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4"/>
    <p:sldMasterId id="2147483692" r:id="rId5"/>
  </p:sldMasterIdLst>
  <p:notesMasterIdLst>
    <p:notesMasterId r:id="rId22"/>
  </p:notesMasterIdLst>
  <p:sldIdLst>
    <p:sldId id="289" r:id="rId6"/>
    <p:sldId id="259" r:id="rId7"/>
    <p:sldId id="268" r:id="rId8"/>
    <p:sldId id="281" r:id="rId9"/>
    <p:sldId id="280" r:id="rId10"/>
    <p:sldId id="272" r:id="rId11"/>
    <p:sldId id="282" r:id="rId12"/>
    <p:sldId id="283" r:id="rId13"/>
    <p:sldId id="284" r:id="rId14"/>
    <p:sldId id="270" r:id="rId15"/>
    <p:sldId id="267" r:id="rId16"/>
    <p:sldId id="285" r:id="rId17"/>
    <p:sldId id="287" r:id="rId18"/>
    <p:sldId id="286" r:id="rId19"/>
    <p:sldId id="288" r:id="rId20"/>
    <p:sldId id="292" r:id="rId21"/>
  </p:sldIdLst>
  <p:sldSz cx="9144000" cy="5143500" type="screen16x9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rt" id="{636A42DE-BD33-4B48-BB1F-8C77B258D8BF}">
          <p14:sldIdLst>
            <p14:sldId id="289"/>
          </p14:sldIdLst>
        </p14:section>
        <p14:section name="Einführung" id="{ABA249CD-9814-4AE6-8BDE-3EACF748A9CC}">
          <p14:sldIdLst>
            <p14:sldId id="259"/>
            <p14:sldId id="268"/>
            <p14:sldId id="281"/>
            <p14:sldId id="280"/>
          </p14:sldIdLst>
        </p14:section>
        <p14:section name="Stationen" id="{C35DC0D8-E440-4A85-9F82-3143A2160CA4}">
          <p14:sldIdLst>
            <p14:sldId id="272"/>
            <p14:sldId id="282"/>
            <p14:sldId id="283"/>
            <p14:sldId id="284"/>
          </p14:sldIdLst>
        </p14:section>
        <p14:section name="Plakat" id="{ED4045E5-8F58-4C45-8FC2-874E4F26377E}">
          <p14:sldIdLst>
            <p14:sldId id="270"/>
            <p14:sldId id="267"/>
          </p14:sldIdLst>
        </p14:section>
        <p14:section name="Fledermauskasten" id="{3247E128-1F65-49E8-B91F-F2F9D519A60A}">
          <p14:sldIdLst>
            <p14:sldId id="285"/>
            <p14:sldId id="287"/>
            <p14:sldId id="286"/>
            <p14:sldId id="288"/>
            <p14:sldId id="29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680">
          <p15:clr>
            <a:srgbClr val="A4A3A4"/>
          </p15:clr>
        </p15:guide>
        <p15:guide id="2" pos="3742">
          <p15:clr>
            <a:srgbClr val="A4A3A4"/>
          </p15:clr>
        </p15:guide>
        <p15:guide id="3" pos="201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8B4"/>
    <a:srgbClr val="86846B"/>
    <a:srgbClr val="598F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594C4B-C08B-4CAB-B2F6-C2AA5405F154}" v="6" dt="2025-08-05T10:04:04.719"/>
  </p1510:revLst>
</p1510:revInfo>
</file>

<file path=ppt/tableStyles.xml><?xml version="1.0" encoding="utf-8"?>
<a:tblStyleLst xmlns:a="http://schemas.openxmlformats.org/drawingml/2006/main" def="{68D230F3-CF80-4859-8CE7-A43EE81993B5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958" autoAdjust="0"/>
    <p:restoredTop sz="89432" autoAdjust="0"/>
  </p:normalViewPr>
  <p:slideViewPr>
    <p:cSldViewPr showGuides="1">
      <p:cViewPr varScale="1">
        <p:scale>
          <a:sx n="75" d="100"/>
          <a:sy n="75" d="100"/>
        </p:scale>
        <p:origin x="1312" y="36"/>
      </p:cViewPr>
      <p:guideLst>
        <p:guide orient="horz" pos="680"/>
        <p:guide pos="3742"/>
        <p:guide pos="201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a Rettenberger" userId="2d36efe0-473b-425b-ad50-08d8a9c212f8" providerId="ADAL" clId="{8A6190A1-55EC-437F-8E06-E0E3A18A7078}"/>
    <pc:docChg chg="undo redo custSel addSld delSld modSld sldOrd addSection modSection">
      <pc:chgData name="Daniela Rettenberger" userId="2d36efe0-473b-425b-ad50-08d8a9c212f8" providerId="ADAL" clId="{8A6190A1-55EC-437F-8E06-E0E3A18A7078}" dt="2024-12-09T10:00:41.609" v="5370" actId="20577"/>
      <pc:docMkLst>
        <pc:docMk/>
      </pc:docMkLst>
      <pc:sldChg chg="addSp delSp modSp mod modAnim modNotesTx">
        <pc:chgData name="Daniela Rettenberger" userId="2d36efe0-473b-425b-ad50-08d8a9c212f8" providerId="ADAL" clId="{8A6190A1-55EC-437F-8E06-E0E3A18A7078}" dt="2024-12-09T09:35:42.812" v="4366" actId="20577"/>
        <pc:sldMkLst>
          <pc:docMk/>
          <pc:sldMk cId="0" sldId="259"/>
        </pc:sldMkLst>
      </pc:sldChg>
      <pc:sldChg chg="del">
        <pc:chgData name="Daniela Rettenberger" userId="2d36efe0-473b-425b-ad50-08d8a9c212f8" providerId="ADAL" clId="{8A6190A1-55EC-437F-8E06-E0E3A18A7078}" dt="2024-11-20T09:11:17.031" v="199" actId="2696"/>
        <pc:sldMkLst>
          <pc:docMk/>
          <pc:sldMk cId="0" sldId="263"/>
        </pc:sldMkLst>
      </pc:sldChg>
      <pc:sldChg chg="modSp del mod ord">
        <pc:chgData name="Daniela Rettenberger" userId="2d36efe0-473b-425b-ad50-08d8a9c212f8" providerId="ADAL" clId="{8A6190A1-55EC-437F-8E06-E0E3A18A7078}" dt="2024-11-21T11:21:55.781" v="927" actId="2696"/>
        <pc:sldMkLst>
          <pc:docMk/>
          <pc:sldMk cId="0" sldId="264"/>
        </pc:sldMkLst>
      </pc:sldChg>
      <pc:sldChg chg="modSp mod ord modShow modNotesTx">
        <pc:chgData name="Daniela Rettenberger" userId="2d36efe0-473b-425b-ad50-08d8a9c212f8" providerId="ADAL" clId="{8A6190A1-55EC-437F-8E06-E0E3A18A7078}" dt="2024-12-09T09:38:42.756" v="4449" actId="20577"/>
        <pc:sldMkLst>
          <pc:docMk/>
          <pc:sldMk cId="0" sldId="267"/>
        </pc:sldMkLst>
      </pc:sldChg>
      <pc:sldChg chg="modSp mod ord modNotesTx">
        <pc:chgData name="Daniela Rettenberger" userId="2d36efe0-473b-425b-ad50-08d8a9c212f8" providerId="ADAL" clId="{8A6190A1-55EC-437F-8E06-E0E3A18A7078}" dt="2024-12-09T09:36:11.449" v="4387" actId="20577"/>
        <pc:sldMkLst>
          <pc:docMk/>
          <pc:sldMk cId="0" sldId="268"/>
        </pc:sldMkLst>
      </pc:sldChg>
      <pc:sldChg chg="del">
        <pc:chgData name="Daniela Rettenberger" userId="2d36efe0-473b-425b-ad50-08d8a9c212f8" providerId="ADAL" clId="{8A6190A1-55EC-437F-8E06-E0E3A18A7078}" dt="2024-11-21T11:21:58.894" v="928" actId="2696"/>
        <pc:sldMkLst>
          <pc:docMk/>
          <pc:sldMk cId="0" sldId="269"/>
        </pc:sldMkLst>
      </pc:sldChg>
      <pc:sldChg chg="modSp mod ord modNotesTx">
        <pc:chgData name="Daniela Rettenberger" userId="2d36efe0-473b-425b-ad50-08d8a9c212f8" providerId="ADAL" clId="{8A6190A1-55EC-437F-8E06-E0E3A18A7078}" dt="2024-12-09T09:38:32.819" v="4445" actId="20577"/>
        <pc:sldMkLst>
          <pc:docMk/>
          <pc:sldMk cId="0" sldId="270"/>
        </pc:sldMkLst>
      </pc:sldChg>
      <pc:sldChg chg="del">
        <pc:chgData name="Daniela Rettenberger" userId="2d36efe0-473b-425b-ad50-08d8a9c212f8" providerId="ADAL" clId="{8A6190A1-55EC-437F-8E06-E0E3A18A7078}" dt="2024-11-20T10:04:28.316" v="375" actId="2696"/>
        <pc:sldMkLst>
          <pc:docMk/>
          <pc:sldMk cId="0" sldId="271"/>
        </pc:sldMkLst>
      </pc:sldChg>
      <pc:sldChg chg="addSp delSp modSp mod ord modNotesTx">
        <pc:chgData name="Daniela Rettenberger" userId="2d36efe0-473b-425b-ad50-08d8a9c212f8" providerId="ADAL" clId="{8A6190A1-55EC-437F-8E06-E0E3A18A7078}" dt="2024-12-09T09:29:08.504" v="3761" actId="20577"/>
        <pc:sldMkLst>
          <pc:docMk/>
          <pc:sldMk cId="0" sldId="272"/>
        </pc:sldMkLst>
      </pc:sldChg>
      <pc:sldChg chg="del">
        <pc:chgData name="Daniela Rettenberger" userId="2d36efe0-473b-425b-ad50-08d8a9c212f8" providerId="ADAL" clId="{8A6190A1-55EC-437F-8E06-E0E3A18A7078}" dt="2024-11-20T10:04:15.404" v="373" actId="2696"/>
        <pc:sldMkLst>
          <pc:docMk/>
          <pc:sldMk cId="0" sldId="273"/>
        </pc:sldMkLst>
      </pc:sldChg>
      <pc:sldChg chg="del">
        <pc:chgData name="Daniela Rettenberger" userId="2d36efe0-473b-425b-ad50-08d8a9c212f8" providerId="ADAL" clId="{8A6190A1-55EC-437F-8E06-E0E3A18A7078}" dt="2024-11-20T10:04:09.088" v="372" actId="2696"/>
        <pc:sldMkLst>
          <pc:docMk/>
          <pc:sldMk cId="0" sldId="275"/>
        </pc:sldMkLst>
      </pc:sldChg>
      <pc:sldChg chg="del">
        <pc:chgData name="Daniela Rettenberger" userId="2d36efe0-473b-425b-ad50-08d8a9c212f8" providerId="ADAL" clId="{8A6190A1-55EC-437F-8E06-E0E3A18A7078}" dt="2024-11-20T10:04:06.618" v="371" actId="2696"/>
        <pc:sldMkLst>
          <pc:docMk/>
          <pc:sldMk cId="0" sldId="276"/>
        </pc:sldMkLst>
      </pc:sldChg>
      <pc:sldChg chg="del">
        <pc:chgData name="Daniela Rettenberger" userId="2d36efe0-473b-425b-ad50-08d8a9c212f8" providerId="ADAL" clId="{8A6190A1-55EC-437F-8E06-E0E3A18A7078}" dt="2024-11-20T10:04:03.218" v="370" actId="2696"/>
        <pc:sldMkLst>
          <pc:docMk/>
          <pc:sldMk cId="0" sldId="277"/>
        </pc:sldMkLst>
      </pc:sldChg>
      <pc:sldChg chg="del">
        <pc:chgData name="Daniela Rettenberger" userId="2d36efe0-473b-425b-ad50-08d8a9c212f8" providerId="ADAL" clId="{8A6190A1-55EC-437F-8E06-E0E3A18A7078}" dt="2024-11-20T10:04:30.410" v="376" actId="2696"/>
        <pc:sldMkLst>
          <pc:docMk/>
          <pc:sldMk cId="0" sldId="278"/>
        </pc:sldMkLst>
      </pc:sldChg>
      <pc:sldChg chg="del">
        <pc:chgData name="Daniela Rettenberger" userId="2d36efe0-473b-425b-ad50-08d8a9c212f8" providerId="ADAL" clId="{8A6190A1-55EC-437F-8E06-E0E3A18A7078}" dt="2024-11-20T10:04:18.105" v="374" actId="2696"/>
        <pc:sldMkLst>
          <pc:docMk/>
          <pc:sldMk cId="0" sldId="279"/>
        </pc:sldMkLst>
      </pc:sldChg>
      <pc:sldChg chg="del">
        <pc:chgData name="Daniela Rettenberger" userId="2d36efe0-473b-425b-ad50-08d8a9c212f8" providerId="ADAL" clId="{8A6190A1-55EC-437F-8E06-E0E3A18A7078}" dt="2024-11-20T09:11:20.131" v="200" actId="2696"/>
        <pc:sldMkLst>
          <pc:docMk/>
          <pc:sldMk cId="2219414981" sldId="280"/>
        </pc:sldMkLst>
      </pc:sldChg>
      <pc:sldChg chg="addSp delSp modSp add mod modClrScheme chgLayout modNotesTx">
        <pc:chgData name="Daniela Rettenberger" userId="2d36efe0-473b-425b-ad50-08d8a9c212f8" providerId="ADAL" clId="{8A6190A1-55EC-437F-8E06-E0E3A18A7078}" dt="2024-12-09T09:25:04.138" v="3147" actId="20577"/>
        <pc:sldMkLst>
          <pc:docMk/>
          <pc:sldMk cId="3743992608" sldId="280"/>
        </pc:sldMkLst>
      </pc:sldChg>
      <pc:sldChg chg="addSp delSp modSp new mod modClrScheme chgLayout modNotesTx">
        <pc:chgData name="Daniela Rettenberger" userId="2d36efe0-473b-425b-ad50-08d8a9c212f8" providerId="ADAL" clId="{8A6190A1-55EC-437F-8E06-E0E3A18A7078}" dt="2024-12-09T09:36:40.670" v="4436" actId="20577"/>
        <pc:sldMkLst>
          <pc:docMk/>
          <pc:sldMk cId="1756267155" sldId="281"/>
        </pc:sldMkLst>
      </pc:sldChg>
      <pc:sldChg chg="addSp delSp modSp new del mod modClrScheme chgLayout">
        <pc:chgData name="Daniela Rettenberger" userId="2d36efe0-473b-425b-ad50-08d8a9c212f8" providerId="ADAL" clId="{8A6190A1-55EC-437F-8E06-E0E3A18A7078}" dt="2024-12-02T08:50:28.160" v="955" actId="2696"/>
        <pc:sldMkLst>
          <pc:docMk/>
          <pc:sldMk cId="434064184" sldId="282"/>
        </pc:sldMkLst>
      </pc:sldChg>
      <pc:sldChg chg="addSp delSp modSp new mod modClrScheme modAnim chgLayout modNotesTx">
        <pc:chgData name="Daniela Rettenberger" userId="2d36efe0-473b-425b-ad50-08d8a9c212f8" providerId="ADAL" clId="{8A6190A1-55EC-437F-8E06-E0E3A18A7078}" dt="2024-12-09T09:29:24.805" v="3793" actId="20577"/>
        <pc:sldMkLst>
          <pc:docMk/>
          <pc:sldMk cId="2367276358" sldId="282"/>
        </pc:sldMkLst>
      </pc:sldChg>
      <pc:sldChg chg="modSp new mod modAnim modNotesTx">
        <pc:chgData name="Daniela Rettenberger" userId="2d36efe0-473b-425b-ad50-08d8a9c212f8" providerId="ADAL" clId="{8A6190A1-55EC-437F-8E06-E0E3A18A7078}" dt="2024-12-09T09:30:05.249" v="3821" actId="20577"/>
        <pc:sldMkLst>
          <pc:docMk/>
          <pc:sldMk cId="1389766775" sldId="283"/>
        </pc:sldMkLst>
      </pc:sldChg>
      <pc:sldChg chg="addSp delSp modSp new mod modAnim modNotesTx">
        <pc:chgData name="Daniela Rettenberger" userId="2d36efe0-473b-425b-ad50-08d8a9c212f8" providerId="ADAL" clId="{8A6190A1-55EC-437F-8E06-E0E3A18A7078}" dt="2024-12-09T09:30:19.935" v="3847" actId="313"/>
        <pc:sldMkLst>
          <pc:docMk/>
          <pc:sldMk cId="3794949164" sldId="284"/>
        </pc:sldMkLst>
      </pc:sldChg>
      <pc:sldChg chg="addSp delSp modSp new mod modClrScheme chgLayout modNotesTx">
        <pc:chgData name="Daniela Rettenberger" userId="2d36efe0-473b-425b-ad50-08d8a9c212f8" providerId="ADAL" clId="{8A6190A1-55EC-437F-8E06-E0E3A18A7078}" dt="2024-12-09T10:00:23.613" v="5360" actId="20577"/>
        <pc:sldMkLst>
          <pc:docMk/>
          <pc:sldMk cId="2649950330" sldId="285"/>
        </pc:sldMkLst>
      </pc:sldChg>
      <pc:sldChg chg="addSp delSp modSp new mod modClrScheme chgLayout">
        <pc:chgData name="Daniela Rettenberger" userId="2d36efe0-473b-425b-ad50-08d8a9c212f8" providerId="ADAL" clId="{8A6190A1-55EC-437F-8E06-E0E3A18A7078}" dt="2024-12-09T10:00:33.356" v="5366" actId="20577"/>
        <pc:sldMkLst>
          <pc:docMk/>
          <pc:sldMk cId="3076252545" sldId="286"/>
        </pc:sldMkLst>
      </pc:sldChg>
      <pc:sldChg chg="modSp mod modNotesTx">
        <pc:chgData name="Daniela Rettenberger" userId="2d36efe0-473b-425b-ad50-08d8a9c212f8" providerId="ADAL" clId="{8A6190A1-55EC-437F-8E06-E0E3A18A7078}" dt="2024-12-09T10:00:29.439" v="5364" actId="20577"/>
        <pc:sldMkLst>
          <pc:docMk/>
          <pc:sldMk cId="2207888173" sldId="287"/>
        </pc:sldMkLst>
      </pc:sldChg>
      <pc:sldChg chg="addSp delSp modSp new mod modClrScheme chgLayout modNotesTx">
        <pc:chgData name="Daniela Rettenberger" userId="2d36efe0-473b-425b-ad50-08d8a9c212f8" providerId="ADAL" clId="{8A6190A1-55EC-437F-8E06-E0E3A18A7078}" dt="2024-12-09T10:00:41.609" v="5370" actId="20577"/>
        <pc:sldMkLst>
          <pc:docMk/>
          <pc:sldMk cId="1792570607" sldId="288"/>
        </pc:sldMkLst>
      </pc:sldChg>
    </pc:docChg>
  </pc:docChgLst>
  <pc:docChgLst>
    <pc:chgData name="Daniela Rettenberger" userId="2d36efe0-473b-425b-ad50-08d8a9c212f8" providerId="ADAL" clId="{D84AE75B-1305-441D-98C4-F72B83F9ED45}"/>
    <pc:docChg chg="addSld modSld sldOrd addMainMaster addSection modSection">
      <pc:chgData name="Daniela Rettenberger" userId="2d36efe0-473b-425b-ad50-08d8a9c212f8" providerId="ADAL" clId="{D84AE75B-1305-441D-98C4-F72B83F9ED45}" dt="2025-01-21T08:15:57.227" v="24" actId="17846"/>
      <pc:docMkLst>
        <pc:docMk/>
      </pc:docMkLst>
      <pc:sldChg chg="ord">
        <pc:chgData name="Daniela Rettenberger" userId="2d36efe0-473b-425b-ad50-08d8a9c212f8" providerId="ADAL" clId="{D84AE75B-1305-441D-98C4-F72B83F9ED45}" dt="2025-01-21T08:09:20.529" v="11"/>
        <pc:sldMkLst>
          <pc:docMk/>
          <pc:sldMk cId="0" sldId="259"/>
        </pc:sldMkLst>
      </pc:sldChg>
      <pc:sldChg chg="ord">
        <pc:chgData name="Daniela Rettenberger" userId="2d36efe0-473b-425b-ad50-08d8a9c212f8" providerId="ADAL" clId="{D84AE75B-1305-441D-98C4-F72B83F9ED45}" dt="2025-01-21T08:09:20.529" v="11"/>
        <pc:sldMkLst>
          <pc:docMk/>
          <pc:sldMk cId="0" sldId="268"/>
        </pc:sldMkLst>
      </pc:sldChg>
      <pc:sldChg chg="ord">
        <pc:chgData name="Daniela Rettenberger" userId="2d36efe0-473b-425b-ad50-08d8a9c212f8" providerId="ADAL" clId="{D84AE75B-1305-441D-98C4-F72B83F9ED45}" dt="2025-01-21T08:09:20.529" v="11"/>
        <pc:sldMkLst>
          <pc:docMk/>
          <pc:sldMk cId="3743992608" sldId="280"/>
        </pc:sldMkLst>
      </pc:sldChg>
      <pc:sldChg chg="ord">
        <pc:chgData name="Daniela Rettenberger" userId="2d36efe0-473b-425b-ad50-08d8a9c212f8" providerId="ADAL" clId="{D84AE75B-1305-441D-98C4-F72B83F9ED45}" dt="2025-01-21T08:09:20.529" v="11"/>
        <pc:sldMkLst>
          <pc:docMk/>
          <pc:sldMk cId="1756267155" sldId="281"/>
        </pc:sldMkLst>
      </pc:sldChg>
      <pc:sldChg chg="add ord">
        <pc:chgData name="Daniela Rettenberger" userId="2d36efe0-473b-425b-ad50-08d8a9c212f8" providerId="ADAL" clId="{D84AE75B-1305-441D-98C4-F72B83F9ED45}" dt="2025-01-21T08:09:51.130" v="21"/>
        <pc:sldMkLst>
          <pc:docMk/>
          <pc:sldMk cId="3716166248" sldId="289"/>
        </pc:sldMkLst>
      </pc:sldChg>
      <pc:sldMasterChg chg="add addSldLayout">
        <pc:chgData name="Daniela Rettenberger" userId="2d36efe0-473b-425b-ad50-08d8a9c212f8" providerId="ADAL" clId="{D84AE75B-1305-441D-98C4-F72B83F9ED45}" dt="2025-01-21T08:08:48.764" v="0" actId="27028"/>
        <pc:sldMasterMkLst>
          <pc:docMk/>
          <pc:sldMasterMk cId="0" sldId="2147483692"/>
        </pc:sldMasterMkLst>
        <pc:sldLayoutChg chg="add">
          <pc:chgData name="Daniela Rettenberger" userId="2d36efe0-473b-425b-ad50-08d8a9c212f8" providerId="ADAL" clId="{D84AE75B-1305-441D-98C4-F72B83F9ED45}" dt="2025-01-21T08:08:48.764" v="0" actId="27028"/>
          <pc:sldLayoutMkLst>
            <pc:docMk/>
            <pc:sldMasterMk cId="0" sldId="2147483692"/>
            <pc:sldLayoutMk cId="4249496953" sldId="2147483693"/>
          </pc:sldLayoutMkLst>
        </pc:sldLayoutChg>
      </pc:sldMasterChg>
    </pc:docChg>
  </pc:docChgLst>
  <pc:docChgLst>
    <pc:chgData name="Daniela Rettenberger" userId="2d36efe0-473b-425b-ad50-08d8a9c212f8" providerId="ADAL" clId="{D552E122-9BB0-4AD6-8922-93A82196B99B}"/>
    <pc:docChg chg="custSel addSld delSld modSld modSection">
      <pc:chgData name="Daniela Rettenberger" userId="2d36efe0-473b-425b-ad50-08d8a9c212f8" providerId="ADAL" clId="{D552E122-9BB0-4AD6-8922-93A82196B99B}" dt="2025-04-30T08:25:25.974" v="120" actId="20577"/>
      <pc:docMkLst>
        <pc:docMk/>
      </pc:docMkLst>
      <pc:sldChg chg="modSp new del mod">
        <pc:chgData name="Daniela Rettenberger" userId="2d36efe0-473b-425b-ad50-08d8a9c212f8" providerId="ADAL" clId="{D552E122-9BB0-4AD6-8922-93A82196B99B}" dt="2025-04-30T08:23:37.720" v="93" actId="2696"/>
        <pc:sldMkLst>
          <pc:docMk/>
          <pc:sldMk cId="2992157146" sldId="290"/>
        </pc:sldMkLst>
      </pc:sldChg>
      <pc:sldChg chg="addSp delSp modSp new del mod">
        <pc:chgData name="Daniela Rettenberger" userId="2d36efe0-473b-425b-ad50-08d8a9c212f8" providerId="ADAL" clId="{D552E122-9BB0-4AD6-8922-93A82196B99B}" dt="2025-04-30T08:20:09.717" v="88" actId="2696"/>
        <pc:sldMkLst>
          <pc:docMk/>
          <pc:sldMk cId="1477780479" sldId="291"/>
        </pc:sldMkLst>
      </pc:sldChg>
      <pc:sldChg chg="addSp delSp modSp new mod">
        <pc:chgData name="Daniela Rettenberger" userId="2d36efe0-473b-425b-ad50-08d8a9c212f8" providerId="ADAL" clId="{D552E122-9BB0-4AD6-8922-93A82196B99B}" dt="2025-04-30T08:25:25.974" v="120" actId="20577"/>
        <pc:sldMkLst>
          <pc:docMk/>
          <pc:sldMk cId="2895247421" sldId="292"/>
        </pc:sldMkLst>
      </pc:sldChg>
    </pc:docChg>
  </pc:docChgLst>
  <pc:docChgLst>
    <pc:chgData name="Daniela Rettenberger" userId="2d36efe0-473b-425b-ad50-08d8a9c212f8" providerId="ADAL" clId="{94594C4B-C08B-4CAB-B2F6-C2AA5405F154}"/>
    <pc:docChg chg="custSel modSld">
      <pc:chgData name="Daniela Rettenberger" userId="2d36efe0-473b-425b-ad50-08d8a9c212f8" providerId="ADAL" clId="{94594C4B-C08B-4CAB-B2F6-C2AA5405F154}" dt="2025-08-05T10:03:14.373" v="8"/>
      <pc:docMkLst>
        <pc:docMk/>
      </pc:docMkLst>
      <pc:sldChg chg="addSp delSp modSp mod">
        <pc:chgData name="Daniela Rettenberger" userId="2d36efe0-473b-425b-ad50-08d8a9c212f8" providerId="ADAL" clId="{94594C4B-C08B-4CAB-B2F6-C2AA5405F154}" dt="2025-08-05T10:03:14.373" v="8"/>
        <pc:sldMkLst>
          <pc:docMk/>
          <pc:sldMk cId="3716166248" sldId="289"/>
        </pc:sldMkLst>
        <pc:picChg chg="add del mod">
          <ac:chgData name="Daniela Rettenberger" userId="2d36efe0-473b-425b-ad50-08d8a9c212f8" providerId="ADAL" clId="{94594C4B-C08B-4CAB-B2F6-C2AA5405F154}" dt="2025-08-05T10:00:24.899" v="1" actId="478"/>
          <ac:picMkLst>
            <pc:docMk/>
            <pc:sldMk cId="3716166248" sldId="289"/>
            <ac:picMk id="4" creationId="{15D5F1FC-3630-376E-D113-BA617EE88003}"/>
          </ac:picMkLst>
        </pc:picChg>
        <pc:picChg chg="add mod modCrop">
          <ac:chgData name="Daniela Rettenberger" userId="2d36efe0-473b-425b-ad50-08d8a9c212f8" providerId="ADAL" clId="{94594C4B-C08B-4CAB-B2F6-C2AA5405F154}" dt="2025-08-05T10:02:58.221" v="6" actId="1076"/>
          <ac:picMkLst>
            <pc:docMk/>
            <pc:sldMk cId="3716166248" sldId="289"/>
            <ac:picMk id="6" creationId="{3A8CA0AA-51AC-EA57-CF89-24A7D1EA3AB0}"/>
          </ac:picMkLst>
        </pc:picChg>
        <pc:picChg chg="add mod">
          <ac:chgData name="Daniela Rettenberger" userId="2d36efe0-473b-425b-ad50-08d8a9c212f8" providerId="ADAL" clId="{94594C4B-C08B-4CAB-B2F6-C2AA5405F154}" dt="2025-08-05T10:03:06.387" v="7"/>
          <ac:picMkLst>
            <pc:docMk/>
            <pc:sldMk cId="3716166248" sldId="289"/>
            <ac:picMk id="7" creationId="{DF1427AD-BA8D-F8FC-9F0F-1A631301CD19}"/>
          </ac:picMkLst>
        </pc:picChg>
        <pc:picChg chg="add mod">
          <ac:chgData name="Daniela Rettenberger" userId="2d36efe0-473b-425b-ad50-08d8a9c212f8" providerId="ADAL" clId="{94594C4B-C08B-4CAB-B2F6-C2AA5405F154}" dt="2025-08-05T10:03:14.373" v="8"/>
          <ac:picMkLst>
            <pc:docMk/>
            <pc:sldMk cId="3716166248" sldId="289"/>
            <ac:picMk id="8" creationId="{6CD7382C-A697-11D7-D526-7B8186131AA1}"/>
          </ac:picMkLst>
        </pc:picChg>
        <pc:picChg chg="del">
          <ac:chgData name="Daniela Rettenberger" userId="2d36efe0-473b-425b-ad50-08d8a9c212f8" providerId="ADAL" clId="{94594C4B-C08B-4CAB-B2F6-C2AA5405F154}" dt="2025-08-05T10:02:54.972" v="5" actId="478"/>
          <ac:picMkLst>
            <pc:docMk/>
            <pc:sldMk cId="3716166248" sldId="289"/>
            <ac:picMk id="1036" creationId="{265FFBA1-655D-CB8E-DDDF-CFD52987947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8F08E0-311A-40C3-B295-F80AAF30ABFC}" type="datetimeFigureOut">
              <a:rPr lang="de-DE" smtClean="0"/>
              <a:pPr/>
              <a:t>05.08.2025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F37B36-256F-44A3-8EB0-0E1FC5470CC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AT" dirty="0"/>
              <a:t>Projekttag zu Nachhaltigkeit und Naturschutz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1</a:t>
            </a:fld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Anschließend soll in Einzelarbeit ein Plakat erstellt werden zur Gefährdung und dem Schutz der Fledermäuse.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10</a:t>
            </a:fld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Zusatzinfo optional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Um den Unterricht aufzulockern, kann das Quiz miteingebunden werden.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11</a:t>
            </a:fld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Nachdem wir jetzt wissen, dass Fledermäuse stark gefährdet sind, wollen wir jetzt dafür arbeiten, den Fledermausschutz bei uns umzusetzen.</a:t>
            </a:r>
          </a:p>
          <a:p>
            <a:r>
              <a:rPr lang="de-AT" dirty="0"/>
              <a:t>Dafür werdet ihr in Partnerarbeit einen Fledermauskasten bauen. [Anleitung online]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322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Übersicht über die verwendeten Materialien und Werkzeuge</a:t>
            </a:r>
          </a:p>
          <a:p>
            <a:r>
              <a:rPr lang="de-DE" dirty="0"/>
              <a:t>[Wenn weniger Zeit zur Verfügung steht, können vorgesägte Bretter verwendet werden, sodass die SchülerInnen den Kasten lediglich zusammenschrauben und gestalten.]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0580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Je nach Zeit kann die Außenseite </a:t>
            </a:r>
            <a:r>
              <a:rPr lang="de-AT"/>
              <a:t>der Fledermauskästen </a:t>
            </a:r>
            <a:r>
              <a:rPr lang="de-AT" dirty="0"/>
              <a:t>anschließend auch gestaltet werden.</a:t>
            </a:r>
          </a:p>
          <a:p>
            <a:r>
              <a:rPr lang="de-AT" dirty="0"/>
              <a:t>[Mit Hilfe von „</a:t>
            </a:r>
            <a:r>
              <a:rPr lang="de-AT" i="1" dirty="0"/>
              <a:t>NABU-Empfehlungen Fledermauskästen“ </a:t>
            </a:r>
            <a:r>
              <a:rPr lang="de-AT" i="0" dirty="0"/>
              <a:t>kann ein geeigneter Platz zum Aufhängen der Fledermauskästen gefunden werden.]</a:t>
            </a:r>
            <a:endParaRPr lang="de-DE" i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8359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Was verbindet die Filme und Serien </a:t>
            </a:r>
          </a:p>
          <a:p>
            <a:pPr marL="171450" indent="-171450">
              <a:buFontTx/>
              <a:buChar char="-"/>
            </a:pPr>
            <a:r>
              <a:rPr lang="de-DE" dirty="0"/>
              <a:t>Vampire Diaries</a:t>
            </a:r>
          </a:p>
          <a:p>
            <a:pPr marL="171450" indent="-171450">
              <a:buFontTx/>
              <a:buChar char="-"/>
            </a:pPr>
            <a:r>
              <a:rPr lang="de-DE" dirty="0"/>
              <a:t>Batman</a:t>
            </a:r>
          </a:p>
          <a:p>
            <a:pPr marL="171450" indent="-171450">
              <a:buFontTx/>
              <a:buChar char="-"/>
            </a:pPr>
            <a:r>
              <a:rPr lang="de-DE" dirty="0"/>
              <a:t>Dracula </a:t>
            </a:r>
            <a:r>
              <a:rPr lang="de-DE" dirty="0" err="1"/>
              <a:t>Untold</a:t>
            </a:r>
            <a:endParaRPr lang="de-DE" dirty="0"/>
          </a:p>
          <a:p>
            <a:pPr marL="171450" indent="-171450">
              <a:buFontTx/>
              <a:buChar char="-"/>
            </a:pPr>
            <a:r>
              <a:rPr lang="de-DE" dirty="0"/>
              <a:t>Twilight</a:t>
            </a:r>
          </a:p>
          <a:p>
            <a:pPr marL="171450" indent="-171450">
              <a:buFontTx/>
              <a:buChar char="-"/>
            </a:pPr>
            <a:r>
              <a:rPr lang="de-DE" dirty="0" err="1"/>
              <a:t>Morbius</a:t>
            </a:r>
            <a:endParaRPr lang="de-DE" dirty="0"/>
          </a:p>
          <a:p>
            <a:pPr marL="0" indent="0">
              <a:buFontTx/>
              <a:buNone/>
            </a:pPr>
            <a:r>
              <a:rPr lang="de-DE" dirty="0"/>
              <a:t>-&gt; Vampire/Fledermäuse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2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Thema: Fledermaus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Fledermäuse üben eine gewisse Faszination auf uns Menschen aus.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Vor allem in Bezug auf Vampire, allerdings wird von Fledermäusen auch oft ein eher negatives Bild gezeigt. Das hängt ebenfalls mit Vampiren zusammen, aber auch durch …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3</a:t>
            </a:fld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Corona.</a:t>
            </a:r>
          </a:p>
          <a:p>
            <a:r>
              <a:rPr lang="de-AT" dirty="0"/>
              <a:t>Wie genau hängt das schlechte Image der Fledermäuse mit Corona zusammen?</a:t>
            </a:r>
          </a:p>
          <a:p>
            <a:pPr marL="171450" indent="-171450">
              <a:buFontTx/>
              <a:buChar char="-"/>
            </a:pPr>
            <a:r>
              <a:rPr lang="de-AT" dirty="0"/>
              <a:t>Corona-Viren sind bisher Fledermaus-Viren gewesen.</a:t>
            </a:r>
          </a:p>
          <a:p>
            <a:pPr marL="171450" indent="-171450">
              <a:buFontTx/>
              <a:buChar char="-"/>
            </a:pPr>
            <a:r>
              <a:rPr lang="de-AT" dirty="0"/>
              <a:t>Übertrag von </a:t>
            </a:r>
            <a:r>
              <a:rPr lang="de-AT"/>
              <a:t>Fledermäusen auf Menschen?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24709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BDFBDA-9ACC-B26C-9468-71B2F0238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28E49CB-BE1C-4414-ED17-813785D923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979FF96-0EB3-4465-AB8A-C13F7AC53E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AT" dirty="0"/>
              <a:t>Zu Beginn, um ein wenig über Fledermäuse zu erfahren, habe ich einen kurzen Film mitgebracht. [Film abspielen]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391E29E-C8F6-EE8C-74AF-BC41195FAE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18604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Jetzt haben wir schon einige Details über Fledermäuse erfahren, um das Ganze zu vertiefen, werden wir die Klasse jetzt in 4 Gruppen aufteilen.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Jede Gruppe begibt sich an eine Station und bearbeitet die Aufgaben.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[Die Bearbeitung kann mit Hilfe der bereitgestellten Informationen oder über Eigenrecherche an Tablets erfolgen.]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[Nach jeweils 15 bis 20 min werden die Stationen gewechselt, sodass nach ca. 1 ½ Std alle SchülerInnen alle Stationen bearbeitet haben.]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[Anschließend werden mit folgenden Folien oder den Lösungsblättern die Aufgaben gemeinsam kontrolliert.]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6</a:t>
            </a:fld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Lösung für Arbeitsblatt Bat-Year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8428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Lösung Arbeitsblatt Gefährdung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14179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Lösung Arbeitsblatt Faktencheck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4413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i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1" y="482400"/>
            <a:ext cx="6101509" cy="184680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900" cap="none" normalizeH="0" baseline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1" y="2358000"/>
            <a:ext cx="6101509" cy="1314450"/>
          </a:xfrm>
        </p:spPr>
        <p:txBody>
          <a:bodyPr lIns="0" tIns="0" rIns="0" bIns="0"/>
          <a:lstStyle>
            <a:lvl1pPr marL="0" indent="0" algn="l">
              <a:buNone/>
              <a:defRPr>
                <a:solidFill>
                  <a:srgbClr val="598F1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pic>
        <p:nvPicPr>
          <p:cNvPr id="9" name="Bild 8" descr="weisstorch_final_ManfredDelpho_grusskarte_rz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000" y="2725538"/>
            <a:ext cx="3239127" cy="2450544"/>
          </a:xfrm>
          <a:prstGeom prst="rect">
            <a:avLst/>
          </a:prstGeom>
        </p:spPr>
      </p:pic>
      <p:pic>
        <p:nvPicPr>
          <p:cNvPr id="6" name="Grafik 5" descr="NABU_Logo_fuer_ppt_NABU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621200" y="10801"/>
            <a:ext cx="1522479" cy="129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539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er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9D561-5946-493F-A66D-FF6A0E1488A2}" type="datetime1">
              <a:rPr lang="de-DE" smtClean="0"/>
              <a:t>05.08.2025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a-DK"/>
              <a:t>Umsetzung und Kommunikation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4" name="Bildplatzhalter 13"/>
          <p:cNvSpPr>
            <a:spLocks noGrp="1"/>
          </p:cNvSpPr>
          <p:nvPr>
            <p:ph type="pic" sz="quarter" idx="13"/>
          </p:nvPr>
        </p:nvSpPr>
        <p:spPr>
          <a:xfrm>
            <a:off x="462899" y="1080000"/>
            <a:ext cx="1888220" cy="1170384"/>
          </a:xfrm>
        </p:spPr>
        <p:txBody>
          <a:bodyPr/>
          <a:lstStyle>
            <a:lvl1pPr>
              <a:defRPr sz="14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5" name="Bildplatzhalter 13"/>
          <p:cNvSpPr>
            <a:spLocks noGrp="1"/>
          </p:cNvSpPr>
          <p:nvPr>
            <p:ph type="pic" sz="quarter" idx="14"/>
          </p:nvPr>
        </p:nvSpPr>
        <p:spPr>
          <a:xfrm>
            <a:off x="2574793" y="1080000"/>
            <a:ext cx="1888220" cy="1170384"/>
          </a:xfrm>
        </p:spPr>
        <p:txBody>
          <a:bodyPr/>
          <a:lstStyle>
            <a:lvl1pPr>
              <a:defRPr sz="140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6" name="Bildplatzhalter 13"/>
          <p:cNvSpPr>
            <a:spLocks noGrp="1"/>
          </p:cNvSpPr>
          <p:nvPr>
            <p:ph type="pic" sz="quarter" idx="15"/>
          </p:nvPr>
        </p:nvSpPr>
        <p:spPr>
          <a:xfrm>
            <a:off x="4686687" y="1080000"/>
            <a:ext cx="1888220" cy="1170384"/>
          </a:xfrm>
        </p:spPr>
        <p:txBody>
          <a:bodyPr/>
          <a:lstStyle>
            <a:lvl1pPr>
              <a:defRPr sz="140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7" name="Bildplatzhalter 13"/>
          <p:cNvSpPr>
            <a:spLocks noGrp="1"/>
          </p:cNvSpPr>
          <p:nvPr>
            <p:ph type="pic" sz="quarter" idx="16"/>
          </p:nvPr>
        </p:nvSpPr>
        <p:spPr>
          <a:xfrm>
            <a:off x="6798580" y="1080000"/>
            <a:ext cx="1888220" cy="1170384"/>
          </a:xfrm>
        </p:spPr>
        <p:txBody>
          <a:bodyPr/>
          <a:lstStyle>
            <a:lvl1pPr>
              <a:defRPr sz="14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7"/>
          </p:nvPr>
        </p:nvSpPr>
        <p:spPr>
          <a:xfrm>
            <a:off x="457199" y="2340000"/>
            <a:ext cx="1893919" cy="2340000"/>
          </a:xfrm>
        </p:spPr>
        <p:txBody>
          <a:bodyPr/>
          <a:lstStyle>
            <a:lvl1pPr indent="0" algn="l">
              <a:spcBef>
                <a:spcPts val="600"/>
              </a:spcBef>
              <a:buFontTx/>
              <a:buNone/>
              <a:defRPr sz="1400" kern="0"/>
            </a:lvl1pPr>
            <a:lvl2pPr marL="108000" indent="-108000" algn="l">
              <a:spcBef>
                <a:spcPts val="600"/>
              </a:spcBef>
              <a:buFont typeface="Arial" pitchFamily="34" charset="0"/>
              <a:buChar char="•"/>
              <a:defRPr sz="1400" kern="0"/>
            </a:lvl2pPr>
            <a:lvl3pPr marL="216000" indent="-108000" algn="l">
              <a:spcBef>
                <a:spcPts val="600"/>
              </a:spcBef>
              <a:buFont typeface="Arial" pitchFamily="34" charset="0"/>
              <a:buChar char="•"/>
              <a:defRPr sz="1400" kern="0"/>
            </a:lvl3pPr>
            <a:lvl4pPr marL="324000" indent="-108000" algn="l">
              <a:spcBef>
                <a:spcPts val="600"/>
              </a:spcBef>
              <a:buFont typeface="Arial" pitchFamily="34" charset="0"/>
              <a:buChar char="•"/>
              <a:defRPr sz="1400" kern="0"/>
            </a:lvl4pPr>
            <a:lvl5pPr marL="432000" indent="-108000" algn="l">
              <a:spcBef>
                <a:spcPts val="600"/>
              </a:spcBef>
              <a:buFont typeface="Arial" pitchFamily="34" charset="0"/>
              <a:buChar char="•"/>
              <a:defRPr sz="1400" kern="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0" name="Textplatzhalter 18"/>
          <p:cNvSpPr>
            <a:spLocks noGrp="1"/>
          </p:cNvSpPr>
          <p:nvPr>
            <p:ph type="body" sz="quarter" idx="18"/>
          </p:nvPr>
        </p:nvSpPr>
        <p:spPr>
          <a:xfrm>
            <a:off x="2574794" y="2340000"/>
            <a:ext cx="1888220" cy="2340000"/>
          </a:xfrm>
        </p:spPr>
        <p:txBody>
          <a:bodyPr/>
          <a:lstStyle>
            <a:lvl1pPr indent="0" algn="l">
              <a:spcBef>
                <a:spcPts val="600"/>
              </a:spcBef>
              <a:buFontTx/>
              <a:buNone/>
              <a:defRPr sz="1400" kern="0"/>
            </a:lvl1pPr>
            <a:lvl2pPr marL="0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 smtClean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2pPr>
            <a:lvl3pPr marL="184150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 smtClean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3pPr>
            <a:lvl4pPr marL="358775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 smtClean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4pPr>
            <a:lvl5pPr marL="581025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1" name="Textplatzhalter 18"/>
          <p:cNvSpPr>
            <a:spLocks noGrp="1"/>
          </p:cNvSpPr>
          <p:nvPr>
            <p:ph type="body" sz="quarter" idx="19"/>
          </p:nvPr>
        </p:nvSpPr>
        <p:spPr>
          <a:xfrm>
            <a:off x="4686687" y="2340000"/>
            <a:ext cx="1888220" cy="2340000"/>
          </a:xfrm>
        </p:spPr>
        <p:txBody>
          <a:bodyPr/>
          <a:lstStyle>
            <a:lvl1pPr indent="0" algn="l">
              <a:spcBef>
                <a:spcPts val="600"/>
              </a:spcBef>
              <a:buFontTx/>
              <a:buNone/>
              <a:defRPr sz="1400" kern="0"/>
            </a:lvl1pPr>
            <a:lvl2pPr marL="0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 smtClean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2pPr>
            <a:lvl3pPr marL="184150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 smtClean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3pPr>
            <a:lvl4pPr marL="358775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 smtClean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4pPr>
            <a:lvl5pPr marL="581025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2" name="Textplatzhalter 18"/>
          <p:cNvSpPr>
            <a:spLocks noGrp="1"/>
          </p:cNvSpPr>
          <p:nvPr>
            <p:ph type="body" sz="quarter" idx="20"/>
          </p:nvPr>
        </p:nvSpPr>
        <p:spPr>
          <a:xfrm>
            <a:off x="6798580" y="2340000"/>
            <a:ext cx="1888220" cy="2340000"/>
          </a:xfrm>
        </p:spPr>
        <p:txBody>
          <a:bodyPr/>
          <a:lstStyle>
            <a:lvl1pPr indent="0" algn="l">
              <a:spcBef>
                <a:spcPts val="600"/>
              </a:spcBef>
              <a:buFontTx/>
              <a:buNone/>
              <a:defRPr sz="1400" kern="0"/>
            </a:lvl1pPr>
            <a:lvl2pPr marL="0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 smtClean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2pPr>
            <a:lvl3pPr marL="184150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 smtClean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3pPr>
            <a:lvl4pPr marL="358775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 smtClean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4pPr>
            <a:lvl5pPr marL="581025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906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 - Licht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1080000"/>
            <a:ext cx="9144000" cy="3690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85BD3-428F-4998-8FF6-DB4C7D2C0F27}" type="datetime1">
              <a:rPr lang="de-DE" smtClean="0"/>
              <a:t>05.08.2025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a-DK"/>
              <a:t>Umsetzung und Kommunikation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‹Nr.›</a:t>
            </a:fld>
            <a:endParaRPr lang="de-DE"/>
          </a:p>
        </p:txBody>
      </p:sp>
      <p:cxnSp>
        <p:nvCxnSpPr>
          <p:cNvPr id="12" name="Gerade Verbindung 11"/>
          <p:cNvCxnSpPr/>
          <p:nvPr/>
        </p:nvCxnSpPr>
        <p:spPr>
          <a:xfrm>
            <a:off x="0" y="4762800"/>
            <a:ext cx="91440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Bildplatzhalter 13"/>
          <p:cNvSpPr>
            <a:spLocks noGrp="1"/>
          </p:cNvSpPr>
          <p:nvPr>
            <p:ph type="pic" sz="quarter" idx="13"/>
          </p:nvPr>
        </p:nvSpPr>
        <p:spPr>
          <a:xfrm>
            <a:off x="462899" y="1080000"/>
            <a:ext cx="1888220" cy="1170384"/>
          </a:xfrm>
        </p:spPr>
        <p:txBody>
          <a:bodyPr/>
          <a:lstStyle>
            <a:lvl1pPr>
              <a:defRPr sz="14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5" name="Bildplatzhalter 13"/>
          <p:cNvSpPr>
            <a:spLocks noGrp="1"/>
          </p:cNvSpPr>
          <p:nvPr>
            <p:ph type="pic" sz="quarter" idx="14"/>
          </p:nvPr>
        </p:nvSpPr>
        <p:spPr>
          <a:xfrm>
            <a:off x="2574793" y="1080000"/>
            <a:ext cx="1888220" cy="1170384"/>
          </a:xfrm>
        </p:spPr>
        <p:txBody>
          <a:bodyPr/>
          <a:lstStyle>
            <a:lvl1pPr>
              <a:defRPr sz="14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6" name="Bildplatzhalter 13"/>
          <p:cNvSpPr>
            <a:spLocks noGrp="1"/>
          </p:cNvSpPr>
          <p:nvPr>
            <p:ph type="pic" sz="quarter" idx="15"/>
          </p:nvPr>
        </p:nvSpPr>
        <p:spPr>
          <a:xfrm>
            <a:off x="4686687" y="1080000"/>
            <a:ext cx="1888220" cy="1170384"/>
          </a:xfrm>
        </p:spPr>
        <p:txBody>
          <a:bodyPr/>
          <a:lstStyle>
            <a:lvl1pPr>
              <a:defRPr sz="140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7" name="Bildplatzhalter 13"/>
          <p:cNvSpPr>
            <a:spLocks noGrp="1"/>
          </p:cNvSpPr>
          <p:nvPr>
            <p:ph type="pic" sz="quarter" idx="16"/>
          </p:nvPr>
        </p:nvSpPr>
        <p:spPr>
          <a:xfrm>
            <a:off x="6798580" y="1080000"/>
            <a:ext cx="1888220" cy="1170384"/>
          </a:xfrm>
        </p:spPr>
        <p:txBody>
          <a:bodyPr/>
          <a:lstStyle>
            <a:lvl1pPr>
              <a:defRPr sz="14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8" name="Textplatzhalter 18"/>
          <p:cNvSpPr>
            <a:spLocks noGrp="1"/>
          </p:cNvSpPr>
          <p:nvPr>
            <p:ph type="body" sz="quarter" idx="17"/>
          </p:nvPr>
        </p:nvSpPr>
        <p:spPr>
          <a:xfrm>
            <a:off x="457199" y="2340000"/>
            <a:ext cx="1893919" cy="2340000"/>
          </a:xfrm>
        </p:spPr>
        <p:txBody>
          <a:bodyPr/>
          <a:lstStyle>
            <a:lvl1pPr indent="0" algn="l">
              <a:spcBef>
                <a:spcPts val="600"/>
              </a:spcBef>
              <a:buFontTx/>
              <a:buNone/>
              <a:defRPr sz="1400" kern="0"/>
            </a:lvl1pPr>
            <a:lvl2pPr marL="108000" indent="-108000" algn="l">
              <a:spcBef>
                <a:spcPts val="600"/>
              </a:spcBef>
              <a:buFont typeface="Arial" pitchFamily="34" charset="0"/>
              <a:buChar char="•"/>
              <a:defRPr sz="1400" kern="0"/>
            </a:lvl2pPr>
            <a:lvl3pPr marL="216000" indent="-108000" algn="l">
              <a:spcBef>
                <a:spcPts val="600"/>
              </a:spcBef>
              <a:buFont typeface="Arial" pitchFamily="34" charset="0"/>
              <a:buChar char="•"/>
              <a:defRPr sz="1400" kern="0"/>
            </a:lvl3pPr>
            <a:lvl4pPr marL="324000" indent="-108000" algn="l">
              <a:spcBef>
                <a:spcPts val="600"/>
              </a:spcBef>
              <a:buFont typeface="Arial" pitchFamily="34" charset="0"/>
              <a:buChar char="•"/>
              <a:defRPr sz="1400" kern="0"/>
            </a:lvl4pPr>
            <a:lvl5pPr marL="432000" indent="-108000" algn="l">
              <a:spcBef>
                <a:spcPts val="600"/>
              </a:spcBef>
              <a:buFont typeface="Arial" pitchFamily="34" charset="0"/>
              <a:buChar char="•"/>
              <a:defRPr sz="1400" kern="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3" name="Textplatzhalter 18"/>
          <p:cNvSpPr>
            <a:spLocks noGrp="1"/>
          </p:cNvSpPr>
          <p:nvPr>
            <p:ph type="body" sz="quarter" idx="18"/>
          </p:nvPr>
        </p:nvSpPr>
        <p:spPr>
          <a:xfrm>
            <a:off x="2574794" y="2340000"/>
            <a:ext cx="1888220" cy="2340000"/>
          </a:xfrm>
        </p:spPr>
        <p:txBody>
          <a:bodyPr/>
          <a:lstStyle>
            <a:lvl1pPr indent="0" algn="l">
              <a:spcBef>
                <a:spcPts val="600"/>
              </a:spcBef>
              <a:buFontTx/>
              <a:buNone/>
              <a:defRPr sz="1400" kern="0"/>
            </a:lvl1pPr>
            <a:lvl2pPr marL="0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 smtClean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2pPr>
            <a:lvl3pPr marL="184150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 smtClean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3pPr>
            <a:lvl4pPr marL="358775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 smtClean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4pPr>
            <a:lvl5pPr marL="581025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4" name="Textplatzhalter 18"/>
          <p:cNvSpPr>
            <a:spLocks noGrp="1"/>
          </p:cNvSpPr>
          <p:nvPr>
            <p:ph type="body" sz="quarter" idx="19"/>
          </p:nvPr>
        </p:nvSpPr>
        <p:spPr>
          <a:xfrm>
            <a:off x="4686687" y="2340000"/>
            <a:ext cx="1888220" cy="2340000"/>
          </a:xfrm>
        </p:spPr>
        <p:txBody>
          <a:bodyPr/>
          <a:lstStyle>
            <a:lvl1pPr indent="0" algn="l">
              <a:spcBef>
                <a:spcPts val="600"/>
              </a:spcBef>
              <a:buFontTx/>
              <a:buNone/>
              <a:defRPr sz="1400" kern="0"/>
            </a:lvl1pPr>
            <a:lvl2pPr marL="0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 smtClean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2pPr>
            <a:lvl3pPr marL="184150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 smtClean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3pPr>
            <a:lvl4pPr marL="358775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 smtClean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4pPr>
            <a:lvl5pPr marL="581025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5" name="Textplatzhalter 18"/>
          <p:cNvSpPr>
            <a:spLocks noGrp="1"/>
          </p:cNvSpPr>
          <p:nvPr>
            <p:ph type="body" sz="quarter" idx="20"/>
          </p:nvPr>
        </p:nvSpPr>
        <p:spPr>
          <a:xfrm>
            <a:off x="6798580" y="2340000"/>
            <a:ext cx="1888220" cy="2340000"/>
          </a:xfrm>
        </p:spPr>
        <p:txBody>
          <a:bodyPr/>
          <a:lstStyle>
            <a:lvl1pPr indent="0" algn="l">
              <a:spcBef>
                <a:spcPts val="600"/>
              </a:spcBef>
              <a:buFontTx/>
              <a:buNone/>
              <a:defRPr sz="1400" kern="0"/>
            </a:lvl1pPr>
            <a:lvl2pPr marL="0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 smtClean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2pPr>
            <a:lvl3pPr marL="184150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 smtClean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3pPr>
            <a:lvl4pPr marL="358775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 smtClean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4pPr>
            <a:lvl5pPr marL="581025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27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eltrennfoli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3628"/>
            <a:ext cx="8037513" cy="1848928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516598"/>
            <a:ext cx="8037513" cy="2078691"/>
          </a:xfr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>
                <a:solidFill>
                  <a:srgbClr val="598F1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63766-80E5-44AE-ACC3-E1E44D327446}" type="datetime1">
              <a:rPr lang="de-DE" smtClean="0"/>
              <a:t>05.08.2025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Umsetzung und Kommunikation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‹Nr.›</a:t>
            </a:fld>
            <a:endParaRPr lang="de-DE"/>
          </a:p>
        </p:txBody>
      </p:sp>
      <p:cxnSp>
        <p:nvCxnSpPr>
          <p:cNvPr id="7" name="Gerade Verbindung 6"/>
          <p:cNvCxnSpPr/>
          <p:nvPr/>
        </p:nvCxnSpPr>
        <p:spPr>
          <a:xfrm>
            <a:off x="0" y="4762800"/>
            <a:ext cx="91440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voll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475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045E229-6C93-4E1F-A7DB-D4B782886487}" type="datetime1">
              <a:rPr lang="de-DE" smtClean="0"/>
              <a:t>05.08.2025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/>
              <a:t>Umsetzung und Kommunikation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‹Nr.›</a:t>
            </a:fld>
            <a:endParaRPr lang="de-DE"/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0" y="4762800"/>
            <a:ext cx="91440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57562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E5D2E-4881-4D6A-B3E2-8AC5F5C592EF}" type="datetime1">
              <a:rPr lang="de-DE" smtClean="0"/>
              <a:t>05.08.2025</a:t>
            </a:fld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a-DK"/>
              <a:t>Umsetzung und Kommunikation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457200" y="4446000"/>
            <a:ext cx="8229600" cy="216000"/>
          </a:xfrm>
        </p:spPr>
        <p:txBody>
          <a:bodyPr/>
          <a:lstStyle>
            <a:lvl1pPr>
              <a:defRPr sz="12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7FFEE-5BD0-4303-909A-6A1D6DD8324E}" type="datetime1">
              <a:rPr lang="de-DE" smtClean="0"/>
              <a:t>05.08.2025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a-DK"/>
              <a:t>Umsetzung und Kommunikation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/>
          <p:nvPr userDrawn="1"/>
        </p:nvSpPr>
        <p:spPr>
          <a:xfrm>
            <a:off x="0" y="4869180"/>
            <a:ext cx="9144000" cy="2743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03CC2-857B-4653-8B76-6C22EC7BD227}" type="datetime1">
              <a:rPr lang="de-DE" smtClean="0"/>
              <a:t>05.08.2025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Umsetzung und Kommunikation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7113964" y="1972800"/>
            <a:ext cx="1844820" cy="2736000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de-DE" sz="1200"/>
              <a:t>Mastertextformat bearbeiten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972000" y="227145"/>
            <a:ext cx="5760000" cy="1476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pic>
        <p:nvPicPr>
          <p:cNvPr id="13" name="Bild 8" descr="weisstorch_final_ManfredDelpho_grusskarte_rz.ps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6000" y="612000"/>
            <a:ext cx="5662592" cy="4284000"/>
          </a:xfrm>
          <a:prstGeom prst="rect">
            <a:avLst/>
          </a:prstGeom>
        </p:spPr>
      </p:pic>
      <p:pic>
        <p:nvPicPr>
          <p:cNvPr id="10" name="Grafik 9" descr="NABU_Logo_fuer_ppt_NABU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113600" y="10800"/>
            <a:ext cx="2029972" cy="172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8732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-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  <a:lvl6pPr>
              <a:defRPr>
                <a:latin typeface="+mn-lt"/>
              </a:defRPr>
            </a:lvl6pPr>
            <a:lvl7pPr>
              <a:defRPr>
                <a:latin typeface="+mn-lt"/>
              </a:defRPr>
            </a:lvl7pPr>
            <a:lvl8pPr>
              <a:defRPr>
                <a:latin typeface="+mn-lt"/>
              </a:defRPr>
            </a:lvl8pPr>
            <a:lvl9pPr>
              <a:defRPr>
                <a:latin typeface="+mn-lt"/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ECE37-56B6-4F97-8CA1-2DF5FABF767E}" type="datetime1">
              <a:rPr lang="de-DE" smtClean="0"/>
              <a:t>05.08.2025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Umsetzung und Kommunikation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FD5B1-68CB-4A29-8F6C-4D18DB05CB6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-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080000"/>
            <a:ext cx="4038600" cy="3366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080000"/>
            <a:ext cx="4038600" cy="3366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8913C-4EDC-454F-BBA0-CD62875C3D64}" type="datetime1">
              <a:rPr lang="de-DE" smtClean="0"/>
              <a:t>05.08.2025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Umsetzung und Kommunikation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 -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A90CB-0F4D-4A46-BA11-455F0F1E48D7}" type="datetime1">
              <a:rPr lang="de-DE" smtClean="0"/>
              <a:t>05.08.2025</a:t>
            </a:fld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a-DK"/>
              <a:t>Umsetzung und Kommunikation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367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457201" y="3672000"/>
            <a:ext cx="6101509" cy="68400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2100" cap="none" normalizeH="0" baseline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457201" y="4356000"/>
            <a:ext cx="6101509" cy="504000"/>
          </a:xfrm>
        </p:spPr>
        <p:txBody>
          <a:bodyPr lIns="0" tIns="0" rIns="0" bIns="0"/>
          <a:lstStyle>
            <a:lvl1pPr marL="0" indent="0" algn="l">
              <a:buNone/>
              <a:defRPr sz="1600">
                <a:solidFill>
                  <a:srgbClr val="598F1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4"/>
          </p:nvPr>
        </p:nvSpPr>
        <p:spPr>
          <a:xfrm>
            <a:off x="457200" y="0"/>
            <a:ext cx="1562400" cy="13284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494969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23600" y="1080000"/>
            <a:ext cx="5252856" cy="3366000"/>
          </a:xfrm>
        </p:spPr>
        <p:txBody>
          <a:bodyPr/>
          <a:lstStyle>
            <a:lvl1pPr>
              <a:defRPr sz="1600"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  <a:lvl6pPr>
              <a:defRPr sz="1600">
                <a:latin typeface="+mn-lt"/>
              </a:defRPr>
            </a:lvl6pPr>
            <a:lvl7pPr>
              <a:defRPr sz="1600">
                <a:latin typeface="+mn-lt"/>
              </a:defRPr>
            </a:lvl7pPr>
            <a:lvl8pPr>
              <a:defRPr sz="1600">
                <a:latin typeface="+mn-lt"/>
              </a:defRPr>
            </a:lvl8pPr>
            <a:lvl9pPr>
              <a:defRPr sz="1600">
                <a:latin typeface="+mn-lt"/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080000"/>
            <a:ext cx="2736000" cy="3366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7C57-A197-459E-9A9E-E17A303881A8}" type="datetime1">
              <a:rPr lang="de-DE" smtClean="0"/>
              <a:t>05.08.2025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Umsetzung und Kommunikation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C7B9E-10CE-43F7-B1C0-FF2E876F370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457200" y="1080000"/>
            <a:ext cx="8229600" cy="3366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4446000"/>
            <a:ext cx="8229600" cy="216000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CCABB-C8D4-4B36-B3A1-CC30A60F57DA}" type="datetime1">
              <a:rPr lang="de-DE" smtClean="0"/>
              <a:t>05.08.2025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Umsetzung und Kommunikation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C7B9E-10CE-43F7-B1C0-FF2E876F370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1F2EC-18E4-4E35-8ED1-24C324DDBE10}" type="datetime1">
              <a:rPr lang="de-DE" smtClean="0"/>
              <a:t>05.08.2025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Umsetzung und Kommunikation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C7B9E-10CE-43F7-B1C0-FF2E876F370F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60483-0BCB-44FE-BBEA-DD3E66326E79}" type="datetime1">
              <a:rPr lang="de-DE" smtClean="0"/>
              <a:t>05.08.2025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Umsetzung und Kommunikation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C7B9E-10CE-43F7-B1C0-FF2E876F370F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367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457201" y="3672000"/>
            <a:ext cx="6101509" cy="68400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2100" cap="none" normalizeH="0" baseline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457201" y="4356000"/>
            <a:ext cx="6101509" cy="504000"/>
          </a:xfrm>
        </p:spPr>
        <p:txBody>
          <a:bodyPr lIns="0" tIns="0" rIns="0" bIns="0"/>
          <a:lstStyle>
            <a:lvl1pPr marL="0" indent="0" algn="l">
              <a:buNone/>
              <a:defRPr sz="1600">
                <a:solidFill>
                  <a:srgbClr val="598F1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4"/>
          </p:nvPr>
        </p:nvSpPr>
        <p:spPr>
          <a:xfrm>
            <a:off x="457200" y="0"/>
            <a:ext cx="1562400" cy="13284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4949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080000"/>
            <a:ext cx="8229600" cy="3366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BBAD5-6CC0-4807-9496-D849EA30164D}" type="datetime1">
              <a:rPr lang="de-DE" smtClean="0"/>
              <a:t>05.08.2025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Umsetzung und Kommunikation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FD5B1-68CB-4A29-8F6C-4D18DB05CB6D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457200" y="4446000"/>
            <a:ext cx="8229600" cy="216000"/>
          </a:xfrm>
        </p:spPr>
        <p:txBody>
          <a:bodyPr/>
          <a:lstStyle>
            <a:lvl1pPr>
              <a:defRPr sz="12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 - Licht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 userDrawn="1"/>
        </p:nvSpPr>
        <p:spPr>
          <a:xfrm>
            <a:off x="0" y="1080000"/>
            <a:ext cx="9144000" cy="3690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04B6E-D41B-4D1B-A75C-D2F1A9C92C07}" type="datetime1">
              <a:rPr lang="de-DE" smtClean="0"/>
              <a:t>05.08.2025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a-DK"/>
              <a:t>Umsetzung und Kommunikation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‹Nr.›</a:t>
            </a:fld>
            <a:endParaRPr lang="de-DE"/>
          </a:p>
        </p:txBody>
      </p:sp>
      <p:cxnSp>
        <p:nvCxnSpPr>
          <p:cNvPr id="12" name="Gerade Verbindung 11"/>
          <p:cNvCxnSpPr/>
          <p:nvPr userDrawn="1"/>
        </p:nvCxnSpPr>
        <p:spPr>
          <a:xfrm>
            <a:off x="0" y="4762800"/>
            <a:ext cx="91440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Inhaltsplatzhalter 6"/>
          <p:cNvSpPr>
            <a:spLocks noGrp="1"/>
          </p:cNvSpPr>
          <p:nvPr>
            <p:ph sz="quarter" idx="14"/>
          </p:nvPr>
        </p:nvSpPr>
        <p:spPr>
          <a:xfrm>
            <a:off x="457200" y="1206000"/>
            <a:ext cx="8229600" cy="3222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3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457200" y="4446000"/>
            <a:ext cx="8229600" cy="216000"/>
          </a:xfrm>
        </p:spPr>
        <p:txBody>
          <a:bodyPr/>
          <a:lstStyle>
            <a:lvl1pPr>
              <a:defRPr sz="12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42346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080000"/>
            <a:ext cx="4038600" cy="3366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080000"/>
            <a:ext cx="4038600" cy="3366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70486-A613-476E-A521-48D6A9F0FB3F}" type="datetime1">
              <a:rPr lang="de-DE" smtClean="0"/>
              <a:t>05.08.2025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Umsetzung und Kommunikation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57200" y="4446000"/>
            <a:ext cx="4039200" cy="216000"/>
          </a:xfrm>
        </p:spPr>
        <p:txBody>
          <a:bodyPr/>
          <a:lstStyle>
            <a:lvl1pPr>
              <a:spcBef>
                <a:spcPts val="700"/>
              </a:spcBef>
              <a:defRPr sz="1200"/>
            </a:lvl1pPr>
            <a:lvl2pPr>
              <a:spcBef>
                <a:spcPts val="0"/>
              </a:spcBef>
              <a:defRPr sz="1400"/>
            </a:lvl2pPr>
            <a:lvl3pPr>
              <a:spcBef>
                <a:spcPts val="0"/>
              </a:spcBef>
              <a:defRPr sz="1400"/>
            </a:lvl3pPr>
            <a:lvl4pPr>
              <a:spcBef>
                <a:spcPts val="0"/>
              </a:spcBef>
              <a:defRPr sz="1400"/>
            </a:lvl4pPr>
            <a:lvl5pPr>
              <a:spcBef>
                <a:spcPts val="0"/>
              </a:spcBef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/>
          </p:nvPr>
        </p:nvSpPr>
        <p:spPr>
          <a:xfrm>
            <a:off x="4647600" y="4446000"/>
            <a:ext cx="4039200" cy="216000"/>
          </a:xfrm>
        </p:spPr>
        <p:txBody>
          <a:bodyPr/>
          <a:lstStyle>
            <a:lvl1pPr>
              <a:spcBef>
                <a:spcPts val="700"/>
              </a:spcBef>
              <a:defRPr sz="12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 - Licht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0" y="1080000"/>
            <a:ext cx="9144000" cy="3690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6000"/>
            <a:ext cx="4038600" cy="3222000"/>
          </a:xfrm>
        </p:spPr>
        <p:txBody>
          <a:bodyPr lIns="0" tIns="0" rIns="0" bIns="0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6000"/>
            <a:ext cx="4038600" cy="3222000"/>
          </a:xfrm>
        </p:spPr>
        <p:txBody>
          <a:bodyPr lIns="0" tIns="0" rIns="0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buAutoNum type="arabicPeriod"/>
              <a:defRPr sz="1600"/>
            </a:lvl6pPr>
            <a:lvl7pPr>
              <a:buAutoNum type="arabicPeriod"/>
              <a:defRPr sz="1600"/>
            </a:lvl7pPr>
            <a:lvl8pPr>
              <a:buAutoNum type="arabicPeriod"/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7EA23-B592-4282-830A-BC692622966B}" type="datetime1">
              <a:rPr lang="de-DE" smtClean="0"/>
              <a:t>05.08.2025</a:t>
            </a:fld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a-DK"/>
              <a:t>Umsetzung und Kommunikation</a:t>
            </a:r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‹Nr.›</a:t>
            </a:fld>
            <a:endParaRPr lang="de-DE"/>
          </a:p>
        </p:txBody>
      </p:sp>
      <p:cxnSp>
        <p:nvCxnSpPr>
          <p:cNvPr id="9" name="Gerade Verbindung 8"/>
          <p:cNvCxnSpPr/>
          <p:nvPr/>
        </p:nvCxnSpPr>
        <p:spPr>
          <a:xfrm>
            <a:off x="0" y="4762800"/>
            <a:ext cx="91440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457200" y="4446000"/>
            <a:ext cx="4038600" cy="216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1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4648200" y="4446000"/>
            <a:ext cx="4038600" cy="216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00241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+ Bild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080000"/>
            <a:ext cx="5251450" cy="3366000"/>
          </a:xfrm>
        </p:spPr>
        <p:txBody>
          <a:bodyPr lIns="0" tIns="0" rIns="0" bIns="0"/>
          <a:lstStyle>
            <a:lvl1pPr>
              <a:defRPr sz="1600"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  <a:lvl6pPr>
              <a:defRPr sz="1600">
                <a:latin typeface="+mn-lt"/>
              </a:defRPr>
            </a:lvl6pPr>
            <a:lvl7pPr>
              <a:defRPr sz="1600">
                <a:latin typeface="+mn-lt"/>
              </a:defRPr>
            </a:lvl7pPr>
            <a:lvl8pPr>
              <a:defRPr sz="1600">
                <a:latin typeface="+mn-lt"/>
              </a:defRPr>
            </a:lvl8pPr>
            <a:lvl9pPr>
              <a:defRPr sz="1600">
                <a:latin typeface="+mn-lt"/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D018E-2429-415C-B4BD-EA37ACE3EE50}" type="datetime1">
              <a:rPr lang="de-DE" smtClean="0"/>
              <a:t>05.08.2025</a:t>
            </a:fld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a-DK"/>
              <a:t>Umsetzung und Kommunikation</a:t>
            </a:r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5940000" y="0"/>
            <a:ext cx="3211286" cy="47808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8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457200" y="4446000"/>
            <a:ext cx="5251450" cy="216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35187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+ 2 Bilder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080000"/>
            <a:ext cx="5252400" cy="3366000"/>
          </a:xfrm>
        </p:spPr>
        <p:txBody>
          <a:bodyPr lIns="0" tIns="0" rIns="0" bIns="0"/>
          <a:lstStyle>
            <a:lvl1pPr>
              <a:defRPr sz="1600"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  <a:lvl6pPr>
              <a:defRPr sz="1600">
                <a:latin typeface="+mn-lt"/>
              </a:defRPr>
            </a:lvl6pPr>
            <a:lvl7pPr>
              <a:defRPr sz="1600">
                <a:latin typeface="+mn-lt"/>
              </a:defRPr>
            </a:lvl7pPr>
            <a:lvl8pPr>
              <a:defRPr sz="1600">
                <a:latin typeface="+mn-lt"/>
              </a:defRPr>
            </a:lvl8pPr>
            <a:lvl9pPr>
              <a:defRPr sz="1600">
                <a:latin typeface="+mn-lt"/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59513-0134-47A6-AE04-DA6EB55A9FC5}" type="datetime1">
              <a:rPr lang="de-DE" smtClean="0"/>
              <a:t>05.08.2025</a:t>
            </a:fld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a-DK"/>
              <a:t>Umsetzung und Kommunikation</a:t>
            </a:r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5940000" y="2494800"/>
            <a:ext cx="3211286" cy="22824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8" name="Bildplatzhalter 8"/>
          <p:cNvSpPr>
            <a:spLocks noGrp="1"/>
          </p:cNvSpPr>
          <p:nvPr>
            <p:ph type="pic" sz="quarter" idx="14"/>
          </p:nvPr>
        </p:nvSpPr>
        <p:spPr>
          <a:xfrm>
            <a:off x="5940000" y="1"/>
            <a:ext cx="3211286" cy="2286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Textplatzhalter 8"/>
          <p:cNvSpPr>
            <a:spLocks noGrp="1"/>
          </p:cNvSpPr>
          <p:nvPr>
            <p:ph type="body" sz="quarter" idx="15"/>
          </p:nvPr>
        </p:nvSpPr>
        <p:spPr>
          <a:xfrm>
            <a:off x="457199" y="4446000"/>
            <a:ext cx="5251449" cy="216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457200" y="122400"/>
            <a:ext cx="5252400" cy="7740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95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+ 3 Bilder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080000"/>
            <a:ext cx="5252400" cy="3366000"/>
          </a:xfrm>
        </p:spPr>
        <p:txBody>
          <a:bodyPr lIns="0" tIns="0" rIns="0" bIns="0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48203-00FE-4249-AC18-D811345634F6}" type="datetime1">
              <a:rPr lang="de-DE" smtClean="0"/>
              <a:t>05.08.2025</a:t>
            </a:fld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a-DK"/>
              <a:t>Umsetzung und Kommunikation</a:t>
            </a:r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5940000" y="1648800"/>
            <a:ext cx="3211286" cy="14796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8" name="Bildplatzhalter 8"/>
          <p:cNvSpPr>
            <a:spLocks noGrp="1"/>
          </p:cNvSpPr>
          <p:nvPr>
            <p:ph type="pic" sz="quarter" idx="14"/>
          </p:nvPr>
        </p:nvSpPr>
        <p:spPr>
          <a:xfrm>
            <a:off x="5940000" y="1"/>
            <a:ext cx="3211286" cy="14796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Textplatzhalter 8"/>
          <p:cNvSpPr>
            <a:spLocks noGrp="1"/>
          </p:cNvSpPr>
          <p:nvPr>
            <p:ph type="body" sz="quarter" idx="15"/>
          </p:nvPr>
        </p:nvSpPr>
        <p:spPr>
          <a:xfrm>
            <a:off x="457199" y="4446000"/>
            <a:ext cx="5251449" cy="216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2" name="Bildplatzhalter 11"/>
          <p:cNvSpPr>
            <a:spLocks noGrp="1"/>
          </p:cNvSpPr>
          <p:nvPr>
            <p:ph type="pic" sz="quarter" idx="16"/>
          </p:nvPr>
        </p:nvSpPr>
        <p:spPr>
          <a:xfrm>
            <a:off x="5940001" y="3297600"/>
            <a:ext cx="3203575" cy="14796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457200" y="122400"/>
            <a:ext cx="5252400" cy="774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95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22400"/>
            <a:ext cx="8229600" cy="774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80000"/>
            <a:ext cx="8229600" cy="336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Siebente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4777200"/>
            <a:ext cx="9144000" cy="367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40000" y="4906800"/>
            <a:ext cx="2160000" cy="180000"/>
          </a:xfrm>
          <a:prstGeom prst="rect">
            <a:avLst/>
          </a:prstGeom>
        </p:spPr>
        <p:txBody>
          <a:bodyPr vert="horz" lIns="0" tIns="45720" rIns="91440" bIns="0" rtlCol="0" anchor="b" anchorCtr="0"/>
          <a:lstStyle>
            <a:lvl1pPr algn="l">
              <a:defRPr sz="1200">
                <a:solidFill>
                  <a:schemeClr val="accent6"/>
                </a:solidFill>
                <a:latin typeface="Source Sans Pro"/>
                <a:cs typeface="Source Sans Pro"/>
              </a:defRPr>
            </a:lvl1pPr>
          </a:lstStyle>
          <a:p>
            <a:fld id="{BD289A01-FE0A-48AB-96B3-7EC42649B1F0}" type="datetime1">
              <a:rPr lang="de-DE" smtClean="0"/>
              <a:t>05.08.2025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07009" y="4906800"/>
            <a:ext cx="43992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accent6"/>
                </a:solidFill>
                <a:latin typeface="Source Sans Pro"/>
                <a:cs typeface="Source Sans Pro"/>
              </a:defRPr>
            </a:lvl1pPr>
          </a:lstStyle>
          <a:p>
            <a:r>
              <a:rPr lang="da-DK"/>
              <a:t>Umsetzung und Kommunikation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000" y="4906800"/>
            <a:ext cx="5148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 b="0">
                <a:solidFill>
                  <a:schemeClr val="accent6"/>
                </a:solidFill>
                <a:latin typeface="Source Sans Pro"/>
                <a:cs typeface="Source Sans Pro"/>
              </a:defRPr>
            </a:lvl1pPr>
          </a:lstStyle>
          <a:p>
            <a:fld id="{9D26C6B8-7DF4-4F01-8878-A6272B56DAC3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9" name="Grafik 8" descr="NABU_Wormarke_Logo_fuer_ppt_NABU.png"/>
          <p:cNvPicPr>
            <a:picLocks noChangeAspect="1"/>
          </p:cNvPicPr>
          <p:nvPr userDrawn="1"/>
        </p:nvPicPr>
        <p:blipFill>
          <a:blip r:embed="rId25" cstate="print"/>
          <a:stretch>
            <a:fillRect/>
          </a:stretch>
        </p:blipFill>
        <p:spPr>
          <a:xfrm>
            <a:off x="457200" y="4878000"/>
            <a:ext cx="766800" cy="17841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84" r:id="rId3"/>
    <p:sldLayoutId id="2147483668" r:id="rId4"/>
    <p:sldLayoutId id="2147483682" r:id="rId5"/>
    <p:sldLayoutId id="2147483670" r:id="rId6"/>
    <p:sldLayoutId id="2147483671" r:id="rId7"/>
    <p:sldLayoutId id="2147483672" r:id="rId8"/>
    <p:sldLayoutId id="2147483683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  <p:sldLayoutId id="2147483691" r:id="rId2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 spc="-100" baseline="0">
          <a:solidFill>
            <a:schemeClr val="tx2"/>
          </a:solidFill>
          <a:latin typeface="Source Sans Pro"/>
          <a:ea typeface="+mj-ea"/>
          <a:cs typeface="Source Sans Pro"/>
        </a:defRPr>
      </a:lvl1pPr>
    </p:titleStyle>
    <p:bodyStyle>
      <a:lvl1pPr marL="0" indent="0" algn="l" defTabSz="914400" rtl="0" eaLnBrk="1" latinLnBrk="0" hangingPunct="1">
        <a:spcBef>
          <a:spcPts val="700"/>
        </a:spcBef>
        <a:spcAft>
          <a:spcPts val="0"/>
        </a:spcAft>
        <a:buClr>
          <a:schemeClr val="tx2"/>
        </a:buClr>
        <a:buSzPct val="85000"/>
        <a:buFont typeface="Arial" pitchFamily="34" charset="0"/>
        <a:buNone/>
        <a:defRPr sz="1600" kern="1200" baseline="0">
          <a:solidFill>
            <a:schemeClr val="tx1"/>
          </a:solidFill>
          <a:latin typeface="Source Sans Pro"/>
          <a:ea typeface="+mn-ea"/>
          <a:cs typeface="Source Sans Pro"/>
        </a:defRPr>
      </a:lvl1pPr>
      <a:lvl2pPr marL="176400" indent="-176400" algn="l" defTabSz="914400" rtl="0" eaLnBrk="1" latinLnBrk="0" hangingPunct="1">
        <a:spcBef>
          <a:spcPts val="700"/>
        </a:spcBef>
        <a:spcAft>
          <a:spcPts val="0"/>
        </a:spcAft>
        <a:buClr>
          <a:schemeClr val="tx2"/>
        </a:buClr>
        <a:buSzPct val="100000"/>
        <a:buFont typeface="Arial"/>
        <a:buChar char="•"/>
        <a:defRPr sz="1600" kern="1200" baseline="0">
          <a:solidFill>
            <a:schemeClr val="tx1"/>
          </a:solidFill>
          <a:latin typeface="Source Sans Pro"/>
          <a:ea typeface="+mn-ea"/>
          <a:cs typeface="Source Sans Pro"/>
        </a:defRPr>
      </a:lvl2pPr>
      <a:lvl3pPr marL="363600" indent="-176400" algn="l" defTabSz="914400" rtl="0" eaLnBrk="1" latinLnBrk="0" hangingPunct="1">
        <a:spcBef>
          <a:spcPts val="700"/>
        </a:spcBef>
        <a:spcAft>
          <a:spcPts val="0"/>
        </a:spcAft>
        <a:buClr>
          <a:schemeClr val="tx2"/>
        </a:buClr>
        <a:buSzPct val="100000"/>
        <a:buFont typeface="Arial"/>
        <a:buChar char="•"/>
        <a:defRPr sz="1600" kern="1200" baseline="0">
          <a:solidFill>
            <a:schemeClr val="tx1"/>
          </a:solidFill>
          <a:latin typeface="Source Sans Pro"/>
          <a:ea typeface="+mn-ea"/>
          <a:cs typeface="Source Sans Pro"/>
        </a:defRPr>
      </a:lvl3pPr>
      <a:lvl4pPr marL="543600" indent="-183600" algn="l" defTabSz="914400" rtl="0" eaLnBrk="1" latinLnBrk="0" hangingPunct="1">
        <a:spcBef>
          <a:spcPts val="700"/>
        </a:spcBef>
        <a:spcAft>
          <a:spcPts val="0"/>
        </a:spcAft>
        <a:buClr>
          <a:schemeClr val="tx2"/>
        </a:buClr>
        <a:buFont typeface="Arial"/>
        <a:buChar char="•"/>
        <a:defRPr sz="1600" kern="1200" baseline="0">
          <a:solidFill>
            <a:schemeClr val="tx1"/>
          </a:solidFill>
          <a:latin typeface="Source Sans Pro"/>
          <a:ea typeface="+mn-ea"/>
          <a:cs typeface="Source Sans Pro"/>
        </a:defRPr>
      </a:lvl4pPr>
      <a:lvl5pPr marL="716400" indent="-176400" algn="l" defTabSz="914400" rtl="0" eaLnBrk="1" latinLnBrk="0" hangingPunct="1">
        <a:spcBef>
          <a:spcPts val="700"/>
        </a:spcBef>
        <a:spcAft>
          <a:spcPts val="0"/>
        </a:spcAft>
        <a:buClr>
          <a:schemeClr val="tx2"/>
        </a:buClr>
        <a:buSzPct val="100000"/>
        <a:buFont typeface="Arial"/>
        <a:buChar char="•"/>
        <a:defRPr sz="1600" kern="1200" baseline="0">
          <a:solidFill>
            <a:schemeClr val="tx1"/>
          </a:solidFill>
          <a:latin typeface="Source Sans Pro"/>
          <a:ea typeface="+mn-ea"/>
          <a:cs typeface="Source Sans Pro"/>
        </a:defRPr>
      </a:lvl5pPr>
      <a:lvl6pPr marL="360000" indent="-360000" algn="l" defTabSz="914400" rtl="0" eaLnBrk="1" latinLnBrk="0" hangingPunct="1">
        <a:spcBef>
          <a:spcPts val="700"/>
        </a:spcBef>
        <a:buClr>
          <a:schemeClr val="tx2"/>
        </a:buClr>
        <a:buFont typeface="+mj-lt"/>
        <a:buAutoNum type="arabi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720000" indent="-360000" algn="l" defTabSz="914400" rtl="0" eaLnBrk="1" latinLnBrk="0" hangingPunct="1">
        <a:spcBef>
          <a:spcPts val="700"/>
        </a:spcBef>
        <a:buClr>
          <a:schemeClr val="tx2"/>
        </a:buClr>
        <a:buFont typeface="+mj-lt"/>
        <a:buAutoNum type="arabi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080000" indent="-360000" algn="l" defTabSz="914400" rtl="0" eaLnBrk="1" latinLnBrk="0" hangingPunct="1">
        <a:spcBef>
          <a:spcPts val="700"/>
        </a:spcBef>
        <a:buClr>
          <a:schemeClr val="tx2"/>
        </a:buClr>
        <a:buFont typeface="+mj-lt"/>
        <a:buAutoNum type="arabi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360000" algn="l" defTabSz="914400" rtl="0" eaLnBrk="1" latinLnBrk="0" hangingPunct="1">
        <a:spcBef>
          <a:spcPts val="700"/>
        </a:spcBef>
        <a:buClr>
          <a:schemeClr val="tx2"/>
        </a:buClr>
        <a:buFont typeface="+mj-lt"/>
        <a:buAutoNum type="arabi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22400"/>
            <a:ext cx="8229600" cy="774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80000"/>
            <a:ext cx="8229600" cy="336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Siebente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4777200"/>
            <a:ext cx="9144000" cy="367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40000" y="4906800"/>
            <a:ext cx="2160000" cy="180000"/>
          </a:xfrm>
          <a:prstGeom prst="rect">
            <a:avLst/>
          </a:prstGeom>
        </p:spPr>
        <p:txBody>
          <a:bodyPr vert="horz" lIns="0" tIns="45720" rIns="91440" bIns="0" rtlCol="0" anchor="b" anchorCtr="0"/>
          <a:lstStyle>
            <a:lvl1pPr algn="l">
              <a:defRPr sz="1200">
                <a:solidFill>
                  <a:schemeClr val="accent6"/>
                </a:solidFill>
                <a:latin typeface="Source Sans Pro"/>
                <a:cs typeface="Source Sans Pro"/>
              </a:defRPr>
            </a:lvl1pPr>
          </a:lstStyle>
          <a:p>
            <a:fld id="{478AAC38-7670-4730-91B2-DF4B8A7E99B0}" type="datetime1">
              <a:rPr lang="de-DE" smtClean="0"/>
              <a:t>05.08.2025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07009" y="4906800"/>
            <a:ext cx="43992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accent6"/>
                </a:solidFill>
                <a:latin typeface="Source Sans Pro"/>
                <a:cs typeface="Source Sans Pro"/>
              </a:defRPr>
            </a:lvl1pPr>
          </a:lstStyle>
          <a:p>
            <a:r>
              <a:rPr lang="de-DE"/>
              <a:t>Umsetzung und Kommunikation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000" y="4906800"/>
            <a:ext cx="5148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 b="0">
                <a:solidFill>
                  <a:schemeClr val="accent6"/>
                </a:solidFill>
                <a:latin typeface="Source Sans Pro"/>
                <a:cs typeface="Source Sans Pro"/>
              </a:defRPr>
            </a:lvl1pPr>
          </a:lstStyle>
          <a:p>
            <a:fld id="{9D26C6B8-7DF4-4F01-8878-A6272B56DAC3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9" name="Grafik 8" descr="NABU_Wormarke_Logo_fuer_ppt_NABU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57200" y="4878000"/>
            <a:ext cx="766800" cy="17841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 spc="-100" baseline="0">
          <a:solidFill>
            <a:schemeClr val="tx2"/>
          </a:solidFill>
          <a:latin typeface="Source Sans Pro"/>
          <a:ea typeface="+mj-ea"/>
          <a:cs typeface="Source Sans Pro"/>
        </a:defRPr>
      </a:lvl1pPr>
    </p:titleStyle>
    <p:bodyStyle>
      <a:lvl1pPr marL="0" indent="0" algn="l" defTabSz="914400" rtl="0" eaLnBrk="1" latinLnBrk="0" hangingPunct="1">
        <a:spcBef>
          <a:spcPts val="700"/>
        </a:spcBef>
        <a:spcAft>
          <a:spcPts val="0"/>
        </a:spcAft>
        <a:buClr>
          <a:schemeClr val="tx2"/>
        </a:buClr>
        <a:buSzPct val="85000"/>
        <a:buFont typeface="Arial" pitchFamily="34" charset="0"/>
        <a:buNone/>
        <a:defRPr sz="1600" kern="1200" baseline="0">
          <a:solidFill>
            <a:schemeClr val="tx1"/>
          </a:solidFill>
          <a:latin typeface="Source Sans Pro"/>
          <a:ea typeface="+mn-ea"/>
          <a:cs typeface="Source Sans Pro"/>
        </a:defRPr>
      </a:lvl1pPr>
      <a:lvl2pPr marL="176400" indent="-176400" algn="l" defTabSz="914400" rtl="0" eaLnBrk="1" latinLnBrk="0" hangingPunct="1">
        <a:spcBef>
          <a:spcPts val="700"/>
        </a:spcBef>
        <a:spcAft>
          <a:spcPts val="0"/>
        </a:spcAft>
        <a:buClr>
          <a:schemeClr val="tx2"/>
        </a:buClr>
        <a:buSzPct val="100000"/>
        <a:buFont typeface="Arial"/>
        <a:buChar char="•"/>
        <a:defRPr sz="1600" kern="1200" baseline="0">
          <a:solidFill>
            <a:schemeClr val="tx1"/>
          </a:solidFill>
          <a:latin typeface="Source Sans Pro"/>
          <a:ea typeface="+mn-ea"/>
          <a:cs typeface="Source Sans Pro"/>
        </a:defRPr>
      </a:lvl2pPr>
      <a:lvl3pPr marL="363600" indent="-176400" algn="l" defTabSz="914400" rtl="0" eaLnBrk="1" latinLnBrk="0" hangingPunct="1">
        <a:spcBef>
          <a:spcPts val="700"/>
        </a:spcBef>
        <a:spcAft>
          <a:spcPts val="0"/>
        </a:spcAft>
        <a:buClr>
          <a:schemeClr val="tx2"/>
        </a:buClr>
        <a:buSzPct val="100000"/>
        <a:buFont typeface="Arial"/>
        <a:buChar char="•"/>
        <a:defRPr sz="1600" kern="1200" baseline="0">
          <a:solidFill>
            <a:schemeClr val="tx1"/>
          </a:solidFill>
          <a:latin typeface="Source Sans Pro"/>
          <a:ea typeface="+mn-ea"/>
          <a:cs typeface="Source Sans Pro"/>
        </a:defRPr>
      </a:lvl3pPr>
      <a:lvl4pPr marL="543600" indent="-183600" algn="l" defTabSz="914400" rtl="0" eaLnBrk="1" latinLnBrk="0" hangingPunct="1">
        <a:spcBef>
          <a:spcPts val="700"/>
        </a:spcBef>
        <a:spcAft>
          <a:spcPts val="0"/>
        </a:spcAft>
        <a:buClr>
          <a:schemeClr val="tx2"/>
        </a:buClr>
        <a:buFont typeface="Arial"/>
        <a:buChar char="•"/>
        <a:defRPr sz="1600" kern="1200" baseline="0">
          <a:solidFill>
            <a:schemeClr val="tx1"/>
          </a:solidFill>
          <a:latin typeface="Source Sans Pro"/>
          <a:ea typeface="+mn-ea"/>
          <a:cs typeface="Source Sans Pro"/>
        </a:defRPr>
      </a:lvl4pPr>
      <a:lvl5pPr marL="716400" indent="-176400" algn="l" defTabSz="914400" rtl="0" eaLnBrk="1" latinLnBrk="0" hangingPunct="1">
        <a:spcBef>
          <a:spcPts val="700"/>
        </a:spcBef>
        <a:spcAft>
          <a:spcPts val="0"/>
        </a:spcAft>
        <a:buClr>
          <a:schemeClr val="tx2"/>
        </a:buClr>
        <a:buSzPct val="100000"/>
        <a:buFont typeface="Arial"/>
        <a:buChar char="•"/>
        <a:defRPr sz="1600" kern="1200" baseline="0">
          <a:solidFill>
            <a:schemeClr val="tx1"/>
          </a:solidFill>
          <a:latin typeface="Source Sans Pro"/>
          <a:ea typeface="+mn-ea"/>
          <a:cs typeface="Source Sans Pro"/>
        </a:defRPr>
      </a:lvl5pPr>
      <a:lvl6pPr marL="360000" indent="-360000" algn="l" defTabSz="914400" rtl="0" eaLnBrk="1" latinLnBrk="0" hangingPunct="1">
        <a:spcBef>
          <a:spcPts val="700"/>
        </a:spcBef>
        <a:buClr>
          <a:schemeClr val="tx2"/>
        </a:buClr>
        <a:buFont typeface="+mj-lt"/>
        <a:buAutoNum type="arabi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720000" indent="-360000" algn="l" defTabSz="914400" rtl="0" eaLnBrk="1" latinLnBrk="0" hangingPunct="1">
        <a:spcBef>
          <a:spcPts val="700"/>
        </a:spcBef>
        <a:buClr>
          <a:schemeClr val="tx2"/>
        </a:buClr>
        <a:buFont typeface="+mj-lt"/>
        <a:buAutoNum type="arabi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080000" indent="-360000" algn="l" defTabSz="914400" rtl="0" eaLnBrk="1" latinLnBrk="0" hangingPunct="1">
        <a:spcBef>
          <a:spcPts val="700"/>
        </a:spcBef>
        <a:buClr>
          <a:schemeClr val="tx2"/>
        </a:buClr>
        <a:buFont typeface="+mj-lt"/>
        <a:buAutoNum type="arabi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360000" algn="l" defTabSz="914400" rtl="0" eaLnBrk="1" latinLnBrk="0" hangingPunct="1">
        <a:spcBef>
          <a:spcPts val="700"/>
        </a:spcBef>
        <a:buClr>
          <a:schemeClr val="tx2"/>
        </a:buClr>
        <a:buFont typeface="+mj-lt"/>
        <a:buAutoNum type="arabi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bu.de/tiere-und-pflanzen/saeugetiere/fledermaeuse/21335.htm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nabu-shop.de/fledermauskasten-glamis" TargetMode="External"/><Relationship Id="rId5" Type="http://schemas.openxmlformats.org/officeDocument/2006/relationships/hyperlink" Target="https://palettenbett.com/1740/paletten-bruchholzverwertung-ii-fledermauskasten-nistkasten/#gallery-11" TargetMode="Externa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IYVlrtitdo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databayou.com/bats/habitat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 anchor="b">
            <a:normAutofit/>
          </a:bodyPr>
          <a:lstStyle/>
          <a:p>
            <a:r>
              <a:rPr lang="de-DE" dirty="0"/>
              <a:t>Projekttag zu Nachhaltigkeit und Naturschutz</a:t>
            </a:r>
          </a:p>
        </p:txBody>
      </p:sp>
      <p:sp>
        <p:nvSpPr>
          <p:cNvPr id="23" name="Untertitel 22">
            <a:extLst>
              <a:ext uri="{FF2B5EF4-FFF2-40B4-BE49-F238E27FC236}">
                <a16:creationId xmlns:a16="http://schemas.microsoft.com/office/drawing/2014/main" id="{1A63FBEE-C992-1B36-0AB1-E83AFF30B8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6" name="Grafik 5" descr="Ein Nachthimmel am Lake Tekapo Neuseeland">
            <a:extLst>
              <a:ext uri="{FF2B5EF4-FFF2-40B4-BE49-F238E27FC236}">
                <a16:creationId xmlns:a16="http://schemas.microsoft.com/office/drawing/2014/main" id="{3A8CA0AA-51AC-EA57-CF89-24A7D1EA3A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58"/>
          <a:stretch>
            <a:fillRect/>
          </a:stretch>
        </p:blipFill>
        <p:spPr>
          <a:xfrm>
            <a:off x="0" y="0"/>
            <a:ext cx="9144000" cy="3429000"/>
          </a:xfrm>
          <a:prstGeom prst="rect">
            <a:avLst/>
          </a:prstGeom>
        </p:spPr>
      </p:pic>
      <p:pic>
        <p:nvPicPr>
          <p:cNvPr id="7" name="Grafik 6" descr="Ein Bild, das Text, Screenshot, Visitenkarte, Schrift enthält.&#10;&#10;KI-generierte Inhalte können fehlerhaft sein.">
            <a:extLst>
              <a:ext uri="{FF2B5EF4-FFF2-40B4-BE49-F238E27FC236}">
                <a16:creationId xmlns:a16="http://schemas.microsoft.com/office/drawing/2014/main" id="{DF1427AD-BA8D-F8FC-9F0F-1A631301CD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449" y="3672000"/>
            <a:ext cx="2287551" cy="1440000"/>
          </a:xfrm>
          <a:prstGeom prst="rect">
            <a:avLst/>
          </a:prstGeom>
        </p:spPr>
      </p:pic>
      <p:pic>
        <p:nvPicPr>
          <p:cNvPr id="8" name="Bildplatzhalter 4">
            <a:extLst>
              <a:ext uri="{FF2B5EF4-FFF2-40B4-BE49-F238E27FC236}">
                <a16:creationId xmlns:a16="http://schemas.microsoft.com/office/drawing/2014/main" id="{6CD7382C-A697-11D7-D526-7B8186131A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" r="1700"/>
          <a:stretch/>
        </p:blipFill>
        <p:spPr>
          <a:xfrm>
            <a:off x="457200" y="0"/>
            <a:ext cx="1562400" cy="132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166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/>
              <a:t>Imagewechsel für die Fledermaus</a:t>
            </a:r>
          </a:p>
          <a:p>
            <a:pPr marL="285750" indent="-285750">
              <a:buFontTx/>
              <a:buChar char="-"/>
            </a:pPr>
            <a:r>
              <a:rPr lang="de-DE" dirty="0"/>
              <a:t>Wenn du Marketingmanager wärest, wie würdest du versuchen, das Image der Fledermaus zu verbessern</a:t>
            </a:r>
          </a:p>
          <a:p>
            <a:pPr marL="285750" indent="-285750">
              <a:buFontTx/>
              <a:buChar char="-"/>
            </a:pPr>
            <a:r>
              <a:rPr lang="de-DE" dirty="0"/>
              <a:t>Erstelle ein Plakat auf einem DIN A3-Blatt</a:t>
            </a:r>
          </a:p>
          <a:p>
            <a:pPr marL="285750" indent="-285750">
              <a:buFontTx/>
              <a:buChar char="-"/>
            </a:pPr>
            <a:r>
              <a:rPr lang="de-DE" dirty="0"/>
              <a:t>Gestalte es anschaulich mit wichtigsten Informationen zu Fledermäusen und Skizzen/Bildern</a:t>
            </a:r>
          </a:p>
          <a:p>
            <a:pPr marL="285750" indent="-285750">
              <a:buFontTx/>
              <a:buChar char="-"/>
            </a:pPr>
            <a:r>
              <a:rPr lang="de-DE" dirty="0"/>
              <a:t>Nutze die Lösungen der Arbeitsblätter und recherchiere weitere Informationen im Internet</a:t>
            </a:r>
          </a:p>
          <a:p>
            <a:pPr marL="285750" indent="-285750">
              <a:buFontTx/>
              <a:buChar char="-"/>
            </a:pP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8793C-C39F-4C16-BDF2-03BB94BA1CF7}" type="datetime1">
              <a:rPr lang="de-DE" smtClean="0"/>
              <a:t>05.08.2025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21" name="Textplatzhalter 20"/>
          <p:cNvSpPr>
            <a:spLocks noGrp="1"/>
          </p:cNvSpPr>
          <p:nvPr>
            <p:ph type="body" sz="quarter" idx="15"/>
          </p:nvPr>
        </p:nvSpPr>
        <p:spPr>
          <a:xfrm>
            <a:off x="457199" y="4338000"/>
            <a:ext cx="5251449" cy="393990"/>
          </a:xfrm>
        </p:spPr>
        <p:txBody>
          <a:bodyPr/>
          <a:lstStyle/>
          <a:p>
            <a:r>
              <a:rPr lang="de-DE" sz="1050" b="0" i="0" dirty="0">
                <a:solidFill>
                  <a:srgbClr val="86846B"/>
                </a:solidFill>
                <a:effectLst/>
                <a:latin typeface="Source Sans Pro" panose="020B0503030403020204" pitchFamily="34" charset="0"/>
              </a:rPr>
              <a:t>Oben: Großer Abendsegler aus Baumhöhle schauend - Foto: Reimund Francke</a:t>
            </a:r>
          </a:p>
          <a:p>
            <a:r>
              <a:rPr lang="de-DE" sz="1050" dirty="0">
                <a:solidFill>
                  <a:srgbClr val="86846B"/>
                </a:solidFill>
                <a:latin typeface="Source Sans Pro" panose="020B0503030403020204" pitchFamily="34" charset="0"/>
              </a:rPr>
              <a:t>Unten: </a:t>
            </a:r>
            <a:r>
              <a:rPr lang="de-DE" sz="1050" b="0" i="0" dirty="0">
                <a:solidFill>
                  <a:srgbClr val="86846B"/>
                </a:solidFill>
                <a:effectLst/>
                <a:latin typeface="Source Sans Pro" panose="020B0503030403020204" pitchFamily="34" charset="0"/>
              </a:rPr>
              <a:t>Zweifarbfledermaus - Foto: Dietmar </a:t>
            </a:r>
            <a:r>
              <a:rPr lang="de-DE" sz="1050" b="0" i="0" dirty="0" err="1">
                <a:solidFill>
                  <a:srgbClr val="86846B"/>
                </a:solidFill>
                <a:effectLst/>
                <a:latin typeface="Source Sans Pro" panose="020B0503030403020204" pitchFamily="34" charset="0"/>
              </a:rPr>
              <a:t>Nill</a:t>
            </a:r>
            <a:endParaRPr lang="de-DE" sz="1050" dirty="0"/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Plakat</a:t>
            </a:r>
          </a:p>
        </p:txBody>
      </p:sp>
      <p:pic>
        <p:nvPicPr>
          <p:cNvPr id="24" name="Bildplatzhalter 23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9" r="3209"/>
          <a:stretch/>
        </p:blipFill>
        <p:spPr/>
      </p:pic>
      <p:pic>
        <p:nvPicPr>
          <p:cNvPr id="25" name="Bildplatzhalter 24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5" r="3135"/>
          <a:stretch/>
        </p:blipFill>
        <p:spPr/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Federmaustest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b="1" dirty="0"/>
              <a:t>Welche Fledermaus bist du?</a:t>
            </a:r>
          </a:p>
          <a:p>
            <a:r>
              <a:rPr lang="de-DE" dirty="0">
                <a:hlinkClick r:id="rId3"/>
              </a:rPr>
              <a:t>NABU-Fledermaustest - Erfahren Sie Ihren Fledermaustyp! – NABU</a:t>
            </a:r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2958C-6492-4CD1-9956-F7230A4009CB}" type="datetime1">
              <a:rPr lang="de-DE" smtClean="0"/>
              <a:t>05.08.2025</a:t>
            </a:fld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fontAlgn="base"/>
            <a:r>
              <a:rPr lang="de-DE" b="0" i="0" dirty="0">
                <a:solidFill>
                  <a:srgbClr val="86846B"/>
                </a:solidFill>
                <a:effectLst/>
                <a:latin typeface="+mn-lt"/>
              </a:rPr>
              <a:t>Graues Langohr, fressend - Foto: Dietmar </a:t>
            </a:r>
            <a:r>
              <a:rPr lang="de-DE" b="0" i="0" dirty="0" err="1">
                <a:solidFill>
                  <a:srgbClr val="86846B"/>
                </a:solidFill>
                <a:effectLst/>
                <a:latin typeface="+mn-lt"/>
              </a:rPr>
              <a:t>Nill</a:t>
            </a:r>
            <a:endParaRPr lang="de-DE" b="0" i="0" dirty="0">
              <a:solidFill>
                <a:srgbClr val="86846B"/>
              </a:solidFill>
              <a:effectLst/>
              <a:latin typeface="+mn-lt"/>
            </a:endParaRPr>
          </a:p>
        </p:txBody>
      </p:sp>
      <p:pic>
        <p:nvPicPr>
          <p:cNvPr id="12" name="Inhaltsplatzhalter 11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8452" y="1082091"/>
            <a:ext cx="4038096" cy="3361905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239AF81C-8F06-170F-D949-16BCFB79D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Fledermauskasten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97AA10B-2140-B359-FC78-A3026BD5E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A0A40-48FA-4BAE-A429-2BDA85D89BE4}" type="datetime1">
              <a:rPr lang="de-DE" smtClean="0"/>
              <a:t>05.08.2025</a:t>
            </a:fld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8534336-0E6F-3FAC-83B7-647BB25F3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07C09DD-2082-8149-009E-F50555EE29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sz="1050" dirty="0">
                <a:solidFill>
                  <a:srgbClr val="86846B"/>
                </a:solidFill>
                <a:latin typeface="Source Sans Pro" panose="020B0503030403020204" pitchFamily="34" charset="0"/>
              </a:rPr>
              <a:t>Foto: Torsten </a:t>
            </a:r>
            <a:r>
              <a:rPr lang="de-DE" sz="1050" dirty="0" err="1">
                <a:solidFill>
                  <a:srgbClr val="86846B"/>
                </a:solidFill>
                <a:latin typeface="Source Sans Pro" panose="020B0503030403020204" pitchFamily="34" charset="0"/>
              </a:rPr>
              <a:t>Porstmann</a:t>
            </a:r>
            <a:endParaRPr lang="de-DE" sz="1050" dirty="0">
              <a:solidFill>
                <a:srgbClr val="86846B"/>
              </a:solidFill>
              <a:latin typeface="Source Sans Pro" panose="020B0503030403020204" pitchFamily="34" charset="0"/>
            </a:endParaRPr>
          </a:p>
          <a:p>
            <a:endParaRPr lang="de-DE" dirty="0"/>
          </a:p>
        </p:txBody>
      </p:sp>
      <p:pic>
        <p:nvPicPr>
          <p:cNvPr id="13" name="Inhaltsplatzhalter 32">
            <a:extLst>
              <a:ext uri="{FF2B5EF4-FFF2-40B4-BE49-F238E27FC236}">
                <a16:creationId xmlns:a16="http://schemas.microsoft.com/office/drawing/2014/main" id="{DCCDC612-3FE6-0A8C-20BB-55949825C9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044826" y="1079500"/>
            <a:ext cx="5054348" cy="3367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499503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Holzbretter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Holzschrauben (18 Stück)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Schleifpapier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Maßband, Lineal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Bleistift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Säge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Feile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Akkuschrauber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Holzbohrer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58CB3-38F9-468F-9311-42E5EBB6EED1}" type="datetime1">
              <a:rPr lang="de-DE" smtClean="0"/>
              <a:t>05.08.2025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13</a:t>
            </a:fld>
            <a:endParaRPr lang="de-DE"/>
          </a:p>
        </p:txBody>
      </p:sp>
      <p:pic>
        <p:nvPicPr>
          <p:cNvPr id="21" name="Bildplatzhalter 20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" b="412"/>
          <a:stretch/>
        </p:blipFill>
        <p:spPr/>
      </p:pic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Fledermauskasten – Material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A8504C6-647E-BE0A-3325-D6DE28DFA6F6}"/>
              </a:ext>
            </a:extLst>
          </p:cNvPr>
          <p:cNvSpPr txBox="1"/>
          <p:nvPr/>
        </p:nvSpPr>
        <p:spPr>
          <a:xfrm>
            <a:off x="7235970" y="4427177"/>
            <a:ext cx="216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dirty="0">
                <a:solidFill>
                  <a:schemeClr val="bg1"/>
                </a:solidFill>
              </a:rPr>
              <a:t>Foto: </a:t>
            </a:r>
            <a:r>
              <a:rPr lang="de-DE" sz="1200" b="0" i="0" dirty="0">
                <a:solidFill>
                  <a:schemeClr val="bg1"/>
                </a:solidFill>
                <a:effectLst/>
                <a:latin typeface="Source Sans Pro" panose="020B0503030403020204" pitchFamily="34" charset="0"/>
              </a:rPr>
              <a:t>NABU/Christian Stein</a:t>
            </a:r>
            <a:endParaRPr lang="de-D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888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21A03F21-CD63-33DD-632D-F6F316659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Fledermauskasten bauen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6563946-4614-7F60-DF5E-4E58E8CEF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71FCE-3DBA-499B-8C68-B2FE04C32AA3}" type="datetime1">
              <a:rPr lang="de-DE" smtClean="0"/>
              <a:t>05.08.2025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CE9353A-C622-157B-FA03-D94E7C612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FD5B1-68CB-4A29-8F6C-4D18DB05CB6D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C44CFE56-6520-4190-5E1E-350FECDCC7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AT" dirty="0"/>
              <a:t>Angaben in cm</a:t>
            </a: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2C3CED1A-8536-C143-8FF5-7451E7BE8F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AT" dirty="0"/>
              <a:t>Seitenansicht</a:t>
            </a:r>
            <a:endParaRPr lang="de-DE" dirty="0"/>
          </a:p>
        </p:txBody>
      </p:sp>
      <p:pic>
        <p:nvPicPr>
          <p:cNvPr id="12" name="Inhaltsplatzhalter 11">
            <a:extLst>
              <a:ext uri="{FF2B5EF4-FFF2-40B4-BE49-F238E27FC236}">
                <a16:creationId xmlns:a16="http://schemas.microsoft.com/office/drawing/2014/main" id="{D992336F-202B-F41C-1FBA-4444A179D14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8186" r="41992" b="18561"/>
          <a:stretch/>
        </p:blipFill>
        <p:spPr>
          <a:xfrm>
            <a:off x="993473" y="1079500"/>
            <a:ext cx="2966053" cy="3367088"/>
          </a:xfrm>
          <a:prstGeom prst="rect">
            <a:avLst/>
          </a:prstGeom>
        </p:spPr>
      </p:pic>
      <p:pic>
        <p:nvPicPr>
          <p:cNvPr id="13" name="Inhaltsplatzhalter 12">
            <a:extLst>
              <a:ext uri="{FF2B5EF4-FFF2-40B4-BE49-F238E27FC236}">
                <a16:creationId xmlns:a16="http://schemas.microsoft.com/office/drawing/2014/main" id="{83F62DCF-BFC3-EC6A-2BA8-881804465AC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47779" y="1079500"/>
            <a:ext cx="1439442" cy="336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2525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781EC820-D61D-22A6-97A2-4AB93721DE9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7" r="3" b="9064"/>
          <a:stretch/>
        </p:blipFill>
        <p:spPr bwMode="auto">
          <a:xfrm>
            <a:off x="457199" y="1080000"/>
            <a:ext cx="5251450" cy="33660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C7FEED2-11DF-7E76-C088-B09362DD4A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40000" y="4906800"/>
            <a:ext cx="2160000" cy="180000"/>
          </a:xfr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3BDA81CE-55B0-4C61-A166-D2EBAD7A19A8}" type="datetime1">
              <a:rPr lang="de-DE" smtClean="0"/>
              <a:t>05.08.2025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88283B2-FF7C-1251-7728-FB7D33E27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72000" y="4906800"/>
            <a:ext cx="514800" cy="18000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D26C6B8-7DF4-4F01-8878-A6272B56DAC3}" type="slidenum">
              <a:rPr lang="de-DE" smtClean="0"/>
              <a:pPr>
                <a:lnSpc>
                  <a:spcPct val="90000"/>
                </a:lnSpc>
                <a:spcAft>
                  <a:spcPts val="600"/>
                </a:spcAft>
              </a:pPr>
              <a:t>15</a:t>
            </a:fld>
            <a:endParaRPr lang="de-DE"/>
          </a:p>
        </p:txBody>
      </p:sp>
      <p:pic>
        <p:nvPicPr>
          <p:cNvPr id="12" name="Inhaltsplatzhalter 11">
            <a:extLst>
              <a:ext uri="{FF2B5EF4-FFF2-40B4-BE49-F238E27FC236}">
                <a16:creationId xmlns:a16="http://schemas.microsoft.com/office/drawing/2014/main" id="{C8FBFC77-0AD6-9453-B702-247DF303FB3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24743" r="8086"/>
          <a:stretch/>
        </p:blipFill>
        <p:spPr>
          <a:xfrm>
            <a:off x="5940000" y="10"/>
            <a:ext cx="3211286" cy="4780790"/>
          </a:xfrm>
          <a:prstGeom prst="rect">
            <a:avLst/>
          </a:prstGeom>
          <a:noFill/>
        </p:spPr>
      </p:pic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5B59C6B-0E56-17C7-FADC-90295769AF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4446000"/>
            <a:ext cx="5251450" cy="2160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de-DE" sz="1050" dirty="0">
                <a:solidFill>
                  <a:srgbClr val="86846B"/>
                </a:solidFill>
                <a:latin typeface="Source Sans Pro" panose="020B0503030403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Paletten-Bruchholzverwertung II: Fledermauskasten, Nistkasten - </a:t>
            </a:r>
            <a:r>
              <a:rPr lang="de-DE" sz="1050" dirty="0" err="1">
                <a:solidFill>
                  <a:srgbClr val="86846B"/>
                </a:solidFill>
                <a:latin typeface="Source Sans Pro" panose="020B0503030403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Palettenbett</a:t>
            </a:r>
            <a:r>
              <a:rPr lang="de-DE" sz="1050" dirty="0">
                <a:solidFill>
                  <a:srgbClr val="86846B"/>
                </a:solidFill>
                <a:latin typeface="Source Sans Pro" panose="020B0503030403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und </a:t>
            </a:r>
            <a:r>
              <a:rPr lang="de-DE" sz="1050" dirty="0" err="1">
                <a:solidFill>
                  <a:srgbClr val="86846B"/>
                </a:solidFill>
                <a:latin typeface="Source Sans Pro" panose="020B0503030403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Palettenmöbel</a:t>
            </a:r>
            <a:endParaRPr lang="de-DE" sz="1050" dirty="0">
              <a:solidFill>
                <a:srgbClr val="86846B"/>
              </a:solidFill>
              <a:latin typeface="Source Sans Pro" panose="020B0503030403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9514D00-AD27-978B-0200-370B27A67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400"/>
            <a:ext cx="8229600" cy="774000"/>
          </a:xfrm>
        </p:spPr>
        <p:txBody>
          <a:bodyPr anchor="b">
            <a:normAutofit/>
          </a:bodyPr>
          <a:lstStyle/>
          <a:p>
            <a:r>
              <a:rPr lang="de-AT" dirty="0"/>
              <a:t>Fledermauskasten gestalten</a:t>
            </a:r>
            <a:endParaRPr lang="de-DE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3669A88-78CC-CB63-B4F2-3279E8109CAD}"/>
              </a:ext>
            </a:extLst>
          </p:cNvPr>
          <p:cNvSpPr txBox="1"/>
          <p:nvPr/>
        </p:nvSpPr>
        <p:spPr>
          <a:xfrm>
            <a:off x="6631006" y="4535042"/>
            <a:ext cx="25202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>
                <a:solidFill>
                  <a:schemeClr val="bg1"/>
                </a:solidFill>
                <a:latin typeface="Source Sans Pro" panose="020B0503030403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Fledermauskasten „</a:t>
            </a:r>
            <a:r>
              <a:rPr lang="de-DE" sz="1050" dirty="0" err="1">
                <a:solidFill>
                  <a:schemeClr val="bg1"/>
                </a:solidFill>
                <a:latin typeface="Source Sans Pro" panose="020B0503030403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Glamis</a:t>
            </a:r>
            <a:r>
              <a:rPr lang="de-DE" sz="1050" dirty="0">
                <a:solidFill>
                  <a:schemeClr val="bg1"/>
                </a:solidFill>
                <a:latin typeface="Source Sans Pro" panose="020B0503030403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 | NABU-Shop</a:t>
            </a:r>
            <a:endParaRPr lang="de-DE" sz="1050" dirty="0">
              <a:solidFill>
                <a:schemeClr val="bg1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5706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E2E5BF75-A5A4-CF92-DEB7-F485D58F32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83"/>
          <a:stretch/>
        </p:blipFill>
        <p:spPr>
          <a:xfrm flipH="1">
            <a:off x="395536" y="289256"/>
            <a:ext cx="5016652" cy="3367087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F2FF59B-F3EA-C637-487E-80D462FDBB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13600" y="1972800"/>
            <a:ext cx="1846800" cy="273600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de-DE" sz="1200" dirty="0"/>
              <a:t>NABU-Waldinstitut Standort Blankenburg</a:t>
            </a:r>
          </a:p>
          <a:p>
            <a:pPr>
              <a:spcBef>
                <a:spcPts val="600"/>
              </a:spcBef>
            </a:pPr>
            <a:r>
              <a:rPr lang="de-DE" sz="1200" dirty="0"/>
              <a:t>Großes Schloss 1</a:t>
            </a:r>
          </a:p>
          <a:p>
            <a:pPr>
              <a:spcBef>
                <a:spcPts val="600"/>
              </a:spcBef>
            </a:pPr>
            <a:r>
              <a:rPr lang="de-DE" sz="1200" dirty="0"/>
              <a:t>38889 Blankenburg</a:t>
            </a:r>
          </a:p>
          <a:p>
            <a:pPr>
              <a:spcBef>
                <a:spcPts val="600"/>
              </a:spcBef>
            </a:pPr>
            <a:r>
              <a:rPr lang="de-DE" sz="1200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Waldinstitut-Blankenburg@NABU.de</a:t>
            </a:r>
          </a:p>
          <a:p>
            <a:pPr>
              <a:spcBef>
                <a:spcPts val="600"/>
              </a:spcBef>
            </a:pPr>
            <a:r>
              <a:rPr lang="de-DE" sz="1200" dirty="0"/>
              <a:t>www.NABU-Waldinstitut-Blankenburg.de</a:t>
            </a:r>
          </a:p>
          <a:p>
            <a:pPr>
              <a:spcBef>
                <a:spcPts val="600"/>
              </a:spcBef>
            </a:pPr>
            <a:r>
              <a:rPr lang="de-DE" sz="1200" dirty="0"/>
              <a:t>www.Nachhaltigkeitslabor-Wald.de</a:t>
            </a:r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FB5CFD1-055F-4543-2D2C-2BB9CAE06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52345-C954-489A-81B4-594524CB71BD}" type="datetime1">
              <a:rPr lang="de-DE" smtClean="0"/>
              <a:t>05.08.2025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E36BD69-DFED-99FC-9EF1-17FF834A3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C7B9E-10CE-43F7-B1C0-FF2E876F370F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B2B45D9D-A5F4-0770-EC80-7F93EF81B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3656343"/>
            <a:ext cx="5760000" cy="864366"/>
          </a:xfrm>
        </p:spPr>
        <p:txBody>
          <a:bodyPr/>
          <a:lstStyle/>
          <a:p>
            <a:r>
              <a:rPr lang="de-AT" dirty="0"/>
              <a:t>Einfach mal abhängen</a:t>
            </a:r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2351CEAB-73DF-B895-AD09-D753DA898A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254" y="0"/>
            <a:ext cx="2031492" cy="1722120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519DC0EA-579C-C528-4CE7-964A4C76FADF}"/>
              </a:ext>
            </a:extLst>
          </p:cNvPr>
          <p:cNvSpPr txBox="1"/>
          <p:nvPr/>
        </p:nvSpPr>
        <p:spPr>
          <a:xfrm>
            <a:off x="389277" y="3379344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©NABU/Christian Stein</a:t>
            </a:r>
          </a:p>
        </p:txBody>
      </p:sp>
    </p:spTree>
    <p:extLst>
      <p:ext uri="{BB962C8B-B14F-4D97-AF65-F5344CB8AC3E}">
        <p14:creationId xmlns:p14="http://schemas.microsoft.com/office/powerpoint/2010/main" val="2895247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tman, Held, Charakter, Super Helden">
            <a:extLst>
              <a:ext uri="{FF2B5EF4-FFF2-40B4-BE49-F238E27FC236}">
                <a16:creationId xmlns:a16="http://schemas.microsoft.com/office/drawing/2014/main" id="{C7A54CDB-A62E-ACF7-463C-2B909E5C4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655" y="1174170"/>
            <a:ext cx="3535680" cy="353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99C27117-CD7E-89E2-31DF-4159E4027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752" y="333180"/>
            <a:ext cx="2417636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 und Bild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11A8B-0595-4074-BC16-EF679F300975}" type="datetime1">
              <a:rPr lang="de-DE" smtClean="0"/>
              <a:t>05.08.2025</a:t>
            </a:fld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2</a:t>
            </a:fld>
            <a:endParaRPr lang="de-DE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7F78D86-68DF-11A0-74AF-495591ADFCA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40039"/>
            <a:ext cx="4051862" cy="227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CBE37D32-72B7-4E21-EC0A-A3584DCEA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2" y="122400"/>
            <a:ext cx="2957513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rbius">
            <a:extLst>
              <a:ext uri="{FF2B5EF4-FFF2-40B4-BE49-F238E27FC236}">
                <a16:creationId xmlns:a16="http://schemas.microsoft.com/office/drawing/2014/main" id="{1B308E55-B6AF-9566-CE20-6969AE771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131" y="56700"/>
            <a:ext cx="1762125" cy="26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94F6CF77-132D-9809-4A14-61B5A6D151F7}"/>
              </a:ext>
            </a:extLst>
          </p:cNvPr>
          <p:cNvSpPr txBox="1">
            <a:spLocks/>
          </p:cNvSpPr>
          <p:nvPr/>
        </p:nvSpPr>
        <p:spPr>
          <a:xfrm>
            <a:off x="3233871" y="2426973"/>
            <a:ext cx="2327358" cy="21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85000"/>
              <a:buFont typeface="Arial" pitchFamily="34" charset="0"/>
              <a:buNone/>
              <a:defRPr sz="1200" kern="1200" baseline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1pPr>
            <a:lvl2pPr marL="176400" indent="-17640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/>
              <a:buChar char="•"/>
              <a:defRPr sz="1400" kern="1200" baseline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2pPr>
            <a:lvl3pPr marL="363600" indent="-17640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/>
              <a:buChar char="•"/>
              <a:defRPr sz="1400" kern="1200" baseline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3pPr>
            <a:lvl4pPr marL="543600" indent="-18360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Font typeface="Arial"/>
              <a:buChar char="•"/>
              <a:defRPr sz="1400" kern="1200" baseline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4pPr>
            <a:lvl5pPr marL="716400" indent="-17640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/>
              <a:buChar char="•"/>
              <a:defRPr sz="1400" kern="1200" baseline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5pPr>
            <a:lvl6pPr marL="360000" indent="-360000" algn="l" defTabSz="914400" rtl="0" eaLnBrk="1" latinLnBrk="0" hangingPunct="1">
              <a:spcBef>
                <a:spcPts val="700"/>
              </a:spcBef>
              <a:buClr>
                <a:schemeClr val="tx2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360000" algn="l" defTabSz="914400" rtl="0" eaLnBrk="1" latinLnBrk="0" hangingPunct="1">
              <a:spcBef>
                <a:spcPts val="700"/>
              </a:spcBef>
              <a:buClr>
                <a:schemeClr val="tx2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360000" algn="l" defTabSz="914400" rtl="0" eaLnBrk="1" latinLnBrk="0" hangingPunct="1">
              <a:spcBef>
                <a:spcPts val="700"/>
              </a:spcBef>
              <a:buClr>
                <a:schemeClr val="tx2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0000" indent="-360000" algn="l" defTabSz="914400" rtl="0" eaLnBrk="1" latinLnBrk="0" hangingPunct="1">
              <a:spcBef>
                <a:spcPts val="700"/>
              </a:spcBef>
              <a:buClr>
                <a:schemeClr val="tx2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50" dirty="0">
                <a:solidFill>
                  <a:schemeClr val="bg1"/>
                </a:solidFill>
              </a:rPr>
              <a:t>Columbia Pictures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354543" y="4203211"/>
            <a:ext cx="2327358" cy="216000"/>
          </a:xfrm>
        </p:spPr>
        <p:txBody>
          <a:bodyPr/>
          <a:lstStyle/>
          <a:p>
            <a:r>
              <a:rPr lang="de-DE" sz="1050" dirty="0">
                <a:solidFill>
                  <a:schemeClr val="bg1"/>
                </a:solidFill>
              </a:rPr>
              <a:t>Universal Pictures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1F847F2-2530-449F-10A8-E5CA0614D134}"/>
              </a:ext>
            </a:extLst>
          </p:cNvPr>
          <p:cNvSpPr txBox="1"/>
          <p:nvPr/>
        </p:nvSpPr>
        <p:spPr>
          <a:xfrm>
            <a:off x="7131930" y="3309270"/>
            <a:ext cx="20801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b="0" i="0" dirty="0">
                <a:solidFill>
                  <a:schemeClr val="bg1"/>
                </a:solidFill>
                <a:effectLst/>
              </a:rPr>
              <a:t> </a:t>
            </a:r>
            <a:r>
              <a:rPr lang="de-DE" sz="1050" dirty="0">
                <a:solidFill>
                  <a:schemeClr val="bg1"/>
                </a:solidFill>
              </a:rPr>
              <a:t>Bella Swan and Edward Cullen | Twilight Saga Wiki | Fandom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Fledermaus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9375B-5439-4B9B-8FDD-7E87EE6AAF70}" type="datetime1">
              <a:rPr lang="de-DE" smtClean="0"/>
              <a:t>05.08.2025</a:t>
            </a:fld>
            <a:endParaRPr lang="de-DE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28" name="Textplatzhalter 2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b="0" i="0" dirty="0">
                <a:solidFill>
                  <a:srgbClr val="86846B"/>
                </a:solidFill>
                <a:effectLst/>
                <a:latin typeface="Source Sans Pro" panose="020B0503030403020204" pitchFamily="34" charset="0"/>
              </a:rPr>
              <a:t>Braunes Langohr fliegt durch Nachtkerzen - Foto: Dietmar </a:t>
            </a:r>
            <a:r>
              <a:rPr lang="de-DE" b="0" i="0" dirty="0" err="1">
                <a:solidFill>
                  <a:srgbClr val="86846B"/>
                </a:solidFill>
                <a:effectLst/>
                <a:latin typeface="Source Sans Pro" panose="020B0503030403020204" pitchFamily="34" charset="0"/>
              </a:rPr>
              <a:t>Nill</a:t>
            </a:r>
            <a:endParaRPr lang="de-DE" dirty="0"/>
          </a:p>
        </p:txBody>
      </p:sp>
      <p:sp>
        <p:nvSpPr>
          <p:cNvPr id="29" name="Textplatzhalter 2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fontAlgn="base"/>
            <a:r>
              <a:rPr lang="de-DE" b="0" i="0" dirty="0">
                <a:solidFill>
                  <a:srgbClr val="86846B"/>
                </a:solidFill>
                <a:effectLst/>
                <a:latin typeface="+mn-lt"/>
              </a:rPr>
              <a:t>Bechsteinfledermaus - Foto: Dietmar </a:t>
            </a:r>
            <a:r>
              <a:rPr lang="de-DE" b="0" i="0" dirty="0" err="1">
                <a:solidFill>
                  <a:srgbClr val="86846B"/>
                </a:solidFill>
                <a:effectLst/>
                <a:latin typeface="+mn-lt"/>
              </a:rPr>
              <a:t>Nill</a:t>
            </a:r>
            <a:endParaRPr lang="de-DE" b="0" i="0" dirty="0">
              <a:solidFill>
                <a:srgbClr val="86846B"/>
              </a:solidFill>
              <a:effectLst/>
              <a:latin typeface="+mn-lt"/>
            </a:endParaRPr>
          </a:p>
        </p:txBody>
      </p:sp>
      <p:pic>
        <p:nvPicPr>
          <p:cNvPr id="32" name="Inhaltsplatzhalter 31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452" y="1082091"/>
            <a:ext cx="4038096" cy="3361905"/>
          </a:xfrm>
        </p:spPr>
      </p:pic>
      <p:pic>
        <p:nvPicPr>
          <p:cNvPr id="33" name="Inhaltsplatzhalter 32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8452" y="1082091"/>
            <a:ext cx="4038096" cy="3361905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nhaltsplatzhalter 11">
            <a:extLst>
              <a:ext uri="{FF2B5EF4-FFF2-40B4-BE49-F238E27FC236}">
                <a16:creationId xmlns:a16="http://schemas.microsoft.com/office/drawing/2014/main" id="{DFBC11B1-C383-3BB8-DCCF-6C9F6602225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4617" b="895"/>
          <a:stretch/>
        </p:blipFill>
        <p:spPr>
          <a:xfrm>
            <a:off x="20" y="10"/>
            <a:ext cx="9143980" cy="4751990"/>
          </a:xfrm>
          <a:prstGeom prst="rect">
            <a:avLst/>
          </a:prstGeom>
          <a:noFill/>
        </p:spPr>
      </p:pic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8E87AEC-FC4F-D6B1-9F2A-034CD34ECF02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5940000" y="4906800"/>
            <a:ext cx="2160000" cy="180000"/>
          </a:xfr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097028CD-BA5E-4DDA-9A20-6D1DCDF0A344}" type="datetime1">
              <a:rPr lang="de-DE" smtClean="0"/>
              <a:t>05.08.2025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B2C53E-754C-A4DD-FD7E-948E10EB4C5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172000" y="4906800"/>
            <a:ext cx="514800" cy="18000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D26C6B8-7DF4-4F01-8878-A6272B56DAC3}" type="slidenum">
              <a:rPr lang="de-DE" smtClean="0"/>
              <a:pPr>
                <a:lnSpc>
                  <a:spcPct val="90000"/>
                </a:lnSpc>
                <a:spcAft>
                  <a:spcPts val="600"/>
                </a:spcAft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6267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0FE739-F697-3AB8-CD71-9488835AAD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FEEDEB5-5DC6-AF4B-14F9-61B1FD048C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1080000"/>
            <a:ext cx="5251450" cy="3366000"/>
          </a:xfrm>
        </p:spPr>
        <p:txBody>
          <a:bodyPr>
            <a:normAutofit/>
          </a:bodyPr>
          <a:lstStyle/>
          <a:p>
            <a:r>
              <a:rPr lang="de-DE" dirty="0">
                <a:hlinkClick r:id="rId3"/>
              </a:rPr>
              <a:t>Die Mopsfledermaus im Porträt</a:t>
            </a:r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737BCC6-54C9-AB5B-9CA4-9A57315F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40000" y="4906800"/>
            <a:ext cx="2160000" cy="180000"/>
          </a:xfr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D569B22-9688-4EEF-A442-6538D62FD7F0}" type="datetime1">
              <a:rPr lang="de-DE" smtClean="0"/>
              <a:t>05.08.2025</a:t>
            </a:fld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92D5EAA-AE03-2E0F-6748-C2BB7810A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72000" y="4906800"/>
            <a:ext cx="514800" cy="18000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D26C6B8-7DF4-4F01-8878-A6272B56DAC3}" type="slidenum">
              <a:rPr lang="de-DE" smtClean="0"/>
              <a:pPr>
                <a:lnSpc>
                  <a:spcPct val="90000"/>
                </a:lnSpc>
                <a:spcAft>
                  <a:spcPts val="600"/>
                </a:spcAft>
              </a:pPr>
              <a:t>5</a:t>
            </a:fld>
            <a:endParaRPr lang="de-DE"/>
          </a:p>
        </p:txBody>
      </p:sp>
      <p:pic>
        <p:nvPicPr>
          <p:cNvPr id="2050" name="Picture 2" descr="Mopsfledermaus - Foto: Thomas Filip">
            <a:extLst>
              <a:ext uri="{FF2B5EF4-FFF2-40B4-BE49-F238E27FC236}">
                <a16:creationId xmlns:a16="http://schemas.microsoft.com/office/drawing/2014/main" id="{C0FEC968-B352-AF6B-3D95-6DE0FB1ECD63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5956027" y="0"/>
            <a:ext cx="3179232" cy="47808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9B3BF6A-CFD0-782B-906D-4A4BC466B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400"/>
            <a:ext cx="8229600" cy="774000"/>
          </a:xfrm>
        </p:spPr>
        <p:txBody>
          <a:bodyPr anchor="b">
            <a:normAutofit/>
          </a:bodyPr>
          <a:lstStyle/>
          <a:p>
            <a:r>
              <a:rPr lang="de-DE" dirty="0"/>
              <a:t>Fledermaus-Film</a:t>
            </a:r>
          </a:p>
        </p:txBody>
      </p:sp>
      <p:sp>
        <p:nvSpPr>
          <p:cNvPr id="2055" name="Text Placeholder 5">
            <a:extLst>
              <a:ext uri="{FF2B5EF4-FFF2-40B4-BE49-F238E27FC236}">
                <a16:creationId xmlns:a16="http://schemas.microsoft.com/office/drawing/2014/main" id="{A59DFF4F-F5A0-0089-D6A2-A4D18622E5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60232" y="4561915"/>
            <a:ext cx="2563258" cy="203634"/>
          </a:xfrm>
        </p:spPr>
        <p:txBody>
          <a:bodyPr/>
          <a:lstStyle/>
          <a:p>
            <a:r>
              <a:rPr lang="de-DE" b="0" i="0" dirty="0">
                <a:solidFill>
                  <a:schemeClr val="bg1"/>
                </a:solidFill>
                <a:effectLst/>
                <a:latin typeface="Source Sans Pro" panose="020B0503030403020204" pitchFamily="34" charset="0"/>
              </a:rPr>
              <a:t>Mopsfledermaus - Foto: Thomas Filip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992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Stationen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D1BF3-B4A1-4219-8965-9138B9C30E7C}" type="datetime1">
              <a:rPr lang="de-DE" smtClean="0"/>
              <a:t>05.08.2025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b="1" dirty="0"/>
              <a:t>Station: Bat-Year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sz="1050" b="0" i="0" dirty="0" err="1">
                <a:solidFill>
                  <a:srgbClr val="86846B"/>
                </a:solidFill>
                <a:effectLst/>
                <a:latin typeface="Source Sans Pro" panose="020B0503030403020204" pitchFamily="34" charset="0"/>
              </a:rPr>
              <a:t>Batyear</a:t>
            </a:r>
            <a:r>
              <a:rPr lang="de-DE" sz="1050" b="0" i="0" dirty="0">
                <a:solidFill>
                  <a:srgbClr val="86846B"/>
                </a:solidFill>
                <a:effectLst/>
                <a:latin typeface="Source Sans Pro" panose="020B0503030403020204" pitchFamily="34" charset="0"/>
              </a:rPr>
              <a:t> - das Jahr im Leben einer Fledermaus - Grafik: NABU/Matthias </a:t>
            </a:r>
            <a:r>
              <a:rPr lang="de-DE" sz="1050" b="0" i="0" dirty="0" err="1">
                <a:solidFill>
                  <a:srgbClr val="86846B"/>
                </a:solidFill>
                <a:effectLst/>
                <a:latin typeface="Source Sans Pro" panose="020B0503030403020204" pitchFamily="34" charset="0"/>
              </a:rPr>
              <a:t>Schoebe</a:t>
            </a:r>
            <a:endParaRPr lang="de-DE" sz="1050" dirty="0"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DE" b="1" dirty="0"/>
              <a:t>Station: Gefährdung und Schutz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sz="1050" b="0" i="0" dirty="0">
                <a:solidFill>
                  <a:srgbClr val="86846B"/>
                </a:solidFill>
                <a:effectLst/>
                <a:latin typeface="Source Sans Pro" panose="020B0503030403020204" pitchFamily="34" charset="0"/>
              </a:rPr>
              <a:t>Wasserfledermaus - Foto: Dietmar </a:t>
            </a:r>
            <a:r>
              <a:rPr lang="de-DE" sz="1050" b="0" i="0" dirty="0" err="1">
                <a:solidFill>
                  <a:srgbClr val="86846B"/>
                </a:solidFill>
                <a:effectLst/>
                <a:latin typeface="Source Sans Pro" panose="020B0503030403020204" pitchFamily="34" charset="0"/>
              </a:rPr>
              <a:t>Nill</a:t>
            </a:r>
            <a:endParaRPr lang="de-DE" sz="1050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e-DE" b="1" dirty="0"/>
              <a:t>Station: Verbreitung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sz="1000" b="0" i="0" dirty="0">
                <a:solidFill>
                  <a:srgbClr val="86846B"/>
                </a:solidFill>
                <a:effectLst/>
                <a:latin typeface="Source Sans Pro" panose="020B0503030403020204" pitchFamily="34" charset="0"/>
              </a:rPr>
              <a:t>Braunes Langohr - Foto: Eckhard Grimmberger</a:t>
            </a:r>
            <a:endParaRPr lang="de-DE" sz="1000" dirty="0"/>
          </a:p>
          <a:p>
            <a:endParaRPr lang="de-DE" dirty="0"/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de-DE" b="1" dirty="0"/>
              <a:t>Station: Echolotortung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sz="1050" b="0" i="0" dirty="0">
                <a:solidFill>
                  <a:srgbClr val="86846B"/>
                </a:solidFill>
                <a:effectLst/>
                <a:latin typeface="Source Sans Pro" panose="020B0503030403020204" pitchFamily="34" charset="0"/>
              </a:rPr>
              <a:t>Große Hufeisennase - Foto: Dietmar </a:t>
            </a:r>
            <a:r>
              <a:rPr lang="de-DE" sz="1050" b="0" i="0" dirty="0" err="1">
                <a:solidFill>
                  <a:srgbClr val="86846B"/>
                </a:solidFill>
                <a:effectLst/>
                <a:latin typeface="Source Sans Pro" panose="020B0503030403020204" pitchFamily="34" charset="0"/>
              </a:rPr>
              <a:t>Nill</a:t>
            </a:r>
            <a:endParaRPr lang="de-DE" sz="1050" dirty="0"/>
          </a:p>
        </p:txBody>
      </p:sp>
      <p:pic>
        <p:nvPicPr>
          <p:cNvPr id="58" name="Bildplatzhalter 57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8" b="3478"/>
          <a:stretch/>
        </p:blipFill>
        <p:spPr/>
      </p:pic>
      <p:pic>
        <p:nvPicPr>
          <p:cNvPr id="59" name="Bildplatzhalter 58"/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8" b="3478"/>
          <a:stretch/>
        </p:blipFill>
        <p:spPr/>
      </p:pic>
      <p:pic>
        <p:nvPicPr>
          <p:cNvPr id="60" name="Bildplatzhalter 59"/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0" b="3540"/>
          <a:stretch/>
        </p:blipFill>
        <p:spPr/>
      </p:pic>
      <p:pic>
        <p:nvPicPr>
          <p:cNvPr id="61" name="Bildplatzhalter 60"/>
          <p:cNvPicPr>
            <a:picLocks noGrp="1" noChangeAspect="1"/>
          </p:cNvPicPr>
          <p:nvPr>
            <p:ph type="pic" sz="quarter" idx="16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8" b="3478"/>
          <a:stretch/>
        </p:blipFill>
        <p:spPr/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777E7A62-2ED3-36F3-9865-E01941D63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400"/>
            <a:ext cx="8229600" cy="774000"/>
          </a:xfrm>
        </p:spPr>
        <p:txBody>
          <a:bodyPr anchor="b">
            <a:normAutofit/>
          </a:bodyPr>
          <a:lstStyle/>
          <a:p>
            <a:r>
              <a:rPr lang="de-AT" dirty="0"/>
              <a:t>Station Bat-Year</a:t>
            </a:r>
            <a:endParaRPr lang="de-DE" dirty="0"/>
          </a:p>
        </p:txBody>
      </p:sp>
      <p:pic>
        <p:nvPicPr>
          <p:cNvPr id="16" name="Bildplatzhalter 57">
            <a:extLst>
              <a:ext uri="{FF2B5EF4-FFF2-40B4-BE49-F238E27FC236}">
                <a16:creationId xmlns:a16="http://schemas.microsoft.com/office/drawing/2014/main" id="{6E4E2D64-7C52-4463-AF45-EB78CBA68B0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" r="18361" b="-1"/>
          <a:stretch/>
        </p:blipFill>
        <p:spPr>
          <a:xfrm>
            <a:off x="457200" y="1080000"/>
            <a:ext cx="4038600" cy="3366000"/>
          </a:xfrm>
          <a:noFill/>
        </p:spPr>
      </p:pic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52401F53-C686-6201-2A0B-F463E6DD14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080000"/>
            <a:ext cx="4038600" cy="3366000"/>
          </a:xfrm>
        </p:spPr>
        <p:txBody>
          <a:bodyPr/>
          <a:lstStyle/>
          <a:p>
            <a:r>
              <a:rPr lang="de-DE" dirty="0"/>
              <a:t>2) Wann können Fledermäuse gut beobachtet werden?</a:t>
            </a:r>
          </a:p>
          <a:p>
            <a:pPr marL="285750" indent="-285750">
              <a:buFontTx/>
              <a:buChar char="-"/>
            </a:pPr>
            <a:r>
              <a:rPr lang="de-DE" dirty="0"/>
              <a:t>Juni, Juli, August</a:t>
            </a:r>
          </a:p>
          <a:p>
            <a:pPr marL="285750" indent="-285750">
              <a:buFontTx/>
              <a:buChar char="-"/>
            </a:pPr>
            <a:r>
              <a:rPr lang="de-DE" dirty="0"/>
              <a:t>Dämmerung</a:t>
            </a:r>
          </a:p>
          <a:p>
            <a:pPr marL="285750" indent="-285750">
              <a:buFontTx/>
              <a:buChar char="-"/>
            </a:pPr>
            <a:r>
              <a:rPr lang="de-DE" dirty="0"/>
              <a:t>Trocken, windstill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8B05C61-8E68-114F-396A-2FADB19920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40000" y="4906800"/>
            <a:ext cx="2160000" cy="180000"/>
          </a:xfr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5076BE36-CBD5-4112-91BB-CCF750B8FBF9}" type="datetime1">
              <a:rPr lang="de-DE" smtClean="0"/>
              <a:t>05.08.2025</a:t>
            </a:fld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EB8D52F-9CB8-B4AD-7FDE-64A7DBD26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72000" y="4906800"/>
            <a:ext cx="514800" cy="18000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D26C6B8-7DF4-4F01-8878-A6272B56DAC3}" type="slidenum">
              <a:rPr lang="de-DE" smtClean="0"/>
              <a:pPr>
                <a:lnSpc>
                  <a:spcPct val="90000"/>
                </a:lnSpc>
                <a:spcAft>
                  <a:spcPts val="600"/>
                </a:spcAft>
              </a:pPr>
              <a:t>7</a:t>
            </a:fld>
            <a:endParaRPr lang="de-DE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1097E12C-DFC2-7393-9AB9-4E3CC4606AE8}"/>
              </a:ext>
            </a:extLst>
          </p:cNvPr>
          <p:cNvSpPr txBox="1"/>
          <p:nvPr/>
        </p:nvSpPr>
        <p:spPr>
          <a:xfrm>
            <a:off x="457200" y="4446000"/>
            <a:ext cx="33947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b="0" i="0" dirty="0">
                <a:solidFill>
                  <a:srgbClr val="86846B"/>
                </a:solidFill>
                <a:effectLst/>
                <a:latin typeface="Source Sans Pro" panose="020B0503030403020204" pitchFamily="34" charset="0"/>
              </a:rPr>
              <a:t>Grafik: NABU/Matthias </a:t>
            </a:r>
            <a:r>
              <a:rPr lang="de-DE" sz="1050" b="0" i="0" dirty="0" err="1">
                <a:solidFill>
                  <a:srgbClr val="86846B"/>
                </a:solidFill>
                <a:effectLst/>
                <a:latin typeface="Source Sans Pro" panose="020B0503030403020204" pitchFamily="34" charset="0"/>
              </a:rPr>
              <a:t>Schoebe</a:t>
            </a:r>
            <a:endParaRPr lang="de-DE" sz="1050" dirty="0"/>
          </a:p>
        </p:txBody>
      </p:sp>
    </p:spTree>
    <p:extLst>
      <p:ext uri="{BB962C8B-B14F-4D97-AF65-F5344CB8AC3E}">
        <p14:creationId xmlns:p14="http://schemas.microsoft.com/office/powerpoint/2010/main" val="2367276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176A0F-1654-FF69-47DC-4F6F72CD2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Station Gefährdung und Schutz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2689651-5965-B25A-9FBF-5F2EB5987FF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AT" dirty="0"/>
              <a:t>1</a:t>
            </a:r>
            <a:r>
              <a:rPr lang="de-AT" dirty="0">
                <a:latin typeface="+mn-lt"/>
              </a:rPr>
              <a:t>) Nenne natürliche Feinde der Fledermäuse?</a:t>
            </a:r>
          </a:p>
          <a:p>
            <a:pPr marL="285750" indent="-285750" algn="l">
              <a:buFontTx/>
              <a:buChar char="-"/>
            </a:pPr>
            <a:r>
              <a:rPr lang="de-DE" sz="1400" b="0" i="0" dirty="0">
                <a:solidFill>
                  <a:srgbClr val="111111"/>
                </a:solidFill>
                <a:effectLst/>
                <a:latin typeface="+mn-lt"/>
              </a:rPr>
              <a:t>Katzen</a:t>
            </a:r>
          </a:p>
          <a:p>
            <a:pPr marL="285750" indent="-285750" algn="l">
              <a:spcBef>
                <a:spcPts val="400"/>
              </a:spcBef>
              <a:buFontTx/>
              <a:buChar char="-"/>
            </a:pPr>
            <a:r>
              <a:rPr lang="de-DE" sz="1400" b="0" i="0" dirty="0">
                <a:solidFill>
                  <a:srgbClr val="111111"/>
                </a:solidFill>
                <a:effectLst/>
                <a:latin typeface="+mn-lt"/>
              </a:rPr>
              <a:t>Eulen</a:t>
            </a:r>
          </a:p>
          <a:p>
            <a:pPr marL="285750" indent="-285750" algn="l">
              <a:spcBef>
                <a:spcPts val="400"/>
              </a:spcBef>
              <a:buFontTx/>
              <a:buChar char="-"/>
            </a:pPr>
            <a:r>
              <a:rPr lang="de-DE" sz="1400" b="0" i="0" dirty="0">
                <a:solidFill>
                  <a:srgbClr val="111111"/>
                </a:solidFill>
                <a:effectLst/>
                <a:latin typeface="+mn-lt"/>
              </a:rPr>
              <a:t>Marder</a:t>
            </a:r>
          </a:p>
          <a:p>
            <a:pPr marL="285750" indent="-285750" algn="l">
              <a:spcBef>
                <a:spcPts val="400"/>
              </a:spcBef>
              <a:buFontTx/>
              <a:buChar char="-"/>
            </a:pPr>
            <a:r>
              <a:rPr lang="de-DE" sz="1400" b="0" i="0" dirty="0">
                <a:solidFill>
                  <a:srgbClr val="111111"/>
                </a:solidFill>
                <a:effectLst/>
                <a:latin typeface="+mn-lt"/>
              </a:rPr>
              <a:t>Greifvögel</a:t>
            </a:r>
          </a:p>
          <a:p>
            <a:pPr marL="285750" indent="-285750" algn="l">
              <a:spcBef>
                <a:spcPts val="400"/>
              </a:spcBef>
              <a:buFontTx/>
              <a:buChar char="-"/>
            </a:pPr>
            <a:r>
              <a:rPr lang="de-DE" sz="1400" b="0" i="0" dirty="0">
                <a:solidFill>
                  <a:srgbClr val="111111"/>
                </a:solidFill>
                <a:effectLst/>
                <a:latin typeface="+mn-lt"/>
              </a:rPr>
              <a:t>Schlangen</a:t>
            </a:r>
          </a:p>
          <a:p>
            <a:pPr marL="285750" indent="-285750" algn="l">
              <a:spcBef>
                <a:spcPts val="400"/>
              </a:spcBef>
              <a:buFontTx/>
              <a:buChar char="-"/>
            </a:pPr>
            <a:r>
              <a:rPr lang="de-DE" sz="1400" dirty="0">
                <a:solidFill>
                  <a:srgbClr val="111111"/>
                </a:solidFill>
                <a:latin typeface="+mn-lt"/>
              </a:rPr>
              <a:t>…</a:t>
            </a:r>
            <a:endParaRPr lang="de-AT" sz="1400" dirty="0">
              <a:latin typeface="+mn-lt"/>
            </a:endParaRPr>
          </a:p>
          <a:p>
            <a:r>
              <a:rPr lang="de-AT" dirty="0">
                <a:solidFill>
                  <a:srgbClr val="111111"/>
                </a:solidFill>
                <a:latin typeface="+mn-lt"/>
              </a:rPr>
              <a:t>2) </a:t>
            </a:r>
            <a:r>
              <a:rPr lang="de-DE" dirty="0">
                <a:solidFill>
                  <a:srgbClr val="111111"/>
                </a:solidFill>
                <a:latin typeface="+mn-lt"/>
              </a:rPr>
              <a:t>Wieso sind Fledermäuse gefährdet?</a:t>
            </a:r>
          </a:p>
          <a:p>
            <a:pPr marL="285750" indent="-285750" algn="l">
              <a:buFontTx/>
              <a:buChar char="-"/>
            </a:pPr>
            <a:r>
              <a:rPr lang="de-DE" sz="1400" dirty="0">
                <a:latin typeface="+mn-lt"/>
              </a:rPr>
              <a:t>Nahrungsmangel und Lebensraumverlust sind die wichtigsten Ursachen für den dramatischen Rückgang der Fledermauspopulationen</a:t>
            </a:r>
          </a:p>
          <a:p>
            <a:pPr marL="285750" indent="-285750" algn="l">
              <a:buFontTx/>
              <a:buChar char="-"/>
            </a:pPr>
            <a:r>
              <a:rPr lang="de-DE" sz="1400" dirty="0">
                <a:latin typeface="+mn-lt"/>
              </a:rPr>
              <a:t>...</a:t>
            </a:r>
          </a:p>
          <a:p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24E4F0A-3F57-D6CB-3C88-E6A1CE2C14A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AT" dirty="0"/>
              <a:t>3) Wieso sollten wir Fledermäuse schützen?</a:t>
            </a:r>
          </a:p>
          <a:p>
            <a:pPr marL="285750" indent="-285750">
              <a:buFontTx/>
              <a:buChar char="-"/>
            </a:pPr>
            <a:r>
              <a:rPr lang="de-AT" sz="1400" dirty="0"/>
              <a:t>Sie sind wichtig für die Ökosysteme</a:t>
            </a:r>
          </a:p>
          <a:p>
            <a:pPr marL="285750" indent="-285750">
              <a:spcBef>
                <a:spcPts val="400"/>
              </a:spcBef>
              <a:buFontTx/>
              <a:buChar char="-"/>
            </a:pPr>
            <a:r>
              <a:rPr lang="de-AT" sz="1400" dirty="0"/>
              <a:t>Wichtige Dienstleistungen: Bestäuber, fördern genetische Vielfalt, Insektenfresser, Dünger durch Extremente, …</a:t>
            </a:r>
          </a:p>
          <a:p>
            <a:pPr marL="285750" indent="-285750">
              <a:spcBef>
                <a:spcPts val="400"/>
              </a:spcBef>
              <a:buFontTx/>
              <a:buChar char="-"/>
            </a:pPr>
            <a:r>
              <a:rPr lang="de-AT" sz="1400" dirty="0"/>
              <a:t>...</a:t>
            </a:r>
          </a:p>
          <a:p>
            <a:r>
              <a:rPr lang="de-AT" dirty="0"/>
              <a:t>4) Wie können wir Fledermäuse schützen?</a:t>
            </a:r>
          </a:p>
          <a:p>
            <a:pPr marL="285750" indent="-285750">
              <a:buFontTx/>
              <a:buChar char="-"/>
            </a:pPr>
            <a:r>
              <a:rPr lang="de-DE" sz="1400" dirty="0"/>
              <a:t>Strukturreiche Landschaft erschaffen</a:t>
            </a:r>
          </a:p>
          <a:p>
            <a:pPr marL="285750" indent="-285750">
              <a:spcBef>
                <a:spcPts val="400"/>
              </a:spcBef>
              <a:buFontTx/>
              <a:buChar char="-"/>
            </a:pPr>
            <a:r>
              <a:rPr lang="de-DE" sz="1400" dirty="0"/>
              <a:t>Fledermausfreundliche Gärten</a:t>
            </a:r>
          </a:p>
          <a:p>
            <a:pPr marL="285750" indent="-285750">
              <a:spcBef>
                <a:spcPts val="400"/>
              </a:spcBef>
              <a:buFontTx/>
              <a:buChar char="-"/>
            </a:pPr>
            <a:r>
              <a:rPr lang="de-DE" sz="1400" dirty="0"/>
              <a:t>Windkraftwerke in der Dämmerung abschalten</a:t>
            </a:r>
          </a:p>
          <a:p>
            <a:pPr marL="285750" indent="-285750">
              <a:spcBef>
                <a:spcPts val="400"/>
              </a:spcBef>
              <a:buFontTx/>
              <a:buChar char="-"/>
            </a:pPr>
            <a:r>
              <a:rPr lang="de-DE" sz="1400" dirty="0"/>
              <a:t>Fledermauskasten</a:t>
            </a:r>
          </a:p>
          <a:p>
            <a:pPr marL="285750" indent="-285750">
              <a:spcBef>
                <a:spcPts val="400"/>
              </a:spcBef>
              <a:buFontTx/>
              <a:buChar char="-"/>
            </a:pPr>
            <a:r>
              <a:rPr lang="de-DE" sz="1400" dirty="0"/>
              <a:t>...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EC61ED8-5292-D43B-2A1F-BB72DB2D3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405CB-DDDB-4372-9447-D3BB7795E26F}" type="datetime1">
              <a:rPr lang="de-DE" smtClean="0"/>
              <a:t>05.08.2025</a:t>
            </a:fld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EBE62A4-A2F9-D88E-1851-EFF3F7CB0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976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2524A5-53EC-C8B3-552E-59052D433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400"/>
            <a:ext cx="8229600" cy="774000"/>
          </a:xfrm>
        </p:spPr>
        <p:txBody>
          <a:bodyPr anchor="b">
            <a:normAutofit/>
          </a:bodyPr>
          <a:lstStyle/>
          <a:p>
            <a:r>
              <a:rPr lang="de-AT" dirty="0"/>
              <a:t>Station Verbreitung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E59016C-DB65-B1BE-A259-20BDD14D77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080000"/>
            <a:ext cx="4038600" cy="3366000"/>
          </a:xfrm>
        </p:spPr>
        <p:txBody>
          <a:bodyPr numCol="2">
            <a:normAutofit/>
          </a:bodyPr>
          <a:lstStyle/>
          <a:p>
            <a:pPr>
              <a:lnSpc>
                <a:spcPct val="90000"/>
              </a:lnSpc>
            </a:pPr>
            <a:r>
              <a:rPr lang="de-AT"/>
              <a:t>1) Fülle die Lücken</a:t>
            </a:r>
          </a:p>
          <a:p>
            <a:pPr>
              <a:lnSpc>
                <a:spcPct val="90000"/>
              </a:lnSpc>
            </a:pPr>
            <a:r>
              <a:rPr lang="de-DE"/>
              <a:t>Flughunde</a:t>
            </a:r>
          </a:p>
          <a:p>
            <a:pPr>
              <a:lnSpc>
                <a:spcPct val="90000"/>
              </a:lnSpc>
            </a:pPr>
            <a:r>
              <a:rPr lang="de-DE"/>
              <a:t>1400</a:t>
            </a:r>
          </a:p>
          <a:p>
            <a:pPr>
              <a:lnSpc>
                <a:spcPct val="90000"/>
              </a:lnSpc>
            </a:pPr>
            <a:r>
              <a:rPr lang="de-DE"/>
              <a:t>25</a:t>
            </a:r>
          </a:p>
          <a:p>
            <a:pPr>
              <a:lnSpc>
                <a:spcPct val="90000"/>
              </a:lnSpc>
            </a:pPr>
            <a:r>
              <a:rPr lang="de-DE"/>
              <a:t>aktiv</a:t>
            </a:r>
          </a:p>
          <a:p>
            <a:pPr>
              <a:lnSpc>
                <a:spcPct val="90000"/>
              </a:lnSpc>
            </a:pPr>
            <a:r>
              <a:rPr lang="de-DE"/>
              <a:t>Händen</a:t>
            </a:r>
          </a:p>
          <a:p>
            <a:pPr>
              <a:lnSpc>
                <a:spcPct val="90000"/>
              </a:lnSpc>
            </a:pPr>
            <a:r>
              <a:rPr lang="de-DE"/>
              <a:t>Handflügler</a:t>
            </a:r>
          </a:p>
          <a:p>
            <a:pPr>
              <a:lnSpc>
                <a:spcPct val="90000"/>
              </a:lnSpc>
            </a:pPr>
            <a:r>
              <a:rPr lang="de-DE"/>
              <a:t>50 Mio.</a:t>
            </a:r>
          </a:p>
          <a:p>
            <a:pPr>
              <a:lnSpc>
                <a:spcPct val="90000"/>
              </a:lnSpc>
            </a:pPr>
            <a:r>
              <a:rPr lang="de-DE"/>
              <a:t>Echoortungssystem</a:t>
            </a:r>
          </a:p>
          <a:p>
            <a:pPr>
              <a:lnSpc>
                <a:spcPct val="90000"/>
              </a:lnSpc>
            </a:pPr>
            <a:r>
              <a:rPr lang="de-DE"/>
              <a:t>ökologische Nische</a:t>
            </a:r>
          </a:p>
          <a:p>
            <a:pPr>
              <a:lnSpc>
                <a:spcPct val="90000"/>
              </a:lnSpc>
            </a:pPr>
            <a:r>
              <a:rPr lang="de-DE"/>
              <a:t>stabil</a:t>
            </a:r>
          </a:p>
          <a:p>
            <a:pPr>
              <a:lnSpc>
                <a:spcPct val="90000"/>
              </a:lnSpc>
            </a:pPr>
            <a:endParaRPr lang="de-DE"/>
          </a:p>
          <a:p>
            <a:pPr>
              <a:lnSpc>
                <a:spcPct val="90000"/>
              </a:lnSpc>
            </a:pPr>
            <a:r>
              <a:rPr lang="de-DE"/>
              <a:t>bestäuben</a:t>
            </a:r>
          </a:p>
          <a:p>
            <a:pPr>
              <a:lnSpc>
                <a:spcPct val="90000"/>
              </a:lnSpc>
            </a:pPr>
            <a:r>
              <a:rPr lang="de-DE"/>
              <a:t>fressen</a:t>
            </a:r>
          </a:p>
          <a:p>
            <a:pPr>
              <a:lnSpc>
                <a:spcPct val="90000"/>
              </a:lnSpc>
            </a:pPr>
            <a:r>
              <a:rPr lang="de-DE"/>
              <a:t>dienen</a:t>
            </a:r>
          </a:p>
          <a:p>
            <a:pPr>
              <a:lnSpc>
                <a:spcPct val="90000"/>
              </a:lnSpc>
            </a:pPr>
            <a:r>
              <a:rPr lang="de-DE"/>
              <a:t>düngen</a:t>
            </a:r>
          </a:p>
          <a:p>
            <a:pPr>
              <a:lnSpc>
                <a:spcPct val="90000"/>
              </a:lnSpc>
            </a:pPr>
            <a:r>
              <a:rPr lang="de-DE"/>
              <a:t>drei</a:t>
            </a:r>
          </a:p>
          <a:p>
            <a:pPr>
              <a:lnSpc>
                <a:spcPct val="90000"/>
              </a:lnSpc>
            </a:pPr>
            <a:r>
              <a:rPr lang="de-DE"/>
              <a:t>Blut</a:t>
            </a:r>
          </a:p>
          <a:p>
            <a:pPr>
              <a:lnSpc>
                <a:spcPct val="90000"/>
              </a:lnSpc>
            </a:pPr>
            <a:r>
              <a:rPr lang="de-DE"/>
              <a:t>1,5</a:t>
            </a:r>
          </a:p>
          <a:p>
            <a:pPr>
              <a:lnSpc>
                <a:spcPct val="90000"/>
              </a:lnSpc>
            </a:pPr>
            <a:r>
              <a:rPr lang="de-DE"/>
              <a:t>Hummel</a:t>
            </a:r>
          </a:p>
          <a:p>
            <a:pPr>
              <a:lnSpc>
                <a:spcPct val="90000"/>
              </a:lnSpc>
            </a:pPr>
            <a:r>
              <a:rPr lang="de-DE"/>
              <a:t>Zwerg</a:t>
            </a:r>
          </a:p>
          <a:p>
            <a:pPr>
              <a:lnSpc>
                <a:spcPct val="90000"/>
              </a:lnSpc>
            </a:pPr>
            <a:r>
              <a:rPr lang="de-DE"/>
              <a:t>Streichholzschachtel</a:t>
            </a:r>
          </a:p>
        </p:txBody>
      </p:sp>
      <p:pic>
        <p:nvPicPr>
          <p:cNvPr id="8" name="Inhaltsplatzhalter 7" descr="Ein Bild, das Karte, Kunst enthält.&#10;&#10;Automatisch generierte Beschreibung">
            <a:extLst>
              <a:ext uri="{FF2B5EF4-FFF2-40B4-BE49-F238E27FC236}">
                <a16:creationId xmlns:a16="http://schemas.microsoft.com/office/drawing/2014/main" id="{EBFD202A-F6F6-34A9-6055-9E10AB4021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1455503"/>
            <a:ext cx="4038600" cy="2614993"/>
          </a:xfrm>
          <a:noFill/>
        </p:spPr>
      </p:pic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CAA62FF-5017-16E7-7876-7AF81474A4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40000" y="4906800"/>
            <a:ext cx="2160000" cy="180000"/>
          </a:xfr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6D16FD04-27A6-4F63-BD5C-B418DEAF0A33}" type="datetime1">
              <a:rPr lang="de-DE" smtClean="0"/>
              <a:t>05.08.2025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9B116C3-7FBD-A1C2-6037-FA007339F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72000" y="4906800"/>
            <a:ext cx="514800" cy="18000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D26C6B8-7DF4-4F01-8878-A6272B56DAC3}" type="slidenum">
              <a:rPr lang="de-DE" smtClean="0"/>
              <a:pPr>
                <a:lnSpc>
                  <a:spcPct val="90000"/>
                </a:lnSpc>
                <a:spcAft>
                  <a:spcPts val="600"/>
                </a:spcAft>
              </a:pPr>
              <a:t>9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EC88E46-07BB-130F-CAA7-D0266D02E03E}"/>
              </a:ext>
            </a:extLst>
          </p:cNvPr>
          <p:cNvSpPr txBox="1"/>
          <p:nvPr/>
        </p:nvSpPr>
        <p:spPr>
          <a:xfrm>
            <a:off x="7446756" y="3931996"/>
            <a:ext cx="13064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hlinkClick r:id="rId4"/>
              </a:rPr>
              <a:t>Bat Habitat </a:t>
            </a:r>
            <a:r>
              <a:rPr lang="de-DE" sz="1200" dirty="0" err="1">
                <a:hlinkClick r:id="rId4"/>
              </a:rPr>
              <a:t>Map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79494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ABU-Design">
  <a:themeElements>
    <a:clrScheme name="NABU Farben">
      <a:dk1>
        <a:srgbClr val="292934"/>
      </a:dk1>
      <a:lt1>
        <a:srgbClr val="FFFFFF"/>
      </a:lt1>
      <a:dk2>
        <a:srgbClr val="0068B4"/>
      </a:dk2>
      <a:lt2>
        <a:srgbClr val="E3E2D4"/>
      </a:lt2>
      <a:accent1>
        <a:srgbClr val="008143"/>
      </a:accent1>
      <a:accent2>
        <a:srgbClr val="76B828"/>
      </a:accent2>
      <a:accent3>
        <a:srgbClr val="DD042D"/>
      </a:accent3>
      <a:accent4>
        <a:srgbClr val="EF7C00"/>
      </a:accent4>
      <a:accent5>
        <a:srgbClr val="FFCC00"/>
      </a:accent5>
      <a:accent6>
        <a:srgbClr val="86846B"/>
      </a:accent6>
      <a:hlink>
        <a:srgbClr val="003560"/>
      </a:hlink>
      <a:folHlink>
        <a:srgbClr val="800080"/>
      </a:folHlink>
    </a:clrScheme>
    <a:fontScheme name="NABU-Schrift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ABU-Design">
  <a:themeElements>
    <a:clrScheme name="NABU Farben">
      <a:dk1>
        <a:srgbClr val="292934"/>
      </a:dk1>
      <a:lt1>
        <a:srgbClr val="FFFFFF"/>
      </a:lt1>
      <a:dk2>
        <a:srgbClr val="0068B4"/>
      </a:dk2>
      <a:lt2>
        <a:srgbClr val="E3E2D4"/>
      </a:lt2>
      <a:accent1>
        <a:srgbClr val="008143"/>
      </a:accent1>
      <a:accent2>
        <a:srgbClr val="76B828"/>
      </a:accent2>
      <a:accent3>
        <a:srgbClr val="DD042D"/>
      </a:accent3>
      <a:accent4>
        <a:srgbClr val="EF7C00"/>
      </a:accent4>
      <a:accent5>
        <a:srgbClr val="FFCC00"/>
      </a:accent5>
      <a:accent6>
        <a:srgbClr val="86846B"/>
      </a:accent6>
      <a:hlink>
        <a:srgbClr val="003560"/>
      </a:hlink>
      <a:folHlink>
        <a:srgbClr val="800080"/>
      </a:folHlink>
    </a:clrScheme>
    <a:fontScheme name="NABU-Schrift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774588C8BB38546AE75D872BA2C8C93" ma:contentTypeVersion="13" ma:contentTypeDescription="Ein neues Dokument erstellen." ma:contentTypeScope="" ma:versionID="3f0b25329b647b27e9c128b4d4f24d3e">
  <xsd:schema xmlns:xsd="http://www.w3.org/2001/XMLSchema" xmlns:xs="http://www.w3.org/2001/XMLSchema" xmlns:p="http://schemas.microsoft.com/office/2006/metadata/properties" xmlns:ns2="d79e3a34-4957-4529-9d9a-4272915f6d87" targetNamespace="http://schemas.microsoft.com/office/2006/metadata/properties" ma:root="true" ma:fieldsID="240b8415a636288a644e59dd9eb02b8b" ns2:_="">
    <xsd:import namespace="d79e3a34-4957-4529-9d9a-4272915f6d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9e3a34-4957-4529-9d9a-4272915f6d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Bildmarkierungen" ma:readOnly="false" ma:fieldId="{5cf76f15-5ced-4ddc-b409-7134ff3c332f}" ma:taxonomyMulti="true" ma:sspId="e1995c6e-d743-4d98-9217-d92b3435e43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79e3a34-4957-4529-9d9a-4272915f6d8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A6CA313-2853-4A51-94F8-4A9E14AFFAE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764B88B-FFCD-4BA4-A9A9-E5FF9B2283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79e3a34-4957-4529-9d9a-4272915f6d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893CAC3-7D62-47A8-98B6-A7903865008F}">
  <ds:schemaRefs>
    <ds:schemaRef ds:uri="http://schemas.microsoft.com/office/2006/metadata/properties"/>
    <ds:schemaRef ds:uri="http://schemas.microsoft.com/office/infopath/2007/PartnerControls"/>
    <ds:schemaRef ds:uri="d79e3a34-4957-4529-9d9a-4272915f6d87"/>
  </ds:schemaRefs>
</ds:datastoreItem>
</file>

<file path=docMetadata/LabelInfo.xml><?xml version="1.0" encoding="utf-8"?>
<clbl:labelList xmlns:clbl="http://schemas.microsoft.com/office/2020/mipLabelMetadata">
  <clbl:label id="{ad40dd9b-5f8f-4af8-aee4-bb88fde993a8}" enabled="0" method="" siteId="{ad40dd9b-5f8f-4af8-aee4-bb88fde993a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PowerPoint_16-9(1) (1)</Template>
  <TotalTime>0</TotalTime>
  <Words>819</Words>
  <Application>Microsoft Office PowerPoint</Application>
  <PresentationFormat>Bildschirmpräsentation (16:9)</PresentationFormat>
  <Paragraphs>210</Paragraphs>
  <Slides>16</Slides>
  <Notes>14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16</vt:i4>
      </vt:variant>
    </vt:vector>
  </HeadingPairs>
  <TitlesOfParts>
    <vt:vector size="21" baseType="lpstr">
      <vt:lpstr>Arial</vt:lpstr>
      <vt:lpstr>Calibri</vt:lpstr>
      <vt:lpstr>Source Sans Pro</vt:lpstr>
      <vt:lpstr>NABU-Design</vt:lpstr>
      <vt:lpstr>NABU-Design</vt:lpstr>
      <vt:lpstr>Projekttag zu Nachhaltigkeit und Naturschutz</vt:lpstr>
      <vt:lpstr>Titel und Bild</vt:lpstr>
      <vt:lpstr>Fledermaus</vt:lpstr>
      <vt:lpstr>PowerPoint-Präsentation</vt:lpstr>
      <vt:lpstr>Fledermaus-Film</vt:lpstr>
      <vt:lpstr>Stationen</vt:lpstr>
      <vt:lpstr>Station Bat-Year</vt:lpstr>
      <vt:lpstr>Station Gefährdung und Schutz</vt:lpstr>
      <vt:lpstr>Station Verbreitung</vt:lpstr>
      <vt:lpstr>Plakat</vt:lpstr>
      <vt:lpstr>Federmaustest</vt:lpstr>
      <vt:lpstr>Fledermauskasten</vt:lpstr>
      <vt:lpstr>Fledermauskasten – Material</vt:lpstr>
      <vt:lpstr>Fledermauskasten bauen</vt:lpstr>
      <vt:lpstr>Fledermauskasten gestalten</vt:lpstr>
      <vt:lpstr>Einfach mal abhängen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Katharina Heimes</dc:creator>
  <dc:description>Präsentationsvorlage (19:9) | Office 2007</dc:description>
  <cp:lastModifiedBy>Daniela Rettenberger</cp:lastModifiedBy>
  <cp:revision>3</cp:revision>
  <dcterms:created xsi:type="dcterms:W3CDTF">2024-09-10T19:33:32Z</dcterms:created>
  <dcterms:modified xsi:type="dcterms:W3CDTF">2025-08-05T10:04:13Z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lpwstr>1.0.0</vt:lpwstr>
  </property>
  <property fmtid="{D5CDD505-2E9C-101B-9397-08002B2CF9AE}" pid="3" name="Build">
    <vt:lpwstr>001-000-001</vt:lpwstr>
  </property>
  <property fmtid="{D5CDD505-2E9C-101B-9397-08002B2CF9AE}" pid="4" name="Erstellt von">
    <vt:lpwstr>office network</vt:lpwstr>
  </property>
  <property fmtid="{D5CDD505-2E9C-101B-9397-08002B2CF9AE}" pid="5" name="Erstellt am">
    <vt:lpwstr>27.11.2014</vt:lpwstr>
  </property>
  <property fmtid="{D5CDD505-2E9C-101B-9397-08002B2CF9AE}" pid="6" name="Autor 1">
    <vt:lpwstr>clemens morfeld</vt:lpwstr>
  </property>
  <property fmtid="{D5CDD505-2E9C-101B-9397-08002B2CF9AE}" pid="7" name="Stand">
    <vt:lpwstr>27.11.2014</vt:lpwstr>
  </property>
  <property fmtid="{D5CDD505-2E9C-101B-9397-08002B2CF9AE}" pid="8" name="ContentTypeId">
    <vt:lpwstr>0x010100B774588C8BB38546AE75D872BA2C8C93</vt:lpwstr>
  </property>
  <property fmtid="{D5CDD505-2E9C-101B-9397-08002B2CF9AE}" pid="9" name="MediaServiceImageTags">
    <vt:lpwstr/>
  </property>
</Properties>
</file>