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28"/>
  </p:notesMasterIdLst>
  <p:sldIdLst>
    <p:sldId id="305" r:id="rId5"/>
    <p:sldId id="283" r:id="rId6"/>
    <p:sldId id="267" r:id="rId7"/>
    <p:sldId id="286" r:id="rId8"/>
    <p:sldId id="296" r:id="rId9"/>
    <p:sldId id="287" r:id="rId10"/>
    <p:sldId id="289" r:id="rId11"/>
    <p:sldId id="291" r:id="rId12"/>
    <p:sldId id="295" r:id="rId13"/>
    <p:sldId id="285" r:id="rId14"/>
    <p:sldId id="290" r:id="rId15"/>
    <p:sldId id="282" r:id="rId16"/>
    <p:sldId id="293" r:id="rId17"/>
    <p:sldId id="288" r:id="rId18"/>
    <p:sldId id="292" r:id="rId19"/>
    <p:sldId id="297" r:id="rId20"/>
    <p:sldId id="300" r:id="rId21"/>
    <p:sldId id="298" r:id="rId22"/>
    <p:sldId id="299" r:id="rId23"/>
    <p:sldId id="301" r:id="rId24"/>
    <p:sldId id="302" r:id="rId25"/>
    <p:sldId id="303" r:id="rId26"/>
    <p:sldId id="281" r:id="rId27"/>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0FF35D0-89BA-45D7-A540-93AC44ECC4D0}">
          <p14:sldIdLst>
            <p14:sldId id="305"/>
            <p14:sldId id="283"/>
            <p14:sldId id="267"/>
            <p14:sldId id="286"/>
            <p14:sldId id="296"/>
            <p14:sldId id="287"/>
            <p14:sldId id="289"/>
            <p14:sldId id="291"/>
            <p14:sldId id="295"/>
            <p14:sldId id="285"/>
            <p14:sldId id="290"/>
            <p14:sldId id="282"/>
            <p14:sldId id="293"/>
            <p14:sldId id="288"/>
            <p14:sldId id="292"/>
            <p14:sldId id="297"/>
            <p14:sldId id="300"/>
            <p14:sldId id="298"/>
            <p14:sldId id="299"/>
            <p14:sldId id="301"/>
            <p14:sldId id="302"/>
            <p14:sldId id="303"/>
          </p14:sldIdLst>
        </p14:section>
        <p14:section name="Zusatzfolien" id="{CC1CB7D4-EAE6-4939-9B4B-533504A1E72B}">
          <p14:sldIdLst>
            <p14:sldId id="281"/>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5F4C7-F407-DDC3-11DD-846731EFB351}" name="Daniela Rettenberger" initials="DR" userId="S::Daniela.Rettenberger@NABU.de::2d36efe0-473b-425b-ad50-08d8a9c212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0B8"/>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6F61B2-4E4A-4FFF-A56B-3F6415A50697}" v="1114" dt="2025-08-01T08:49:57.524"/>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35" autoAdjust="0"/>
  </p:normalViewPr>
  <p:slideViewPr>
    <p:cSldViewPr snapToGrid="0">
      <p:cViewPr varScale="1">
        <p:scale>
          <a:sx n="78" d="100"/>
          <a:sy n="78" d="100"/>
        </p:scale>
        <p:origin x="940" y="44"/>
      </p:cViewPr>
      <p:guideLst>
        <p:guide orient="horz" pos="680"/>
        <p:guide pos="3742"/>
        <p:guide pos="20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a Heimes" userId="82e5c0d1-03be-46f0-ab77-0c2053758dbc" providerId="ADAL" clId="{79260853-9B13-4FC2-8413-93727760FD2E}"/>
    <pc:docChg chg="undo custSel addSld delSld modSld sldOrd">
      <pc:chgData name="Katharina Heimes" userId="82e5c0d1-03be-46f0-ab77-0c2053758dbc" providerId="ADAL" clId="{79260853-9B13-4FC2-8413-93727760FD2E}" dt="2025-06-16T11:54:23.258" v="901" actId="478"/>
      <pc:docMkLst>
        <pc:docMk/>
      </pc:docMkLst>
      <pc:sldChg chg="del">
        <pc:chgData name="Katharina Heimes" userId="82e5c0d1-03be-46f0-ab77-0c2053758dbc" providerId="ADAL" clId="{79260853-9B13-4FC2-8413-93727760FD2E}" dt="2025-06-13T11:29:41.969" v="877" actId="2696"/>
        <pc:sldMkLst>
          <pc:docMk/>
          <pc:sldMk cId="0" sldId="259"/>
        </pc:sldMkLst>
      </pc:sldChg>
      <pc:sldChg chg="del">
        <pc:chgData name="Katharina Heimes" userId="82e5c0d1-03be-46f0-ab77-0c2053758dbc" providerId="ADAL" clId="{79260853-9B13-4FC2-8413-93727760FD2E}" dt="2025-06-13T09:41:27.147" v="0" actId="2696"/>
        <pc:sldMkLst>
          <pc:docMk/>
          <pc:sldMk cId="0" sldId="263"/>
        </pc:sldMkLst>
      </pc:sldChg>
      <pc:sldChg chg="del">
        <pc:chgData name="Katharina Heimes" userId="82e5c0d1-03be-46f0-ab77-0c2053758dbc" providerId="ADAL" clId="{79260853-9B13-4FC2-8413-93727760FD2E}" dt="2025-06-13T11:29:41.969" v="877" actId="2696"/>
        <pc:sldMkLst>
          <pc:docMk/>
          <pc:sldMk cId="0" sldId="264"/>
        </pc:sldMkLst>
      </pc:sldChg>
      <pc:sldChg chg="addSp delSp modSp mod ord">
        <pc:chgData name="Katharina Heimes" userId="82e5c0d1-03be-46f0-ab77-0c2053758dbc" providerId="ADAL" clId="{79260853-9B13-4FC2-8413-93727760FD2E}" dt="2025-06-13T11:58:05.510" v="890" actId="478"/>
        <pc:sldMkLst>
          <pc:docMk/>
          <pc:sldMk cId="0" sldId="267"/>
        </pc:sldMkLst>
        <pc:spChg chg="mod">
          <ac:chgData name="Katharina Heimes" userId="82e5c0d1-03be-46f0-ab77-0c2053758dbc" providerId="ADAL" clId="{79260853-9B13-4FC2-8413-93727760FD2E}" dt="2025-06-13T11:23:36.124" v="719" actId="20577"/>
          <ac:spMkLst>
            <pc:docMk/>
            <pc:sldMk cId="0" sldId="267"/>
            <ac:spMk id="2" creationId="{00000000-0000-0000-0000-000000000000}"/>
          </ac:spMkLst>
        </pc:spChg>
        <pc:spChg chg="mod">
          <ac:chgData name="Katharina Heimes" userId="82e5c0d1-03be-46f0-ab77-0c2053758dbc" providerId="ADAL" clId="{79260853-9B13-4FC2-8413-93727760FD2E}" dt="2025-06-13T11:23:43.859" v="730" actId="20577"/>
          <ac:spMkLst>
            <pc:docMk/>
            <pc:sldMk cId="0" sldId="267"/>
            <ac:spMk id="3" creationId="{00000000-0000-0000-0000-000000000000}"/>
          </ac:spMkLst>
        </pc:spChg>
        <pc:spChg chg="mod">
          <ac:chgData name="Katharina Heimes" userId="82e5c0d1-03be-46f0-ab77-0c2053758dbc" providerId="ADAL" clId="{79260853-9B13-4FC2-8413-93727760FD2E}" dt="2025-06-13T11:28:58.044" v="819" actId="20577"/>
          <ac:spMkLst>
            <pc:docMk/>
            <pc:sldMk cId="0" sldId="267"/>
            <ac:spMk id="10" creationId="{00000000-0000-0000-0000-000000000000}"/>
          </ac:spMkLst>
        </pc:spChg>
        <pc:spChg chg="mod">
          <ac:chgData name="Katharina Heimes" userId="82e5c0d1-03be-46f0-ab77-0c2053758dbc" providerId="ADAL" clId="{79260853-9B13-4FC2-8413-93727760FD2E}" dt="2025-06-13T11:02:40.270" v="305" actId="20577"/>
          <ac:spMkLst>
            <pc:docMk/>
            <pc:sldMk cId="0" sldId="267"/>
            <ac:spMk id="17" creationId="{00000000-0000-0000-0000-000000000000}"/>
          </ac:spMkLst>
        </pc:spChg>
        <pc:spChg chg="mod">
          <ac:chgData name="Katharina Heimes" userId="82e5c0d1-03be-46f0-ab77-0c2053758dbc" providerId="ADAL" clId="{79260853-9B13-4FC2-8413-93727760FD2E}" dt="2025-06-13T11:02:32.729" v="304" actId="20577"/>
          <ac:spMkLst>
            <pc:docMk/>
            <pc:sldMk cId="0" sldId="267"/>
            <ac:spMk id="18" creationId="{00000000-0000-0000-0000-000000000000}"/>
          </ac:spMkLst>
        </pc:spChg>
        <pc:picChg chg="add mod modCrop">
          <ac:chgData name="Katharina Heimes" userId="82e5c0d1-03be-46f0-ab77-0c2053758dbc" providerId="ADAL" clId="{79260853-9B13-4FC2-8413-93727760FD2E}" dt="2025-06-13T11:02:22.441" v="288" actId="1076"/>
          <ac:picMkLst>
            <pc:docMk/>
            <pc:sldMk cId="0" sldId="267"/>
            <ac:picMk id="4" creationId="{BC007DF1-A3B6-8834-1358-B7D0A464CC5E}"/>
          </ac:picMkLst>
        </pc:picChg>
      </pc:sldChg>
      <pc:sldChg chg="del">
        <pc:chgData name="Katharina Heimes" userId="82e5c0d1-03be-46f0-ab77-0c2053758dbc" providerId="ADAL" clId="{79260853-9B13-4FC2-8413-93727760FD2E}" dt="2025-06-13T11:29:41.969" v="877" actId="2696"/>
        <pc:sldMkLst>
          <pc:docMk/>
          <pc:sldMk cId="0" sldId="268"/>
        </pc:sldMkLst>
      </pc:sldChg>
      <pc:sldChg chg="addSp delSp modSp del mod ord">
        <pc:chgData name="Katharina Heimes" userId="82e5c0d1-03be-46f0-ab77-0c2053758dbc" providerId="ADAL" clId="{79260853-9B13-4FC2-8413-93727760FD2E}" dt="2025-06-13T11:03:07.998" v="308" actId="2696"/>
        <pc:sldMkLst>
          <pc:docMk/>
          <pc:sldMk cId="0" sldId="269"/>
        </pc:sldMkLst>
      </pc:sldChg>
      <pc:sldChg chg="addSp delSp modSp del mod ord">
        <pc:chgData name="Katharina Heimes" userId="82e5c0d1-03be-46f0-ab77-0c2053758dbc" providerId="ADAL" clId="{79260853-9B13-4FC2-8413-93727760FD2E}" dt="2025-06-13T11:21:39.865" v="711" actId="2696"/>
        <pc:sldMkLst>
          <pc:docMk/>
          <pc:sldMk cId="0" sldId="270"/>
        </pc:sldMkLst>
      </pc:sldChg>
      <pc:sldChg chg="del">
        <pc:chgData name="Katharina Heimes" userId="82e5c0d1-03be-46f0-ab77-0c2053758dbc" providerId="ADAL" clId="{79260853-9B13-4FC2-8413-93727760FD2E}" dt="2025-06-13T11:29:41.969" v="877" actId="2696"/>
        <pc:sldMkLst>
          <pc:docMk/>
          <pc:sldMk cId="0" sldId="271"/>
        </pc:sldMkLst>
      </pc:sldChg>
      <pc:sldChg chg="del">
        <pc:chgData name="Katharina Heimes" userId="82e5c0d1-03be-46f0-ab77-0c2053758dbc" providerId="ADAL" clId="{79260853-9B13-4FC2-8413-93727760FD2E}" dt="2025-06-13T11:29:41.969" v="877" actId="2696"/>
        <pc:sldMkLst>
          <pc:docMk/>
          <pc:sldMk cId="0" sldId="272"/>
        </pc:sldMkLst>
      </pc:sldChg>
      <pc:sldChg chg="del">
        <pc:chgData name="Katharina Heimes" userId="82e5c0d1-03be-46f0-ab77-0c2053758dbc" providerId="ADAL" clId="{79260853-9B13-4FC2-8413-93727760FD2E}" dt="2025-06-13T11:29:41.969" v="877" actId="2696"/>
        <pc:sldMkLst>
          <pc:docMk/>
          <pc:sldMk cId="0" sldId="273"/>
        </pc:sldMkLst>
      </pc:sldChg>
      <pc:sldChg chg="del">
        <pc:chgData name="Katharina Heimes" userId="82e5c0d1-03be-46f0-ab77-0c2053758dbc" providerId="ADAL" clId="{79260853-9B13-4FC2-8413-93727760FD2E}" dt="2025-06-13T11:29:41.969" v="877" actId="2696"/>
        <pc:sldMkLst>
          <pc:docMk/>
          <pc:sldMk cId="0" sldId="275"/>
        </pc:sldMkLst>
      </pc:sldChg>
      <pc:sldChg chg="del">
        <pc:chgData name="Katharina Heimes" userId="82e5c0d1-03be-46f0-ab77-0c2053758dbc" providerId="ADAL" clId="{79260853-9B13-4FC2-8413-93727760FD2E}" dt="2025-06-13T11:29:41.969" v="877" actId="2696"/>
        <pc:sldMkLst>
          <pc:docMk/>
          <pc:sldMk cId="0" sldId="276"/>
        </pc:sldMkLst>
      </pc:sldChg>
      <pc:sldChg chg="del">
        <pc:chgData name="Katharina Heimes" userId="82e5c0d1-03be-46f0-ab77-0c2053758dbc" providerId="ADAL" clId="{79260853-9B13-4FC2-8413-93727760FD2E}" dt="2025-06-13T11:29:41.969" v="877" actId="2696"/>
        <pc:sldMkLst>
          <pc:docMk/>
          <pc:sldMk cId="0" sldId="277"/>
        </pc:sldMkLst>
      </pc:sldChg>
      <pc:sldChg chg="del">
        <pc:chgData name="Katharina Heimes" userId="82e5c0d1-03be-46f0-ab77-0c2053758dbc" providerId="ADAL" clId="{79260853-9B13-4FC2-8413-93727760FD2E}" dt="2025-06-13T11:58:29.901" v="891" actId="2696"/>
        <pc:sldMkLst>
          <pc:docMk/>
          <pc:sldMk cId="0" sldId="278"/>
        </pc:sldMkLst>
      </pc:sldChg>
      <pc:sldChg chg="del">
        <pc:chgData name="Katharina Heimes" userId="82e5c0d1-03be-46f0-ab77-0c2053758dbc" providerId="ADAL" clId="{79260853-9B13-4FC2-8413-93727760FD2E}" dt="2025-06-13T11:29:41.969" v="877" actId="2696"/>
        <pc:sldMkLst>
          <pc:docMk/>
          <pc:sldMk cId="0" sldId="279"/>
        </pc:sldMkLst>
      </pc:sldChg>
      <pc:sldChg chg="addSp delSp modSp add mod">
        <pc:chgData name="Katharina Heimes" userId="82e5c0d1-03be-46f0-ab77-0c2053758dbc" providerId="ADAL" clId="{79260853-9B13-4FC2-8413-93727760FD2E}" dt="2025-06-16T11:54:23.258" v="901" actId="478"/>
        <pc:sldMkLst>
          <pc:docMk/>
          <pc:sldMk cId="49217328" sldId="281"/>
        </pc:sldMkLst>
        <pc:spChg chg="mod">
          <ac:chgData name="Katharina Heimes" userId="82e5c0d1-03be-46f0-ab77-0c2053758dbc" providerId="ADAL" clId="{79260853-9B13-4FC2-8413-93727760FD2E}" dt="2025-06-13T11:04:34.738" v="403" actId="20577"/>
          <ac:spMkLst>
            <pc:docMk/>
            <pc:sldMk cId="49217328" sldId="281"/>
            <ac:spMk id="2" creationId="{42F370BB-05DB-041E-7EE1-201A41B1C20E}"/>
          </ac:spMkLst>
        </pc:spChg>
        <pc:spChg chg="mod">
          <ac:chgData name="Katharina Heimes" userId="82e5c0d1-03be-46f0-ab77-0c2053758dbc" providerId="ADAL" clId="{79260853-9B13-4FC2-8413-93727760FD2E}" dt="2025-06-13T11:28:25.277" v="762" actId="20577"/>
          <ac:spMkLst>
            <pc:docMk/>
            <pc:sldMk cId="49217328" sldId="281"/>
            <ac:spMk id="3" creationId="{35F96902-AF2F-188C-C1C3-C866DD8C7AF5}"/>
          </ac:spMkLst>
        </pc:spChg>
        <pc:spChg chg="mod">
          <ac:chgData name="Katharina Heimes" userId="82e5c0d1-03be-46f0-ab77-0c2053758dbc" providerId="ADAL" clId="{79260853-9B13-4FC2-8413-93727760FD2E}" dt="2025-06-13T11:29:14.384" v="876" actId="20577"/>
          <ac:spMkLst>
            <pc:docMk/>
            <pc:sldMk cId="49217328" sldId="281"/>
            <ac:spMk id="10" creationId="{77A63920-76DE-22B8-A757-5A28979BC73A}"/>
          </ac:spMkLst>
        </pc:spChg>
        <pc:picChg chg="add mod modCrop">
          <ac:chgData name="Katharina Heimes" userId="82e5c0d1-03be-46f0-ab77-0c2053758dbc" providerId="ADAL" clId="{79260853-9B13-4FC2-8413-93727760FD2E}" dt="2025-06-13T11:28:13.206" v="759" actId="1076"/>
          <ac:picMkLst>
            <pc:docMk/>
            <pc:sldMk cId="49217328" sldId="281"/>
            <ac:picMk id="12" creationId="{5D588482-DEDD-C96C-2E45-247FC53BEB78}"/>
          </ac:picMkLst>
        </pc:picChg>
      </pc:sldChg>
      <pc:sldChg chg="delSp add del mod">
        <pc:chgData name="Katharina Heimes" userId="82e5c0d1-03be-46f0-ab77-0c2053758dbc" providerId="ADAL" clId="{79260853-9B13-4FC2-8413-93727760FD2E}" dt="2025-06-16T11:54:14.822" v="900" actId="2696"/>
        <pc:sldMkLst>
          <pc:docMk/>
          <pc:sldMk cId="2287511884" sldId="282"/>
        </pc:sldMkLst>
      </pc:sldChg>
      <pc:sldChg chg="modSp new del mod">
        <pc:chgData name="Katharina Heimes" userId="82e5c0d1-03be-46f0-ab77-0c2053758dbc" providerId="ADAL" clId="{79260853-9B13-4FC2-8413-93727760FD2E}" dt="2025-06-13T12:00:29.415" v="899" actId="2696"/>
        <pc:sldMkLst>
          <pc:docMk/>
          <pc:sldMk cId="2994667450" sldId="283"/>
        </pc:sldMkLst>
      </pc:sldChg>
    </pc:docChg>
  </pc:docChgLst>
  <pc:docChgLst>
    <pc:chgData name="Katharina Heimes" userId="82e5c0d1-03be-46f0-ab77-0c2053758dbc" providerId="ADAL" clId="{445FCA2C-1649-4F2E-A8A2-A5AD105EE21B}"/>
    <pc:docChg chg="undo custSel addSld delSld modSld">
      <pc:chgData name="Katharina Heimes" userId="82e5c0d1-03be-46f0-ab77-0c2053758dbc" providerId="ADAL" clId="{445FCA2C-1649-4F2E-A8A2-A5AD105EE21B}" dt="2024-10-14T08:36:32.142" v="252" actId="2696"/>
      <pc:docMkLst>
        <pc:docMk/>
      </pc:docMkLst>
      <pc:sldChg chg="addSp delSp modSp del mod">
        <pc:chgData name="Katharina Heimes" userId="82e5c0d1-03be-46f0-ab77-0c2053758dbc" providerId="ADAL" clId="{445FCA2C-1649-4F2E-A8A2-A5AD105EE21B}" dt="2024-10-14T08:36:24.089" v="251" actId="2696"/>
        <pc:sldMkLst>
          <pc:docMk/>
          <pc:sldMk cId="0" sldId="257"/>
        </pc:sldMkLst>
      </pc:sldChg>
      <pc:sldChg chg="del">
        <pc:chgData name="Katharina Heimes" userId="82e5c0d1-03be-46f0-ab77-0c2053758dbc" providerId="ADAL" clId="{445FCA2C-1649-4F2E-A8A2-A5AD105EE21B}" dt="2024-10-14T08:36:32.142" v="252" actId="2696"/>
        <pc:sldMkLst>
          <pc:docMk/>
          <pc:sldMk cId="0" sldId="258"/>
        </pc:sldMkLst>
      </pc:sldChg>
      <pc:sldChg chg="addSp delSp modSp mod">
        <pc:chgData name="Katharina Heimes" userId="82e5c0d1-03be-46f0-ab77-0c2053758dbc" providerId="ADAL" clId="{445FCA2C-1649-4F2E-A8A2-A5AD105EE21B}" dt="2024-09-16T14:18:02.321" v="249"/>
        <pc:sldMkLst>
          <pc:docMk/>
          <pc:sldMk cId="2219414981" sldId="280"/>
        </pc:sldMkLst>
      </pc:sldChg>
      <pc:sldChg chg="delSp new del mod">
        <pc:chgData name="Katharina Heimes" userId="82e5c0d1-03be-46f0-ab77-0c2053758dbc" providerId="ADAL" clId="{445FCA2C-1649-4F2E-A8A2-A5AD105EE21B}" dt="2024-09-16T14:18:24.248" v="250" actId="2696"/>
        <pc:sldMkLst>
          <pc:docMk/>
          <pc:sldMk cId="2130912828" sldId="281"/>
        </pc:sldMkLst>
      </pc:sldChg>
    </pc:docChg>
  </pc:docChgLst>
  <pc:docChgLst>
    <pc:chgData name="Daniela Rettenberger" userId="2d36efe0-473b-425b-ad50-08d8a9c212f8" providerId="ADAL" clId="{CC6F61B2-4E4A-4FFF-A56B-3F6415A50697}"/>
    <pc:docChg chg="undo redo custSel addSld delSld modSld sldOrd addSection modSection">
      <pc:chgData name="Daniela Rettenberger" userId="2d36efe0-473b-425b-ad50-08d8a9c212f8" providerId="ADAL" clId="{CC6F61B2-4E4A-4FFF-A56B-3F6415A50697}" dt="2025-08-07T07:22:43.611" v="9055" actId="207"/>
      <pc:docMkLst>
        <pc:docMk/>
      </pc:docMkLst>
      <pc:sldChg chg="modSp mod modAnim modNotesTx">
        <pc:chgData name="Daniela Rettenberger" userId="2d36efe0-473b-425b-ad50-08d8a9c212f8" providerId="ADAL" clId="{CC6F61B2-4E4A-4FFF-A56B-3F6415A50697}" dt="2025-07-03T10:13:52.407" v="2544" actId="20577"/>
        <pc:sldMkLst>
          <pc:docMk/>
          <pc:sldMk cId="0" sldId="267"/>
        </pc:sldMkLst>
        <pc:spChg chg="mod">
          <ac:chgData name="Daniela Rettenberger" userId="2d36efe0-473b-425b-ad50-08d8a9c212f8" providerId="ADAL" clId="{CC6F61B2-4E4A-4FFF-A56B-3F6415A50697}" dt="2025-07-03T09:04:11.661" v="518" actId="20577"/>
          <ac:spMkLst>
            <pc:docMk/>
            <pc:sldMk cId="0" sldId="267"/>
            <ac:spMk id="2" creationId="{00000000-0000-0000-0000-000000000000}"/>
          </ac:spMkLst>
        </pc:spChg>
        <pc:spChg chg="mod">
          <ac:chgData name="Daniela Rettenberger" userId="2d36efe0-473b-425b-ad50-08d8a9c212f8" providerId="ADAL" clId="{CC6F61B2-4E4A-4FFF-A56B-3F6415A50697}" dt="2025-07-03T09:09:23.157" v="724" actId="20577"/>
          <ac:spMkLst>
            <pc:docMk/>
            <pc:sldMk cId="0" sldId="267"/>
            <ac:spMk id="3" creationId="{00000000-0000-0000-0000-000000000000}"/>
          </ac:spMkLst>
        </pc:spChg>
        <pc:spChg chg="mod">
          <ac:chgData name="Daniela Rettenberger" userId="2d36efe0-473b-425b-ad50-08d8a9c212f8" providerId="ADAL" clId="{CC6F61B2-4E4A-4FFF-A56B-3F6415A50697}" dt="2025-07-03T09:27:56.913" v="928" actId="20577"/>
          <ac:spMkLst>
            <pc:docMk/>
            <pc:sldMk cId="0" sldId="267"/>
            <ac:spMk id="18" creationId="{00000000-0000-0000-0000-000000000000}"/>
          </ac:spMkLst>
        </pc:spChg>
        <pc:picChg chg="mod">
          <ac:chgData name="Daniela Rettenberger" userId="2d36efe0-473b-425b-ad50-08d8a9c212f8" providerId="ADAL" clId="{CC6F61B2-4E4A-4FFF-A56B-3F6415A50697}" dt="2025-07-03T09:18:22.746" v="765" actId="14826"/>
          <ac:picMkLst>
            <pc:docMk/>
            <pc:sldMk cId="0" sldId="267"/>
            <ac:picMk id="4" creationId="{BC007DF1-A3B6-8834-1358-B7D0A464CC5E}"/>
          </ac:picMkLst>
        </pc:picChg>
      </pc:sldChg>
      <pc:sldChg chg="del">
        <pc:chgData name="Daniela Rettenberger" userId="2d36efe0-473b-425b-ad50-08d8a9c212f8" providerId="ADAL" clId="{CC6F61B2-4E4A-4FFF-A56B-3F6415A50697}" dt="2025-07-30T08:44:45.760" v="7528" actId="2696"/>
        <pc:sldMkLst>
          <pc:docMk/>
          <pc:sldMk cId="2219414981" sldId="280"/>
        </pc:sldMkLst>
      </pc:sldChg>
      <pc:sldChg chg="modSp mod modNotesTx">
        <pc:chgData name="Daniela Rettenberger" userId="2d36efe0-473b-425b-ad50-08d8a9c212f8" providerId="ADAL" clId="{CC6F61B2-4E4A-4FFF-A56B-3F6415A50697}" dt="2025-07-29T06:59:18.450" v="6099" actId="20577"/>
        <pc:sldMkLst>
          <pc:docMk/>
          <pc:sldMk cId="49217328" sldId="281"/>
        </pc:sldMkLst>
        <pc:spChg chg="mod">
          <ac:chgData name="Daniela Rettenberger" userId="2d36efe0-473b-425b-ad50-08d8a9c212f8" providerId="ADAL" clId="{CC6F61B2-4E4A-4FFF-A56B-3F6415A50697}" dt="2025-07-03T07:36:37.075" v="124" actId="20577"/>
          <ac:spMkLst>
            <pc:docMk/>
            <pc:sldMk cId="49217328" sldId="281"/>
            <ac:spMk id="2" creationId="{42F370BB-05DB-041E-7EE1-201A41B1C20E}"/>
          </ac:spMkLst>
        </pc:spChg>
      </pc:sldChg>
      <pc:sldChg chg="addSp delSp modSp new mod modClrScheme chgLayout">
        <pc:chgData name="Daniela Rettenberger" userId="2d36efe0-473b-425b-ad50-08d8a9c212f8" providerId="ADAL" clId="{CC6F61B2-4E4A-4FFF-A56B-3F6415A50697}" dt="2025-07-17T08:18:18.608" v="5807" actId="167"/>
        <pc:sldMkLst>
          <pc:docMk/>
          <pc:sldMk cId="1566406820" sldId="282"/>
        </pc:sldMkLst>
        <pc:spChg chg="mod ord">
          <ac:chgData name="Daniela Rettenberger" userId="2d36efe0-473b-425b-ad50-08d8a9c212f8" providerId="ADAL" clId="{CC6F61B2-4E4A-4FFF-A56B-3F6415A50697}" dt="2025-07-15T06:47:59.478" v="3081" actId="20577"/>
          <ac:spMkLst>
            <pc:docMk/>
            <pc:sldMk cId="1566406820" sldId="282"/>
            <ac:spMk id="2" creationId="{54800F84-2A4D-022D-C2A9-6780921B4DC3}"/>
          </ac:spMkLst>
        </pc:spChg>
        <pc:spChg chg="mod ord">
          <ac:chgData name="Daniela Rettenberger" userId="2d36efe0-473b-425b-ad50-08d8a9c212f8" providerId="ADAL" clId="{CC6F61B2-4E4A-4FFF-A56B-3F6415A50697}" dt="2025-07-03T09:42:30.136" v="1261" actId="700"/>
          <ac:spMkLst>
            <pc:docMk/>
            <pc:sldMk cId="1566406820" sldId="282"/>
            <ac:spMk id="6" creationId="{24D70093-73FD-022D-0495-3C8B1EB06D86}"/>
          </ac:spMkLst>
        </pc:spChg>
        <pc:spChg chg="mod ord">
          <ac:chgData name="Daniela Rettenberger" userId="2d36efe0-473b-425b-ad50-08d8a9c212f8" providerId="ADAL" clId="{CC6F61B2-4E4A-4FFF-A56B-3F6415A50697}" dt="2025-07-03T09:42:30.136" v="1261" actId="700"/>
          <ac:spMkLst>
            <pc:docMk/>
            <pc:sldMk cId="1566406820" sldId="282"/>
            <ac:spMk id="7" creationId="{FBF51A52-C995-4910-FEA7-0E7A76DC3954}"/>
          </ac:spMkLst>
        </pc:spChg>
        <pc:spChg chg="add mod">
          <ac:chgData name="Daniela Rettenberger" userId="2d36efe0-473b-425b-ad50-08d8a9c212f8" providerId="ADAL" clId="{CC6F61B2-4E4A-4FFF-A56B-3F6415A50697}" dt="2025-07-17T08:17:56.070" v="5801"/>
          <ac:spMkLst>
            <pc:docMk/>
            <pc:sldMk cId="1566406820" sldId="282"/>
            <ac:spMk id="10" creationId="{F16FD978-A6B1-93CE-875A-1C7812BB12AB}"/>
          </ac:spMkLst>
        </pc:spChg>
        <pc:picChg chg="add mod">
          <ac:chgData name="Daniela Rettenberger" userId="2d36efe0-473b-425b-ad50-08d8a9c212f8" providerId="ADAL" clId="{CC6F61B2-4E4A-4FFF-A56B-3F6415A50697}" dt="2025-07-15T06:47:09.844" v="3056" actId="1076"/>
          <ac:picMkLst>
            <pc:docMk/>
            <pc:sldMk cId="1566406820" sldId="282"/>
            <ac:picMk id="4" creationId="{3CD327AF-7778-1993-CDF5-AE5AE18BE23B}"/>
          </ac:picMkLst>
        </pc:picChg>
        <pc:picChg chg="add mod ord">
          <ac:chgData name="Daniela Rettenberger" userId="2d36efe0-473b-425b-ad50-08d8a9c212f8" providerId="ADAL" clId="{CC6F61B2-4E4A-4FFF-A56B-3F6415A50697}" dt="2025-07-17T08:18:18.608" v="5807" actId="167"/>
          <ac:picMkLst>
            <pc:docMk/>
            <pc:sldMk cId="1566406820" sldId="282"/>
            <ac:picMk id="9" creationId="{0C5AAE47-DEB6-F700-F7A6-B47A2E62E3C9}"/>
          </ac:picMkLst>
        </pc:picChg>
      </pc:sldChg>
      <pc:sldChg chg="addSp delSp modSp new mod ord modAnim modNotesTx">
        <pc:chgData name="Daniela Rettenberger" userId="2d36efe0-473b-425b-ad50-08d8a9c212f8" providerId="ADAL" clId="{CC6F61B2-4E4A-4FFF-A56B-3F6415A50697}" dt="2025-07-03T10:09:17.939" v="2223" actId="113"/>
        <pc:sldMkLst>
          <pc:docMk/>
          <pc:sldMk cId="2593476792" sldId="283"/>
        </pc:sldMkLst>
        <pc:spChg chg="mod">
          <ac:chgData name="Daniela Rettenberger" userId="2d36efe0-473b-425b-ad50-08d8a9c212f8" providerId="ADAL" clId="{CC6F61B2-4E4A-4FFF-A56B-3F6415A50697}" dt="2025-07-03T07:55:36.097" v="448" actId="26606"/>
          <ac:spMkLst>
            <pc:docMk/>
            <pc:sldMk cId="2593476792" sldId="283"/>
            <ac:spMk id="2" creationId="{55895CE2-112E-A566-A1CD-DD74264A92D7}"/>
          </ac:spMkLst>
        </pc:spChg>
        <pc:spChg chg="mod">
          <ac:chgData name="Daniela Rettenberger" userId="2d36efe0-473b-425b-ad50-08d8a9c212f8" providerId="ADAL" clId="{CC6F61B2-4E4A-4FFF-A56B-3F6415A50697}" dt="2025-07-03T07:55:36.097" v="448" actId="26606"/>
          <ac:spMkLst>
            <pc:docMk/>
            <pc:sldMk cId="2593476792" sldId="283"/>
            <ac:spMk id="3" creationId="{19FC1C21-3527-99F4-EFEB-604A1CC95209}"/>
          </ac:spMkLst>
        </pc:spChg>
        <pc:spChg chg="mod">
          <ac:chgData name="Daniela Rettenberger" userId="2d36efe0-473b-425b-ad50-08d8a9c212f8" providerId="ADAL" clId="{CC6F61B2-4E4A-4FFF-A56B-3F6415A50697}" dt="2025-07-03T07:55:36.097" v="448" actId="26606"/>
          <ac:spMkLst>
            <pc:docMk/>
            <pc:sldMk cId="2593476792" sldId="283"/>
            <ac:spMk id="6" creationId="{46E458AE-5A3C-CA0F-63C3-D97CBADE3E82}"/>
          </ac:spMkLst>
        </pc:spChg>
        <pc:spChg chg="mod">
          <ac:chgData name="Daniela Rettenberger" userId="2d36efe0-473b-425b-ad50-08d8a9c212f8" providerId="ADAL" clId="{CC6F61B2-4E4A-4FFF-A56B-3F6415A50697}" dt="2025-07-03T07:55:36.097" v="448" actId="26606"/>
          <ac:spMkLst>
            <pc:docMk/>
            <pc:sldMk cId="2593476792" sldId="283"/>
            <ac:spMk id="7" creationId="{0A4ED894-B033-9B59-91CF-04B35C7CA4D7}"/>
          </ac:spMkLst>
        </pc:spChg>
        <pc:spChg chg="add">
          <ac:chgData name="Daniela Rettenberger" userId="2d36efe0-473b-425b-ad50-08d8a9c212f8" providerId="ADAL" clId="{CC6F61B2-4E4A-4FFF-A56B-3F6415A50697}" dt="2025-07-03T07:55:36.097" v="448" actId="26606"/>
          <ac:spMkLst>
            <pc:docMk/>
            <pc:sldMk cId="2593476792" sldId="283"/>
            <ac:spMk id="16" creationId="{D018CD00-6FAE-32CF-0D85-F5F482C3253A}"/>
          </ac:spMkLst>
        </pc:spChg>
        <pc:spChg chg="add mod">
          <ac:chgData name="Daniela Rettenberger" userId="2d36efe0-473b-425b-ad50-08d8a9c212f8" providerId="ADAL" clId="{CC6F61B2-4E4A-4FFF-A56B-3F6415A50697}" dt="2025-07-03T09:28:01.581" v="932" actId="20577"/>
          <ac:spMkLst>
            <pc:docMk/>
            <pc:sldMk cId="2593476792" sldId="283"/>
            <ac:spMk id="18" creationId="{7765036F-6383-F0E2-9AE2-2783F25575F6}"/>
          </ac:spMkLst>
        </pc:spChg>
        <pc:picChg chg="add mod">
          <ac:chgData name="Daniela Rettenberger" userId="2d36efe0-473b-425b-ad50-08d8a9c212f8" providerId="ADAL" clId="{CC6F61B2-4E4A-4FFF-A56B-3F6415A50697}" dt="2025-07-03T07:55:36.097" v="448" actId="26606"/>
          <ac:picMkLst>
            <pc:docMk/>
            <pc:sldMk cId="2593476792" sldId="283"/>
            <ac:picMk id="11" creationId="{082561B5-B8B8-DFF5-4CF5-0AB8407414D3}"/>
          </ac:picMkLst>
        </pc:picChg>
      </pc:sldChg>
      <pc:sldChg chg="addSp delSp modSp new del mod">
        <pc:chgData name="Daniela Rettenberger" userId="2d36efe0-473b-425b-ad50-08d8a9c212f8" providerId="ADAL" clId="{CC6F61B2-4E4A-4FFF-A56B-3F6415A50697}" dt="2025-07-03T09:20:33.243" v="825" actId="2696"/>
        <pc:sldMkLst>
          <pc:docMk/>
          <pc:sldMk cId="752569332" sldId="284"/>
        </pc:sldMkLst>
      </pc:sldChg>
      <pc:sldChg chg="addSp delSp modSp add mod ord modClrScheme modAnim chgLayout modNotesTx">
        <pc:chgData name="Daniela Rettenberger" userId="2d36efe0-473b-425b-ad50-08d8a9c212f8" providerId="ADAL" clId="{CC6F61B2-4E4A-4FFF-A56B-3F6415A50697}" dt="2025-07-03T10:19:12.967" v="2962" actId="20577"/>
        <pc:sldMkLst>
          <pc:docMk/>
          <pc:sldMk cId="3054602815" sldId="285"/>
        </pc:sldMkLst>
        <pc:spChg chg="mod ord">
          <ac:chgData name="Daniela Rettenberger" userId="2d36efe0-473b-425b-ad50-08d8a9c212f8" providerId="ADAL" clId="{CC6F61B2-4E4A-4FFF-A56B-3F6415A50697}" dt="2025-07-03T09:43:07.957" v="1271" actId="700"/>
          <ac:spMkLst>
            <pc:docMk/>
            <pc:sldMk cId="3054602815" sldId="285"/>
            <ac:spMk id="2" creationId="{66F30DF5-9B50-3EFA-6E04-3CBB1389CBAA}"/>
          </ac:spMkLst>
        </pc:spChg>
        <pc:spChg chg="mod ord">
          <ac:chgData name="Daniela Rettenberger" userId="2d36efe0-473b-425b-ad50-08d8a9c212f8" providerId="ADAL" clId="{CC6F61B2-4E4A-4FFF-A56B-3F6415A50697}" dt="2025-07-03T09:43:07.957" v="1271" actId="700"/>
          <ac:spMkLst>
            <pc:docMk/>
            <pc:sldMk cId="3054602815" sldId="285"/>
            <ac:spMk id="3" creationId="{2DC82008-8AE7-BBE7-1436-47B13FFA529D}"/>
          </ac:spMkLst>
        </pc:spChg>
        <pc:spChg chg="mod ord">
          <ac:chgData name="Daniela Rettenberger" userId="2d36efe0-473b-425b-ad50-08d8a9c212f8" providerId="ADAL" clId="{CC6F61B2-4E4A-4FFF-A56B-3F6415A50697}" dt="2025-07-03T09:43:07.957" v="1271" actId="700"/>
          <ac:spMkLst>
            <pc:docMk/>
            <pc:sldMk cId="3054602815" sldId="285"/>
            <ac:spMk id="8" creationId="{0AEB65C3-2F8D-86F5-82B7-A1EC06A46A30}"/>
          </ac:spMkLst>
        </pc:spChg>
        <pc:spChg chg="mod ord">
          <ac:chgData name="Daniela Rettenberger" userId="2d36efe0-473b-425b-ad50-08d8a9c212f8" providerId="ADAL" clId="{CC6F61B2-4E4A-4FFF-A56B-3F6415A50697}" dt="2025-07-03T09:43:07.957" v="1271" actId="700"/>
          <ac:spMkLst>
            <pc:docMk/>
            <pc:sldMk cId="3054602815" sldId="285"/>
            <ac:spMk id="10" creationId="{29481712-E438-0F9E-1D9A-8F08ECB7C478}"/>
          </ac:spMkLst>
        </pc:spChg>
        <pc:spChg chg="add mod">
          <ac:chgData name="Daniela Rettenberger" userId="2d36efe0-473b-425b-ad50-08d8a9c212f8" providerId="ADAL" clId="{CC6F61B2-4E4A-4FFF-A56B-3F6415A50697}" dt="2025-07-03T09:43:38.087" v="1296" actId="20577"/>
          <ac:spMkLst>
            <pc:docMk/>
            <pc:sldMk cId="3054602815" sldId="285"/>
            <ac:spMk id="13" creationId="{04D75B88-57C8-A66A-F642-45EBD8C42A05}"/>
          </ac:spMkLst>
        </pc:spChg>
        <pc:spChg chg="add mod">
          <ac:chgData name="Daniela Rettenberger" userId="2d36efe0-473b-425b-ad50-08d8a9c212f8" providerId="ADAL" clId="{CC6F61B2-4E4A-4FFF-A56B-3F6415A50697}" dt="2025-07-03T09:45:02.360" v="1333" actId="20577"/>
          <ac:spMkLst>
            <pc:docMk/>
            <pc:sldMk cId="3054602815" sldId="285"/>
            <ac:spMk id="16" creationId="{5C4E86D8-38C2-CD9C-4CEF-EFD0D735EC58}"/>
          </ac:spMkLst>
        </pc:spChg>
        <pc:spChg chg="mod ord">
          <ac:chgData name="Daniela Rettenberger" userId="2d36efe0-473b-425b-ad50-08d8a9c212f8" providerId="ADAL" clId="{CC6F61B2-4E4A-4FFF-A56B-3F6415A50697}" dt="2025-07-03T09:43:40.805" v="1297" actId="20577"/>
          <ac:spMkLst>
            <pc:docMk/>
            <pc:sldMk cId="3054602815" sldId="285"/>
            <ac:spMk id="18" creationId="{C4493071-36C1-8392-8D30-F7D8AE6CC746}"/>
          </ac:spMkLst>
        </pc:spChg>
        <pc:picChg chg="add mod">
          <ac:chgData name="Daniela Rettenberger" userId="2d36efe0-473b-425b-ad50-08d8a9c212f8" providerId="ADAL" clId="{CC6F61B2-4E4A-4FFF-A56B-3F6415A50697}" dt="2025-07-03T09:43:15.119" v="1275" actId="962"/>
          <ac:picMkLst>
            <pc:docMk/>
            <pc:sldMk cId="3054602815" sldId="285"/>
            <ac:picMk id="12" creationId="{DD8F3734-9BBC-6FFB-94FF-E622CDBA4DE9}"/>
          </ac:picMkLst>
        </pc:picChg>
        <pc:picChg chg="add mod">
          <ac:chgData name="Daniela Rettenberger" userId="2d36efe0-473b-425b-ad50-08d8a9c212f8" providerId="ADAL" clId="{CC6F61B2-4E4A-4FFF-A56B-3F6415A50697}" dt="2025-07-03T09:44:10.549" v="1300" actId="962"/>
          <ac:picMkLst>
            <pc:docMk/>
            <pc:sldMk cId="3054602815" sldId="285"/>
            <ac:picMk id="15" creationId="{E44B241E-F52C-E9AC-283A-9A99A0A2DDE1}"/>
          </ac:picMkLst>
        </pc:picChg>
      </pc:sldChg>
      <pc:sldChg chg="addSp delSp modSp new mod ord modClrScheme chgLayout modNotesTx">
        <pc:chgData name="Daniela Rettenberger" userId="2d36efe0-473b-425b-ad50-08d8a9c212f8" providerId="ADAL" clId="{CC6F61B2-4E4A-4FFF-A56B-3F6415A50697}" dt="2025-07-17T07:38:57.169" v="5064" actId="20577"/>
        <pc:sldMkLst>
          <pc:docMk/>
          <pc:sldMk cId="2972559652" sldId="286"/>
        </pc:sldMkLst>
        <pc:spChg chg="mod ord">
          <ac:chgData name="Daniela Rettenberger" userId="2d36efe0-473b-425b-ad50-08d8a9c212f8" providerId="ADAL" clId="{CC6F61B2-4E4A-4FFF-A56B-3F6415A50697}" dt="2025-07-17T07:34:32.864" v="4596" actId="26606"/>
          <ac:spMkLst>
            <pc:docMk/>
            <pc:sldMk cId="2972559652" sldId="286"/>
            <ac:spMk id="5" creationId="{F6EA24C8-0733-65D2-E84C-98A0AC83FDCD}"/>
          </ac:spMkLst>
        </pc:spChg>
        <pc:spChg chg="mod ord">
          <ac:chgData name="Daniela Rettenberger" userId="2d36efe0-473b-425b-ad50-08d8a9c212f8" providerId="ADAL" clId="{CC6F61B2-4E4A-4FFF-A56B-3F6415A50697}" dt="2025-07-17T07:34:32.864" v="4596" actId="26606"/>
          <ac:spMkLst>
            <pc:docMk/>
            <pc:sldMk cId="2972559652" sldId="286"/>
            <ac:spMk id="6" creationId="{A9570204-8B7E-FBFE-53D9-18CB7D2DF46C}"/>
          </ac:spMkLst>
        </pc:spChg>
        <pc:spChg chg="add mod ord">
          <ac:chgData name="Daniela Rettenberger" userId="2d36efe0-473b-425b-ad50-08d8a9c212f8" providerId="ADAL" clId="{CC6F61B2-4E4A-4FFF-A56B-3F6415A50697}" dt="2025-07-17T07:34:32.864" v="4596" actId="26606"/>
          <ac:spMkLst>
            <pc:docMk/>
            <pc:sldMk cId="2972559652" sldId="286"/>
            <ac:spMk id="26" creationId="{9A846804-0841-C89E-0FDC-408B200DC440}"/>
          </ac:spMkLst>
        </pc:spChg>
        <pc:spChg chg="add mod ord">
          <ac:chgData name="Daniela Rettenberger" userId="2d36efe0-473b-425b-ad50-08d8a9c212f8" providerId="ADAL" clId="{CC6F61B2-4E4A-4FFF-A56B-3F6415A50697}" dt="2025-07-17T07:34:32.864" v="4596" actId="26606"/>
          <ac:spMkLst>
            <pc:docMk/>
            <pc:sldMk cId="2972559652" sldId="286"/>
            <ac:spMk id="27" creationId="{6E3EA99A-B7C8-8166-FE50-4DEF6BE930AB}"/>
          </ac:spMkLst>
        </pc:spChg>
        <pc:spChg chg="add del mod ord">
          <ac:chgData name="Daniela Rettenberger" userId="2d36efe0-473b-425b-ad50-08d8a9c212f8" providerId="ADAL" clId="{CC6F61B2-4E4A-4FFF-A56B-3F6415A50697}" dt="2025-07-17T07:34:59.199" v="4627" actId="20577"/>
          <ac:spMkLst>
            <pc:docMk/>
            <pc:sldMk cId="2972559652" sldId="286"/>
            <ac:spMk id="30" creationId="{C349C7B1-484C-304F-B367-B107B242939A}"/>
          </ac:spMkLst>
        </pc:spChg>
        <pc:spChg chg="add">
          <ac:chgData name="Daniela Rettenberger" userId="2d36efe0-473b-425b-ad50-08d8a9c212f8" providerId="ADAL" clId="{CC6F61B2-4E4A-4FFF-A56B-3F6415A50697}" dt="2025-07-17T07:34:32.864" v="4596" actId="26606"/>
          <ac:spMkLst>
            <pc:docMk/>
            <pc:sldMk cId="2972559652" sldId="286"/>
            <ac:spMk id="44" creationId="{A2D796D4-F895-1077-9653-1F38CFFBADC8}"/>
          </ac:spMkLst>
        </pc:spChg>
        <pc:picChg chg="add mod ord modCrop">
          <ac:chgData name="Daniela Rettenberger" userId="2d36efe0-473b-425b-ad50-08d8a9c212f8" providerId="ADAL" clId="{CC6F61B2-4E4A-4FFF-A56B-3F6415A50697}" dt="2025-07-17T07:34:44.012" v="4597" actId="18131"/>
          <ac:picMkLst>
            <pc:docMk/>
            <pc:sldMk cId="2972559652" sldId="286"/>
            <ac:picMk id="39" creationId="{E692BAAB-887F-FE14-4167-530CF23E5E43}"/>
          </ac:picMkLst>
        </pc:picChg>
      </pc:sldChg>
      <pc:sldChg chg="addSp delSp modSp add mod ord modClrScheme delAnim modAnim chgLayout modNotesTx">
        <pc:chgData name="Daniela Rettenberger" userId="2d36efe0-473b-425b-ad50-08d8a9c212f8" providerId="ADAL" clId="{CC6F61B2-4E4A-4FFF-A56B-3F6415A50697}" dt="2025-08-01T08:00:28.302" v="7682" actId="1076"/>
        <pc:sldMkLst>
          <pc:docMk/>
          <pc:sldMk cId="1428772405" sldId="287"/>
        </pc:sldMkLst>
        <pc:spChg chg="mod ord">
          <ac:chgData name="Daniela Rettenberger" userId="2d36efe0-473b-425b-ad50-08d8a9c212f8" providerId="ADAL" clId="{CC6F61B2-4E4A-4FFF-A56B-3F6415A50697}" dt="2025-08-01T07:58:34.664" v="7588" actId="700"/>
          <ac:spMkLst>
            <pc:docMk/>
            <pc:sldMk cId="1428772405" sldId="287"/>
            <ac:spMk id="2" creationId="{BB509612-2E3B-433C-8B62-D7C2567F8D50}"/>
          </ac:spMkLst>
        </pc:spChg>
        <pc:spChg chg="mod ord">
          <ac:chgData name="Daniela Rettenberger" userId="2d36efe0-473b-425b-ad50-08d8a9c212f8" providerId="ADAL" clId="{CC6F61B2-4E4A-4FFF-A56B-3F6415A50697}" dt="2025-08-01T07:58:34.664" v="7588" actId="700"/>
          <ac:spMkLst>
            <pc:docMk/>
            <pc:sldMk cId="1428772405" sldId="287"/>
            <ac:spMk id="5" creationId="{1F60AC82-A42E-FB1A-524B-99EEDD731F22}"/>
          </ac:spMkLst>
        </pc:spChg>
        <pc:spChg chg="mod ord">
          <ac:chgData name="Daniela Rettenberger" userId="2d36efe0-473b-425b-ad50-08d8a9c212f8" providerId="ADAL" clId="{CC6F61B2-4E4A-4FFF-A56B-3F6415A50697}" dt="2025-08-01T07:58:34.664" v="7588" actId="700"/>
          <ac:spMkLst>
            <pc:docMk/>
            <pc:sldMk cId="1428772405" sldId="287"/>
            <ac:spMk id="6" creationId="{E5FAE6CA-8F73-55B5-E3DF-041DC05319E9}"/>
          </ac:spMkLst>
        </pc:spChg>
        <pc:picChg chg="mod ord">
          <ac:chgData name="Daniela Rettenberger" userId="2d36efe0-473b-425b-ad50-08d8a9c212f8" providerId="ADAL" clId="{CC6F61B2-4E4A-4FFF-A56B-3F6415A50697}" dt="2025-08-01T07:58:34.664" v="7588" actId="700"/>
          <ac:picMkLst>
            <pc:docMk/>
            <pc:sldMk cId="1428772405" sldId="287"/>
            <ac:picMk id="18" creationId="{1944CFAB-6F35-6DAD-CF86-5A0DE149EA4C}"/>
          </ac:picMkLst>
        </pc:picChg>
        <pc:picChg chg="mod ord">
          <ac:chgData name="Daniela Rettenberger" userId="2d36efe0-473b-425b-ad50-08d8a9c212f8" providerId="ADAL" clId="{CC6F61B2-4E4A-4FFF-A56B-3F6415A50697}" dt="2025-08-01T07:58:34.664" v="7588" actId="700"/>
          <ac:picMkLst>
            <pc:docMk/>
            <pc:sldMk cId="1428772405" sldId="287"/>
            <ac:picMk id="20" creationId="{A8BA78F1-09AF-670B-C67F-486A1439946C}"/>
          </ac:picMkLst>
        </pc:picChg>
        <pc:picChg chg="add mod">
          <ac:chgData name="Daniela Rettenberger" userId="2d36efe0-473b-425b-ad50-08d8a9c212f8" providerId="ADAL" clId="{CC6F61B2-4E4A-4FFF-A56B-3F6415A50697}" dt="2025-08-01T08:00:28.302" v="7682" actId="1076"/>
          <ac:picMkLst>
            <pc:docMk/>
            <pc:sldMk cId="1428772405" sldId="287"/>
            <ac:picMk id="34" creationId="{1CD54C90-6EAA-125F-B96A-370616D576B0}"/>
          </ac:picMkLst>
        </pc:picChg>
      </pc:sldChg>
      <pc:sldChg chg="addSp delSp modSp add mod modAnim">
        <pc:chgData name="Daniela Rettenberger" userId="2d36efe0-473b-425b-ad50-08d8a9c212f8" providerId="ADAL" clId="{CC6F61B2-4E4A-4FFF-A56B-3F6415A50697}" dt="2025-07-17T08:15:42.203" v="5775" actId="20577"/>
        <pc:sldMkLst>
          <pc:docMk/>
          <pc:sldMk cId="3985533653" sldId="288"/>
        </pc:sldMkLst>
        <pc:spChg chg="mod">
          <ac:chgData name="Daniela Rettenberger" userId="2d36efe0-473b-425b-ad50-08d8a9c212f8" providerId="ADAL" clId="{CC6F61B2-4E4A-4FFF-A56B-3F6415A50697}" dt="2025-07-15T06:48:09.043" v="3092" actId="20577"/>
          <ac:spMkLst>
            <pc:docMk/>
            <pc:sldMk cId="3985533653" sldId="288"/>
            <ac:spMk id="2" creationId="{5466E298-B4E4-523C-B2CA-5813707835BF}"/>
          </ac:spMkLst>
        </pc:spChg>
        <pc:spChg chg="add mod">
          <ac:chgData name="Daniela Rettenberger" userId="2d36efe0-473b-425b-ad50-08d8a9c212f8" providerId="ADAL" clId="{CC6F61B2-4E4A-4FFF-A56B-3F6415A50697}" dt="2025-07-15T07:42:24.415" v="3538" actId="20577"/>
          <ac:spMkLst>
            <pc:docMk/>
            <pc:sldMk cId="3985533653" sldId="288"/>
            <ac:spMk id="5" creationId="{8C2F35F0-A1BD-8820-E844-04C1C164D49B}"/>
          </ac:spMkLst>
        </pc:spChg>
        <pc:spChg chg="add mod">
          <ac:chgData name="Daniela Rettenberger" userId="2d36efe0-473b-425b-ad50-08d8a9c212f8" providerId="ADAL" clId="{CC6F61B2-4E4A-4FFF-A56B-3F6415A50697}" dt="2025-07-17T08:15:42.203" v="5775" actId="20577"/>
          <ac:spMkLst>
            <pc:docMk/>
            <pc:sldMk cId="3985533653" sldId="288"/>
            <ac:spMk id="11" creationId="{6C470BB0-AD6B-9642-2FCA-F2A08937672B}"/>
          </ac:spMkLst>
        </pc:spChg>
        <pc:picChg chg="add mod">
          <ac:chgData name="Daniela Rettenberger" userId="2d36efe0-473b-425b-ad50-08d8a9c212f8" providerId="ADAL" clId="{CC6F61B2-4E4A-4FFF-A56B-3F6415A50697}" dt="2025-07-15T07:03:34.438" v="3220" actId="962"/>
          <ac:picMkLst>
            <pc:docMk/>
            <pc:sldMk cId="3985533653" sldId="288"/>
            <ac:picMk id="10" creationId="{BD534450-BF40-92E7-9B64-090439813E93}"/>
          </ac:picMkLst>
        </pc:picChg>
      </pc:sldChg>
      <pc:sldChg chg="addSp delSp modSp add mod ord modClrScheme chgLayout modNotesTx">
        <pc:chgData name="Daniela Rettenberger" userId="2d36efe0-473b-425b-ad50-08d8a9c212f8" providerId="ADAL" clId="{CC6F61B2-4E4A-4FFF-A56B-3F6415A50697}" dt="2025-07-17T08:03:35.753" v="5694" actId="20577"/>
        <pc:sldMkLst>
          <pc:docMk/>
          <pc:sldMk cId="638390213" sldId="289"/>
        </pc:sldMkLst>
        <pc:spChg chg="mod ord">
          <ac:chgData name="Daniela Rettenberger" userId="2d36efe0-473b-425b-ad50-08d8a9c212f8" providerId="ADAL" clId="{CC6F61B2-4E4A-4FFF-A56B-3F6415A50697}" dt="2025-07-17T07:16:22.505" v="4213" actId="26606"/>
          <ac:spMkLst>
            <pc:docMk/>
            <pc:sldMk cId="638390213" sldId="289"/>
            <ac:spMk id="2" creationId="{098FB314-D03A-A3E9-4AF8-D2827FBFA64F}"/>
          </ac:spMkLst>
        </pc:spChg>
        <pc:spChg chg="mod ord">
          <ac:chgData name="Daniela Rettenberger" userId="2d36efe0-473b-425b-ad50-08d8a9c212f8" providerId="ADAL" clId="{CC6F61B2-4E4A-4FFF-A56B-3F6415A50697}" dt="2025-07-17T07:16:22.505" v="4213" actId="26606"/>
          <ac:spMkLst>
            <pc:docMk/>
            <pc:sldMk cId="638390213" sldId="289"/>
            <ac:spMk id="6" creationId="{5AD964AE-D8C1-B663-5FAE-28ED1C04367D}"/>
          </ac:spMkLst>
        </pc:spChg>
        <pc:spChg chg="mod ord">
          <ac:chgData name="Daniela Rettenberger" userId="2d36efe0-473b-425b-ad50-08d8a9c212f8" providerId="ADAL" clId="{CC6F61B2-4E4A-4FFF-A56B-3F6415A50697}" dt="2025-07-17T07:16:22.505" v="4213" actId="26606"/>
          <ac:spMkLst>
            <pc:docMk/>
            <pc:sldMk cId="638390213" sldId="289"/>
            <ac:spMk id="7" creationId="{E93BE0FE-AD58-18E9-5E20-756D976E715D}"/>
          </ac:spMkLst>
        </pc:spChg>
        <pc:spChg chg="add mod ord">
          <ac:chgData name="Daniela Rettenberger" userId="2d36efe0-473b-425b-ad50-08d8a9c212f8" providerId="ADAL" clId="{CC6F61B2-4E4A-4FFF-A56B-3F6415A50697}" dt="2025-07-17T07:15:57.823" v="4211" actId="6549"/>
          <ac:spMkLst>
            <pc:docMk/>
            <pc:sldMk cId="638390213" sldId="289"/>
            <ac:spMk id="12" creationId="{79BFC073-ECCA-3FB5-BC72-1334F94FA882}"/>
          </ac:spMkLst>
        </pc:spChg>
        <pc:spChg chg="add del mod">
          <ac:chgData name="Daniela Rettenberger" userId="2d36efe0-473b-425b-ad50-08d8a9c212f8" providerId="ADAL" clId="{CC6F61B2-4E4A-4FFF-A56B-3F6415A50697}" dt="2025-07-17T07:15:55.483" v="4210" actId="6549"/>
          <ac:spMkLst>
            <pc:docMk/>
            <pc:sldMk cId="638390213" sldId="289"/>
            <ac:spMk id="16" creationId="{239D22F9-1B10-51A6-FB75-FB2B17E7A621}"/>
          </ac:spMkLst>
        </pc:spChg>
        <pc:spChg chg="add mod">
          <ac:chgData name="Daniela Rettenberger" userId="2d36efe0-473b-425b-ad50-08d8a9c212f8" providerId="ADAL" clId="{CC6F61B2-4E4A-4FFF-A56B-3F6415A50697}" dt="2025-07-17T08:02:57.377" v="5681" actId="1076"/>
          <ac:spMkLst>
            <pc:docMk/>
            <pc:sldMk cId="638390213" sldId="289"/>
            <ac:spMk id="31" creationId="{DB3AE6B0-DB91-200A-7C7D-8DA5D94DB166}"/>
          </ac:spMkLst>
        </pc:spChg>
        <pc:picChg chg="add mod ord">
          <ac:chgData name="Daniela Rettenberger" userId="2d36efe0-473b-425b-ad50-08d8a9c212f8" providerId="ADAL" clId="{CC6F61B2-4E4A-4FFF-A56B-3F6415A50697}" dt="2025-07-17T08:02:18.485" v="5677" actId="1076"/>
          <ac:picMkLst>
            <pc:docMk/>
            <pc:sldMk cId="638390213" sldId="289"/>
            <ac:picMk id="22" creationId="{E649D06E-A450-31AB-6001-9F6EE67EA6B5}"/>
          </ac:picMkLst>
        </pc:picChg>
      </pc:sldChg>
      <pc:sldChg chg="addSp delSp modSp add mod modAnim">
        <pc:chgData name="Daniela Rettenberger" userId="2d36efe0-473b-425b-ad50-08d8a9c212f8" providerId="ADAL" clId="{CC6F61B2-4E4A-4FFF-A56B-3F6415A50697}" dt="2025-07-17T08:18:05.126" v="5803" actId="14826"/>
        <pc:sldMkLst>
          <pc:docMk/>
          <pc:sldMk cId="3677356261" sldId="290"/>
        </pc:sldMkLst>
        <pc:spChg chg="add mod">
          <ac:chgData name="Daniela Rettenberger" userId="2d36efe0-473b-425b-ad50-08d8a9c212f8" providerId="ADAL" clId="{CC6F61B2-4E4A-4FFF-A56B-3F6415A50697}" dt="2025-07-15T07:50:28.747" v="3660" actId="20577"/>
          <ac:spMkLst>
            <pc:docMk/>
            <pc:sldMk cId="3677356261" sldId="290"/>
            <ac:spMk id="5" creationId="{E55DCFB3-A8A9-CA62-17FF-406408A5D13B}"/>
          </ac:spMkLst>
        </pc:spChg>
        <pc:picChg chg="mod">
          <ac:chgData name="Daniela Rettenberger" userId="2d36efe0-473b-425b-ad50-08d8a9c212f8" providerId="ADAL" clId="{CC6F61B2-4E4A-4FFF-A56B-3F6415A50697}" dt="2025-07-17T08:18:05.126" v="5803" actId="14826"/>
          <ac:picMkLst>
            <pc:docMk/>
            <pc:sldMk cId="3677356261" sldId="290"/>
            <ac:picMk id="1028" creationId="{2C06F995-F06F-7632-BDA2-DFDBAA717B5F}"/>
          </ac:picMkLst>
        </pc:picChg>
      </pc:sldChg>
      <pc:sldChg chg="addSp delSp modSp add mod modAnim">
        <pc:chgData name="Daniela Rettenberger" userId="2d36efe0-473b-425b-ad50-08d8a9c212f8" providerId="ADAL" clId="{CC6F61B2-4E4A-4FFF-A56B-3F6415A50697}" dt="2025-07-17T07:12:14.664" v="3940"/>
        <pc:sldMkLst>
          <pc:docMk/>
          <pc:sldMk cId="2907650747" sldId="291"/>
        </pc:sldMkLst>
        <pc:spChg chg="mod">
          <ac:chgData name="Daniela Rettenberger" userId="2d36efe0-473b-425b-ad50-08d8a9c212f8" providerId="ADAL" clId="{CC6F61B2-4E4A-4FFF-A56B-3F6415A50697}" dt="2025-07-15T07:35:57.737" v="3393" actId="20577"/>
          <ac:spMkLst>
            <pc:docMk/>
            <pc:sldMk cId="2907650747" sldId="291"/>
            <ac:spMk id="2" creationId="{F76B6033-6601-2A53-C795-04D119266E38}"/>
          </ac:spMkLst>
        </pc:spChg>
        <pc:spChg chg="add mod">
          <ac:chgData name="Daniela Rettenberger" userId="2d36efe0-473b-425b-ad50-08d8a9c212f8" providerId="ADAL" clId="{CC6F61B2-4E4A-4FFF-A56B-3F6415A50697}" dt="2025-07-17T07:08:36.866" v="3852" actId="20577"/>
          <ac:spMkLst>
            <pc:docMk/>
            <pc:sldMk cId="2907650747" sldId="291"/>
            <ac:spMk id="5" creationId="{2BDF123D-FE0E-C85C-9864-1AA52620A601}"/>
          </ac:spMkLst>
        </pc:spChg>
      </pc:sldChg>
      <pc:sldChg chg="addSp delSp modSp new mod">
        <pc:chgData name="Daniela Rettenberger" userId="2d36efe0-473b-425b-ad50-08d8a9c212f8" providerId="ADAL" clId="{CC6F61B2-4E4A-4FFF-A56B-3F6415A50697}" dt="2025-08-01T08:53:17.199" v="9054" actId="20577"/>
        <pc:sldMkLst>
          <pc:docMk/>
          <pc:sldMk cId="2138823293" sldId="292"/>
        </pc:sldMkLst>
        <pc:spChg chg="mod">
          <ac:chgData name="Daniela Rettenberger" userId="2d36efe0-473b-425b-ad50-08d8a9c212f8" providerId="ADAL" clId="{CC6F61B2-4E4A-4FFF-A56B-3F6415A50697}" dt="2025-08-01T08:53:17.199" v="9054" actId="20577"/>
          <ac:spMkLst>
            <pc:docMk/>
            <pc:sldMk cId="2138823293" sldId="292"/>
            <ac:spMk id="2" creationId="{E9556231-087D-30F2-216D-DBCD3ABD8D67}"/>
          </ac:spMkLst>
        </pc:spChg>
        <pc:spChg chg="mod">
          <ac:chgData name="Daniela Rettenberger" userId="2d36efe0-473b-425b-ad50-08d8a9c212f8" providerId="ADAL" clId="{CC6F61B2-4E4A-4FFF-A56B-3F6415A50697}" dt="2025-07-29T06:57:32.369" v="6077" actId="20577"/>
          <ac:spMkLst>
            <pc:docMk/>
            <pc:sldMk cId="2138823293" sldId="292"/>
            <ac:spMk id="7" creationId="{94A011C1-723B-2DA1-B868-F2CB29D67688}"/>
          </ac:spMkLst>
        </pc:spChg>
        <pc:picChg chg="add mod">
          <ac:chgData name="Daniela Rettenberger" userId="2d36efe0-473b-425b-ad50-08d8a9c212f8" providerId="ADAL" clId="{CC6F61B2-4E4A-4FFF-A56B-3F6415A50697}" dt="2025-08-01T08:48:29.195" v="8932" actId="962"/>
          <ac:picMkLst>
            <pc:docMk/>
            <pc:sldMk cId="2138823293" sldId="292"/>
            <ac:picMk id="17" creationId="{85923217-7711-C248-3CA3-BD9D9B0E26B4}"/>
          </ac:picMkLst>
        </pc:picChg>
      </pc:sldChg>
      <pc:sldChg chg="addSp delSp modSp add mod modAnim">
        <pc:chgData name="Daniela Rettenberger" userId="2d36efe0-473b-425b-ad50-08d8a9c212f8" providerId="ADAL" clId="{CC6F61B2-4E4A-4FFF-A56B-3F6415A50697}" dt="2025-07-17T08:29:50.945" v="6061"/>
        <pc:sldMkLst>
          <pc:docMk/>
          <pc:sldMk cId="3837151156" sldId="293"/>
        </pc:sldMkLst>
        <pc:spChg chg="mod">
          <ac:chgData name="Daniela Rettenberger" userId="2d36efe0-473b-425b-ad50-08d8a9c212f8" providerId="ADAL" clId="{CC6F61B2-4E4A-4FFF-A56B-3F6415A50697}" dt="2025-07-15T07:51:32.033" v="3681"/>
          <ac:spMkLst>
            <pc:docMk/>
            <pc:sldMk cId="3837151156" sldId="293"/>
            <ac:spMk id="2" creationId="{80F1C708-0062-8947-FEAB-E9C3B1497DF0}"/>
          </ac:spMkLst>
        </pc:spChg>
        <pc:spChg chg="add mod">
          <ac:chgData name="Daniela Rettenberger" userId="2d36efe0-473b-425b-ad50-08d8a9c212f8" providerId="ADAL" clId="{CC6F61B2-4E4A-4FFF-A56B-3F6415A50697}" dt="2025-07-17T08:29:07.376" v="6054" actId="20577"/>
          <ac:spMkLst>
            <pc:docMk/>
            <pc:sldMk cId="3837151156" sldId="293"/>
            <ac:spMk id="5" creationId="{CDBF11E4-F6AD-588E-D5F4-6E5FB1CC133E}"/>
          </ac:spMkLst>
        </pc:spChg>
        <pc:picChg chg="add mod">
          <ac:chgData name="Daniela Rettenberger" userId="2d36efe0-473b-425b-ad50-08d8a9c212f8" providerId="ADAL" clId="{CC6F61B2-4E4A-4FFF-A56B-3F6415A50697}" dt="2025-07-17T08:17:38.852" v="5796" actId="14826"/>
          <ac:picMkLst>
            <pc:docMk/>
            <pc:sldMk cId="3837151156" sldId="293"/>
            <ac:picMk id="9" creationId="{A3F2BDB8-4C77-B24C-E47B-C65BDBDE628C}"/>
          </ac:picMkLst>
        </pc:picChg>
      </pc:sldChg>
      <pc:sldChg chg="modSp new del mod">
        <pc:chgData name="Daniela Rettenberger" userId="2d36efe0-473b-425b-ad50-08d8a9c212f8" providerId="ADAL" clId="{CC6F61B2-4E4A-4FFF-A56B-3F6415A50697}" dt="2025-07-17T07:14:22.049" v="4136" actId="2696"/>
        <pc:sldMkLst>
          <pc:docMk/>
          <pc:sldMk cId="2624601375" sldId="294"/>
        </pc:sldMkLst>
      </pc:sldChg>
      <pc:sldChg chg="modSp add mod modAnim modNotesTx">
        <pc:chgData name="Daniela Rettenberger" userId="2d36efe0-473b-425b-ad50-08d8a9c212f8" providerId="ADAL" clId="{CC6F61B2-4E4A-4FFF-A56B-3F6415A50697}" dt="2025-07-17T08:11:21.358" v="5719" actId="20577"/>
        <pc:sldMkLst>
          <pc:docMk/>
          <pc:sldMk cId="3936788139" sldId="295"/>
        </pc:sldMkLst>
        <pc:spChg chg="mod">
          <ac:chgData name="Daniela Rettenberger" userId="2d36efe0-473b-425b-ad50-08d8a9c212f8" providerId="ADAL" clId="{CC6F61B2-4E4A-4FFF-A56B-3F6415A50697}" dt="2025-07-17T07:11:41.167" v="3935" actId="20577"/>
          <ac:spMkLst>
            <pc:docMk/>
            <pc:sldMk cId="3936788139" sldId="295"/>
            <ac:spMk id="5" creationId="{C4E85313-C2DF-7807-63BD-CF54500A37FE}"/>
          </ac:spMkLst>
        </pc:spChg>
        <pc:spChg chg="mod">
          <ac:chgData name="Daniela Rettenberger" userId="2d36efe0-473b-425b-ad50-08d8a9c212f8" providerId="ADAL" clId="{CC6F61B2-4E4A-4FFF-A56B-3F6415A50697}" dt="2025-07-17T08:11:21.358" v="5719" actId="20577"/>
          <ac:spMkLst>
            <pc:docMk/>
            <pc:sldMk cId="3936788139" sldId="295"/>
            <ac:spMk id="12" creationId="{A45D85F9-3772-D6EB-B138-B8F0CC76BEFD}"/>
          </ac:spMkLst>
        </pc:spChg>
        <pc:spChg chg="mod">
          <ac:chgData name="Daniela Rettenberger" userId="2d36efe0-473b-425b-ad50-08d8a9c212f8" providerId="ADAL" clId="{CC6F61B2-4E4A-4FFF-A56B-3F6415A50697}" dt="2025-07-17T08:05:26.053" v="5707" actId="20577"/>
          <ac:spMkLst>
            <pc:docMk/>
            <pc:sldMk cId="3936788139" sldId="295"/>
            <ac:spMk id="16" creationId="{1141F50E-C16A-08A3-CAA7-B95A13407EA5}"/>
          </ac:spMkLst>
        </pc:spChg>
        <pc:picChg chg="mod">
          <ac:chgData name="Daniela Rettenberger" userId="2d36efe0-473b-425b-ad50-08d8a9c212f8" providerId="ADAL" clId="{CC6F61B2-4E4A-4FFF-A56B-3F6415A50697}" dt="2025-07-17T08:11:15.333" v="5708" actId="14826"/>
          <ac:picMkLst>
            <pc:docMk/>
            <pc:sldMk cId="3936788139" sldId="295"/>
            <ac:picMk id="11" creationId="{45C1C9B3-7609-AA9F-51F7-7A70AE35095E}"/>
          </ac:picMkLst>
        </pc:picChg>
        <pc:picChg chg="mod">
          <ac:chgData name="Daniela Rettenberger" userId="2d36efe0-473b-425b-ad50-08d8a9c212f8" providerId="ADAL" clId="{CC6F61B2-4E4A-4FFF-A56B-3F6415A50697}" dt="2025-07-17T08:05:15.781" v="5695" actId="14826"/>
          <ac:picMkLst>
            <pc:docMk/>
            <pc:sldMk cId="3936788139" sldId="295"/>
            <ac:picMk id="15" creationId="{E777E665-0CC8-69B8-3D3C-9C0C5CC88410}"/>
          </ac:picMkLst>
        </pc:picChg>
      </pc:sldChg>
      <pc:sldChg chg="addSp delSp modSp add mod ord modClrScheme chgLayout modNotesTx">
        <pc:chgData name="Daniela Rettenberger" userId="2d36efe0-473b-425b-ad50-08d8a9c212f8" providerId="ADAL" clId="{CC6F61B2-4E4A-4FFF-A56B-3F6415A50697}" dt="2025-07-17T08:02:47.366" v="5679" actId="1076"/>
        <pc:sldMkLst>
          <pc:docMk/>
          <pc:sldMk cId="1492710862" sldId="296"/>
        </pc:sldMkLst>
        <pc:spChg chg="mod ord">
          <ac:chgData name="Daniela Rettenberger" userId="2d36efe0-473b-425b-ad50-08d8a9c212f8" providerId="ADAL" clId="{CC6F61B2-4E4A-4FFF-A56B-3F6415A50697}" dt="2025-07-17T07:21:32.553" v="4367" actId="20577"/>
          <ac:spMkLst>
            <pc:docMk/>
            <pc:sldMk cId="1492710862" sldId="296"/>
            <ac:spMk id="2" creationId="{14F34018-5E48-2EFD-BE79-2407B1A72875}"/>
          </ac:spMkLst>
        </pc:spChg>
        <pc:spChg chg="mod ord">
          <ac:chgData name="Daniela Rettenberger" userId="2d36efe0-473b-425b-ad50-08d8a9c212f8" providerId="ADAL" clId="{CC6F61B2-4E4A-4FFF-A56B-3F6415A50697}" dt="2025-07-17T07:19:36.455" v="4275" actId="26606"/>
          <ac:spMkLst>
            <pc:docMk/>
            <pc:sldMk cId="1492710862" sldId="296"/>
            <ac:spMk id="5" creationId="{8D67C9E8-26D8-4963-BCC0-6541677EBC0E}"/>
          </ac:spMkLst>
        </pc:spChg>
        <pc:spChg chg="mod ord">
          <ac:chgData name="Daniela Rettenberger" userId="2d36efe0-473b-425b-ad50-08d8a9c212f8" providerId="ADAL" clId="{CC6F61B2-4E4A-4FFF-A56B-3F6415A50697}" dt="2025-07-17T07:19:36.455" v="4275" actId="26606"/>
          <ac:spMkLst>
            <pc:docMk/>
            <pc:sldMk cId="1492710862" sldId="296"/>
            <ac:spMk id="6" creationId="{6A4AAF43-D0E8-FDED-C9C9-B868A5CE1A4A}"/>
          </ac:spMkLst>
        </pc:spChg>
        <pc:spChg chg="add mod">
          <ac:chgData name="Daniela Rettenberger" userId="2d36efe0-473b-425b-ad50-08d8a9c212f8" providerId="ADAL" clId="{CC6F61B2-4E4A-4FFF-A56B-3F6415A50697}" dt="2025-07-17T08:02:47.366" v="5679" actId="1076"/>
          <ac:spMkLst>
            <pc:docMk/>
            <pc:sldMk cId="1492710862" sldId="296"/>
            <ac:spMk id="11" creationId="{1AA97B12-3BCF-6895-DAC8-CEF3420F33CC}"/>
          </ac:spMkLst>
        </pc:spChg>
        <pc:picChg chg="mod ord">
          <ac:chgData name="Daniela Rettenberger" userId="2d36efe0-473b-425b-ad50-08d8a9c212f8" providerId="ADAL" clId="{CC6F61B2-4E4A-4FFF-A56B-3F6415A50697}" dt="2025-07-17T07:41:57.256" v="5175" actId="1076"/>
          <ac:picMkLst>
            <pc:docMk/>
            <pc:sldMk cId="1492710862" sldId="296"/>
            <ac:picMk id="4" creationId="{AA65BBB5-69FC-63F7-786A-26D9EB290867}"/>
          </ac:picMkLst>
        </pc:picChg>
      </pc:sldChg>
      <pc:sldChg chg="modSp add del mod ord">
        <pc:chgData name="Daniela Rettenberger" userId="2d36efe0-473b-425b-ad50-08d8a9c212f8" providerId="ADAL" clId="{CC6F61B2-4E4A-4FFF-A56B-3F6415A50697}" dt="2025-07-17T07:32:25.609" v="4580" actId="2696"/>
        <pc:sldMkLst>
          <pc:docMk/>
          <pc:sldMk cId="30187101" sldId="297"/>
        </pc:sldMkLst>
      </pc:sldChg>
      <pc:sldChg chg="modSp add mod">
        <pc:chgData name="Daniela Rettenberger" userId="2d36efe0-473b-425b-ad50-08d8a9c212f8" providerId="ADAL" clId="{CC6F61B2-4E4A-4FFF-A56B-3F6415A50697}" dt="2025-08-01T08:43:55.181" v="8828" actId="20577"/>
        <pc:sldMkLst>
          <pc:docMk/>
          <pc:sldMk cId="538743770" sldId="297"/>
        </pc:sldMkLst>
        <pc:spChg chg="mod">
          <ac:chgData name="Daniela Rettenberger" userId="2d36efe0-473b-425b-ad50-08d8a9c212f8" providerId="ADAL" clId="{CC6F61B2-4E4A-4FFF-A56B-3F6415A50697}" dt="2025-08-01T08:43:55.181" v="8828" actId="20577"/>
          <ac:spMkLst>
            <pc:docMk/>
            <pc:sldMk cId="538743770" sldId="297"/>
            <ac:spMk id="2" creationId="{92B076CF-8F01-4CFA-A54B-2A120C2B92F8}"/>
          </ac:spMkLst>
        </pc:spChg>
        <pc:spChg chg="mod">
          <ac:chgData name="Daniela Rettenberger" userId="2d36efe0-473b-425b-ad50-08d8a9c212f8" providerId="ADAL" clId="{CC6F61B2-4E4A-4FFF-A56B-3F6415A50697}" dt="2025-08-01T08:26:15.335" v="7871" actId="20577"/>
          <ac:spMkLst>
            <pc:docMk/>
            <pc:sldMk cId="538743770" sldId="297"/>
            <ac:spMk id="7" creationId="{69209A12-F4E8-CE9F-1B59-E2DA9F37C722}"/>
          </ac:spMkLst>
        </pc:spChg>
      </pc:sldChg>
      <pc:sldChg chg="modSp add mod">
        <pc:chgData name="Daniela Rettenberger" userId="2d36efe0-473b-425b-ad50-08d8a9c212f8" providerId="ADAL" clId="{CC6F61B2-4E4A-4FFF-A56B-3F6415A50697}" dt="2025-08-01T08:33:02.031" v="8310" actId="20577"/>
        <pc:sldMkLst>
          <pc:docMk/>
          <pc:sldMk cId="3133323660" sldId="298"/>
        </pc:sldMkLst>
        <pc:spChg chg="mod">
          <ac:chgData name="Daniela Rettenberger" userId="2d36efe0-473b-425b-ad50-08d8a9c212f8" providerId="ADAL" clId="{CC6F61B2-4E4A-4FFF-A56B-3F6415A50697}" dt="2025-08-01T08:33:02.031" v="8310" actId="20577"/>
          <ac:spMkLst>
            <pc:docMk/>
            <pc:sldMk cId="3133323660" sldId="298"/>
            <ac:spMk id="2" creationId="{B5047403-BF06-FAC7-CE04-2DE05D6F7C92}"/>
          </ac:spMkLst>
        </pc:spChg>
        <pc:spChg chg="mod">
          <ac:chgData name="Daniela Rettenberger" userId="2d36efe0-473b-425b-ad50-08d8a9c212f8" providerId="ADAL" clId="{CC6F61B2-4E4A-4FFF-A56B-3F6415A50697}" dt="2025-08-01T08:30:36.035" v="8142" actId="20577"/>
          <ac:spMkLst>
            <pc:docMk/>
            <pc:sldMk cId="3133323660" sldId="298"/>
            <ac:spMk id="7" creationId="{043099C3-B902-22BA-82FD-CE7379EB76E2}"/>
          </ac:spMkLst>
        </pc:spChg>
      </pc:sldChg>
      <pc:sldChg chg="modSp add mod">
        <pc:chgData name="Daniela Rettenberger" userId="2d36efe0-473b-425b-ad50-08d8a9c212f8" providerId="ADAL" clId="{CC6F61B2-4E4A-4FFF-A56B-3F6415A50697}" dt="2025-08-01T08:37:57.060" v="8643" actId="20577"/>
        <pc:sldMkLst>
          <pc:docMk/>
          <pc:sldMk cId="60613276" sldId="299"/>
        </pc:sldMkLst>
        <pc:spChg chg="mod">
          <ac:chgData name="Daniela Rettenberger" userId="2d36efe0-473b-425b-ad50-08d8a9c212f8" providerId="ADAL" clId="{CC6F61B2-4E4A-4FFF-A56B-3F6415A50697}" dt="2025-08-01T08:37:57.060" v="8643" actId="20577"/>
          <ac:spMkLst>
            <pc:docMk/>
            <pc:sldMk cId="60613276" sldId="299"/>
            <ac:spMk id="2" creationId="{0287B5A0-6B0C-D4E2-D621-EC1684465422}"/>
          </ac:spMkLst>
        </pc:spChg>
        <pc:spChg chg="mod">
          <ac:chgData name="Daniela Rettenberger" userId="2d36efe0-473b-425b-ad50-08d8a9c212f8" providerId="ADAL" clId="{CC6F61B2-4E4A-4FFF-A56B-3F6415A50697}" dt="2025-07-29T06:58:42.802" v="6093" actId="20577"/>
          <ac:spMkLst>
            <pc:docMk/>
            <pc:sldMk cId="60613276" sldId="299"/>
            <ac:spMk id="7" creationId="{AB2B401F-87BD-7D06-2812-1EEA6C57D530}"/>
          </ac:spMkLst>
        </pc:spChg>
      </pc:sldChg>
      <pc:sldChg chg="modSp add mod ord">
        <pc:chgData name="Daniela Rettenberger" userId="2d36efe0-473b-425b-ad50-08d8a9c212f8" providerId="ADAL" clId="{CC6F61B2-4E4A-4FFF-A56B-3F6415A50697}" dt="2025-08-01T08:43:43.064" v="8822" actId="20577"/>
        <pc:sldMkLst>
          <pc:docMk/>
          <pc:sldMk cId="2323077237" sldId="300"/>
        </pc:sldMkLst>
        <pc:spChg chg="mod">
          <ac:chgData name="Daniela Rettenberger" userId="2d36efe0-473b-425b-ad50-08d8a9c212f8" providerId="ADAL" clId="{CC6F61B2-4E4A-4FFF-A56B-3F6415A50697}" dt="2025-08-01T08:43:43.064" v="8822" actId="20577"/>
          <ac:spMkLst>
            <pc:docMk/>
            <pc:sldMk cId="2323077237" sldId="300"/>
            <ac:spMk id="2" creationId="{AAEDA602-C65C-74FA-B57B-3BF2434221DF}"/>
          </ac:spMkLst>
        </pc:spChg>
        <pc:spChg chg="mod">
          <ac:chgData name="Daniela Rettenberger" userId="2d36efe0-473b-425b-ad50-08d8a9c212f8" providerId="ADAL" clId="{CC6F61B2-4E4A-4FFF-A56B-3F6415A50697}" dt="2025-08-01T08:26:36.655" v="7898" actId="20577"/>
          <ac:spMkLst>
            <pc:docMk/>
            <pc:sldMk cId="2323077237" sldId="300"/>
            <ac:spMk id="7" creationId="{D08E5ADE-31D3-05E3-8BC8-F154F728425F}"/>
          </ac:spMkLst>
        </pc:spChg>
      </pc:sldChg>
      <pc:sldChg chg="addSp delSp modSp add mod">
        <pc:chgData name="Daniela Rettenberger" userId="2d36efe0-473b-425b-ad50-08d8a9c212f8" providerId="ADAL" clId="{CC6F61B2-4E4A-4FFF-A56B-3F6415A50697}" dt="2025-08-01T08:43:06.019" v="8820" actId="20577"/>
        <pc:sldMkLst>
          <pc:docMk/>
          <pc:sldMk cId="402568693" sldId="301"/>
        </pc:sldMkLst>
        <pc:spChg chg="mod">
          <ac:chgData name="Daniela Rettenberger" userId="2d36efe0-473b-425b-ad50-08d8a9c212f8" providerId="ADAL" clId="{CC6F61B2-4E4A-4FFF-A56B-3F6415A50697}" dt="2025-08-01T08:43:06.019" v="8820" actId="20577"/>
          <ac:spMkLst>
            <pc:docMk/>
            <pc:sldMk cId="402568693" sldId="301"/>
            <ac:spMk id="2" creationId="{D3395ED8-CFA1-1BF5-A3FD-E60C5E1D5E35}"/>
          </ac:spMkLst>
        </pc:spChg>
        <pc:spChg chg="mod">
          <ac:chgData name="Daniela Rettenberger" userId="2d36efe0-473b-425b-ad50-08d8a9c212f8" providerId="ADAL" clId="{CC6F61B2-4E4A-4FFF-A56B-3F6415A50697}" dt="2025-08-01T08:38:20.425" v="8680" actId="20577"/>
          <ac:spMkLst>
            <pc:docMk/>
            <pc:sldMk cId="402568693" sldId="301"/>
            <ac:spMk id="7" creationId="{B3042097-D75A-FE1D-09AA-3A61D3B10DB4}"/>
          </ac:spMkLst>
        </pc:spChg>
      </pc:sldChg>
      <pc:sldChg chg="addSp delSp modSp add mod modAnim">
        <pc:chgData name="Daniela Rettenberger" userId="2d36efe0-473b-425b-ad50-08d8a9c212f8" providerId="ADAL" clId="{CC6F61B2-4E4A-4FFF-A56B-3F6415A50697}" dt="2025-07-29T09:29:46.596" v="7445"/>
        <pc:sldMkLst>
          <pc:docMk/>
          <pc:sldMk cId="250972134" sldId="302"/>
        </pc:sldMkLst>
        <pc:spChg chg="mod">
          <ac:chgData name="Daniela Rettenberger" userId="2d36efe0-473b-425b-ad50-08d8a9c212f8" providerId="ADAL" clId="{CC6F61B2-4E4A-4FFF-A56B-3F6415A50697}" dt="2025-07-29T09:29:13.847" v="7441" actId="20577"/>
          <ac:spMkLst>
            <pc:docMk/>
            <pc:sldMk cId="250972134" sldId="302"/>
            <ac:spMk id="2" creationId="{3F7B2138-6D0C-F93C-E6A1-0E83FC6A9DF8}"/>
          </ac:spMkLst>
        </pc:spChg>
        <pc:spChg chg="mod">
          <ac:chgData name="Daniela Rettenberger" userId="2d36efe0-473b-425b-ad50-08d8a9c212f8" providerId="ADAL" clId="{CC6F61B2-4E4A-4FFF-A56B-3F6415A50697}" dt="2025-07-29T07:42:12.111" v="6808" actId="20577"/>
          <ac:spMkLst>
            <pc:docMk/>
            <pc:sldMk cId="250972134" sldId="302"/>
            <ac:spMk id="7" creationId="{EFDC3C96-2B2D-8147-DD98-C1CD534F2C1A}"/>
          </ac:spMkLst>
        </pc:spChg>
        <pc:spChg chg="add mod">
          <ac:chgData name="Daniela Rettenberger" userId="2d36efe0-473b-425b-ad50-08d8a9c212f8" providerId="ADAL" clId="{CC6F61B2-4E4A-4FFF-A56B-3F6415A50697}" dt="2025-07-29T09:23:20.585" v="7299" actId="14100"/>
          <ac:spMkLst>
            <pc:docMk/>
            <pc:sldMk cId="250972134" sldId="302"/>
            <ac:spMk id="10" creationId="{1E19ADC1-29B1-2B0B-BCE3-D10A966299C4}"/>
          </ac:spMkLst>
        </pc:spChg>
        <pc:picChg chg="add mod">
          <ac:chgData name="Daniela Rettenberger" userId="2d36efe0-473b-425b-ad50-08d8a9c212f8" providerId="ADAL" clId="{CC6F61B2-4E4A-4FFF-A56B-3F6415A50697}" dt="2025-07-29T09:22:37.870" v="7277" actId="931"/>
          <ac:picMkLst>
            <pc:docMk/>
            <pc:sldMk cId="250972134" sldId="302"/>
            <ac:picMk id="9" creationId="{63B4DD64-1A24-870D-803A-5D59FF43D7E0}"/>
          </ac:picMkLst>
        </pc:picChg>
      </pc:sldChg>
      <pc:sldChg chg="addSp delSp modSp add mod modAnim">
        <pc:chgData name="Daniela Rettenberger" userId="2d36efe0-473b-425b-ad50-08d8a9c212f8" providerId="ADAL" clId="{CC6F61B2-4E4A-4FFF-A56B-3F6415A50697}" dt="2025-07-29T09:26:15.927" v="7311"/>
        <pc:sldMkLst>
          <pc:docMk/>
          <pc:sldMk cId="752630229" sldId="303"/>
        </pc:sldMkLst>
        <pc:spChg chg="mod">
          <ac:chgData name="Daniela Rettenberger" userId="2d36efe0-473b-425b-ad50-08d8a9c212f8" providerId="ADAL" clId="{CC6F61B2-4E4A-4FFF-A56B-3F6415A50697}" dt="2025-07-29T09:25:53.603" v="7306" actId="113"/>
          <ac:spMkLst>
            <pc:docMk/>
            <pc:sldMk cId="752630229" sldId="303"/>
            <ac:spMk id="2" creationId="{625F1527-FDAC-2110-55C4-ECD72BEA8B80}"/>
          </ac:spMkLst>
        </pc:spChg>
        <pc:spChg chg="mod">
          <ac:chgData name="Daniela Rettenberger" userId="2d36efe0-473b-425b-ad50-08d8a9c212f8" providerId="ADAL" clId="{CC6F61B2-4E4A-4FFF-A56B-3F6415A50697}" dt="2025-07-29T07:51:20.475" v="7200" actId="20577"/>
          <ac:spMkLst>
            <pc:docMk/>
            <pc:sldMk cId="752630229" sldId="303"/>
            <ac:spMk id="7" creationId="{E9B74210-1B42-ECD7-B4F1-559AA72521B4}"/>
          </ac:spMkLst>
        </pc:spChg>
        <pc:spChg chg="add mod">
          <ac:chgData name="Daniela Rettenberger" userId="2d36efe0-473b-425b-ad50-08d8a9c212f8" providerId="ADAL" clId="{CC6F61B2-4E4A-4FFF-A56B-3F6415A50697}" dt="2025-07-29T07:57:29.324" v="7257" actId="20577"/>
          <ac:spMkLst>
            <pc:docMk/>
            <pc:sldMk cId="752630229" sldId="303"/>
            <ac:spMk id="10" creationId="{1A61E6C2-CCC0-B04B-B2DC-40B12954F9A9}"/>
          </ac:spMkLst>
        </pc:spChg>
        <pc:picChg chg="add mod">
          <ac:chgData name="Daniela Rettenberger" userId="2d36efe0-473b-425b-ad50-08d8a9c212f8" providerId="ADAL" clId="{CC6F61B2-4E4A-4FFF-A56B-3F6415A50697}" dt="2025-07-29T07:56:40.678" v="7227" actId="27614"/>
          <ac:picMkLst>
            <pc:docMk/>
            <pc:sldMk cId="752630229" sldId="303"/>
            <ac:picMk id="9" creationId="{786083FF-1F65-D5C7-88A3-BA7B6904870E}"/>
          </ac:picMkLst>
        </pc:picChg>
      </pc:sldChg>
      <pc:sldChg chg="modSp add del mod modAnim">
        <pc:chgData name="Daniela Rettenberger" userId="2d36efe0-473b-425b-ad50-08d8a9c212f8" providerId="ADAL" clId="{CC6F61B2-4E4A-4FFF-A56B-3F6415A50697}" dt="2025-07-30T08:44:07.367" v="7527" actId="2696"/>
        <pc:sldMkLst>
          <pc:docMk/>
          <pc:sldMk cId="1717480247" sldId="304"/>
        </pc:sldMkLst>
      </pc:sldChg>
      <pc:sldChg chg="addSp delSp modSp new mod">
        <pc:chgData name="Daniela Rettenberger" userId="2d36efe0-473b-425b-ad50-08d8a9c212f8" providerId="ADAL" clId="{CC6F61B2-4E4A-4FFF-A56B-3F6415A50697}" dt="2025-08-07T07:22:43.611" v="9055" actId="207"/>
        <pc:sldMkLst>
          <pc:docMk/>
          <pc:sldMk cId="2294832409" sldId="305"/>
        </pc:sldMkLst>
        <pc:spChg chg="mod">
          <ac:chgData name="Daniela Rettenberger" userId="2d36efe0-473b-425b-ad50-08d8a9c212f8" providerId="ADAL" clId="{CC6F61B2-4E4A-4FFF-A56B-3F6415A50697}" dt="2025-08-07T07:22:43.611" v="9055" actId="207"/>
          <ac:spMkLst>
            <pc:docMk/>
            <pc:sldMk cId="2294832409" sldId="305"/>
            <ac:spMk id="3" creationId="{EA891C62-284F-FAD2-ED2B-7150FE06FBA2}"/>
          </ac:spMkLst>
        </pc:spChg>
        <pc:spChg chg="mod">
          <ac:chgData name="Daniela Rettenberger" userId="2d36efe0-473b-425b-ad50-08d8a9c212f8" providerId="ADAL" clId="{CC6F61B2-4E4A-4FFF-A56B-3F6415A50697}" dt="2025-07-30T07:56:40.237" v="7464" actId="20577"/>
          <ac:spMkLst>
            <pc:docMk/>
            <pc:sldMk cId="2294832409" sldId="305"/>
            <ac:spMk id="4" creationId="{38ACBB2B-076C-9D7E-8D79-B10A2C837DD1}"/>
          </ac:spMkLst>
        </pc:spChg>
        <pc:picChg chg="add mod">
          <ac:chgData name="Daniela Rettenberger" userId="2d36efe0-473b-425b-ad50-08d8a9c212f8" providerId="ADAL" clId="{CC6F61B2-4E4A-4FFF-A56B-3F6415A50697}" dt="2025-07-30T08:08:18.798" v="7522" actId="14826"/>
          <ac:picMkLst>
            <pc:docMk/>
            <pc:sldMk cId="2294832409" sldId="305"/>
            <ac:picMk id="5" creationId="{DBD1A92D-0FF2-1074-CFC6-5F3665F925E4}"/>
          </ac:picMkLst>
        </pc:picChg>
        <pc:picChg chg="add mod">
          <ac:chgData name="Daniela Rettenberger" userId="2d36efe0-473b-425b-ad50-08d8a9c212f8" providerId="ADAL" clId="{CC6F61B2-4E4A-4FFF-A56B-3F6415A50697}" dt="2025-07-30T08:46:46.752" v="7569" actId="1076"/>
          <ac:picMkLst>
            <pc:docMk/>
            <pc:sldMk cId="2294832409" sldId="305"/>
            <ac:picMk id="7" creationId="{E6BCACA0-E907-4316-6761-311E8CE8B676}"/>
          </ac:picMkLst>
        </pc:picChg>
        <pc:picChg chg="add mod">
          <ac:chgData name="Daniela Rettenberger" userId="2d36efe0-473b-425b-ad50-08d8a9c212f8" providerId="ADAL" clId="{CC6F61B2-4E4A-4FFF-A56B-3F6415A50697}" dt="2025-07-30T07:56:31.980" v="7454" actId="931"/>
          <ac:picMkLst>
            <pc:docMk/>
            <pc:sldMk cId="2294832409" sldId="305"/>
            <ac:picMk id="13" creationId="{502B367E-79E7-59DE-AD3D-ADAD464907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07.08.2025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Wieso sind Insekten für den Menschen so wichtig?</a:t>
            </a:r>
          </a:p>
          <a:p>
            <a:pPr marL="171450" indent="-171450">
              <a:buFont typeface="Wingdings" panose="05000000000000000000" pitchFamily="2" charset="2"/>
              <a:buChar char="Ø"/>
            </a:pPr>
            <a:r>
              <a:rPr lang="de-AT" dirty="0"/>
              <a:t>Viele Insekten sichern durch die Bestäubung von Pflanzen unsere Nahrungsversorgung.</a:t>
            </a:r>
          </a:p>
          <a:p>
            <a:pPr marL="628650" lvl="1" indent="-171450">
              <a:buFont typeface="Wingdings" panose="05000000000000000000" pitchFamily="2" charset="2"/>
              <a:buChar char="Ø"/>
            </a:pPr>
            <a:r>
              <a:rPr lang="de-DE" sz="1200" b="0" i="0" kern="1200" dirty="0">
                <a:solidFill>
                  <a:schemeClr val="tx1"/>
                </a:solidFill>
                <a:effectLst/>
                <a:latin typeface="+mn-lt"/>
                <a:ea typeface="+mn-ea"/>
                <a:cs typeface="+mn-cs"/>
              </a:rPr>
              <a:t>Nicht nur Bienen sorgen für die Bestäubung, sondern auch Fliegen, Schmetterlinge, Käfer und Wespen.</a:t>
            </a:r>
          </a:p>
          <a:p>
            <a:pPr marL="628650" lvl="1" indent="-171450">
              <a:buFont typeface="Wingdings" panose="05000000000000000000" pitchFamily="2" charset="2"/>
              <a:buChar char="Ø"/>
            </a:pPr>
            <a:r>
              <a:rPr lang="de-DE" sz="1200" b="0" i="0" kern="1200" dirty="0">
                <a:solidFill>
                  <a:schemeClr val="tx1"/>
                </a:solidFill>
                <a:effectLst/>
                <a:latin typeface="+mn-lt"/>
                <a:ea typeface="+mn-ea"/>
                <a:cs typeface="+mn-cs"/>
              </a:rPr>
              <a:t>Diese Bestäubung ist für den Erhalt der Wildpflanzen lebensnotwendig – aber auch für den Obst- und Gemüseanbau und Ackerkulturpflanzen, wie Sonnenblumen oder Raps.</a:t>
            </a:r>
            <a:endParaRPr lang="de-AT" dirty="0"/>
          </a:p>
          <a:p>
            <a:pPr marL="171450" indent="-171450">
              <a:buFont typeface="Wingdings" panose="05000000000000000000" pitchFamily="2" charset="2"/>
              <a:buChar char="Ø"/>
            </a:pPr>
            <a:r>
              <a:rPr lang="de-DE" dirty="0"/>
              <a:t>Insekten sind wichtige Nahrungsquellen für andere Tierarten, wie bspw. </a:t>
            </a:r>
            <a:r>
              <a:rPr lang="de-DE" sz="1200" b="0" i="0" kern="1200" dirty="0">
                <a:solidFill>
                  <a:schemeClr val="tx1"/>
                </a:solidFill>
                <a:effectLst/>
                <a:latin typeface="+mn-lt"/>
                <a:ea typeface="+mn-ea"/>
                <a:cs typeface="+mn-cs"/>
              </a:rPr>
              <a:t>Vögel, Amphibien, Reptilien und auch Säugetiere</a:t>
            </a:r>
          </a:p>
          <a:p>
            <a:pPr marL="171450" indent="-171450">
              <a:buFont typeface="Wingdings" panose="05000000000000000000" pitchFamily="2" charset="2"/>
              <a:buChar char="Ø"/>
            </a:pPr>
            <a:r>
              <a:rPr lang="de-DE" sz="1200" b="0" i="0" kern="1200" dirty="0">
                <a:solidFill>
                  <a:schemeClr val="tx1"/>
                </a:solidFill>
                <a:effectLst/>
                <a:latin typeface="+mn-lt"/>
                <a:ea typeface="+mn-ea"/>
                <a:cs typeface="+mn-cs"/>
              </a:rPr>
              <a:t>Einige Insekten helfen bei der </a:t>
            </a:r>
            <a:r>
              <a:rPr lang="de-DE" sz="1200" b="1" i="0" kern="1200" dirty="0">
                <a:solidFill>
                  <a:schemeClr val="tx1"/>
                </a:solidFill>
                <a:effectLst/>
                <a:latin typeface="+mn-lt"/>
                <a:ea typeface="+mn-ea"/>
                <a:cs typeface="+mn-cs"/>
              </a:rPr>
              <a:t>Bildung von Humus</a:t>
            </a:r>
            <a:r>
              <a:rPr lang="de-DE" sz="1200" b="0" i="0" kern="1200" dirty="0">
                <a:solidFill>
                  <a:schemeClr val="tx1"/>
                </a:solidFill>
                <a:effectLst/>
                <a:latin typeface="+mn-lt"/>
                <a:ea typeface="+mn-ea"/>
                <a:cs typeface="+mn-cs"/>
              </a:rPr>
              <a:t> oder nutzen tierische Exkremente als Nahrung, sodass zusätzlich der Boden gedüngt wird.</a:t>
            </a:r>
          </a:p>
          <a:p>
            <a:pPr marL="0" indent="0">
              <a:buFont typeface="Wingdings" panose="05000000000000000000" pitchFamily="2" charset="2"/>
              <a:buNone/>
            </a:pPr>
            <a:endParaRPr lang="de-DE"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de-DE" dirty="0"/>
              <a:t>Dadurch übernehmen sie auch wertvolle Dienstleistungen für den Menschen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334567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4A05-BA0C-04BD-1E56-259927D783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112943-17C4-CF2E-278F-81001A95627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6716FC6-0093-222A-736C-B501043646DF}"/>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Unterricht mal anders: die 2 TikToks erzählen die wichtigsten Punkte und Fehler bei einem Wildbienenhotel</a:t>
            </a:r>
          </a:p>
        </p:txBody>
      </p:sp>
      <p:sp>
        <p:nvSpPr>
          <p:cNvPr id="4" name="Foliennummernplatzhalter 3">
            <a:extLst>
              <a:ext uri="{FF2B5EF4-FFF2-40B4-BE49-F238E27FC236}">
                <a16:creationId xmlns:a16="http://schemas.microsoft.com/office/drawing/2014/main" id="{60E92021-05AE-728D-5851-CA0E380ABD6F}"/>
              </a:ext>
            </a:extLst>
          </p:cNvPr>
          <p:cNvSpPr>
            <a:spLocks noGrp="1"/>
          </p:cNvSpPr>
          <p:nvPr>
            <p:ph type="sldNum" sz="quarter" idx="10"/>
          </p:nvPr>
        </p:nvSpPr>
        <p:spPr/>
        <p:txBody>
          <a:bodyPr/>
          <a:lstStyle/>
          <a:p>
            <a:fld id="{E7F37B36-256F-44A3-8EB0-0E1FC5470CC3}" type="slidenum">
              <a:rPr lang="de-DE" smtClean="0"/>
              <a:pPr/>
              <a:t>23</a:t>
            </a:fld>
            <a:endParaRPr lang="de-DE"/>
          </a:p>
        </p:txBody>
      </p:sp>
    </p:spTree>
    <p:extLst>
      <p:ext uri="{BB962C8B-B14F-4D97-AF65-F5344CB8AC3E}">
        <p14:creationId xmlns:p14="http://schemas.microsoft.com/office/powerpoint/2010/main" val="216974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1" dirty="0"/>
              <a:t>Wieso brauchen Insekten unsere Unterstützung?</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Seit Jahren gehen die Bestände der Insekten zurück -&gt; es handelt sich um ein weltweites Insektensterben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Von 1989 bis 2016 haben wir 76 % der Insektenbiomasse verloren -&gt; und jedes Jahr verlieren wir zusätzlich 1 bis 2,5 %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Die Population von 41 % der Insektenarten nehmen ab</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AT" dirty="0"/>
              <a:t>1/3 aller Insektenarten sind vom Aussterben bedroht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AT" dirty="0"/>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Auch in Deutschland stehen viele Insekten auf der Roten Liste -&gt; ihre Bestände sind in einem langfristigen Abwärtstrend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z.B. Heimische Wildbienen gehören zu den gefährdeten Arten und stehen unter Naturschutz</a:t>
            </a:r>
          </a:p>
        </p:txBody>
      </p:sp>
      <p:sp>
        <p:nvSpPr>
          <p:cNvPr id="4" name="Foliennummernplatzhalter 3"/>
          <p:cNvSpPr>
            <a:spLocks noGrp="1"/>
          </p:cNvSpPr>
          <p:nvPr>
            <p:ph type="sldNum" sz="quarter" idx="10"/>
          </p:nvPr>
        </p:nvSpPr>
        <p:spPr/>
        <p:txBody>
          <a:bodyPr/>
          <a:lstStyle/>
          <a:p>
            <a:fld id="{E7F37B36-256F-44A3-8EB0-0E1FC5470CC3}" type="slidenum">
              <a:rPr lang="de-DE" smtClean="0"/>
              <a:pPr/>
              <a:t>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Wieso brauchen wir Wildbienen oder andere Bestäuber?</a:t>
            </a:r>
          </a:p>
          <a:p>
            <a:r>
              <a:rPr lang="de-AT" dirty="0"/>
              <a:t>Behauptung: Wir haben doch Honigbienen und von denen bekommen wir sogar Honig. Und sie bestäuben ja auch die Pflanzen. Also ist doch alles nicht so schlimm, dass Insekten und insbesondere Wildbienen in ihren Beständen zurückgehen.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315332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71AB-90FD-3711-124F-EE38B1CAD7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9F6710-5BB3-F6BC-8131-88381E7ACA1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78F261-DC32-1C6E-FD0C-BD47CD74FC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Wir schauen uns deswegen jetzt mal genauer die Unterschiede zwischen Wildbienen und Honigbienen an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de-AT" dirty="0"/>
              <a:t>AB Wildbiene vs. Honigbiene</a:t>
            </a:r>
            <a:endParaRPr lang="de-DE" dirty="0"/>
          </a:p>
        </p:txBody>
      </p:sp>
      <p:sp>
        <p:nvSpPr>
          <p:cNvPr id="4" name="Foliennummernplatzhalter 3">
            <a:extLst>
              <a:ext uri="{FF2B5EF4-FFF2-40B4-BE49-F238E27FC236}">
                <a16:creationId xmlns:a16="http://schemas.microsoft.com/office/drawing/2014/main" id="{D634235A-46ED-ECCB-D60D-79D45A0F9574}"/>
              </a:ext>
            </a:extLst>
          </p:cNvPr>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339305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Lösung AB Wildbiene vs. Honigbiene</a:t>
            </a:r>
          </a:p>
          <a:p>
            <a:r>
              <a:rPr lang="de-AT" dirty="0"/>
              <a:t>Unsere vorherige Behauptung widerlegen: </a:t>
            </a:r>
            <a:r>
              <a:rPr lang="de-DE" sz="1200" b="0" i="0" kern="1200" dirty="0">
                <a:solidFill>
                  <a:schemeClr val="tx1"/>
                </a:solidFill>
                <a:effectLst/>
                <a:latin typeface="+mn-lt"/>
                <a:ea typeface="+mn-ea"/>
                <a:cs typeface="+mn-cs"/>
              </a:rPr>
              <a:t>Wildbienen sind oft </a:t>
            </a:r>
            <a:r>
              <a:rPr lang="de-DE" sz="1200" b="1" i="0" kern="1200" dirty="0">
                <a:solidFill>
                  <a:schemeClr val="tx1"/>
                </a:solidFill>
                <a:effectLst/>
                <a:latin typeface="+mn-lt"/>
                <a:ea typeface="+mn-ea"/>
                <a:cs typeface="+mn-cs"/>
              </a:rPr>
              <a:t>spezialisierte</a:t>
            </a:r>
            <a:r>
              <a:rPr lang="de-DE" sz="1200" b="0" i="0" kern="1200" dirty="0">
                <a:solidFill>
                  <a:schemeClr val="tx1"/>
                </a:solidFill>
                <a:effectLst/>
                <a:latin typeface="+mn-lt"/>
                <a:ea typeface="+mn-ea"/>
                <a:cs typeface="+mn-cs"/>
              </a:rPr>
              <a:t> Bestäuber, die bestimmte Pflanzenarten </a:t>
            </a:r>
            <a:r>
              <a:rPr lang="de-DE" sz="1200" b="1" i="0" kern="1200" dirty="0">
                <a:solidFill>
                  <a:schemeClr val="tx1"/>
                </a:solidFill>
                <a:effectLst/>
                <a:latin typeface="+mn-lt"/>
                <a:ea typeface="+mn-ea"/>
                <a:cs typeface="+mn-cs"/>
              </a:rPr>
              <a:t>besser bestäuben </a:t>
            </a:r>
            <a:r>
              <a:rPr lang="de-DE" sz="1200" b="0" i="0" kern="1200" dirty="0">
                <a:solidFill>
                  <a:schemeClr val="tx1"/>
                </a:solidFill>
                <a:effectLst/>
                <a:latin typeface="+mn-lt"/>
                <a:ea typeface="+mn-ea"/>
                <a:cs typeface="+mn-cs"/>
              </a:rPr>
              <a:t>können als Honigbienen, und sie sind </a:t>
            </a:r>
            <a:r>
              <a:rPr lang="de-DE" sz="1200" b="1" i="0" kern="1200" dirty="0">
                <a:solidFill>
                  <a:schemeClr val="tx1"/>
                </a:solidFill>
                <a:effectLst/>
                <a:latin typeface="+mn-lt"/>
                <a:ea typeface="+mn-ea"/>
                <a:cs typeface="+mn-cs"/>
              </a:rPr>
              <a:t>widerstandsfähiger</a:t>
            </a:r>
            <a:r>
              <a:rPr lang="de-DE" sz="1200" b="0" i="0" kern="1200" dirty="0">
                <a:solidFill>
                  <a:schemeClr val="tx1"/>
                </a:solidFill>
                <a:effectLst/>
                <a:latin typeface="+mn-lt"/>
                <a:ea typeface="+mn-ea"/>
                <a:cs typeface="+mn-cs"/>
              </a:rPr>
              <a:t> bei widrigen Wetterbedingungen. Einige Wildbienenarten sind schon bei kälteren Temperaturen aktiv und bestäuben Obstbäume und andere Pflanzen, bevor die Honigbienen ausfliegen. Sie sind weniger anfällig für Krankheiten und Parasiten, was ihre Bestäubungsleistung stabiler macht.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339244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AB Wildbienen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207120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Wildbienen spielen eine zentrale Rolle bei der Bestäubung von Wild- und Nutzpflanzen:</a:t>
            </a:r>
          </a:p>
          <a:p>
            <a:pPr marL="462150" lvl="1" indent="-285750">
              <a:buFont typeface="Arial" panose="020B0604020202020204" pitchFamily="34" charset="0"/>
              <a:buChar char="•"/>
            </a:pPr>
            <a:r>
              <a:rPr lang="de-DE" dirty="0"/>
              <a:t>Wildbienen bestäuben Obstbäume, Beerensträucher, Feldfrüchte und viele andere Nutzpflanzen, die wir zum Leben brauchen. Damit tragen sie zur Sicherung der Nahrungsmittelproduktion bei</a:t>
            </a:r>
          </a:p>
          <a:p>
            <a:pPr marL="285750" indent="-285750">
              <a:buFont typeface="Arial" panose="020B0604020202020204" pitchFamily="34" charset="0"/>
              <a:buChar char="•"/>
            </a:pPr>
            <a:r>
              <a:rPr lang="de-DE" dirty="0"/>
              <a:t>Erhaltung der Artenvielfalt: Viele Wildpflanzen sind auf Wildbienen als Bestäuber angewiesen.</a:t>
            </a:r>
          </a:p>
          <a:p>
            <a:pPr marL="285750" indent="-285750">
              <a:buFont typeface="Arial" panose="020B0604020202020204" pitchFamily="34" charset="0"/>
              <a:buChar char="•"/>
            </a:pPr>
            <a:r>
              <a:rPr lang="de-DE" dirty="0"/>
              <a:t>Erhalt von Ökosystemen: Wildbienen tragen zum Erhalt gesunder Ökosysteme bei, indem sie Pflanzen bestäuben und so die Nahrungsgrundlage für viele andere Lebewesen sichern.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110122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Unterstützung gefährdeter Arten</a:t>
            </a:r>
          </a:p>
          <a:p>
            <a:pPr marL="285750" indent="-285750">
              <a:buFont typeface="Arial" panose="020B0604020202020204" pitchFamily="34" charset="0"/>
              <a:buChar char="•"/>
            </a:pPr>
            <a:r>
              <a:rPr lang="de-DE" dirty="0"/>
              <a:t>Viele Wildbienenarten sind vom Aussterben bedroht, weil sie immer weniger geeignete Lebensräume finden.</a:t>
            </a:r>
          </a:p>
          <a:p>
            <a:pPr marL="285750" indent="-285750">
              <a:buFont typeface="Arial" panose="020B0604020202020204" pitchFamily="34" charset="0"/>
              <a:buChar char="•"/>
            </a:pPr>
            <a:r>
              <a:rPr lang="de-DE" dirty="0"/>
              <a:t>Durch ein Wildbienenhotel schaffst du Nistmöglichkeiten, die ihnen in der Natur zunehmend fehlen.</a:t>
            </a:r>
          </a:p>
          <a:p>
            <a:pPr marL="285750" indent="-285750">
              <a:buFont typeface="Arial" panose="020B0604020202020204" pitchFamily="34" charset="0"/>
              <a:buChar char="•"/>
            </a:pPr>
            <a:r>
              <a:rPr lang="de-DE" dirty="0"/>
              <a:t>Wildbienen sind hervorragende Bestäuber. Ein Bienenhotel kann helfen, die </a:t>
            </a:r>
            <a:r>
              <a:rPr lang="de-DE" dirty="0" err="1"/>
              <a:t>Bestäuberzahl</a:t>
            </a:r>
            <a:r>
              <a:rPr lang="de-DE" dirty="0"/>
              <a:t> in deiner Umgebung zu erhöhen.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715895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9B0EA-4F63-9C24-E967-3FD7B289104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F1469E-6F68-3405-6786-4CEF212AE34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AC133CB-228D-437D-DE5E-C6E79D29DB52}"/>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1" dirty="0"/>
              <a:t>Wie können wir helfen? </a:t>
            </a:r>
            <a:r>
              <a:rPr lang="de-AT" dirty="0"/>
              <a:t>(Insekten allgemein oder auch Wildbienen im Speziellen)</a:t>
            </a:r>
          </a:p>
          <a:p>
            <a:pPr marL="171450" indent="-171450">
              <a:buFont typeface="Wingdings" panose="05000000000000000000" pitchFamily="2" charset="2"/>
              <a:buChar char="Ø"/>
            </a:pPr>
            <a:r>
              <a:rPr lang="de-DE" dirty="0"/>
              <a:t>Verzicht von Pestiziden, Herbiziden und Unterstützung von biologischer Landwirtschaft</a:t>
            </a:r>
          </a:p>
          <a:p>
            <a:pPr marL="171450" indent="-171450">
              <a:buFont typeface="Wingdings" panose="05000000000000000000" pitchFamily="2" charset="2"/>
              <a:buChar char="Ø"/>
            </a:pPr>
            <a:r>
              <a:rPr lang="de-DE" dirty="0"/>
              <a:t>Nahrung anbieten</a:t>
            </a:r>
          </a:p>
          <a:p>
            <a:pPr marL="628650" lvl="1" indent="-171450">
              <a:buFont typeface="Wingdings" panose="05000000000000000000" pitchFamily="2" charset="2"/>
              <a:buChar char="Ø"/>
            </a:pPr>
            <a:r>
              <a:rPr lang="de-DE" dirty="0"/>
              <a:t>Wildwuchs zulassen, einige „ungepflegte“ Stellen im Garten anbieten</a:t>
            </a:r>
          </a:p>
          <a:p>
            <a:pPr marL="628650" lvl="1" indent="-171450">
              <a:buFont typeface="Wingdings" panose="05000000000000000000" pitchFamily="2" charset="2"/>
              <a:buChar char="Ø"/>
            </a:pPr>
            <a:r>
              <a:rPr lang="de-DE" dirty="0"/>
              <a:t>Heimische Wildblumen fördern und anpflanzen</a:t>
            </a:r>
          </a:p>
          <a:p>
            <a:pPr marL="628650" lvl="1" indent="-171450">
              <a:buFont typeface="Wingdings" panose="05000000000000000000" pitchFamily="2" charset="2"/>
              <a:buChar char="Ø"/>
            </a:pPr>
            <a:r>
              <a:rPr lang="de-DE" dirty="0"/>
              <a:t>Seltener mähen oder nicht die gesamte Fläche auf einmal, sodass immer Blühpflanzen zur Verfügung bleiben</a:t>
            </a:r>
          </a:p>
          <a:p>
            <a:pPr marL="171450" indent="-171450">
              <a:buFont typeface="Wingdings" panose="05000000000000000000" pitchFamily="2" charset="2"/>
              <a:buChar char="Ø"/>
            </a:pPr>
            <a:r>
              <a:rPr lang="de-DE" dirty="0"/>
              <a:t>Nistplätze schaffen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Altholzstapel</a:t>
            </a:r>
          </a:p>
          <a:p>
            <a:pPr marL="628650" lvl="1" indent="-171450">
              <a:buFont typeface="Wingdings" panose="05000000000000000000" pitchFamily="2" charset="2"/>
              <a:buChar char="Ø"/>
            </a:pPr>
            <a:r>
              <a:rPr lang="de-DE" dirty="0"/>
              <a:t>Offene Bodenstellen schaffen -&gt; viele Wildbienenarten graben ihren Nachwuchs in den Boden, dafür sind offene, sandige Stellen notwendig</a:t>
            </a:r>
          </a:p>
          <a:p>
            <a:pPr marL="628650" lvl="1" indent="-171450">
              <a:buFont typeface="Wingdings" panose="05000000000000000000" pitchFamily="2" charset="2"/>
              <a:buChar char="Ø"/>
            </a:pPr>
            <a:r>
              <a:rPr lang="de-DE" dirty="0"/>
              <a:t>Wildbienenhotel aufstellen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dirty="0"/>
          </a:p>
        </p:txBody>
      </p:sp>
      <p:sp>
        <p:nvSpPr>
          <p:cNvPr id="4" name="Foliennummernplatzhalter 3">
            <a:extLst>
              <a:ext uri="{FF2B5EF4-FFF2-40B4-BE49-F238E27FC236}">
                <a16:creationId xmlns:a16="http://schemas.microsoft.com/office/drawing/2014/main" id="{635F118E-25F1-1E31-0254-13DC21567114}"/>
              </a:ext>
            </a:extLst>
          </p:cNvPr>
          <p:cNvSpPr>
            <a:spLocks noGrp="1"/>
          </p:cNvSpPr>
          <p:nvPr>
            <p:ph type="sldNum" sz="quarter" idx="10"/>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3656215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lvl1pPr algn="l">
              <a:defRPr/>
            </a:lvl1pPr>
          </a:lstStyle>
          <a:p>
            <a:r>
              <a:rPr lang="da-DK"/>
              <a:t>Insektenhotel</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lvl1pPr algn="l">
              <a:defRPr/>
            </a:lvl1pPr>
          </a:lstStyle>
          <a:p>
            <a:r>
              <a:rPr lang="da-DK"/>
              <a:t>Insektenhotel</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p>
            <a:r>
              <a:rPr lang="da-DK"/>
              <a:t>Insektenhotel</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p>
        </p:txBody>
      </p:sp>
      <p:sp>
        <p:nvSpPr>
          <p:cNvPr id="2" name="Datumsplatzhalter 1"/>
          <p:cNvSpPr>
            <a:spLocks noGrp="1"/>
          </p:cNvSpPr>
          <p:nvPr>
            <p:ph type="dt" sz="half" idx="14"/>
          </p:nvPr>
        </p:nvSpPr>
        <p:spPr/>
        <p:txBody>
          <a:bodyPr/>
          <a:lstStyle/>
          <a:p>
            <a:r>
              <a:rPr lang="de-DE"/>
              <a:t>Donnerstag, 27. November 2014</a:t>
            </a:r>
          </a:p>
        </p:txBody>
      </p:sp>
      <p:sp>
        <p:nvSpPr>
          <p:cNvPr id="6" name="Fußzeilenplatzhalter 5"/>
          <p:cNvSpPr>
            <a:spLocks noGrp="1"/>
          </p:cNvSpPr>
          <p:nvPr>
            <p:ph type="ftr" sz="quarter" idx="15"/>
          </p:nvPr>
        </p:nvSpPr>
        <p:spPr/>
        <p:txBody>
          <a:bodyPr/>
          <a:lstStyle/>
          <a:p>
            <a:r>
              <a:rPr lang="da-DK"/>
              <a:t>Insektenhotel</a:t>
            </a:r>
            <a:endParaRPr lang="de-DE"/>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r>
              <a:rPr lang="de-DE"/>
              <a:t>Donnerstag, 27. November 2014</a:t>
            </a:r>
          </a:p>
        </p:txBody>
      </p:sp>
      <p:sp>
        <p:nvSpPr>
          <p:cNvPr id="4" name="Footer Placeholder 3"/>
          <p:cNvSpPr>
            <a:spLocks noGrp="1"/>
          </p:cNvSpPr>
          <p:nvPr>
            <p:ph type="ftr" sz="quarter" idx="11"/>
          </p:nvPr>
        </p:nvSpPr>
        <p:spPr/>
        <p:txBody>
          <a:bodyPr/>
          <a:lstStyle>
            <a:lvl1pPr algn="l">
              <a:defRPr/>
            </a:lvl1pPr>
          </a:lstStyle>
          <a:p>
            <a:r>
              <a:rPr lang="da-DK"/>
              <a:t>Insektenhotel</a:t>
            </a:r>
            <a:endParaRPr lang="de-DE"/>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Donnerstag, 27. November 2014</a:t>
            </a:r>
          </a:p>
        </p:txBody>
      </p:sp>
      <p:sp>
        <p:nvSpPr>
          <p:cNvPr id="3" name="Footer Placeholder 2"/>
          <p:cNvSpPr>
            <a:spLocks noGrp="1"/>
          </p:cNvSpPr>
          <p:nvPr>
            <p:ph type="ftr" sz="quarter" idx="11"/>
          </p:nvPr>
        </p:nvSpPr>
        <p:spPr/>
        <p:txBody>
          <a:bodyPr/>
          <a:lstStyle>
            <a:lvl1pPr algn="l">
              <a:defRPr/>
            </a:lvl1pPr>
          </a:lstStyle>
          <a:p>
            <a:r>
              <a:rPr lang="da-DK"/>
              <a:t>Insektenhotel</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r>
              <a:rPr lang="de-DE"/>
              <a:t>Donnerstag, 27. November 2014</a:t>
            </a:r>
          </a:p>
        </p:txBody>
      </p:sp>
      <p:sp>
        <p:nvSpPr>
          <p:cNvPr id="4" name="Fußzeilenplatzhalter 3"/>
          <p:cNvSpPr>
            <a:spLocks noGrp="1"/>
          </p:cNvSpPr>
          <p:nvPr>
            <p:ph type="ftr" sz="quarter" idx="11"/>
          </p:nvPr>
        </p:nvSpPr>
        <p:spPr/>
        <p:txBody>
          <a:bodyPr/>
          <a:lstStyle/>
          <a:p>
            <a:r>
              <a:rPr lang="da-DK"/>
              <a:t>Insektenhotel</a:t>
            </a:r>
            <a:endParaRPr lang="de-DE"/>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Insektenhotel</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Insektenhotel</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r>
              <a:rPr lang="de-DE"/>
              <a:t>Donnerstag, 27. November 2014</a:t>
            </a:r>
          </a:p>
        </p:txBody>
      </p:sp>
      <p:sp>
        <p:nvSpPr>
          <p:cNvPr id="4" name="Footer Placeholder 3"/>
          <p:cNvSpPr>
            <a:spLocks noGrp="1"/>
          </p:cNvSpPr>
          <p:nvPr>
            <p:ph type="ftr" sz="quarter" idx="11"/>
          </p:nvPr>
        </p:nvSpPr>
        <p:spPr/>
        <p:txBody>
          <a:bodyPr/>
          <a:lstStyle>
            <a:lvl1pPr algn="l">
              <a:defRPr/>
            </a:lvl1pPr>
          </a:lstStyle>
          <a:p>
            <a:r>
              <a:rPr lang="da-DK"/>
              <a:t>Insektenhotel</a:t>
            </a:r>
            <a:endParaRPr lang="de-DE"/>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Insektenhotel</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Insektenhotel</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Insektenhotel</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Insektenhotel</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Donnerstag, 27. November 2014</a:t>
            </a:r>
          </a:p>
        </p:txBody>
      </p:sp>
      <p:sp>
        <p:nvSpPr>
          <p:cNvPr id="5" name="Fußzeilenplatzhalter 4"/>
          <p:cNvSpPr>
            <a:spLocks noGrp="1"/>
          </p:cNvSpPr>
          <p:nvPr>
            <p:ph type="ftr" sz="quarter" idx="11"/>
          </p:nvPr>
        </p:nvSpPr>
        <p:spPr/>
        <p:txBody>
          <a:bodyPr/>
          <a:lstStyle/>
          <a:p>
            <a:r>
              <a:rPr lang="da-DK"/>
              <a:t>Insektenhotel</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r>
              <a:rPr lang="de-DE"/>
              <a:t>Donnerstag, 27. November 2014</a:t>
            </a:r>
          </a:p>
        </p:txBody>
      </p:sp>
      <p:sp>
        <p:nvSpPr>
          <p:cNvPr id="5" name="Footer Placeholder 4"/>
          <p:cNvSpPr>
            <a:spLocks noGrp="1"/>
          </p:cNvSpPr>
          <p:nvPr>
            <p:ph type="ftr" sz="quarter" idx="11"/>
          </p:nvPr>
        </p:nvSpPr>
        <p:spPr/>
        <p:txBody>
          <a:bodyPr/>
          <a:lstStyle>
            <a:lvl1pPr algn="l">
              <a:defRPr/>
            </a:lvl1pPr>
          </a:lstStyle>
          <a:p>
            <a:r>
              <a:rPr lang="da-DK"/>
              <a:t>Insektenhotel</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Donnerstag, 27. November 2014</a:t>
            </a:r>
          </a:p>
        </p:txBody>
      </p:sp>
      <p:sp>
        <p:nvSpPr>
          <p:cNvPr id="6" name="Fußzeilenplatzhalter 5"/>
          <p:cNvSpPr>
            <a:spLocks noGrp="1"/>
          </p:cNvSpPr>
          <p:nvPr>
            <p:ph type="ftr" sz="quarter" idx="11"/>
          </p:nvPr>
        </p:nvSpPr>
        <p:spPr/>
        <p:txBody>
          <a:bodyPr/>
          <a:lstStyle/>
          <a:p>
            <a:r>
              <a:rPr lang="da-DK"/>
              <a:t>Insektenhotel</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r>
              <a:rPr lang="de-DE"/>
              <a:t>Donnerstag, 27. November 2014</a:t>
            </a:r>
          </a:p>
        </p:txBody>
      </p:sp>
      <p:sp>
        <p:nvSpPr>
          <p:cNvPr id="6" name="Footer Placeholder 5"/>
          <p:cNvSpPr>
            <a:spLocks noGrp="1"/>
          </p:cNvSpPr>
          <p:nvPr>
            <p:ph type="ftr" sz="quarter" idx="11"/>
          </p:nvPr>
        </p:nvSpPr>
        <p:spPr/>
        <p:txBody>
          <a:bodyPr/>
          <a:lstStyle>
            <a:lvl1pPr algn="l">
              <a:defRPr/>
            </a:lvl1pPr>
          </a:lstStyle>
          <a:p>
            <a:r>
              <a:rPr lang="da-DK"/>
              <a:t>Insektenhotel</a:t>
            </a:r>
            <a:endParaRPr lang="de-DE"/>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r>
              <a:rPr lang="de-DE"/>
              <a:t>Donnerstag, 27. November 2014</a:t>
            </a:r>
          </a:p>
        </p:txBody>
      </p:sp>
      <p:sp>
        <p:nvSpPr>
          <p:cNvPr id="6" name="Footer Placeholder 5"/>
          <p:cNvSpPr>
            <a:spLocks noGrp="1"/>
          </p:cNvSpPr>
          <p:nvPr>
            <p:ph type="ftr" sz="quarter" idx="11"/>
          </p:nvPr>
        </p:nvSpPr>
        <p:spPr/>
        <p:txBody>
          <a:bodyPr/>
          <a:lstStyle>
            <a:lvl1pPr algn="l">
              <a:defRPr/>
            </a:lvl1pPr>
          </a:lstStyle>
          <a:p>
            <a:r>
              <a:rPr lang="da-DK"/>
              <a:t>Insektenhotel</a:t>
            </a:r>
            <a:endParaRPr lang="de-DE"/>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r>
              <a:rPr lang="de-DE"/>
              <a:t>Donnerstag, 27. November 2014</a:t>
            </a:r>
          </a:p>
        </p:txBody>
      </p:sp>
      <p:sp>
        <p:nvSpPr>
          <p:cNvPr id="6" name="Footer Placeholder 5"/>
          <p:cNvSpPr>
            <a:spLocks noGrp="1"/>
          </p:cNvSpPr>
          <p:nvPr>
            <p:ph type="ftr" sz="quarter" idx="11"/>
          </p:nvPr>
        </p:nvSpPr>
        <p:spPr/>
        <p:txBody>
          <a:bodyPr/>
          <a:lstStyle>
            <a:lvl1pPr algn="l">
              <a:defRPr/>
            </a:lvl1pPr>
          </a:lstStyle>
          <a:p>
            <a:r>
              <a:rPr lang="da-DK"/>
              <a:t>Insektenhotel</a:t>
            </a:r>
            <a:endParaRPr lang="de-DE"/>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r>
              <a:rPr lang="de-DE"/>
              <a:t>Donnerstag, 27. November 2014</a:t>
            </a:r>
          </a:p>
        </p:txBody>
      </p:sp>
      <p:sp>
        <p:nvSpPr>
          <p:cNvPr id="6" name="Footer Placeholder 5"/>
          <p:cNvSpPr>
            <a:spLocks noGrp="1"/>
          </p:cNvSpPr>
          <p:nvPr>
            <p:ph type="ftr" sz="quarter" idx="11"/>
          </p:nvPr>
        </p:nvSpPr>
        <p:spPr/>
        <p:txBody>
          <a:bodyPr/>
          <a:lstStyle>
            <a:lvl1pPr algn="l">
              <a:defRPr/>
            </a:lvl1pPr>
          </a:lstStyle>
          <a:p>
            <a:r>
              <a:rPr lang="da-DK"/>
              <a:t>Insektenhotel</a:t>
            </a:r>
            <a:endParaRPr lang="de-DE"/>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a:t>Mastertitelformat bearbeiten</a:t>
            </a:r>
            <a:endParaRPr lang="en-US"/>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Siebente Ebene</a:t>
            </a:r>
          </a:p>
          <a:p>
            <a:pPr lvl="7"/>
            <a:r>
              <a:rPr lang="de-DE"/>
              <a:t>Achte Ebene</a:t>
            </a:r>
          </a:p>
          <a:p>
            <a:pPr lvl="8"/>
            <a:r>
              <a:rPr lang="de-DE"/>
              <a:t>Neunte Ebene</a:t>
            </a:r>
            <a:endParaRPr lang="en-US"/>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r>
              <a:rPr lang="de-DE"/>
              <a:t>Donnerstag, 27. November 2014</a:t>
            </a:r>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Insektenhotel</a:t>
            </a:r>
            <a:endParaRPr lang="de-DE"/>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tiktok.com/@robingaschngelrge/video/7332176327325388064"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s://www.tiktok.com/@robingaschngelrge/video/750173532165926427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descr="Nahaufnahme einer gelben Hummel auf einer Blume">
            <a:extLst>
              <a:ext uri="{FF2B5EF4-FFF2-40B4-BE49-F238E27FC236}">
                <a16:creationId xmlns:a16="http://schemas.microsoft.com/office/drawing/2014/main" id="{502B367E-79E7-59DE-AD3D-ADAD464907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883" b="19883"/>
          <a:stretch>
            <a:fillRect/>
          </a:stretch>
        </p:blipFill>
        <p:spPr/>
      </p:pic>
      <p:sp>
        <p:nvSpPr>
          <p:cNvPr id="3" name="Titel 2">
            <a:extLst>
              <a:ext uri="{FF2B5EF4-FFF2-40B4-BE49-F238E27FC236}">
                <a16:creationId xmlns:a16="http://schemas.microsoft.com/office/drawing/2014/main" id="{EA891C62-284F-FAD2-ED2B-7150FE06FBA2}"/>
              </a:ext>
            </a:extLst>
          </p:cNvPr>
          <p:cNvSpPr>
            <a:spLocks noGrp="1"/>
          </p:cNvSpPr>
          <p:nvPr>
            <p:ph type="ctrTitle"/>
          </p:nvPr>
        </p:nvSpPr>
        <p:spPr/>
        <p:txBody>
          <a:bodyPr/>
          <a:lstStyle/>
          <a:p>
            <a:r>
              <a:rPr lang="de-AT" dirty="0">
                <a:solidFill>
                  <a:srgbClr val="0D70B8"/>
                </a:solidFill>
              </a:rPr>
              <a:t>Projekttag</a:t>
            </a:r>
            <a:r>
              <a:rPr lang="de-AT" dirty="0"/>
              <a:t> zu Nachhaltigkeit </a:t>
            </a:r>
            <a:r>
              <a:rPr lang="de-AT"/>
              <a:t>und Naturschutz</a:t>
            </a:r>
            <a:endParaRPr lang="de-DE" dirty="0"/>
          </a:p>
        </p:txBody>
      </p:sp>
      <p:sp>
        <p:nvSpPr>
          <p:cNvPr id="4" name="Untertitel 3">
            <a:extLst>
              <a:ext uri="{FF2B5EF4-FFF2-40B4-BE49-F238E27FC236}">
                <a16:creationId xmlns:a16="http://schemas.microsoft.com/office/drawing/2014/main" id="{38ACBB2B-076C-9D7E-8D79-B10A2C837DD1}"/>
              </a:ext>
            </a:extLst>
          </p:cNvPr>
          <p:cNvSpPr>
            <a:spLocks noGrp="1"/>
          </p:cNvSpPr>
          <p:nvPr>
            <p:ph type="subTitle" idx="1"/>
          </p:nvPr>
        </p:nvSpPr>
        <p:spPr/>
        <p:txBody>
          <a:bodyPr/>
          <a:lstStyle/>
          <a:p>
            <a:r>
              <a:rPr lang="de-AT" dirty="0"/>
              <a:t>Wildbienen</a:t>
            </a:r>
            <a:endParaRPr lang="de-DE" dirty="0"/>
          </a:p>
        </p:txBody>
      </p:sp>
      <p:pic>
        <p:nvPicPr>
          <p:cNvPr id="5" name="Bildplatzhalter 4">
            <a:extLst>
              <a:ext uri="{FF2B5EF4-FFF2-40B4-BE49-F238E27FC236}">
                <a16:creationId xmlns:a16="http://schemas.microsoft.com/office/drawing/2014/main" id="{DBD1A92D-0FF2-1074-CFC6-5F3665F925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0" r="1700"/>
          <a:stretch/>
        </p:blipFill>
        <p:spPr/>
      </p:pic>
      <p:pic>
        <p:nvPicPr>
          <p:cNvPr id="7" name="Grafik 6" descr="Ein Bild, das Text, Screenshot, Visitenkarte, Schrift enthält.&#10;&#10;KI-generierte Inhalte können fehlerhaft sein.">
            <a:extLst>
              <a:ext uri="{FF2B5EF4-FFF2-40B4-BE49-F238E27FC236}">
                <a16:creationId xmlns:a16="http://schemas.microsoft.com/office/drawing/2014/main" id="{E6BCACA0-E907-4316-6761-311E8CE8B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449" y="3672000"/>
            <a:ext cx="2287551" cy="1440000"/>
          </a:xfrm>
          <a:prstGeom prst="rect">
            <a:avLst/>
          </a:prstGeom>
        </p:spPr>
      </p:pic>
    </p:spTree>
    <p:extLst>
      <p:ext uri="{BB962C8B-B14F-4D97-AF65-F5344CB8AC3E}">
        <p14:creationId xmlns:p14="http://schemas.microsoft.com/office/powerpoint/2010/main" val="2294832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1DDB1-6F3F-EE18-1900-130D493722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DC82008-8AE7-BBE7-1436-47B13FFA529D}"/>
              </a:ext>
            </a:extLst>
          </p:cNvPr>
          <p:cNvSpPr>
            <a:spLocks noGrp="1"/>
          </p:cNvSpPr>
          <p:nvPr>
            <p:ph sz="half" idx="1"/>
          </p:nvPr>
        </p:nvSpPr>
        <p:spPr/>
        <p:txBody>
          <a:bodyPr>
            <a:normAutofit/>
          </a:bodyPr>
          <a:lstStyle/>
          <a:p>
            <a:r>
              <a:rPr lang="de-DE" b="1" dirty="0"/>
              <a:t>Wie können wir helfen?</a:t>
            </a:r>
          </a:p>
          <a:p>
            <a:endParaRPr lang="de-DE" dirty="0"/>
          </a:p>
          <a:p>
            <a:pPr marL="285750" indent="-285750">
              <a:buFont typeface="Arial" panose="020B0604020202020204" pitchFamily="34" charset="0"/>
              <a:buChar char="•"/>
            </a:pPr>
            <a:r>
              <a:rPr lang="de-DE" dirty="0"/>
              <a:t>Verzicht von Pestiziden</a:t>
            </a:r>
          </a:p>
          <a:p>
            <a:pPr marL="285750" indent="-285750">
              <a:buFont typeface="Arial" panose="020B0604020202020204" pitchFamily="34" charset="0"/>
              <a:buChar char="•"/>
            </a:pPr>
            <a:r>
              <a:rPr lang="de-DE" dirty="0"/>
              <a:t>Wildwuchs zulassen</a:t>
            </a:r>
          </a:p>
          <a:p>
            <a:pPr marL="285750" indent="-285750">
              <a:buFont typeface="Arial" panose="020B0604020202020204" pitchFamily="34" charset="0"/>
              <a:buChar char="•"/>
            </a:pPr>
            <a:r>
              <a:rPr lang="de-DE" dirty="0"/>
              <a:t>Heimische Wildblumen fördern</a:t>
            </a:r>
          </a:p>
          <a:p>
            <a:pPr marL="285750" indent="-285750">
              <a:buFont typeface="Arial" panose="020B0604020202020204" pitchFamily="34" charset="0"/>
              <a:buChar char="•"/>
            </a:pPr>
            <a:r>
              <a:rPr lang="de-DE" dirty="0"/>
              <a:t>Seltener mähen</a:t>
            </a:r>
          </a:p>
          <a:p>
            <a:pPr marL="285750" indent="-285750">
              <a:buFont typeface="Arial" panose="020B0604020202020204" pitchFamily="34" charset="0"/>
              <a:buChar char="•"/>
            </a:pPr>
            <a:r>
              <a:rPr lang="de-DE" dirty="0"/>
              <a:t>Altholzstapel</a:t>
            </a:r>
          </a:p>
          <a:p>
            <a:pPr marL="285750" indent="-285750">
              <a:buFont typeface="Arial" panose="020B0604020202020204" pitchFamily="34" charset="0"/>
              <a:buChar char="•"/>
            </a:pPr>
            <a:r>
              <a:rPr lang="de-DE" dirty="0"/>
              <a:t>Offene Bodenstellen schaffen</a:t>
            </a:r>
          </a:p>
          <a:p>
            <a:pPr marL="285750" indent="-285750">
              <a:buFont typeface="Arial" panose="020B0604020202020204" pitchFamily="34" charset="0"/>
              <a:buChar char="•"/>
            </a:pPr>
            <a:r>
              <a:rPr lang="de-DE" dirty="0"/>
              <a:t>Wildbienenhotel aufstellen</a:t>
            </a:r>
          </a:p>
          <a:p>
            <a:endParaRPr lang="de-DE" dirty="0"/>
          </a:p>
        </p:txBody>
      </p:sp>
      <p:sp>
        <p:nvSpPr>
          <p:cNvPr id="10" name="Fußzeilenplatzhalter 9">
            <a:extLst>
              <a:ext uri="{FF2B5EF4-FFF2-40B4-BE49-F238E27FC236}">
                <a16:creationId xmlns:a16="http://schemas.microsoft.com/office/drawing/2014/main" id="{29481712-E438-0F9E-1D9A-8F08ECB7C478}"/>
              </a:ext>
            </a:extLst>
          </p:cNvPr>
          <p:cNvSpPr>
            <a:spLocks noGrp="1"/>
          </p:cNvSpPr>
          <p:nvPr>
            <p:ph type="ftr" sz="quarter" idx="11"/>
          </p:nvPr>
        </p:nvSpPr>
        <p:spPr/>
        <p:txBody>
          <a:bodyPr anchor="b">
            <a:normAutofit/>
          </a:bodyPr>
          <a:lstStyle/>
          <a:p>
            <a:pPr>
              <a:lnSpc>
                <a:spcPct val="90000"/>
              </a:lnSpc>
              <a:spcAft>
                <a:spcPts val="600"/>
              </a:spcAft>
            </a:pPr>
            <a:r>
              <a:rPr lang="da-DK"/>
              <a:t>Insektenhotel</a:t>
            </a:r>
            <a:endParaRPr lang="de-DE"/>
          </a:p>
        </p:txBody>
      </p:sp>
      <p:sp>
        <p:nvSpPr>
          <p:cNvPr id="8" name="Foliennummernplatzhalter 7">
            <a:extLst>
              <a:ext uri="{FF2B5EF4-FFF2-40B4-BE49-F238E27FC236}">
                <a16:creationId xmlns:a16="http://schemas.microsoft.com/office/drawing/2014/main" id="{0AEB65C3-2F8D-86F5-82B7-A1EC06A46A30}"/>
              </a:ext>
            </a:extLst>
          </p:cNvPr>
          <p:cNvSpPr>
            <a:spLocks noGrp="1"/>
          </p:cNvSpPr>
          <p:nvPr>
            <p:ph type="sldNum" sz="quarter" idx="12"/>
          </p:nvPr>
        </p:nvSpPr>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10</a:t>
            </a:fld>
            <a:endParaRPr lang="de-DE"/>
          </a:p>
        </p:txBody>
      </p:sp>
      <p:pic>
        <p:nvPicPr>
          <p:cNvPr id="15" name="Bildplatzhalter 14" descr="Ein Bild, das Wirbellose, Insekt, Hautflügler, Biene enthält.&#10;&#10;KI-generierte Inhalte können fehlerhaft sein.">
            <a:extLst>
              <a:ext uri="{FF2B5EF4-FFF2-40B4-BE49-F238E27FC236}">
                <a16:creationId xmlns:a16="http://schemas.microsoft.com/office/drawing/2014/main" id="{E44B241E-F52C-E9AC-283A-9A99A0A2DDE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74" r="3074"/>
          <a:stretch>
            <a:fillRect/>
          </a:stretch>
        </p:blipFill>
        <p:spPr/>
      </p:pic>
      <p:pic>
        <p:nvPicPr>
          <p:cNvPr id="12" name="Bildplatzhalter 11" descr="Ein Bild, das Wirbellose, Biene, Insekt, Hautflügler enthält.&#10;&#10;KI-generierte Inhalte können fehlerhaft sein.">
            <a:extLst>
              <a:ext uri="{FF2B5EF4-FFF2-40B4-BE49-F238E27FC236}">
                <a16:creationId xmlns:a16="http://schemas.microsoft.com/office/drawing/2014/main" id="{DD8F3734-9BBC-6FFB-94FF-E622CDBA4DE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52" r="1752"/>
          <a:stretch>
            <a:fillRect/>
          </a:stretch>
        </p:blipFill>
        <p:spPr/>
      </p:pic>
      <p:sp>
        <p:nvSpPr>
          <p:cNvPr id="18" name="Textplatzhalter 17">
            <a:extLst>
              <a:ext uri="{FF2B5EF4-FFF2-40B4-BE49-F238E27FC236}">
                <a16:creationId xmlns:a16="http://schemas.microsoft.com/office/drawing/2014/main" id="{C4493071-36C1-8392-8D30-F7D8AE6CC746}"/>
              </a:ext>
            </a:extLst>
          </p:cNvPr>
          <p:cNvSpPr>
            <a:spLocks noGrp="1"/>
          </p:cNvSpPr>
          <p:nvPr>
            <p:ph type="body" sz="quarter" idx="15"/>
          </p:nvPr>
        </p:nvSpPr>
        <p:spPr/>
        <p:txBody>
          <a:bodyPr>
            <a:normAutofit/>
          </a:bodyPr>
          <a:lstStyle/>
          <a:p>
            <a:endParaRPr lang="de-DE" dirty="0"/>
          </a:p>
        </p:txBody>
      </p:sp>
      <p:sp>
        <p:nvSpPr>
          <p:cNvPr id="2" name="Titel 1">
            <a:extLst>
              <a:ext uri="{FF2B5EF4-FFF2-40B4-BE49-F238E27FC236}">
                <a16:creationId xmlns:a16="http://schemas.microsoft.com/office/drawing/2014/main" id="{66F30DF5-9B50-3EFA-6E04-3CBB1389CBAA}"/>
              </a:ext>
            </a:extLst>
          </p:cNvPr>
          <p:cNvSpPr>
            <a:spLocks noGrp="1"/>
          </p:cNvSpPr>
          <p:nvPr>
            <p:ph type="title"/>
          </p:nvPr>
        </p:nvSpPr>
        <p:spPr/>
        <p:txBody>
          <a:bodyPr anchor="b">
            <a:normAutofit/>
          </a:bodyPr>
          <a:lstStyle/>
          <a:p>
            <a:r>
              <a:rPr lang="de-DE" noProof="0" dirty="0"/>
              <a:t>Wildbienen</a:t>
            </a:r>
            <a:endParaRPr lang="de-DE" dirty="0"/>
          </a:p>
        </p:txBody>
      </p:sp>
      <p:sp>
        <p:nvSpPr>
          <p:cNvPr id="13" name="Textfeld 12">
            <a:extLst>
              <a:ext uri="{FF2B5EF4-FFF2-40B4-BE49-F238E27FC236}">
                <a16:creationId xmlns:a16="http://schemas.microsoft.com/office/drawing/2014/main" id="{04D75B88-57C8-A66A-F642-45EBD8C42A05}"/>
              </a:ext>
            </a:extLst>
          </p:cNvPr>
          <p:cNvSpPr txBox="1"/>
          <p:nvPr/>
        </p:nvSpPr>
        <p:spPr>
          <a:xfrm>
            <a:off x="5939999" y="2009002"/>
            <a:ext cx="2686050" cy="276999"/>
          </a:xfrm>
          <a:prstGeom prst="rect">
            <a:avLst/>
          </a:prstGeom>
          <a:noFill/>
        </p:spPr>
        <p:txBody>
          <a:bodyPr wrap="square" rtlCol="0">
            <a:spAutoFit/>
          </a:bodyPr>
          <a:lstStyle/>
          <a:p>
            <a:r>
              <a:rPr lang="de-AT" sz="1200" dirty="0">
                <a:solidFill>
                  <a:schemeClr val="bg1"/>
                </a:solidFill>
              </a:rPr>
              <a:t>Gehörnte Mauerbiene (©NABU/H. May)</a:t>
            </a:r>
            <a:endParaRPr lang="de-DE" sz="1200" dirty="0">
              <a:solidFill>
                <a:schemeClr val="bg1"/>
              </a:solidFill>
            </a:endParaRPr>
          </a:p>
        </p:txBody>
      </p:sp>
      <p:sp>
        <p:nvSpPr>
          <p:cNvPr id="16" name="Textfeld 15">
            <a:extLst>
              <a:ext uri="{FF2B5EF4-FFF2-40B4-BE49-F238E27FC236}">
                <a16:creationId xmlns:a16="http://schemas.microsoft.com/office/drawing/2014/main" id="{5C4E86D8-38C2-CD9C-4CEF-EFD0D735EC58}"/>
              </a:ext>
            </a:extLst>
          </p:cNvPr>
          <p:cNvSpPr txBox="1"/>
          <p:nvPr/>
        </p:nvSpPr>
        <p:spPr>
          <a:xfrm>
            <a:off x="5939048" y="4501479"/>
            <a:ext cx="2470165" cy="276999"/>
          </a:xfrm>
          <a:prstGeom prst="rect">
            <a:avLst/>
          </a:prstGeom>
          <a:noFill/>
        </p:spPr>
        <p:txBody>
          <a:bodyPr wrap="square" rtlCol="0">
            <a:spAutoFit/>
          </a:bodyPr>
          <a:lstStyle/>
          <a:p>
            <a:r>
              <a:rPr lang="de-AT" sz="1200" dirty="0">
                <a:solidFill>
                  <a:schemeClr val="bg1"/>
                </a:solidFill>
              </a:rPr>
              <a:t>Große Holzbiene (©L. Allner)</a:t>
            </a:r>
            <a:endParaRPr lang="de-DE" dirty="0">
              <a:solidFill>
                <a:schemeClr val="bg1"/>
              </a:solidFill>
            </a:endParaRPr>
          </a:p>
        </p:txBody>
      </p:sp>
    </p:spTree>
    <p:extLst>
      <p:ext uri="{BB962C8B-B14F-4D97-AF65-F5344CB8AC3E}">
        <p14:creationId xmlns:p14="http://schemas.microsoft.com/office/powerpoint/2010/main" val="30546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1F2D9-2D91-733C-CEA8-9B44FD0FF881}"/>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1046FC93-5EDE-09FD-72E1-2E57286F4A80}"/>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1AF7BE6F-2E41-5265-B86F-295F426FF89B}"/>
              </a:ext>
            </a:extLst>
          </p:cNvPr>
          <p:cNvSpPr>
            <a:spLocks noGrp="1"/>
          </p:cNvSpPr>
          <p:nvPr>
            <p:ph type="sldNum" sz="quarter" idx="12"/>
          </p:nvPr>
        </p:nvSpPr>
        <p:spPr/>
        <p:txBody>
          <a:bodyPr/>
          <a:lstStyle/>
          <a:p>
            <a:fld id="{9D26C6B8-7DF4-4F01-8878-A6272B56DAC3}" type="slidenum">
              <a:rPr lang="de-DE" smtClean="0"/>
              <a:pPr/>
              <a:t>11</a:t>
            </a:fld>
            <a:endParaRPr lang="de-DE"/>
          </a:p>
        </p:txBody>
      </p:sp>
      <p:pic>
        <p:nvPicPr>
          <p:cNvPr id="1028" name="Picture 4">
            <a:extLst>
              <a:ext uri="{FF2B5EF4-FFF2-40B4-BE49-F238E27FC236}">
                <a16:creationId xmlns:a16="http://schemas.microsoft.com/office/drawing/2014/main" id="{2C06F995-F06F-7632-BDA2-DFDBAA717B5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6" r="36"/>
          <a:stretch/>
        </p:blipFill>
        <p:spPr bwMode="auto">
          <a:xfrm>
            <a:off x="5940000" y="0"/>
            <a:ext cx="3211286" cy="478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BB16651-CBF0-92B2-6E40-4918D5BAE68F}"/>
              </a:ext>
            </a:extLst>
          </p:cNvPr>
          <p:cNvSpPr>
            <a:spLocks noGrp="1"/>
          </p:cNvSpPr>
          <p:nvPr>
            <p:ph type="title"/>
          </p:nvPr>
        </p:nvSpPr>
        <p:spPr/>
        <p:txBody>
          <a:bodyPr/>
          <a:lstStyle/>
          <a:p>
            <a:r>
              <a:rPr lang="de-AT" dirty="0"/>
              <a:t>Wildbienenhotel</a:t>
            </a:r>
            <a:endParaRPr lang="de-DE" dirty="0"/>
          </a:p>
        </p:txBody>
      </p:sp>
      <p:sp>
        <p:nvSpPr>
          <p:cNvPr id="5" name="Inhaltsplatzhalter 4">
            <a:extLst>
              <a:ext uri="{FF2B5EF4-FFF2-40B4-BE49-F238E27FC236}">
                <a16:creationId xmlns:a16="http://schemas.microsoft.com/office/drawing/2014/main" id="{E55DCFB3-A8A9-CA62-17FF-406408A5D13B}"/>
              </a:ext>
            </a:extLst>
          </p:cNvPr>
          <p:cNvSpPr>
            <a:spLocks noGrp="1"/>
          </p:cNvSpPr>
          <p:nvPr>
            <p:ph sz="half" idx="1"/>
          </p:nvPr>
        </p:nvSpPr>
        <p:spPr/>
        <p:txBody>
          <a:bodyPr/>
          <a:lstStyle/>
          <a:p>
            <a:r>
              <a:rPr lang="de-AT" b="1" dirty="0"/>
              <a:t>Was ist ein Wildbienenhotel?</a:t>
            </a:r>
          </a:p>
          <a:p>
            <a:endParaRPr lang="de-AT" dirty="0"/>
          </a:p>
          <a:p>
            <a:pPr marL="285750" indent="-285750">
              <a:buFont typeface="Arial" panose="020B0604020202020204" pitchFamily="34" charset="0"/>
              <a:buChar char="•"/>
            </a:pPr>
            <a:r>
              <a:rPr lang="de-DE" dirty="0"/>
              <a:t>Nisthilfe für solitär lebende Wildbienen</a:t>
            </a:r>
          </a:p>
          <a:p>
            <a:pPr marL="285750" indent="-285750">
              <a:buFont typeface="Arial" panose="020B0604020202020204" pitchFamily="34" charset="0"/>
              <a:buChar char="•"/>
            </a:pPr>
            <a:r>
              <a:rPr lang="de-DE" dirty="0"/>
              <a:t>Geschützter Ort zur Brutaufzucht und Überwinterung</a:t>
            </a:r>
          </a:p>
          <a:p>
            <a:pPr marL="285750" indent="-285750">
              <a:buFont typeface="Arial" panose="020B0604020202020204" pitchFamily="34" charset="0"/>
              <a:buChar char="•"/>
            </a:pPr>
            <a:r>
              <a:rPr lang="de-DE" dirty="0"/>
              <a:t>Künstliche Struktur</a:t>
            </a:r>
          </a:p>
          <a:p>
            <a:endParaRPr lang="de-DE" dirty="0"/>
          </a:p>
          <a:p>
            <a:pPr marL="285750" indent="-285750">
              <a:buFont typeface="Wingdings" panose="05000000000000000000" pitchFamily="2" charset="2"/>
              <a:buChar char="Ø"/>
            </a:pPr>
            <a:r>
              <a:rPr lang="de-DE" dirty="0"/>
              <a:t>Wildbienenhotel ≠ Insektenhotel</a:t>
            </a:r>
          </a:p>
        </p:txBody>
      </p:sp>
    </p:spTree>
    <p:extLst>
      <p:ext uri="{BB962C8B-B14F-4D97-AF65-F5344CB8AC3E}">
        <p14:creationId xmlns:p14="http://schemas.microsoft.com/office/powerpoint/2010/main" val="36773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draußen, Pflanze, Gras, Baum enthält.&#10;&#10;KI-generierte Inhalte können fehlerhaft sein.">
            <a:extLst>
              <a:ext uri="{FF2B5EF4-FFF2-40B4-BE49-F238E27FC236}">
                <a16:creationId xmlns:a16="http://schemas.microsoft.com/office/drawing/2014/main" id="{0C5AAE47-DEB6-F700-F7A6-B47A2E62E3C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1" b="371"/>
          <a:stretch>
            <a:fillRect/>
          </a:stretch>
        </p:blipFill>
        <p:spPr/>
      </p:pic>
      <p:pic>
        <p:nvPicPr>
          <p:cNvPr id="4" name="Inhaltsplatzhalter 3" descr="Ein Bild, das Text, Screenshot, Rechteck, Design enthält.&#10;&#10;KI-generierte Inhalte können fehlerhaft sein.">
            <a:extLst>
              <a:ext uri="{FF2B5EF4-FFF2-40B4-BE49-F238E27FC236}">
                <a16:creationId xmlns:a16="http://schemas.microsoft.com/office/drawing/2014/main" id="{3CD327AF-7778-1993-CDF5-AE5AE18BE23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018800"/>
            <a:ext cx="5145805" cy="3636000"/>
          </a:xfrm>
        </p:spPr>
      </p:pic>
      <p:sp>
        <p:nvSpPr>
          <p:cNvPr id="6" name="Fußzeilenplatzhalter 5">
            <a:extLst>
              <a:ext uri="{FF2B5EF4-FFF2-40B4-BE49-F238E27FC236}">
                <a16:creationId xmlns:a16="http://schemas.microsoft.com/office/drawing/2014/main" id="{24D70093-73FD-022D-0495-3C8B1EB06D86}"/>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FBF51A52-C995-4910-FEA7-0E7A76DC3954}"/>
              </a:ext>
            </a:extLst>
          </p:cNvPr>
          <p:cNvSpPr>
            <a:spLocks noGrp="1"/>
          </p:cNvSpPr>
          <p:nvPr>
            <p:ph type="sldNum" sz="quarter" idx="12"/>
          </p:nvPr>
        </p:nvSpPr>
        <p:spPr/>
        <p:txBody>
          <a:bodyPr/>
          <a:lstStyle/>
          <a:p>
            <a:fld id="{9D26C6B8-7DF4-4F01-8878-A6272B56DAC3}" type="slidenum">
              <a:rPr lang="de-DE" smtClean="0"/>
              <a:pPr/>
              <a:t>12</a:t>
            </a:fld>
            <a:endParaRPr lang="de-DE"/>
          </a:p>
        </p:txBody>
      </p:sp>
      <p:sp>
        <p:nvSpPr>
          <p:cNvPr id="2" name="Titel 1">
            <a:extLst>
              <a:ext uri="{FF2B5EF4-FFF2-40B4-BE49-F238E27FC236}">
                <a16:creationId xmlns:a16="http://schemas.microsoft.com/office/drawing/2014/main" id="{54800F84-2A4D-022D-C2A9-6780921B4DC3}"/>
              </a:ext>
            </a:extLst>
          </p:cNvPr>
          <p:cNvSpPr>
            <a:spLocks noGrp="1"/>
          </p:cNvSpPr>
          <p:nvPr>
            <p:ph type="title"/>
          </p:nvPr>
        </p:nvSpPr>
        <p:spPr/>
        <p:txBody>
          <a:bodyPr/>
          <a:lstStyle/>
          <a:p>
            <a:r>
              <a:rPr lang="de-AT" dirty="0"/>
              <a:t>Wildbienenhotel – Materialauswahl</a:t>
            </a:r>
            <a:endParaRPr lang="de-DE" dirty="0"/>
          </a:p>
        </p:txBody>
      </p:sp>
      <p:sp>
        <p:nvSpPr>
          <p:cNvPr id="10" name="Textfeld 9">
            <a:extLst>
              <a:ext uri="{FF2B5EF4-FFF2-40B4-BE49-F238E27FC236}">
                <a16:creationId xmlns:a16="http://schemas.microsoft.com/office/drawing/2014/main" id="{F16FD978-A6B1-93CE-875A-1C7812BB12AB}"/>
              </a:ext>
            </a:extLst>
          </p:cNvPr>
          <p:cNvSpPr txBox="1"/>
          <p:nvPr/>
        </p:nvSpPr>
        <p:spPr>
          <a:xfrm>
            <a:off x="5939631" y="4503758"/>
            <a:ext cx="3275931" cy="276999"/>
          </a:xfrm>
          <a:prstGeom prst="rect">
            <a:avLst/>
          </a:prstGeom>
          <a:noFill/>
        </p:spPr>
        <p:txBody>
          <a:bodyPr wrap="square" rtlCol="0">
            <a:spAutoFit/>
          </a:bodyPr>
          <a:lstStyle/>
          <a:p>
            <a:r>
              <a:rPr lang="de-DE" sz="1200" dirty="0">
                <a:solidFill>
                  <a:schemeClr val="bg1"/>
                </a:solidFill>
              </a:rPr>
              <a:t>NABU-Naturgarten Hamburg (©NABU/T. Dröse)</a:t>
            </a:r>
          </a:p>
        </p:txBody>
      </p:sp>
    </p:spTree>
    <p:extLst>
      <p:ext uri="{BB962C8B-B14F-4D97-AF65-F5344CB8AC3E}">
        <p14:creationId xmlns:p14="http://schemas.microsoft.com/office/powerpoint/2010/main" val="1566406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C16C-F16F-B70C-3D26-6B3D3386182E}"/>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E5C3A465-41BF-1CF4-2DF4-610FE0A82C91}"/>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8E5B1483-C8A7-5CCF-659C-1F562BA482DF}"/>
              </a:ext>
            </a:extLst>
          </p:cNvPr>
          <p:cNvSpPr>
            <a:spLocks noGrp="1"/>
          </p:cNvSpPr>
          <p:nvPr>
            <p:ph type="sldNum" sz="quarter" idx="12"/>
          </p:nvPr>
        </p:nvSpPr>
        <p:spPr/>
        <p:txBody>
          <a:bodyPr/>
          <a:lstStyle/>
          <a:p>
            <a:fld id="{9D26C6B8-7DF4-4F01-8878-A6272B56DAC3}" type="slidenum">
              <a:rPr lang="de-DE" smtClean="0"/>
              <a:pPr/>
              <a:t>13</a:t>
            </a:fld>
            <a:endParaRPr lang="de-DE"/>
          </a:p>
        </p:txBody>
      </p:sp>
      <p:sp>
        <p:nvSpPr>
          <p:cNvPr id="2" name="Titel 1">
            <a:extLst>
              <a:ext uri="{FF2B5EF4-FFF2-40B4-BE49-F238E27FC236}">
                <a16:creationId xmlns:a16="http://schemas.microsoft.com/office/drawing/2014/main" id="{80F1C708-0062-8947-FEAB-E9C3B1497DF0}"/>
              </a:ext>
            </a:extLst>
          </p:cNvPr>
          <p:cNvSpPr>
            <a:spLocks noGrp="1"/>
          </p:cNvSpPr>
          <p:nvPr>
            <p:ph type="title"/>
          </p:nvPr>
        </p:nvSpPr>
        <p:spPr/>
        <p:txBody>
          <a:bodyPr/>
          <a:lstStyle/>
          <a:p>
            <a:r>
              <a:rPr lang="de-AT" dirty="0"/>
              <a:t>Wildbienenhotel – Materialauswahl – Lösung</a:t>
            </a:r>
            <a:endParaRPr lang="de-DE" dirty="0"/>
          </a:p>
        </p:txBody>
      </p:sp>
      <p:sp>
        <p:nvSpPr>
          <p:cNvPr id="5" name="Inhaltsplatzhalter 4">
            <a:extLst>
              <a:ext uri="{FF2B5EF4-FFF2-40B4-BE49-F238E27FC236}">
                <a16:creationId xmlns:a16="http://schemas.microsoft.com/office/drawing/2014/main" id="{CDBF11E4-F6AD-588E-D5F4-6E5FB1CC133E}"/>
              </a:ext>
            </a:extLst>
          </p:cNvPr>
          <p:cNvSpPr>
            <a:spLocks noGrp="1"/>
          </p:cNvSpPr>
          <p:nvPr>
            <p:ph sz="half" idx="1"/>
          </p:nvPr>
        </p:nvSpPr>
        <p:spPr>
          <a:xfrm>
            <a:off x="457199" y="1080000"/>
            <a:ext cx="5251450" cy="3603318"/>
          </a:xfrm>
        </p:spPr>
        <p:txBody>
          <a:bodyPr numCol="2"/>
          <a:lstStyle/>
          <a:p>
            <a:r>
              <a:rPr lang="de-AT" b="1" dirty="0"/>
              <a:t>Materialauswahl:</a:t>
            </a:r>
            <a:endParaRPr lang="de-AT" dirty="0"/>
          </a:p>
          <a:p>
            <a:pPr marL="285750" indent="-285750">
              <a:buFont typeface="Arial" panose="020B0604020202020204" pitchFamily="34" charset="0"/>
              <a:buChar char="•"/>
            </a:pPr>
            <a:r>
              <a:rPr lang="de-DE" dirty="0"/>
              <a:t>Hartholz: Löcher (ø 2 – 8 mm) in Längsseite</a:t>
            </a:r>
          </a:p>
          <a:p>
            <a:pPr marL="285750" indent="-285750">
              <a:buFont typeface="Arial" panose="020B0604020202020204" pitchFamily="34" charset="0"/>
              <a:buChar char="•"/>
            </a:pPr>
            <a:r>
              <a:rPr lang="de-DE" dirty="0"/>
              <a:t>Lehmsteilwände</a:t>
            </a:r>
          </a:p>
          <a:p>
            <a:pPr marL="285750" indent="-285750">
              <a:buFont typeface="Arial" panose="020B0604020202020204" pitchFamily="34" charset="0"/>
              <a:buChar char="•"/>
            </a:pPr>
            <a:r>
              <a:rPr lang="de-DE" dirty="0" err="1"/>
              <a:t>Sandarium</a:t>
            </a:r>
            <a:endParaRPr lang="de-DE" dirty="0"/>
          </a:p>
          <a:p>
            <a:endParaRPr lang="de-DE" b="1" dirty="0"/>
          </a:p>
          <a:p>
            <a:endParaRPr lang="de-DE" b="1" dirty="0"/>
          </a:p>
          <a:p>
            <a:r>
              <a:rPr lang="de-DE" b="1" dirty="0" err="1"/>
              <a:t>No</a:t>
            </a:r>
            <a:r>
              <a:rPr lang="de-DE" b="1" dirty="0"/>
              <a:t> </a:t>
            </a:r>
            <a:r>
              <a:rPr lang="de-DE" b="1" dirty="0" err="1"/>
              <a:t>Go‘s</a:t>
            </a:r>
            <a:r>
              <a:rPr lang="de-DE" b="1" dirty="0"/>
              <a:t>:</a:t>
            </a:r>
          </a:p>
          <a:p>
            <a:pPr marL="285750" indent="-285750">
              <a:buFont typeface="Arial" panose="020B0604020202020204" pitchFamily="34" charset="0"/>
              <a:buChar char="•"/>
            </a:pPr>
            <a:r>
              <a:rPr lang="de-DE" dirty="0"/>
              <a:t>Zapfen, Nadelgehölz</a:t>
            </a:r>
          </a:p>
          <a:p>
            <a:pPr marL="285750" lvl="0" indent="-285750">
              <a:buFont typeface="Arial" panose="020B0604020202020204" pitchFamily="34" charset="0"/>
              <a:buChar char="•"/>
            </a:pPr>
            <a:r>
              <a:rPr lang="de-DE" dirty="0"/>
              <a:t>Muscheln</a:t>
            </a:r>
          </a:p>
          <a:p>
            <a:pPr marL="285750" indent="-285750">
              <a:buFont typeface="Arial" panose="020B0604020202020204" pitchFamily="34" charset="0"/>
              <a:buChar char="•"/>
            </a:pPr>
            <a:r>
              <a:rPr lang="de-DE" dirty="0"/>
              <a:t>Ziegelsteine, Steine</a:t>
            </a:r>
          </a:p>
          <a:p>
            <a:endParaRPr lang="de-DE" dirty="0"/>
          </a:p>
          <a:p>
            <a:pPr marL="285750" indent="-285750">
              <a:buFont typeface="Arial" panose="020B0604020202020204" pitchFamily="34" charset="0"/>
              <a:buChar char="•"/>
            </a:pPr>
            <a:r>
              <a:rPr lang="de-DE" dirty="0"/>
              <a:t>Holzklötze und Balken statt Baumscheiben</a:t>
            </a:r>
          </a:p>
          <a:p>
            <a:pPr marL="285750" indent="-285750">
              <a:buFont typeface="Arial" panose="020B0604020202020204" pitchFamily="34" charset="0"/>
              <a:buChar char="•"/>
            </a:pPr>
            <a:r>
              <a:rPr lang="de-DE" dirty="0"/>
              <a:t>Bambusröhren und Schilfstängel (Länge: 14 – 20 cm)</a:t>
            </a:r>
          </a:p>
          <a:p>
            <a:pPr lvl="0"/>
            <a:endParaRPr lang="de-DE" dirty="0"/>
          </a:p>
          <a:p>
            <a:pPr lvl="0"/>
            <a:endParaRPr lang="de-DE" dirty="0"/>
          </a:p>
          <a:p>
            <a:pPr marL="285750" lvl="0" indent="-285750">
              <a:buFont typeface="Arial" panose="020B0604020202020204" pitchFamily="34" charset="0"/>
              <a:buChar char="•"/>
            </a:pPr>
            <a:r>
              <a:rPr lang="de-DE" dirty="0"/>
              <a:t>Unsauber geschnittenes Schilf</a:t>
            </a:r>
          </a:p>
          <a:p>
            <a:pPr marL="285750" lvl="0" indent="-285750">
              <a:buFont typeface="Arial" panose="020B0604020202020204" pitchFamily="34" charset="0"/>
              <a:buChar char="•"/>
            </a:pPr>
            <a:r>
              <a:rPr lang="de-DE" dirty="0"/>
              <a:t>Zu harte Lehmwände</a:t>
            </a:r>
          </a:p>
        </p:txBody>
      </p:sp>
      <p:pic>
        <p:nvPicPr>
          <p:cNvPr id="9" name="Bildplatzhalter 8">
            <a:extLst>
              <a:ext uri="{FF2B5EF4-FFF2-40B4-BE49-F238E27FC236}">
                <a16:creationId xmlns:a16="http://schemas.microsoft.com/office/drawing/2014/main" id="{A3F2BDB8-4C77-B24C-E47B-C65BDBDE628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 b="19"/>
          <a:stretch/>
        </p:blipFill>
        <p:spPr/>
      </p:pic>
    </p:spTree>
    <p:extLst>
      <p:ext uri="{BB962C8B-B14F-4D97-AF65-F5344CB8AC3E}">
        <p14:creationId xmlns:p14="http://schemas.microsoft.com/office/powerpoint/2010/main" val="38371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36F2B-C2A3-1931-ACB7-BE1E770D699E}"/>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56810E1A-5F34-BBF6-14EA-09CD770D2B58}"/>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C5BB5B26-168B-C9D5-A087-1C9AA608C64C}"/>
              </a:ext>
            </a:extLst>
          </p:cNvPr>
          <p:cNvSpPr>
            <a:spLocks noGrp="1"/>
          </p:cNvSpPr>
          <p:nvPr>
            <p:ph type="sldNum" sz="quarter" idx="12"/>
          </p:nvPr>
        </p:nvSpPr>
        <p:spPr/>
        <p:txBody>
          <a:bodyPr/>
          <a:lstStyle/>
          <a:p>
            <a:fld id="{9D26C6B8-7DF4-4F01-8878-A6272B56DAC3}" type="slidenum">
              <a:rPr lang="de-DE" smtClean="0"/>
              <a:pPr/>
              <a:t>14</a:t>
            </a:fld>
            <a:endParaRPr lang="de-DE"/>
          </a:p>
        </p:txBody>
      </p:sp>
      <p:sp>
        <p:nvSpPr>
          <p:cNvPr id="2" name="Titel 1">
            <a:extLst>
              <a:ext uri="{FF2B5EF4-FFF2-40B4-BE49-F238E27FC236}">
                <a16:creationId xmlns:a16="http://schemas.microsoft.com/office/drawing/2014/main" id="{5466E298-B4E4-523C-B2CA-5813707835BF}"/>
              </a:ext>
            </a:extLst>
          </p:cNvPr>
          <p:cNvSpPr>
            <a:spLocks noGrp="1"/>
          </p:cNvSpPr>
          <p:nvPr>
            <p:ph type="title"/>
          </p:nvPr>
        </p:nvSpPr>
        <p:spPr/>
        <p:txBody>
          <a:bodyPr/>
          <a:lstStyle/>
          <a:p>
            <a:r>
              <a:rPr lang="de-AT" dirty="0"/>
              <a:t>Wildbienenhotel – Standortwahl</a:t>
            </a:r>
            <a:endParaRPr lang="de-DE" dirty="0"/>
          </a:p>
        </p:txBody>
      </p:sp>
      <p:sp>
        <p:nvSpPr>
          <p:cNvPr id="5" name="Inhaltsplatzhalter 4">
            <a:extLst>
              <a:ext uri="{FF2B5EF4-FFF2-40B4-BE49-F238E27FC236}">
                <a16:creationId xmlns:a16="http://schemas.microsoft.com/office/drawing/2014/main" id="{8C2F35F0-A1BD-8820-E844-04C1C164D49B}"/>
              </a:ext>
            </a:extLst>
          </p:cNvPr>
          <p:cNvSpPr>
            <a:spLocks noGrp="1"/>
          </p:cNvSpPr>
          <p:nvPr>
            <p:ph sz="half" idx="1"/>
          </p:nvPr>
        </p:nvSpPr>
        <p:spPr/>
        <p:txBody>
          <a:bodyPr/>
          <a:lstStyle/>
          <a:p>
            <a:r>
              <a:rPr lang="de-AT" b="1" dirty="0"/>
              <a:t>Wo stellen wir das Wildbienenhotel auf?</a:t>
            </a:r>
          </a:p>
          <a:p>
            <a:endParaRPr lang="de-AT" dirty="0"/>
          </a:p>
          <a:p>
            <a:pPr marL="285750" indent="-285750">
              <a:buFont typeface="Arial" panose="020B0604020202020204" pitchFamily="34" charset="0"/>
              <a:buChar char="•"/>
            </a:pPr>
            <a:r>
              <a:rPr lang="de-DE" dirty="0"/>
              <a:t>Befestigung an einem sonnigen Ort.</a:t>
            </a:r>
          </a:p>
          <a:p>
            <a:pPr marL="462150" lvl="1" indent="-285750">
              <a:buFont typeface="Wingdings" panose="05000000000000000000" pitchFamily="2" charset="2"/>
              <a:buChar char="Ø"/>
            </a:pPr>
            <a:r>
              <a:rPr lang="de-DE" dirty="0"/>
              <a:t>Öffnung sollte nach Süden zeigen.</a:t>
            </a:r>
          </a:p>
          <a:p>
            <a:pPr marL="285750" indent="-285750">
              <a:buFont typeface="Arial" panose="020B0604020202020204" pitchFamily="34" charset="0"/>
              <a:buChar char="•"/>
            </a:pPr>
            <a:r>
              <a:rPr lang="de-DE" dirty="0"/>
              <a:t>Regenschutz nach Westen</a:t>
            </a:r>
          </a:p>
          <a:p>
            <a:pPr marL="462150" lvl="1" indent="-285750">
              <a:buFont typeface="Wingdings" panose="05000000000000000000" pitchFamily="2" charset="2"/>
              <a:buChar char="Ø"/>
            </a:pPr>
            <a:r>
              <a:rPr lang="de-DE" dirty="0"/>
              <a:t>Schutz vor eindringender Feuchtigkeit.</a:t>
            </a:r>
          </a:p>
          <a:p>
            <a:pPr marL="462150" lvl="1" indent="-285750">
              <a:buFont typeface="Wingdings" panose="05000000000000000000" pitchFamily="2" charset="2"/>
              <a:buChar char="Ø"/>
            </a:pPr>
            <a:r>
              <a:rPr lang="de-DE" dirty="0"/>
              <a:t>Vermeidung von Schimmelbildung</a:t>
            </a:r>
          </a:p>
          <a:p>
            <a:pPr marL="285750" indent="-285750">
              <a:buFont typeface="Arial" panose="020B0604020202020204" pitchFamily="34" charset="0"/>
              <a:buChar char="•"/>
            </a:pPr>
            <a:r>
              <a:rPr lang="de-DE" dirty="0"/>
              <a:t>Nisthilfen sicher befestigen.</a:t>
            </a:r>
          </a:p>
          <a:p>
            <a:pPr marL="462150" lvl="1" indent="-285750">
              <a:buFont typeface="Wingdings" panose="05000000000000000000" pitchFamily="2" charset="2"/>
              <a:buChar char="Ø"/>
            </a:pPr>
            <a:r>
              <a:rPr lang="de-DE" dirty="0"/>
              <a:t>Vermeidung von Bewegungen durch Windböen.</a:t>
            </a:r>
          </a:p>
        </p:txBody>
      </p:sp>
      <p:pic>
        <p:nvPicPr>
          <p:cNvPr id="10" name="Bildplatzhalter 9" descr="Ein Bild, das Baumaterial, Backstein, Holz, Gelände enthält.&#10;&#10;KI-generierte Inhalte können fehlerhaft sein.">
            <a:extLst>
              <a:ext uri="{FF2B5EF4-FFF2-40B4-BE49-F238E27FC236}">
                <a16:creationId xmlns:a16="http://schemas.microsoft.com/office/drawing/2014/main" id="{BD534450-BF40-92E7-9B64-090439813E9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1" r="371"/>
          <a:stretch>
            <a:fillRect/>
          </a:stretch>
        </p:blipFill>
        <p:spPr>
          <a:xfrm rot="5400000">
            <a:off x="5154613" y="784225"/>
            <a:ext cx="4781550" cy="3211513"/>
          </a:xfrm>
        </p:spPr>
      </p:pic>
      <p:sp>
        <p:nvSpPr>
          <p:cNvPr id="11" name="Textfeld 10">
            <a:extLst>
              <a:ext uri="{FF2B5EF4-FFF2-40B4-BE49-F238E27FC236}">
                <a16:creationId xmlns:a16="http://schemas.microsoft.com/office/drawing/2014/main" id="{6C470BB0-AD6B-9642-2FCA-F2A08937672B}"/>
              </a:ext>
            </a:extLst>
          </p:cNvPr>
          <p:cNvSpPr txBox="1"/>
          <p:nvPr/>
        </p:nvSpPr>
        <p:spPr>
          <a:xfrm>
            <a:off x="5939631" y="4508390"/>
            <a:ext cx="2989684" cy="276999"/>
          </a:xfrm>
          <a:prstGeom prst="rect">
            <a:avLst/>
          </a:prstGeom>
          <a:noFill/>
        </p:spPr>
        <p:txBody>
          <a:bodyPr wrap="square" rtlCol="0">
            <a:spAutoFit/>
          </a:bodyPr>
          <a:lstStyle/>
          <a:p>
            <a:r>
              <a:rPr lang="de-DE" sz="1200" dirty="0">
                <a:solidFill>
                  <a:schemeClr val="bg1"/>
                </a:solidFill>
              </a:rPr>
              <a:t>Wildbienennisthilfe (©NABU/I. Barthel)</a:t>
            </a:r>
          </a:p>
        </p:txBody>
      </p:sp>
    </p:spTree>
    <p:extLst>
      <p:ext uri="{BB962C8B-B14F-4D97-AF65-F5344CB8AC3E}">
        <p14:creationId xmlns:p14="http://schemas.microsoft.com/office/powerpoint/2010/main" val="39855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9556231-087D-30F2-216D-DBCD3ABD8D67}"/>
              </a:ext>
            </a:extLst>
          </p:cNvPr>
          <p:cNvSpPr>
            <a:spLocks noGrp="1"/>
          </p:cNvSpPr>
          <p:nvPr>
            <p:ph sz="half" idx="1"/>
          </p:nvPr>
        </p:nvSpPr>
        <p:spPr>
          <a:xfrm>
            <a:off x="457199" y="1080000"/>
            <a:ext cx="5482802" cy="3700800"/>
          </a:xfrm>
        </p:spPr>
        <p:txBody>
          <a:bodyPr numCol="2"/>
          <a:lstStyle/>
          <a:p>
            <a:r>
              <a:rPr lang="de-AT" u="sng" dirty="0"/>
              <a:t>Pro Nistkasten:</a:t>
            </a:r>
          </a:p>
          <a:p>
            <a:endParaRPr lang="de-AT" u="sng" dirty="0"/>
          </a:p>
          <a:p>
            <a:r>
              <a:rPr lang="de-AT" b="1" dirty="0"/>
              <a:t>Holzelemente:</a:t>
            </a:r>
          </a:p>
          <a:p>
            <a:pPr marL="285750" indent="-285750">
              <a:buFont typeface="Arial" panose="020B0604020202020204" pitchFamily="34" charset="0"/>
              <a:buChar char="•"/>
            </a:pPr>
            <a:r>
              <a:rPr lang="de-AT" dirty="0"/>
              <a:t>2 Seitenwände </a:t>
            </a:r>
            <a:r>
              <a:rPr lang="de-AT" sz="1400" dirty="0"/>
              <a:t>(</a:t>
            </a:r>
            <a:r>
              <a:rPr lang="de-AT" sz="1400" i="1" dirty="0"/>
              <a:t>18 cm x 12 cm x 2 cm</a:t>
            </a:r>
            <a:r>
              <a:rPr lang="de-AT" sz="1400" dirty="0"/>
              <a:t>)</a:t>
            </a:r>
            <a:endParaRPr lang="de-AT" dirty="0"/>
          </a:p>
          <a:p>
            <a:pPr marL="285750" indent="-285750">
              <a:buFont typeface="Arial" panose="020B0604020202020204" pitchFamily="34" charset="0"/>
              <a:buChar char="•"/>
            </a:pPr>
            <a:r>
              <a:rPr lang="de-AT" dirty="0"/>
              <a:t>Boden </a:t>
            </a:r>
            <a:r>
              <a:rPr lang="de-AT" sz="1400" dirty="0"/>
              <a:t>(</a:t>
            </a:r>
            <a:r>
              <a:rPr lang="de-AT" sz="1400" i="1" dirty="0"/>
              <a:t>18 cm x 10 cm x 2 cm</a:t>
            </a:r>
            <a:r>
              <a:rPr lang="de-AT" sz="1400" dirty="0"/>
              <a:t>)</a:t>
            </a:r>
          </a:p>
          <a:p>
            <a:pPr marL="285750" indent="-285750">
              <a:buFont typeface="Arial" panose="020B0604020202020204" pitchFamily="34" charset="0"/>
              <a:buChar char="•"/>
            </a:pPr>
            <a:r>
              <a:rPr lang="de-AT" dirty="0"/>
              <a:t>Rückwand </a:t>
            </a:r>
            <a:r>
              <a:rPr lang="de-AT" sz="1400" dirty="0"/>
              <a:t>(</a:t>
            </a:r>
            <a:r>
              <a:rPr lang="de-AT" sz="1400" i="1" dirty="0"/>
              <a:t>12 cm x 10 cm x 2cm</a:t>
            </a:r>
            <a:r>
              <a:rPr lang="de-AT" sz="1400" dirty="0"/>
              <a:t>)</a:t>
            </a:r>
            <a:endParaRPr lang="de-AT" dirty="0"/>
          </a:p>
          <a:p>
            <a:pPr marL="285750" indent="-285750">
              <a:buFont typeface="Arial" panose="020B0604020202020204" pitchFamily="34" charset="0"/>
              <a:buChar char="•"/>
            </a:pPr>
            <a:r>
              <a:rPr lang="de-AT" dirty="0"/>
              <a:t>Deckel </a:t>
            </a:r>
            <a:r>
              <a:rPr lang="de-AT" sz="1400" dirty="0"/>
              <a:t>(</a:t>
            </a:r>
            <a:r>
              <a:rPr lang="de-AT" sz="1400" i="1" dirty="0"/>
              <a:t>20 cm x 15 cm x 2 cm</a:t>
            </a:r>
            <a:r>
              <a:rPr lang="de-AT" sz="1400" dirty="0"/>
              <a:t>)</a:t>
            </a:r>
            <a:endParaRPr lang="de-AT" dirty="0"/>
          </a:p>
          <a:p>
            <a:endParaRPr lang="de-AT" dirty="0"/>
          </a:p>
          <a:p>
            <a:endParaRPr lang="de-AT" dirty="0"/>
          </a:p>
          <a:p>
            <a:endParaRPr lang="de-AT" dirty="0"/>
          </a:p>
          <a:p>
            <a:endParaRPr lang="de-AT" dirty="0"/>
          </a:p>
          <a:p>
            <a:r>
              <a:rPr lang="de-AT" b="1" dirty="0"/>
              <a:t>Inhalt:</a:t>
            </a:r>
          </a:p>
          <a:p>
            <a:pPr marL="285750" indent="-285750">
              <a:buFont typeface="Arial" panose="020B0604020202020204" pitchFamily="34" charset="0"/>
              <a:buChar char="•"/>
            </a:pPr>
            <a:r>
              <a:rPr lang="de-AT" dirty="0"/>
              <a:t>Schilf-/Papierröhren (Länge ca. 16 cm)</a:t>
            </a:r>
          </a:p>
          <a:p>
            <a:pPr marL="285750" indent="-285750">
              <a:buFont typeface="Arial" panose="020B0604020202020204" pitchFamily="34" charset="0"/>
              <a:buChar char="•"/>
            </a:pPr>
            <a:r>
              <a:rPr lang="de-AT" dirty="0"/>
              <a:t>Lehm, Sand</a:t>
            </a:r>
          </a:p>
          <a:p>
            <a:endParaRPr lang="de-AT" dirty="0"/>
          </a:p>
          <a:p>
            <a:endParaRPr lang="de-AT" dirty="0"/>
          </a:p>
          <a:p>
            <a:r>
              <a:rPr lang="de-AT" b="1" dirty="0"/>
              <a:t>Sonstiges:</a:t>
            </a:r>
          </a:p>
          <a:p>
            <a:pPr marL="285750" indent="-285750">
              <a:buFont typeface="Arial" panose="020B0604020202020204" pitchFamily="34" charset="0"/>
              <a:buChar char="•"/>
            </a:pPr>
            <a:r>
              <a:rPr lang="de-AT" dirty="0"/>
              <a:t>Gitter (</a:t>
            </a:r>
            <a:r>
              <a:rPr lang="de-AT" i="1" dirty="0"/>
              <a:t>12 cm x 12 cm</a:t>
            </a:r>
            <a:r>
              <a:rPr lang="de-AT" dirty="0"/>
              <a:t>)</a:t>
            </a:r>
          </a:p>
          <a:p>
            <a:pPr marL="285750" indent="-285750">
              <a:buFont typeface="Arial" panose="020B0604020202020204" pitchFamily="34" charset="0"/>
              <a:buChar char="•"/>
            </a:pPr>
            <a:r>
              <a:rPr lang="de-AT" dirty="0"/>
              <a:t>Ggf. Leinöl</a:t>
            </a:r>
          </a:p>
          <a:p>
            <a:pPr marL="285750" indent="-285750">
              <a:buFont typeface="Arial" panose="020B0604020202020204" pitchFamily="34" charset="0"/>
              <a:buChar char="•"/>
            </a:pPr>
            <a:r>
              <a:rPr lang="de-AT" dirty="0"/>
              <a:t>10 Nägel/Schrauben</a:t>
            </a:r>
          </a:p>
        </p:txBody>
      </p:sp>
      <p:sp>
        <p:nvSpPr>
          <p:cNvPr id="3" name="Fußzeilenplatzhalter 2">
            <a:extLst>
              <a:ext uri="{FF2B5EF4-FFF2-40B4-BE49-F238E27FC236}">
                <a16:creationId xmlns:a16="http://schemas.microsoft.com/office/drawing/2014/main" id="{832F4914-0D08-AD4F-0EDE-35F67B432B7D}"/>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9BB8851A-D30D-BD1C-7E3C-727F32BAE743}"/>
              </a:ext>
            </a:extLst>
          </p:cNvPr>
          <p:cNvSpPr>
            <a:spLocks noGrp="1"/>
          </p:cNvSpPr>
          <p:nvPr>
            <p:ph type="sldNum" sz="quarter" idx="12"/>
          </p:nvPr>
        </p:nvSpPr>
        <p:spPr/>
        <p:txBody>
          <a:bodyPr/>
          <a:lstStyle/>
          <a:p>
            <a:fld id="{9D26C6B8-7DF4-4F01-8878-A6272B56DAC3}" type="slidenum">
              <a:rPr lang="de-DE" smtClean="0"/>
              <a:pPr/>
              <a:t>15</a:t>
            </a:fld>
            <a:endParaRPr lang="de-DE"/>
          </a:p>
        </p:txBody>
      </p:sp>
      <p:sp>
        <p:nvSpPr>
          <p:cNvPr id="7" name="Titel 6">
            <a:extLst>
              <a:ext uri="{FF2B5EF4-FFF2-40B4-BE49-F238E27FC236}">
                <a16:creationId xmlns:a16="http://schemas.microsoft.com/office/drawing/2014/main" id="{94A011C1-723B-2DA1-B868-F2CB29D67688}"/>
              </a:ext>
            </a:extLst>
          </p:cNvPr>
          <p:cNvSpPr>
            <a:spLocks noGrp="1"/>
          </p:cNvSpPr>
          <p:nvPr>
            <p:ph type="title"/>
          </p:nvPr>
        </p:nvSpPr>
        <p:spPr/>
        <p:txBody>
          <a:bodyPr/>
          <a:lstStyle/>
          <a:p>
            <a:r>
              <a:rPr lang="de-AT" dirty="0"/>
              <a:t>Bau einer Nisthilfe – Material</a:t>
            </a:r>
            <a:endParaRPr lang="de-DE" dirty="0"/>
          </a:p>
        </p:txBody>
      </p:sp>
      <p:pic>
        <p:nvPicPr>
          <p:cNvPr id="17" name="Bildplatzhalter 16" descr="Ein Bild, das Werkzeug enthält.&#10;&#10;KI-generierte Inhalte können fehlerhaft sein.">
            <a:extLst>
              <a:ext uri="{FF2B5EF4-FFF2-40B4-BE49-F238E27FC236}">
                <a16:creationId xmlns:a16="http://schemas.microsoft.com/office/drawing/2014/main" id="{85923217-7711-C248-3CA3-BD9D9B0E26B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67" b="2567"/>
          <a:stretch>
            <a:fillRect/>
          </a:stretch>
        </p:blipFill>
        <p:spPr/>
      </p:pic>
    </p:spTree>
    <p:extLst>
      <p:ext uri="{BB962C8B-B14F-4D97-AF65-F5344CB8AC3E}">
        <p14:creationId xmlns:p14="http://schemas.microsoft.com/office/powerpoint/2010/main" val="213882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5A1B-2919-F6A5-9742-6317135A92BF}"/>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B076CF-8F01-4CFA-A54B-2A120C2B92F8}"/>
              </a:ext>
            </a:extLst>
          </p:cNvPr>
          <p:cNvSpPr>
            <a:spLocks noGrp="1"/>
          </p:cNvSpPr>
          <p:nvPr>
            <p:ph sz="half" idx="1"/>
          </p:nvPr>
        </p:nvSpPr>
        <p:spPr/>
        <p:txBody>
          <a:bodyPr/>
          <a:lstStyle/>
          <a:p>
            <a:r>
              <a:rPr lang="de-AT" b="1" dirty="0"/>
              <a:t>Schritt 1:</a:t>
            </a:r>
          </a:p>
          <a:p>
            <a:endParaRPr lang="de-AT" dirty="0"/>
          </a:p>
          <a:p>
            <a:pPr marL="285750" indent="-285750">
              <a:buFont typeface="Arial" panose="020B0604020202020204" pitchFamily="34" charset="0"/>
              <a:buChar char="•"/>
            </a:pPr>
            <a:r>
              <a:rPr lang="de-AT" dirty="0"/>
              <a:t>Boden mit den Seitenwänden verbinden</a:t>
            </a:r>
          </a:p>
          <a:p>
            <a:pPr marL="285750" indent="-285750">
              <a:buFont typeface="Arial" panose="020B0604020202020204" pitchFamily="34" charset="0"/>
              <a:buChar char="•"/>
            </a:pPr>
            <a:r>
              <a:rPr lang="de-AT" dirty="0"/>
              <a:t>Rückwand anbringen</a:t>
            </a:r>
          </a:p>
          <a:p>
            <a:pPr marL="285750" indent="-285750">
              <a:buFont typeface="Arial" panose="020B0604020202020204" pitchFamily="34" charset="0"/>
              <a:buChar char="•"/>
            </a:pPr>
            <a:r>
              <a:rPr lang="de-AT" dirty="0"/>
              <a:t>Deckel befestigen</a:t>
            </a:r>
          </a:p>
          <a:p>
            <a:pPr marL="462150" lvl="1" indent="-285750">
              <a:buFont typeface="Arial" panose="020B0604020202020204" pitchFamily="34" charset="0"/>
              <a:buChar char="•"/>
            </a:pPr>
            <a:r>
              <a:rPr lang="de-AT" dirty="0"/>
              <a:t>Dachvorsprung bei der offenen Seite des Hotels</a:t>
            </a:r>
            <a:endParaRPr lang="de-DE" dirty="0"/>
          </a:p>
        </p:txBody>
      </p:sp>
      <p:sp>
        <p:nvSpPr>
          <p:cNvPr id="3" name="Fußzeilenplatzhalter 2">
            <a:extLst>
              <a:ext uri="{FF2B5EF4-FFF2-40B4-BE49-F238E27FC236}">
                <a16:creationId xmlns:a16="http://schemas.microsoft.com/office/drawing/2014/main" id="{4EF8964B-8BA2-4F67-63C6-F693C80C5383}"/>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2C47F86E-002A-BC94-3DBB-4D03101450A8}"/>
              </a:ext>
            </a:extLst>
          </p:cNvPr>
          <p:cNvSpPr>
            <a:spLocks noGrp="1"/>
          </p:cNvSpPr>
          <p:nvPr>
            <p:ph type="sldNum" sz="quarter" idx="12"/>
          </p:nvPr>
        </p:nvSpPr>
        <p:spPr/>
        <p:txBody>
          <a:bodyPr/>
          <a:lstStyle/>
          <a:p>
            <a:fld id="{9D26C6B8-7DF4-4F01-8878-A6272B56DAC3}" type="slidenum">
              <a:rPr lang="de-DE" smtClean="0"/>
              <a:pPr/>
              <a:t>16</a:t>
            </a:fld>
            <a:endParaRPr lang="de-DE"/>
          </a:p>
        </p:txBody>
      </p:sp>
      <p:sp>
        <p:nvSpPr>
          <p:cNvPr id="5" name="Bildplatzhalter 4">
            <a:extLst>
              <a:ext uri="{FF2B5EF4-FFF2-40B4-BE49-F238E27FC236}">
                <a16:creationId xmlns:a16="http://schemas.microsoft.com/office/drawing/2014/main" id="{87FF994F-21DA-0F90-1257-24A2461C9F7F}"/>
              </a:ext>
            </a:extLst>
          </p:cNvPr>
          <p:cNvSpPr>
            <a:spLocks noGrp="1"/>
          </p:cNvSpPr>
          <p:nvPr>
            <p:ph type="pic" sz="quarter" idx="13"/>
          </p:nvPr>
        </p:nvSpPr>
        <p:spPr/>
        <p:txBody>
          <a:bodyPr/>
          <a:lstStyle/>
          <a:p>
            <a:endParaRPr lang="de-DE"/>
          </a:p>
        </p:txBody>
      </p:sp>
      <p:sp>
        <p:nvSpPr>
          <p:cNvPr id="6" name="Textplatzhalter 5">
            <a:extLst>
              <a:ext uri="{FF2B5EF4-FFF2-40B4-BE49-F238E27FC236}">
                <a16:creationId xmlns:a16="http://schemas.microsoft.com/office/drawing/2014/main" id="{C73B6A00-2B9A-2C96-2B18-1500A87A8FD8}"/>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69209A12-F4E8-CE9F-1B59-E2DA9F37C722}"/>
              </a:ext>
            </a:extLst>
          </p:cNvPr>
          <p:cNvSpPr>
            <a:spLocks noGrp="1"/>
          </p:cNvSpPr>
          <p:nvPr>
            <p:ph type="title"/>
          </p:nvPr>
        </p:nvSpPr>
        <p:spPr/>
        <p:txBody>
          <a:bodyPr/>
          <a:lstStyle/>
          <a:p>
            <a:r>
              <a:rPr lang="de-AT" dirty="0"/>
              <a:t>Bau einer Nisthilfe</a:t>
            </a:r>
            <a:endParaRPr lang="de-DE" dirty="0"/>
          </a:p>
        </p:txBody>
      </p:sp>
    </p:spTree>
    <p:extLst>
      <p:ext uri="{BB962C8B-B14F-4D97-AF65-F5344CB8AC3E}">
        <p14:creationId xmlns:p14="http://schemas.microsoft.com/office/powerpoint/2010/main" val="538743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40396-4DA5-213B-447E-B5DECF59374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AEDA602-C65C-74FA-B57B-3BF2434221DF}"/>
              </a:ext>
            </a:extLst>
          </p:cNvPr>
          <p:cNvSpPr>
            <a:spLocks noGrp="1"/>
          </p:cNvSpPr>
          <p:nvPr>
            <p:ph sz="half" idx="1"/>
          </p:nvPr>
        </p:nvSpPr>
        <p:spPr/>
        <p:txBody>
          <a:bodyPr/>
          <a:lstStyle/>
          <a:p>
            <a:r>
              <a:rPr lang="de-AT" b="1" dirty="0"/>
              <a:t>Schritt 2a – Lehmsteilwand:</a:t>
            </a:r>
          </a:p>
          <a:p>
            <a:endParaRPr lang="de-AT" dirty="0"/>
          </a:p>
          <a:p>
            <a:pPr marL="285750" indent="-285750">
              <a:buFont typeface="Arial" panose="020B0604020202020204" pitchFamily="34" charset="0"/>
              <a:buChar char="•"/>
            </a:pPr>
            <a:r>
              <a:rPr lang="de-AT" dirty="0"/>
              <a:t>Mischung von Lehm + Sand</a:t>
            </a:r>
          </a:p>
          <a:p>
            <a:pPr marL="462150" lvl="1" indent="-285750">
              <a:buFont typeface="Arial" panose="020B0604020202020204" pitchFamily="34" charset="0"/>
              <a:buChar char="•"/>
            </a:pPr>
            <a:r>
              <a:rPr lang="de-AT" dirty="0"/>
              <a:t>Mischungsverhältnis abhängig von Körnung</a:t>
            </a:r>
          </a:p>
          <a:p>
            <a:pPr marL="285750" indent="-285750">
              <a:buFont typeface="Arial" panose="020B0604020202020204" pitchFamily="34" charset="0"/>
              <a:buChar char="•"/>
            </a:pPr>
            <a:r>
              <a:rPr lang="de-AT" dirty="0"/>
              <a:t>Wasser hinzufügen</a:t>
            </a:r>
          </a:p>
          <a:p>
            <a:pPr marL="285750" indent="-285750">
              <a:buFont typeface="Arial" panose="020B0604020202020204" pitchFamily="34" charset="0"/>
              <a:buChar char="•"/>
            </a:pPr>
            <a:r>
              <a:rPr lang="de-AT" dirty="0"/>
              <a:t>Mischung ins Wildbienenhotel einfügen</a:t>
            </a:r>
          </a:p>
        </p:txBody>
      </p:sp>
      <p:sp>
        <p:nvSpPr>
          <p:cNvPr id="3" name="Fußzeilenplatzhalter 2">
            <a:extLst>
              <a:ext uri="{FF2B5EF4-FFF2-40B4-BE49-F238E27FC236}">
                <a16:creationId xmlns:a16="http://schemas.microsoft.com/office/drawing/2014/main" id="{3DA30C8D-543D-6DEC-2E95-04EA1587D3AC}"/>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AAAA33A9-E766-B533-4E02-59C1A3318DFB}"/>
              </a:ext>
            </a:extLst>
          </p:cNvPr>
          <p:cNvSpPr>
            <a:spLocks noGrp="1"/>
          </p:cNvSpPr>
          <p:nvPr>
            <p:ph type="sldNum" sz="quarter" idx="12"/>
          </p:nvPr>
        </p:nvSpPr>
        <p:spPr/>
        <p:txBody>
          <a:bodyPr/>
          <a:lstStyle/>
          <a:p>
            <a:fld id="{9D26C6B8-7DF4-4F01-8878-A6272B56DAC3}" type="slidenum">
              <a:rPr lang="de-DE" smtClean="0"/>
              <a:pPr/>
              <a:t>17</a:t>
            </a:fld>
            <a:endParaRPr lang="de-DE"/>
          </a:p>
        </p:txBody>
      </p:sp>
      <p:sp>
        <p:nvSpPr>
          <p:cNvPr id="5" name="Bildplatzhalter 4">
            <a:extLst>
              <a:ext uri="{FF2B5EF4-FFF2-40B4-BE49-F238E27FC236}">
                <a16:creationId xmlns:a16="http://schemas.microsoft.com/office/drawing/2014/main" id="{29A187E0-BAA6-C153-4908-B0D86CB17591}"/>
              </a:ext>
            </a:extLst>
          </p:cNvPr>
          <p:cNvSpPr>
            <a:spLocks noGrp="1"/>
          </p:cNvSpPr>
          <p:nvPr>
            <p:ph type="pic" sz="quarter" idx="13"/>
          </p:nvPr>
        </p:nvSpPr>
        <p:spPr/>
        <p:txBody>
          <a:bodyPr/>
          <a:lstStyle/>
          <a:p>
            <a:endParaRPr lang="de-DE"/>
          </a:p>
        </p:txBody>
      </p:sp>
      <p:sp>
        <p:nvSpPr>
          <p:cNvPr id="6" name="Textplatzhalter 5">
            <a:extLst>
              <a:ext uri="{FF2B5EF4-FFF2-40B4-BE49-F238E27FC236}">
                <a16:creationId xmlns:a16="http://schemas.microsoft.com/office/drawing/2014/main" id="{73C3F208-3373-D386-15E6-DE47587B3231}"/>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D08E5ADE-31D3-05E3-8BC8-F154F728425F}"/>
              </a:ext>
            </a:extLst>
          </p:cNvPr>
          <p:cNvSpPr>
            <a:spLocks noGrp="1"/>
          </p:cNvSpPr>
          <p:nvPr>
            <p:ph type="title"/>
          </p:nvPr>
        </p:nvSpPr>
        <p:spPr/>
        <p:txBody>
          <a:bodyPr/>
          <a:lstStyle/>
          <a:p>
            <a:r>
              <a:rPr lang="de-AT" dirty="0"/>
              <a:t>Bau einer Nisthilfe</a:t>
            </a:r>
            <a:endParaRPr lang="de-DE" dirty="0"/>
          </a:p>
        </p:txBody>
      </p:sp>
    </p:spTree>
    <p:extLst>
      <p:ext uri="{BB962C8B-B14F-4D97-AF65-F5344CB8AC3E}">
        <p14:creationId xmlns:p14="http://schemas.microsoft.com/office/powerpoint/2010/main" val="232307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6D6D-96DD-3E46-F0FD-96B2EA3FBE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047403-BF06-FAC7-CE04-2DE05D6F7C92}"/>
              </a:ext>
            </a:extLst>
          </p:cNvPr>
          <p:cNvSpPr>
            <a:spLocks noGrp="1"/>
          </p:cNvSpPr>
          <p:nvPr>
            <p:ph sz="half" idx="1"/>
          </p:nvPr>
        </p:nvSpPr>
        <p:spPr/>
        <p:txBody>
          <a:bodyPr/>
          <a:lstStyle/>
          <a:p>
            <a:r>
              <a:rPr lang="de-AT" b="1" dirty="0"/>
              <a:t>Schritt 2b – Schilf:</a:t>
            </a:r>
          </a:p>
          <a:p>
            <a:endParaRPr lang="de-AT" dirty="0"/>
          </a:p>
          <a:p>
            <a:pPr marL="285750" indent="-285750">
              <a:buFont typeface="Arial" panose="020B0604020202020204" pitchFamily="34" charset="0"/>
              <a:buChar char="•"/>
            </a:pPr>
            <a:r>
              <a:rPr lang="de-AT" dirty="0"/>
              <a:t>Schilfröhren auf 16 cm Länge kürzen</a:t>
            </a:r>
          </a:p>
          <a:p>
            <a:pPr marL="462150" lvl="1" indent="-285750">
              <a:buFont typeface="Arial" panose="020B0604020202020204" pitchFamily="34" charset="0"/>
              <a:buChar char="•"/>
            </a:pPr>
            <a:r>
              <a:rPr lang="de-AT" dirty="0"/>
              <a:t>Schnittflächen</a:t>
            </a:r>
          </a:p>
          <a:p>
            <a:pPr marL="285750" indent="-285750">
              <a:buFont typeface="Arial" panose="020B0604020202020204" pitchFamily="34" charset="0"/>
              <a:buChar char="•"/>
            </a:pPr>
            <a:r>
              <a:rPr lang="de-AT" dirty="0"/>
              <a:t>Lehmmasse dünn an der Rückwand auftragen</a:t>
            </a:r>
          </a:p>
          <a:p>
            <a:pPr marL="462150" lvl="1" indent="-285750">
              <a:buFont typeface="Arial" panose="020B0604020202020204" pitchFamily="34" charset="0"/>
              <a:buChar char="•"/>
            </a:pPr>
            <a:r>
              <a:rPr lang="de-AT" dirty="0"/>
              <a:t>Schilf festkleben</a:t>
            </a:r>
          </a:p>
        </p:txBody>
      </p:sp>
      <p:sp>
        <p:nvSpPr>
          <p:cNvPr id="3" name="Fußzeilenplatzhalter 2">
            <a:extLst>
              <a:ext uri="{FF2B5EF4-FFF2-40B4-BE49-F238E27FC236}">
                <a16:creationId xmlns:a16="http://schemas.microsoft.com/office/drawing/2014/main" id="{D54AFE54-AA3F-93AB-11E5-FBDAEF0A1163}"/>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A17CA506-03AF-E201-EDE8-00B04810F121}"/>
              </a:ext>
            </a:extLst>
          </p:cNvPr>
          <p:cNvSpPr>
            <a:spLocks noGrp="1"/>
          </p:cNvSpPr>
          <p:nvPr>
            <p:ph type="sldNum" sz="quarter" idx="12"/>
          </p:nvPr>
        </p:nvSpPr>
        <p:spPr/>
        <p:txBody>
          <a:bodyPr/>
          <a:lstStyle/>
          <a:p>
            <a:fld id="{9D26C6B8-7DF4-4F01-8878-A6272B56DAC3}" type="slidenum">
              <a:rPr lang="de-DE" smtClean="0"/>
              <a:pPr/>
              <a:t>18</a:t>
            </a:fld>
            <a:endParaRPr lang="de-DE"/>
          </a:p>
        </p:txBody>
      </p:sp>
      <p:sp>
        <p:nvSpPr>
          <p:cNvPr id="5" name="Bildplatzhalter 4">
            <a:extLst>
              <a:ext uri="{FF2B5EF4-FFF2-40B4-BE49-F238E27FC236}">
                <a16:creationId xmlns:a16="http://schemas.microsoft.com/office/drawing/2014/main" id="{D349537D-C10A-90A6-580A-3B92E241C4BF}"/>
              </a:ext>
            </a:extLst>
          </p:cNvPr>
          <p:cNvSpPr>
            <a:spLocks noGrp="1"/>
          </p:cNvSpPr>
          <p:nvPr>
            <p:ph type="pic" sz="quarter" idx="13"/>
          </p:nvPr>
        </p:nvSpPr>
        <p:spPr/>
        <p:txBody>
          <a:bodyPr/>
          <a:lstStyle/>
          <a:p>
            <a:endParaRPr lang="de-DE"/>
          </a:p>
        </p:txBody>
      </p:sp>
      <p:sp>
        <p:nvSpPr>
          <p:cNvPr id="6" name="Textplatzhalter 5">
            <a:extLst>
              <a:ext uri="{FF2B5EF4-FFF2-40B4-BE49-F238E27FC236}">
                <a16:creationId xmlns:a16="http://schemas.microsoft.com/office/drawing/2014/main" id="{A8C33B57-6235-543A-46ED-A0F6F90E4EB6}"/>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043099C3-B902-22BA-82FD-CE7379EB76E2}"/>
              </a:ext>
            </a:extLst>
          </p:cNvPr>
          <p:cNvSpPr>
            <a:spLocks noGrp="1"/>
          </p:cNvSpPr>
          <p:nvPr>
            <p:ph type="title"/>
          </p:nvPr>
        </p:nvSpPr>
        <p:spPr/>
        <p:txBody>
          <a:bodyPr/>
          <a:lstStyle/>
          <a:p>
            <a:r>
              <a:rPr lang="de-AT" dirty="0"/>
              <a:t>Bau einer Nisthilfe</a:t>
            </a:r>
            <a:endParaRPr lang="de-DE" dirty="0"/>
          </a:p>
        </p:txBody>
      </p:sp>
    </p:spTree>
    <p:extLst>
      <p:ext uri="{BB962C8B-B14F-4D97-AF65-F5344CB8AC3E}">
        <p14:creationId xmlns:p14="http://schemas.microsoft.com/office/powerpoint/2010/main" val="3133323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D8BF-71D1-A1BA-55CF-1C125BC06BB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287B5A0-6B0C-D4E2-D621-EC1684465422}"/>
              </a:ext>
            </a:extLst>
          </p:cNvPr>
          <p:cNvSpPr>
            <a:spLocks noGrp="1"/>
          </p:cNvSpPr>
          <p:nvPr>
            <p:ph sz="half" idx="1"/>
          </p:nvPr>
        </p:nvSpPr>
        <p:spPr/>
        <p:txBody>
          <a:bodyPr/>
          <a:lstStyle/>
          <a:p>
            <a:r>
              <a:rPr lang="de-AT" b="1" dirty="0"/>
              <a:t>Schritt 3 – Vogelschutz:</a:t>
            </a:r>
          </a:p>
          <a:p>
            <a:endParaRPr lang="de-AT" dirty="0"/>
          </a:p>
          <a:p>
            <a:pPr marL="285750" indent="-285750">
              <a:buFont typeface="Arial" panose="020B0604020202020204" pitchFamily="34" charset="0"/>
              <a:buChar char="•"/>
            </a:pPr>
            <a:r>
              <a:rPr lang="de-AT" dirty="0"/>
              <a:t>Gitter zuschneiden</a:t>
            </a:r>
          </a:p>
          <a:p>
            <a:pPr marL="285750" indent="-285750">
              <a:buFont typeface="Arial" panose="020B0604020202020204" pitchFamily="34" charset="0"/>
              <a:buChar char="•"/>
            </a:pPr>
            <a:r>
              <a:rPr lang="de-AT" dirty="0"/>
              <a:t>Öffnung mit Gitter verschließen</a:t>
            </a:r>
          </a:p>
          <a:p>
            <a:pPr marL="285750" indent="-285750">
              <a:buFont typeface="Arial" panose="020B0604020202020204" pitchFamily="34" charset="0"/>
              <a:buChar char="•"/>
            </a:pPr>
            <a:r>
              <a:rPr lang="de-AT" dirty="0"/>
              <a:t>Nutze den </a:t>
            </a:r>
            <a:r>
              <a:rPr lang="de-AT" dirty="0" err="1"/>
              <a:t>Hobbytacker</a:t>
            </a:r>
            <a:r>
              <a:rPr lang="de-AT" dirty="0"/>
              <a:t>!</a:t>
            </a:r>
          </a:p>
          <a:p>
            <a:endParaRPr lang="de-DE" dirty="0"/>
          </a:p>
          <a:p>
            <a:pPr marL="285750" indent="-285750">
              <a:buFont typeface="Wingdings" panose="05000000000000000000" pitchFamily="2" charset="2"/>
              <a:buChar char="Ø"/>
            </a:pPr>
            <a:r>
              <a:rPr lang="de-DE" dirty="0"/>
              <a:t>Der Vogelschutz sichert das Überleben der Wildbienennachkommen.</a:t>
            </a:r>
          </a:p>
        </p:txBody>
      </p:sp>
      <p:sp>
        <p:nvSpPr>
          <p:cNvPr id="3" name="Fußzeilenplatzhalter 2">
            <a:extLst>
              <a:ext uri="{FF2B5EF4-FFF2-40B4-BE49-F238E27FC236}">
                <a16:creationId xmlns:a16="http://schemas.microsoft.com/office/drawing/2014/main" id="{E69CA79D-2154-ED0F-7DAB-6EE87DC923D1}"/>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E711FC1A-AFC8-C8C1-B1BF-93A3270C719B}"/>
              </a:ext>
            </a:extLst>
          </p:cNvPr>
          <p:cNvSpPr>
            <a:spLocks noGrp="1"/>
          </p:cNvSpPr>
          <p:nvPr>
            <p:ph type="sldNum" sz="quarter" idx="12"/>
          </p:nvPr>
        </p:nvSpPr>
        <p:spPr/>
        <p:txBody>
          <a:bodyPr/>
          <a:lstStyle/>
          <a:p>
            <a:fld id="{9D26C6B8-7DF4-4F01-8878-A6272B56DAC3}" type="slidenum">
              <a:rPr lang="de-DE" smtClean="0"/>
              <a:pPr/>
              <a:t>19</a:t>
            </a:fld>
            <a:endParaRPr lang="de-DE"/>
          </a:p>
        </p:txBody>
      </p:sp>
      <p:sp>
        <p:nvSpPr>
          <p:cNvPr id="5" name="Bildplatzhalter 4">
            <a:extLst>
              <a:ext uri="{FF2B5EF4-FFF2-40B4-BE49-F238E27FC236}">
                <a16:creationId xmlns:a16="http://schemas.microsoft.com/office/drawing/2014/main" id="{3C988F38-0F14-7B26-F984-46DBD26499DD}"/>
              </a:ext>
            </a:extLst>
          </p:cNvPr>
          <p:cNvSpPr>
            <a:spLocks noGrp="1"/>
          </p:cNvSpPr>
          <p:nvPr>
            <p:ph type="pic" sz="quarter" idx="13"/>
          </p:nvPr>
        </p:nvSpPr>
        <p:spPr/>
        <p:txBody>
          <a:bodyPr/>
          <a:lstStyle/>
          <a:p>
            <a:endParaRPr lang="de-DE"/>
          </a:p>
        </p:txBody>
      </p:sp>
      <p:sp>
        <p:nvSpPr>
          <p:cNvPr id="6" name="Textplatzhalter 5">
            <a:extLst>
              <a:ext uri="{FF2B5EF4-FFF2-40B4-BE49-F238E27FC236}">
                <a16:creationId xmlns:a16="http://schemas.microsoft.com/office/drawing/2014/main" id="{90D1975F-A890-C510-224E-9C758F33815B}"/>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AB2B401F-87BD-7D06-2812-1EEA6C57D530}"/>
              </a:ext>
            </a:extLst>
          </p:cNvPr>
          <p:cNvSpPr>
            <a:spLocks noGrp="1"/>
          </p:cNvSpPr>
          <p:nvPr>
            <p:ph type="title"/>
          </p:nvPr>
        </p:nvSpPr>
        <p:spPr/>
        <p:txBody>
          <a:bodyPr/>
          <a:lstStyle/>
          <a:p>
            <a:r>
              <a:rPr lang="de-AT" dirty="0"/>
              <a:t>Bau einer Nisthilfe – Schritt 3</a:t>
            </a:r>
            <a:endParaRPr lang="de-DE" dirty="0"/>
          </a:p>
        </p:txBody>
      </p:sp>
    </p:spTree>
    <p:extLst>
      <p:ext uri="{BB962C8B-B14F-4D97-AF65-F5344CB8AC3E}">
        <p14:creationId xmlns:p14="http://schemas.microsoft.com/office/powerpoint/2010/main" val="6061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95CE2-112E-A566-A1CD-DD74264A92D7}"/>
              </a:ext>
            </a:extLst>
          </p:cNvPr>
          <p:cNvSpPr>
            <a:spLocks noGrp="1"/>
          </p:cNvSpPr>
          <p:nvPr>
            <p:ph type="title"/>
          </p:nvPr>
        </p:nvSpPr>
        <p:spPr>
          <a:xfrm>
            <a:off x="457200" y="122400"/>
            <a:ext cx="8229600" cy="774000"/>
          </a:xfrm>
        </p:spPr>
        <p:txBody>
          <a:bodyPr anchor="b">
            <a:normAutofit/>
          </a:bodyPr>
          <a:lstStyle/>
          <a:p>
            <a:r>
              <a:rPr lang="de-AT" dirty="0"/>
              <a:t>Insekten</a:t>
            </a:r>
            <a:endParaRPr lang="de-DE" dirty="0"/>
          </a:p>
        </p:txBody>
      </p:sp>
      <p:sp>
        <p:nvSpPr>
          <p:cNvPr id="3" name="Inhaltsplatzhalter 2">
            <a:extLst>
              <a:ext uri="{FF2B5EF4-FFF2-40B4-BE49-F238E27FC236}">
                <a16:creationId xmlns:a16="http://schemas.microsoft.com/office/drawing/2014/main" id="{19FC1C21-3527-99F4-EFEB-604A1CC95209}"/>
              </a:ext>
            </a:extLst>
          </p:cNvPr>
          <p:cNvSpPr>
            <a:spLocks noGrp="1"/>
          </p:cNvSpPr>
          <p:nvPr>
            <p:ph sz="half" idx="1"/>
          </p:nvPr>
        </p:nvSpPr>
        <p:spPr>
          <a:xfrm>
            <a:off x="457200" y="1080000"/>
            <a:ext cx="4038600" cy="3366000"/>
          </a:xfrm>
        </p:spPr>
        <p:txBody>
          <a:bodyPr>
            <a:normAutofit/>
          </a:bodyPr>
          <a:lstStyle/>
          <a:p>
            <a:r>
              <a:rPr lang="de-DE" b="1" dirty="0"/>
              <a:t>Wieso sind sie für uns wichtig?</a:t>
            </a:r>
          </a:p>
          <a:p>
            <a:endParaRPr lang="de-DE" dirty="0"/>
          </a:p>
          <a:p>
            <a:pPr marL="285750" indent="-285750">
              <a:buFont typeface="Arial" panose="020B0604020202020204" pitchFamily="34" charset="0"/>
              <a:buChar char="•"/>
            </a:pPr>
            <a:r>
              <a:rPr lang="de-DE" dirty="0"/>
              <a:t>Insektenbestäubung</a:t>
            </a:r>
          </a:p>
          <a:p>
            <a:pPr marL="285750" indent="-285750">
              <a:buFont typeface="Arial" panose="020B0604020202020204" pitchFamily="34" charset="0"/>
              <a:buChar char="•"/>
            </a:pPr>
            <a:r>
              <a:rPr lang="de-DE" dirty="0"/>
              <a:t>Nahrungsgrundlage</a:t>
            </a:r>
          </a:p>
          <a:p>
            <a:pPr marL="285750" indent="-285750">
              <a:buFont typeface="Arial" panose="020B0604020202020204" pitchFamily="34" charset="0"/>
              <a:buChar char="•"/>
            </a:pPr>
            <a:r>
              <a:rPr lang="de-DE" dirty="0"/>
              <a:t>Bodenbildung</a:t>
            </a:r>
          </a:p>
          <a:p>
            <a:endParaRPr lang="de-DE" dirty="0"/>
          </a:p>
          <a:p>
            <a:pPr marL="285750" indent="-285750">
              <a:buFont typeface="Wingdings" panose="05000000000000000000" pitchFamily="2" charset="2"/>
              <a:buChar char="Ø"/>
            </a:pPr>
            <a:r>
              <a:rPr lang="de-DE" dirty="0"/>
              <a:t>Übernehmen Dienstleistungen für den Menschen</a:t>
            </a:r>
          </a:p>
        </p:txBody>
      </p:sp>
      <p:pic>
        <p:nvPicPr>
          <p:cNvPr id="11" name="Inhaltsplatzhalter 10" descr="Ein Bild, das Wirbellose, Insekt, Käfer, Schädling enthält.&#10;&#10;KI-generierte Inhalte können fehlerhaft sein.">
            <a:extLst>
              <a:ext uri="{FF2B5EF4-FFF2-40B4-BE49-F238E27FC236}">
                <a16:creationId xmlns:a16="http://schemas.microsoft.com/office/drawing/2014/main" id="{082561B5-B8B8-DFF5-4CF5-0AB8407414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014" r="8197" b="-1"/>
          <a:stretch>
            <a:fillRect/>
          </a:stretch>
        </p:blipFill>
        <p:spPr>
          <a:xfrm>
            <a:off x="4648200" y="1080000"/>
            <a:ext cx="4038600" cy="3366000"/>
          </a:xfrm>
          <a:noFill/>
        </p:spPr>
      </p:pic>
      <p:sp>
        <p:nvSpPr>
          <p:cNvPr id="6" name="Fußzeilenplatzhalter 5">
            <a:extLst>
              <a:ext uri="{FF2B5EF4-FFF2-40B4-BE49-F238E27FC236}">
                <a16:creationId xmlns:a16="http://schemas.microsoft.com/office/drawing/2014/main" id="{46E458AE-5A3C-CA0F-63C3-D97CBADE3E82}"/>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Insektenhotel</a:t>
            </a:r>
            <a:endParaRPr lang="de-DE"/>
          </a:p>
        </p:txBody>
      </p:sp>
      <p:sp>
        <p:nvSpPr>
          <p:cNvPr id="7" name="Foliennummernplatzhalter 6">
            <a:extLst>
              <a:ext uri="{FF2B5EF4-FFF2-40B4-BE49-F238E27FC236}">
                <a16:creationId xmlns:a16="http://schemas.microsoft.com/office/drawing/2014/main" id="{0A4ED894-B033-9B59-91CF-04B35C7CA4D7}"/>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2</a:t>
            </a:fld>
            <a:endParaRPr lang="de-DE"/>
          </a:p>
        </p:txBody>
      </p:sp>
      <p:sp>
        <p:nvSpPr>
          <p:cNvPr id="16" name="Text Placeholder 7">
            <a:extLst>
              <a:ext uri="{FF2B5EF4-FFF2-40B4-BE49-F238E27FC236}">
                <a16:creationId xmlns:a16="http://schemas.microsoft.com/office/drawing/2014/main" id="{D018CD00-6FAE-32CF-0D85-F5F482C3253A}"/>
              </a:ext>
            </a:extLst>
          </p:cNvPr>
          <p:cNvSpPr>
            <a:spLocks noGrp="1"/>
          </p:cNvSpPr>
          <p:nvPr>
            <p:ph type="body" sz="quarter" idx="13"/>
          </p:nvPr>
        </p:nvSpPr>
        <p:spPr>
          <a:xfrm>
            <a:off x="457200" y="4446000"/>
            <a:ext cx="4039200" cy="216000"/>
          </a:xfrm>
        </p:spPr>
        <p:txBody>
          <a:bodyPr/>
          <a:lstStyle/>
          <a:p>
            <a:endParaRPr lang="en-US"/>
          </a:p>
        </p:txBody>
      </p:sp>
      <p:sp>
        <p:nvSpPr>
          <p:cNvPr id="18" name="Text Placeholder 8">
            <a:extLst>
              <a:ext uri="{FF2B5EF4-FFF2-40B4-BE49-F238E27FC236}">
                <a16:creationId xmlns:a16="http://schemas.microsoft.com/office/drawing/2014/main" id="{7765036F-6383-F0E2-9AE2-2783F25575F6}"/>
              </a:ext>
            </a:extLst>
          </p:cNvPr>
          <p:cNvSpPr>
            <a:spLocks noGrp="1"/>
          </p:cNvSpPr>
          <p:nvPr>
            <p:ph type="body" sz="quarter" idx="14"/>
          </p:nvPr>
        </p:nvSpPr>
        <p:spPr>
          <a:xfrm>
            <a:off x="4647600" y="4446000"/>
            <a:ext cx="4039200" cy="216000"/>
          </a:xfrm>
        </p:spPr>
        <p:txBody>
          <a:bodyPr/>
          <a:lstStyle/>
          <a:p>
            <a:r>
              <a:rPr lang="de-DE" noProof="0" dirty="0"/>
              <a:t>Hirschkäfer (©NABU/A. </a:t>
            </a:r>
            <a:r>
              <a:rPr lang="de-DE" noProof="0" dirty="0" err="1"/>
              <a:t>Rollero</a:t>
            </a:r>
            <a:r>
              <a:rPr lang="de-DE" noProof="0" dirty="0"/>
              <a:t>)</a:t>
            </a:r>
          </a:p>
        </p:txBody>
      </p:sp>
    </p:spTree>
    <p:extLst>
      <p:ext uri="{BB962C8B-B14F-4D97-AF65-F5344CB8AC3E}">
        <p14:creationId xmlns:p14="http://schemas.microsoft.com/office/powerpoint/2010/main" val="25934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815E-B687-1BA6-46DC-611F7EB667B4}"/>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395ED8-CFA1-1BF5-A3FD-E60C5E1D5E35}"/>
              </a:ext>
            </a:extLst>
          </p:cNvPr>
          <p:cNvSpPr>
            <a:spLocks noGrp="1"/>
          </p:cNvSpPr>
          <p:nvPr>
            <p:ph sz="half" idx="1"/>
          </p:nvPr>
        </p:nvSpPr>
        <p:spPr/>
        <p:txBody>
          <a:bodyPr/>
          <a:lstStyle/>
          <a:p>
            <a:r>
              <a:rPr lang="de-AT" b="1" dirty="0"/>
              <a:t>Schritt 4 – Aufhängen:</a:t>
            </a:r>
          </a:p>
          <a:p>
            <a:endParaRPr lang="de-AT" dirty="0"/>
          </a:p>
          <a:p>
            <a:pPr marL="285750" indent="-285750">
              <a:buFont typeface="Arial" panose="020B0604020202020204" pitchFamily="34" charset="0"/>
              <a:buChar char="•"/>
            </a:pPr>
            <a:r>
              <a:rPr lang="de-AT" dirty="0"/>
              <a:t>Aufhängung an der Rückwand anbringen</a:t>
            </a:r>
          </a:p>
          <a:p>
            <a:pPr marL="285750" indent="-285750">
              <a:buFont typeface="Arial" panose="020B0604020202020204" pitchFamily="34" charset="0"/>
              <a:buChar char="•"/>
            </a:pPr>
            <a:r>
              <a:rPr lang="de-AT" dirty="0"/>
              <a:t>Angemessenen Standort suchen (</a:t>
            </a:r>
            <a:r>
              <a:rPr lang="de-AT" dirty="0">
                <a:hlinkClick r:id="rId2" action="ppaction://hlinksldjump"/>
              </a:rPr>
              <a:t>siehe Folie 14</a:t>
            </a:r>
            <a:r>
              <a:rPr lang="de-AT" dirty="0"/>
              <a:t>)</a:t>
            </a:r>
          </a:p>
          <a:p>
            <a:pPr marL="285750" indent="-285750">
              <a:buFont typeface="Arial" panose="020B0604020202020204" pitchFamily="34" charset="0"/>
              <a:buChar char="•"/>
            </a:pPr>
            <a:r>
              <a:rPr lang="de-DE" dirty="0"/>
              <a:t>Sicher befestigen</a:t>
            </a:r>
          </a:p>
        </p:txBody>
      </p:sp>
      <p:sp>
        <p:nvSpPr>
          <p:cNvPr id="3" name="Fußzeilenplatzhalter 2">
            <a:extLst>
              <a:ext uri="{FF2B5EF4-FFF2-40B4-BE49-F238E27FC236}">
                <a16:creationId xmlns:a16="http://schemas.microsoft.com/office/drawing/2014/main" id="{395F1EB7-7EE1-588C-0251-99523A76F65A}"/>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8D5D0A63-0F25-0B5D-CB70-A9859A8C7E22}"/>
              </a:ext>
            </a:extLst>
          </p:cNvPr>
          <p:cNvSpPr>
            <a:spLocks noGrp="1"/>
          </p:cNvSpPr>
          <p:nvPr>
            <p:ph type="sldNum" sz="quarter" idx="12"/>
          </p:nvPr>
        </p:nvSpPr>
        <p:spPr/>
        <p:txBody>
          <a:bodyPr/>
          <a:lstStyle/>
          <a:p>
            <a:fld id="{9D26C6B8-7DF4-4F01-8878-A6272B56DAC3}" type="slidenum">
              <a:rPr lang="de-DE" smtClean="0"/>
              <a:pPr/>
              <a:t>20</a:t>
            </a:fld>
            <a:endParaRPr lang="de-DE"/>
          </a:p>
        </p:txBody>
      </p:sp>
      <p:sp>
        <p:nvSpPr>
          <p:cNvPr id="5" name="Bildplatzhalter 4">
            <a:extLst>
              <a:ext uri="{FF2B5EF4-FFF2-40B4-BE49-F238E27FC236}">
                <a16:creationId xmlns:a16="http://schemas.microsoft.com/office/drawing/2014/main" id="{76238EE1-88DE-E62F-3A91-852F12970FED}"/>
              </a:ext>
            </a:extLst>
          </p:cNvPr>
          <p:cNvSpPr>
            <a:spLocks noGrp="1"/>
          </p:cNvSpPr>
          <p:nvPr>
            <p:ph type="pic" sz="quarter" idx="13"/>
          </p:nvPr>
        </p:nvSpPr>
        <p:spPr/>
        <p:txBody>
          <a:bodyPr/>
          <a:lstStyle/>
          <a:p>
            <a:endParaRPr lang="de-DE"/>
          </a:p>
        </p:txBody>
      </p:sp>
      <p:sp>
        <p:nvSpPr>
          <p:cNvPr id="6" name="Textplatzhalter 5">
            <a:extLst>
              <a:ext uri="{FF2B5EF4-FFF2-40B4-BE49-F238E27FC236}">
                <a16:creationId xmlns:a16="http://schemas.microsoft.com/office/drawing/2014/main" id="{D2CE6F98-F5DA-6027-31E9-F90E5FF70411}"/>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B3042097-D75A-FE1D-09AA-3A61D3B10DB4}"/>
              </a:ext>
            </a:extLst>
          </p:cNvPr>
          <p:cNvSpPr>
            <a:spLocks noGrp="1"/>
          </p:cNvSpPr>
          <p:nvPr>
            <p:ph type="title"/>
          </p:nvPr>
        </p:nvSpPr>
        <p:spPr/>
        <p:txBody>
          <a:bodyPr/>
          <a:lstStyle/>
          <a:p>
            <a:r>
              <a:rPr lang="de-AT" dirty="0"/>
              <a:t>Bau einer Nisthilfe</a:t>
            </a:r>
            <a:endParaRPr lang="de-DE" dirty="0"/>
          </a:p>
        </p:txBody>
      </p:sp>
    </p:spTree>
    <p:extLst>
      <p:ext uri="{BB962C8B-B14F-4D97-AF65-F5344CB8AC3E}">
        <p14:creationId xmlns:p14="http://schemas.microsoft.com/office/powerpoint/2010/main" val="40256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60EF7-58B3-CEED-53DA-E7B24C3727C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7B2138-6D0C-F93C-E6A1-0E83FC6A9DF8}"/>
              </a:ext>
            </a:extLst>
          </p:cNvPr>
          <p:cNvSpPr>
            <a:spLocks noGrp="1"/>
          </p:cNvSpPr>
          <p:nvPr>
            <p:ph sz="half" idx="1"/>
          </p:nvPr>
        </p:nvSpPr>
        <p:spPr/>
        <p:txBody>
          <a:bodyPr/>
          <a:lstStyle/>
          <a:p>
            <a:r>
              <a:rPr lang="de-AT" b="1" dirty="0"/>
              <a:t>Wildbienen anlocken</a:t>
            </a:r>
          </a:p>
          <a:p>
            <a:endParaRPr lang="de-AT" dirty="0"/>
          </a:p>
          <a:p>
            <a:pPr marL="285750" indent="-285750">
              <a:buFont typeface="Arial" panose="020B0604020202020204" pitchFamily="34" charset="0"/>
              <a:buChar char="•"/>
            </a:pPr>
            <a:r>
              <a:rPr lang="de-AT" dirty="0"/>
              <a:t>Wildblumenwiese anlegen</a:t>
            </a:r>
          </a:p>
          <a:p>
            <a:pPr marL="285750" indent="-285750">
              <a:buFont typeface="Arial" panose="020B0604020202020204" pitchFamily="34" charset="0"/>
              <a:buChar char="•"/>
            </a:pPr>
            <a:r>
              <a:rPr lang="de-AT" dirty="0"/>
              <a:t>Wildbienenhotel aufhängen</a:t>
            </a:r>
          </a:p>
          <a:p>
            <a:pPr marL="285750" indent="-285750">
              <a:buFont typeface="Arial" panose="020B0604020202020204" pitchFamily="34" charset="0"/>
              <a:buChar char="•"/>
            </a:pPr>
            <a:r>
              <a:rPr lang="de-DE" dirty="0"/>
              <a:t>Wasserstelle anbieten</a:t>
            </a:r>
          </a:p>
          <a:p>
            <a:endParaRPr lang="de-DE" dirty="0"/>
          </a:p>
          <a:p>
            <a:pPr marL="285750" indent="-285750">
              <a:buFont typeface="Wingdings" panose="05000000000000000000" pitchFamily="2" charset="2"/>
              <a:buChar char="Ø"/>
            </a:pPr>
            <a:r>
              <a:rPr lang="de-DE" dirty="0"/>
              <a:t>Selten bis gar nicht mähen</a:t>
            </a:r>
            <a:endParaRPr lang="de-AT" dirty="0"/>
          </a:p>
        </p:txBody>
      </p:sp>
      <p:sp>
        <p:nvSpPr>
          <p:cNvPr id="3" name="Fußzeilenplatzhalter 2">
            <a:extLst>
              <a:ext uri="{FF2B5EF4-FFF2-40B4-BE49-F238E27FC236}">
                <a16:creationId xmlns:a16="http://schemas.microsoft.com/office/drawing/2014/main" id="{FC716245-287A-8B61-D860-8A6FBC2061F4}"/>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4591BE4D-8B5A-1625-BF30-0C4FC74DFFAF}"/>
              </a:ext>
            </a:extLst>
          </p:cNvPr>
          <p:cNvSpPr>
            <a:spLocks noGrp="1"/>
          </p:cNvSpPr>
          <p:nvPr>
            <p:ph type="sldNum" sz="quarter" idx="12"/>
          </p:nvPr>
        </p:nvSpPr>
        <p:spPr/>
        <p:txBody>
          <a:bodyPr/>
          <a:lstStyle/>
          <a:p>
            <a:fld id="{9D26C6B8-7DF4-4F01-8878-A6272B56DAC3}" type="slidenum">
              <a:rPr lang="de-DE" smtClean="0"/>
              <a:pPr/>
              <a:t>21</a:t>
            </a:fld>
            <a:endParaRPr lang="de-DE"/>
          </a:p>
        </p:txBody>
      </p:sp>
      <p:pic>
        <p:nvPicPr>
          <p:cNvPr id="9" name="Bildplatzhalter 8" descr="Ein Bild, das Pflanze, Blume, draußen, Gras enthält.&#10;&#10;KI-generierte Inhalte können fehlerhaft sein.">
            <a:extLst>
              <a:ext uri="{FF2B5EF4-FFF2-40B4-BE49-F238E27FC236}">
                <a16:creationId xmlns:a16="http://schemas.microsoft.com/office/drawing/2014/main" id="{63B4DD64-1A24-870D-803A-5D59FF43D7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586" r="27586"/>
          <a:stretch>
            <a:fillRect/>
          </a:stretch>
        </p:blipFill>
        <p:spPr/>
      </p:pic>
      <p:sp>
        <p:nvSpPr>
          <p:cNvPr id="6" name="Textplatzhalter 5">
            <a:extLst>
              <a:ext uri="{FF2B5EF4-FFF2-40B4-BE49-F238E27FC236}">
                <a16:creationId xmlns:a16="http://schemas.microsoft.com/office/drawing/2014/main" id="{2E8A3998-5140-6FC2-DA6D-739EEDA5BEB3}"/>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EFDC3C96-2B2D-8147-DD98-C1CD534F2C1A}"/>
              </a:ext>
            </a:extLst>
          </p:cNvPr>
          <p:cNvSpPr>
            <a:spLocks noGrp="1"/>
          </p:cNvSpPr>
          <p:nvPr>
            <p:ph type="title"/>
          </p:nvPr>
        </p:nvSpPr>
        <p:spPr/>
        <p:txBody>
          <a:bodyPr/>
          <a:lstStyle/>
          <a:p>
            <a:r>
              <a:rPr lang="de-AT" dirty="0"/>
              <a:t>Umfeldverbesserung</a:t>
            </a:r>
            <a:endParaRPr lang="de-DE" dirty="0"/>
          </a:p>
        </p:txBody>
      </p:sp>
      <p:sp>
        <p:nvSpPr>
          <p:cNvPr id="10" name="Textfeld 9">
            <a:extLst>
              <a:ext uri="{FF2B5EF4-FFF2-40B4-BE49-F238E27FC236}">
                <a16:creationId xmlns:a16="http://schemas.microsoft.com/office/drawing/2014/main" id="{1E19ADC1-29B1-2B0B-BCE3-D10A966299C4}"/>
              </a:ext>
            </a:extLst>
          </p:cNvPr>
          <p:cNvSpPr txBox="1"/>
          <p:nvPr/>
        </p:nvSpPr>
        <p:spPr>
          <a:xfrm>
            <a:off x="5939630" y="4508390"/>
            <a:ext cx="3204369" cy="276999"/>
          </a:xfrm>
          <a:prstGeom prst="rect">
            <a:avLst/>
          </a:prstGeom>
          <a:noFill/>
        </p:spPr>
        <p:txBody>
          <a:bodyPr wrap="square" rtlCol="0">
            <a:spAutoFit/>
          </a:bodyPr>
          <a:lstStyle/>
          <a:p>
            <a:r>
              <a:rPr lang="de-DE" sz="1200" dirty="0">
                <a:solidFill>
                  <a:schemeClr val="bg1"/>
                </a:solidFill>
              </a:rPr>
              <a:t>Wildblumenwiese (©NABU/CEWE/G. </a:t>
            </a:r>
            <a:r>
              <a:rPr lang="de-DE" sz="1200" dirty="0" err="1">
                <a:solidFill>
                  <a:schemeClr val="bg1"/>
                </a:solidFill>
              </a:rPr>
              <a:t>Wartha</a:t>
            </a:r>
            <a:r>
              <a:rPr lang="de-DE" sz="1200" dirty="0">
                <a:solidFill>
                  <a:schemeClr val="bg1"/>
                </a:solidFill>
              </a:rPr>
              <a:t>)</a:t>
            </a:r>
          </a:p>
        </p:txBody>
      </p:sp>
    </p:spTree>
    <p:extLst>
      <p:ext uri="{BB962C8B-B14F-4D97-AF65-F5344CB8AC3E}">
        <p14:creationId xmlns:p14="http://schemas.microsoft.com/office/powerpoint/2010/main" val="2509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FE5E-ECE0-3F9D-5CED-3DFCFB9A47E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625F1527-FDAC-2110-55C4-ECD72BEA8B80}"/>
              </a:ext>
            </a:extLst>
          </p:cNvPr>
          <p:cNvSpPr>
            <a:spLocks noGrp="1"/>
          </p:cNvSpPr>
          <p:nvPr>
            <p:ph sz="half" idx="1"/>
          </p:nvPr>
        </p:nvSpPr>
        <p:spPr/>
        <p:txBody>
          <a:bodyPr/>
          <a:lstStyle/>
          <a:p>
            <a:r>
              <a:rPr lang="de-AT" b="1" dirty="0"/>
              <a:t>Vorteile für mich:</a:t>
            </a:r>
          </a:p>
          <a:p>
            <a:endParaRPr lang="de-AT" dirty="0"/>
          </a:p>
          <a:p>
            <a:pPr marL="285750" indent="-285750">
              <a:buFont typeface="Arial" panose="020B0604020202020204" pitchFamily="34" charset="0"/>
              <a:buChar char="•"/>
            </a:pPr>
            <a:r>
              <a:rPr lang="de-DE" dirty="0"/>
              <a:t>Ökologisches Gleichgewicht im eigenen Lebensumfeld</a:t>
            </a:r>
          </a:p>
          <a:p>
            <a:pPr marL="285750" indent="-285750">
              <a:buFont typeface="Arial" panose="020B0604020202020204" pitchFamily="34" charset="0"/>
              <a:buChar char="•"/>
            </a:pPr>
            <a:r>
              <a:rPr lang="de-AT" dirty="0"/>
              <a:t>Natürliche Schädlingsbekämpfung</a:t>
            </a:r>
          </a:p>
          <a:p>
            <a:pPr marL="285750" indent="-285750">
              <a:buFont typeface="Arial" panose="020B0604020202020204" pitchFamily="34" charset="0"/>
              <a:buChar char="•"/>
            </a:pPr>
            <a:r>
              <a:rPr lang="de-AT" dirty="0"/>
              <a:t>Bessere Ernte von eigenem Obst und Gemüse</a:t>
            </a:r>
          </a:p>
          <a:p>
            <a:pPr marL="285750" indent="-285750">
              <a:buFont typeface="Arial" panose="020B0604020202020204" pitchFamily="34" charset="0"/>
              <a:buChar char="•"/>
            </a:pPr>
            <a:r>
              <a:rPr lang="de-AT" dirty="0"/>
              <a:t>Naturbeobachtungen &gt; Lernen über die Natur</a:t>
            </a:r>
          </a:p>
          <a:p>
            <a:pPr marL="285750" indent="-285750">
              <a:buFont typeface="Arial" panose="020B0604020202020204" pitchFamily="34" charset="0"/>
              <a:buChar char="•"/>
            </a:pPr>
            <a:r>
              <a:rPr lang="de-AT" dirty="0"/>
              <a:t>Beitrag zum Naturschutz</a:t>
            </a:r>
          </a:p>
          <a:p>
            <a:pPr marL="285750" indent="-285750">
              <a:buFont typeface="Arial" panose="020B0604020202020204" pitchFamily="34" charset="0"/>
              <a:buChar char="•"/>
            </a:pPr>
            <a:endParaRPr lang="de-AT" dirty="0"/>
          </a:p>
        </p:txBody>
      </p:sp>
      <p:sp>
        <p:nvSpPr>
          <p:cNvPr id="3" name="Fußzeilenplatzhalter 2">
            <a:extLst>
              <a:ext uri="{FF2B5EF4-FFF2-40B4-BE49-F238E27FC236}">
                <a16:creationId xmlns:a16="http://schemas.microsoft.com/office/drawing/2014/main" id="{2B976CAF-0D5B-83CA-129A-B10F87E4BB6C}"/>
              </a:ext>
            </a:extLst>
          </p:cNvPr>
          <p:cNvSpPr>
            <a:spLocks noGrp="1"/>
          </p:cNvSpPr>
          <p:nvPr>
            <p:ph type="ftr" sz="quarter" idx="11"/>
          </p:nvPr>
        </p:nvSpPr>
        <p:spPr/>
        <p:txBody>
          <a:bodyPr/>
          <a:lstStyle/>
          <a:p>
            <a:r>
              <a:rPr lang="da-DK"/>
              <a:t>Insektenhotel</a:t>
            </a:r>
            <a:endParaRPr lang="de-DE"/>
          </a:p>
        </p:txBody>
      </p:sp>
      <p:sp>
        <p:nvSpPr>
          <p:cNvPr id="4" name="Foliennummernplatzhalter 3">
            <a:extLst>
              <a:ext uri="{FF2B5EF4-FFF2-40B4-BE49-F238E27FC236}">
                <a16:creationId xmlns:a16="http://schemas.microsoft.com/office/drawing/2014/main" id="{F422A904-F35E-BD3D-5D49-C7943AF98693}"/>
              </a:ext>
            </a:extLst>
          </p:cNvPr>
          <p:cNvSpPr>
            <a:spLocks noGrp="1"/>
          </p:cNvSpPr>
          <p:nvPr>
            <p:ph type="sldNum" sz="quarter" idx="12"/>
          </p:nvPr>
        </p:nvSpPr>
        <p:spPr/>
        <p:txBody>
          <a:bodyPr/>
          <a:lstStyle/>
          <a:p>
            <a:fld id="{9D26C6B8-7DF4-4F01-8878-A6272B56DAC3}" type="slidenum">
              <a:rPr lang="de-DE" smtClean="0"/>
              <a:pPr/>
              <a:t>22</a:t>
            </a:fld>
            <a:endParaRPr lang="de-DE"/>
          </a:p>
        </p:txBody>
      </p:sp>
      <p:pic>
        <p:nvPicPr>
          <p:cNvPr id="9" name="Bildplatzhalter 8" descr="Ein Bild, das draußen, Baum, Gras, Himmel enthält.&#10;&#10;KI-generierte Inhalte können fehlerhaft sein.">
            <a:extLst>
              <a:ext uri="{FF2B5EF4-FFF2-40B4-BE49-F238E27FC236}">
                <a16:creationId xmlns:a16="http://schemas.microsoft.com/office/drawing/2014/main" id="{786083FF-1F65-D5C7-88A3-BA7B6904870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1" b="321"/>
          <a:stretch>
            <a:fillRect/>
          </a:stretch>
        </p:blipFill>
        <p:spPr/>
      </p:pic>
      <p:sp>
        <p:nvSpPr>
          <p:cNvPr id="6" name="Textplatzhalter 5">
            <a:extLst>
              <a:ext uri="{FF2B5EF4-FFF2-40B4-BE49-F238E27FC236}">
                <a16:creationId xmlns:a16="http://schemas.microsoft.com/office/drawing/2014/main" id="{FD3F0B6A-F2ED-F57D-B3EE-0F56C3254793}"/>
              </a:ext>
            </a:extLst>
          </p:cNvPr>
          <p:cNvSpPr>
            <a:spLocks noGrp="1"/>
          </p:cNvSpPr>
          <p:nvPr>
            <p:ph type="body" sz="quarter" idx="14"/>
          </p:nvPr>
        </p:nvSpPr>
        <p:spPr/>
        <p:txBody>
          <a:bodyPr/>
          <a:lstStyle/>
          <a:p>
            <a:endParaRPr lang="de-DE"/>
          </a:p>
        </p:txBody>
      </p:sp>
      <p:sp>
        <p:nvSpPr>
          <p:cNvPr id="7" name="Titel 6">
            <a:extLst>
              <a:ext uri="{FF2B5EF4-FFF2-40B4-BE49-F238E27FC236}">
                <a16:creationId xmlns:a16="http://schemas.microsoft.com/office/drawing/2014/main" id="{E9B74210-1B42-ECD7-B4F1-559AA72521B4}"/>
              </a:ext>
            </a:extLst>
          </p:cNvPr>
          <p:cNvSpPr>
            <a:spLocks noGrp="1"/>
          </p:cNvSpPr>
          <p:nvPr>
            <p:ph type="title"/>
          </p:nvPr>
        </p:nvSpPr>
        <p:spPr/>
        <p:txBody>
          <a:bodyPr/>
          <a:lstStyle/>
          <a:p>
            <a:r>
              <a:rPr lang="de-AT" dirty="0"/>
              <a:t>Wildbienen im eigenen Garten</a:t>
            </a:r>
            <a:endParaRPr lang="de-DE" dirty="0"/>
          </a:p>
        </p:txBody>
      </p:sp>
      <p:sp>
        <p:nvSpPr>
          <p:cNvPr id="10" name="Textfeld 9">
            <a:extLst>
              <a:ext uri="{FF2B5EF4-FFF2-40B4-BE49-F238E27FC236}">
                <a16:creationId xmlns:a16="http://schemas.microsoft.com/office/drawing/2014/main" id="{1A61E6C2-CCC0-B04B-B2DC-40B12954F9A9}"/>
              </a:ext>
            </a:extLst>
          </p:cNvPr>
          <p:cNvSpPr txBox="1"/>
          <p:nvPr/>
        </p:nvSpPr>
        <p:spPr>
          <a:xfrm>
            <a:off x="5939631" y="4508390"/>
            <a:ext cx="2989684" cy="276999"/>
          </a:xfrm>
          <a:prstGeom prst="rect">
            <a:avLst/>
          </a:prstGeom>
          <a:noFill/>
        </p:spPr>
        <p:txBody>
          <a:bodyPr wrap="square" rtlCol="0">
            <a:spAutoFit/>
          </a:bodyPr>
          <a:lstStyle/>
          <a:p>
            <a:r>
              <a:rPr lang="de-DE" sz="1200" dirty="0">
                <a:solidFill>
                  <a:schemeClr val="bg1"/>
                </a:solidFill>
              </a:rPr>
              <a:t>Naturgarten (©NABU/S. Hennigs)</a:t>
            </a:r>
          </a:p>
        </p:txBody>
      </p:sp>
    </p:spTree>
    <p:extLst>
      <p:ext uri="{BB962C8B-B14F-4D97-AF65-F5344CB8AC3E}">
        <p14:creationId xmlns:p14="http://schemas.microsoft.com/office/powerpoint/2010/main" val="75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84C2E-5C77-3A7C-6E87-DE349C9B7B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F370BB-05DB-041E-7EE1-201A41B1C20E}"/>
              </a:ext>
            </a:extLst>
          </p:cNvPr>
          <p:cNvSpPr>
            <a:spLocks noGrp="1"/>
          </p:cNvSpPr>
          <p:nvPr>
            <p:ph type="title"/>
          </p:nvPr>
        </p:nvSpPr>
        <p:spPr/>
        <p:txBody>
          <a:bodyPr/>
          <a:lstStyle/>
          <a:p>
            <a:r>
              <a:rPr lang="de-AT" dirty="0"/>
              <a:t>Wildbienen</a:t>
            </a:r>
            <a:r>
              <a:rPr lang="de-DE" dirty="0" err="1"/>
              <a:t>hotel</a:t>
            </a:r>
            <a:endParaRPr lang="de-DE" dirty="0"/>
          </a:p>
        </p:txBody>
      </p:sp>
      <p:sp>
        <p:nvSpPr>
          <p:cNvPr id="3" name="Inhaltsplatzhalter 2">
            <a:extLst>
              <a:ext uri="{FF2B5EF4-FFF2-40B4-BE49-F238E27FC236}">
                <a16:creationId xmlns:a16="http://schemas.microsoft.com/office/drawing/2014/main" id="{35F96902-AF2F-188C-C1C3-C866DD8C7AF5}"/>
              </a:ext>
            </a:extLst>
          </p:cNvPr>
          <p:cNvSpPr>
            <a:spLocks noGrp="1"/>
          </p:cNvSpPr>
          <p:nvPr>
            <p:ph sz="half" idx="1"/>
          </p:nvPr>
        </p:nvSpPr>
        <p:spPr/>
        <p:txBody>
          <a:bodyPr/>
          <a:lstStyle/>
          <a:p>
            <a:r>
              <a:rPr lang="de-DE" b="1"/>
              <a:t>Wie geht es richtig?</a:t>
            </a:r>
          </a:p>
          <a:p>
            <a:endParaRPr lang="de-DE" b="1"/>
          </a:p>
          <a:p>
            <a:r>
              <a:rPr lang="de-DE" sz="1400">
                <a:hlinkClick r:id="rId3"/>
              </a:rPr>
              <a:t>Aufbau eines nachhaltigen Insektenhotels - Tipps und Tricks | TikTok</a:t>
            </a:r>
            <a:r>
              <a:rPr lang="de-DE" sz="1400"/>
              <a:t>. </a:t>
            </a:r>
          </a:p>
          <a:p>
            <a:r>
              <a:rPr lang="de-DE" sz="1400">
                <a:hlinkClick r:id="rId4"/>
              </a:rPr>
              <a:t>Insektenhotels: Schädlich für Biodiversität? | TikTok</a:t>
            </a:r>
            <a:endParaRPr lang="de-DE" sz="1400"/>
          </a:p>
          <a:p>
            <a:endParaRPr lang="de-DE"/>
          </a:p>
        </p:txBody>
      </p:sp>
      <p:sp>
        <p:nvSpPr>
          <p:cNvPr id="10" name="Fußzeilenplatzhalter 9">
            <a:extLst>
              <a:ext uri="{FF2B5EF4-FFF2-40B4-BE49-F238E27FC236}">
                <a16:creationId xmlns:a16="http://schemas.microsoft.com/office/drawing/2014/main" id="{77A63920-76DE-22B8-A757-5A28979BC73A}"/>
              </a:ext>
            </a:extLst>
          </p:cNvPr>
          <p:cNvSpPr>
            <a:spLocks noGrp="1"/>
          </p:cNvSpPr>
          <p:nvPr>
            <p:ph type="ftr" sz="quarter" idx="11"/>
          </p:nvPr>
        </p:nvSpPr>
        <p:spPr/>
        <p:txBody>
          <a:bodyPr/>
          <a:lstStyle/>
          <a:p>
            <a:r>
              <a:rPr lang="da-DK"/>
              <a:t>Insektenhotel</a:t>
            </a:r>
            <a:endParaRPr lang="de-DE"/>
          </a:p>
        </p:txBody>
      </p:sp>
      <p:sp>
        <p:nvSpPr>
          <p:cNvPr id="8" name="Foliennummernplatzhalter 7">
            <a:extLst>
              <a:ext uri="{FF2B5EF4-FFF2-40B4-BE49-F238E27FC236}">
                <a16:creationId xmlns:a16="http://schemas.microsoft.com/office/drawing/2014/main" id="{73EC05E3-5DF1-3A5D-2883-CDA077748946}"/>
              </a:ext>
            </a:extLst>
          </p:cNvPr>
          <p:cNvSpPr>
            <a:spLocks noGrp="1"/>
          </p:cNvSpPr>
          <p:nvPr>
            <p:ph type="sldNum" sz="quarter" idx="12"/>
          </p:nvPr>
        </p:nvSpPr>
        <p:spPr/>
        <p:txBody>
          <a:bodyPr/>
          <a:lstStyle/>
          <a:p>
            <a:fld id="{9D26C6B8-7DF4-4F01-8878-A6272B56DAC3}" type="slidenum">
              <a:rPr lang="de-DE" smtClean="0"/>
              <a:pPr/>
              <a:t>23</a:t>
            </a:fld>
            <a:endParaRPr lang="de-DE"/>
          </a:p>
        </p:txBody>
      </p:sp>
      <p:pic>
        <p:nvPicPr>
          <p:cNvPr id="12" name="Grafik 11" descr="Ein Bild, das Insekt, Bestäuber, Biene, Hautflügler enthält.&#10;&#10;KI-generierte Inhalte können fehlerhaft sein.">
            <a:extLst>
              <a:ext uri="{FF2B5EF4-FFF2-40B4-BE49-F238E27FC236}">
                <a16:creationId xmlns:a16="http://schemas.microsoft.com/office/drawing/2014/main" id="{5D588482-DEDD-C96C-2E45-247FC53BEB78}"/>
              </a:ext>
            </a:extLst>
          </p:cNvPr>
          <p:cNvPicPr>
            <a:picLocks noChangeAspect="1"/>
          </p:cNvPicPr>
          <p:nvPr/>
        </p:nvPicPr>
        <p:blipFill>
          <a:blip r:embed="rId5">
            <a:extLst>
              <a:ext uri="{28A0092B-C50C-407E-A947-70E740481C1C}">
                <a14:useLocalDpi xmlns:a14="http://schemas.microsoft.com/office/drawing/2010/main" val="0"/>
              </a:ext>
            </a:extLst>
          </a:blip>
          <a:srcRect l="9526"/>
          <a:stretch>
            <a:fillRect/>
          </a:stretch>
        </p:blipFill>
        <p:spPr>
          <a:xfrm>
            <a:off x="4654272" y="1088814"/>
            <a:ext cx="4039200" cy="3348372"/>
          </a:xfrm>
          <a:prstGeom prst="rect">
            <a:avLst/>
          </a:prstGeom>
        </p:spPr>
      </p:pic>
    </p:spTree>
    <p:extLst>
      <p:ext uri="{BB962C8B-B14F-4D97-AF65-F5344CB8AC3E}">
        <p14:creationId xmlns:p14="http://schemas.microsoft.com/office/powerpoint/2010/main" val="4921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Insekten</a:t>
            </a:r>
            <a:endParaRPr lang="de-DE" dirty="0"/>
          </a:p>
        </p:txBody>
      </p:sp>
      <p:sp>
        <p:nvSpPr>
          <p:cNvPr id="3" name="Inhaltsplatzhalter 2"/>
          <p:cNvSpPr>
            <a:spLocks noGrp="1"/>
          </p:cNvSpPr>
          <p:nvPr>
            <p:ph sz="half" idx="1"/>
          </p:nvPr>
        </p:nvSpPr>
        <p:spPr/>
        <p:txBody>
          <a:bodyPr/>
          <a:lstStyle/>
          <a:p>
            <a:r>
              <a:rPr lang="de-DE" b="1" dirty="0"/>
              <a:t>Wieso brauchen sie Unterstützung?</a:t>
            </a:r>
          </a:p>
          <a:p>
            <a:endParaRPr lang="de-DE" b="1" dirty="0"/>
          </a:p>
          <a:p>
            <a:pPr marL="285750" indent="-285750">
              <a:buFont typeface="Arial" panose="020B0604020202020204" pitchFamily="34" charset="0"/>
              <a:buChar char="•"/>
            </a:pPr>
            <a:r>
              <a:rPr lang="de-DE" dirty="0"/>
              <a:t>Weltweites Insektensterben</a:t>
            </a:r>
          </a:p>
          <a:p>
            <a:pPr marL="285750" indent="-285750">
              <a:buFont typeface="Arial" panose="020B0604020202020204" pitchFamily="34" charset="0"/>
              <a:buChar char="•"/>
            </a:pPr>
            <a:r>
              <a:rPr lang="de-DE" dirty="0"/>
              <a:t>Rückgang von 76 % in 27 Jahren </a:t>
            </a:r>
            <a:r>
              <a:rPr lang="de-DE" sz="1200" dirty="0"/>
              <a:t>(1989 bis 2016)</a:t>
            </a:r>
          </a:p>
          <a:p>
            <a:endParaRPr lang="de-DE" dirty="0"/>
          </a:p>
          <a:p>
            <a:pPr marL="285750" indent="-285750">
              <a:buFont typeface="Wingdings" panose="05000000000000000000" pitchFamily="2" charset="2"/>
              <a:buChar char="Ø"/>
            </a:pPr>
            <a:r>
              <a:rPr lang="de-DE" dirty="0"/>
              <a:t>Viele Insektenarten stehen auf der Roten Liste</a:t>
            </a:r>
          </a:p>
          <a:p>
            <a:pPr marL="285750" indent="-285750">
              <a:buFont typeface="Wingdings" panose="05000000000000000000" pitchFamily="2" charset="2"/>
              <a:buChar char="Ø"/>
            </a:pPr>
            <a:r>
              <a:rPr lang="de-DE" dirty="0"/>
              <a:t>z.B. Heimische Wildbienen gehören zu den streng geschützten Arten</a:t>
            </a:r>
          </a:p>
        </p:txBody>
      </p:sp>
      <p:sp>
        <p:nvSpPr>
          <p:cNvPr id="10" name="Fußzeilenplatzhalter 9"/>
          <p:cNvSpPr>
            <a:spLocks noGrp="1"/>
          </p:cNvSpPr>
          <p:nvPr>
            <p:ph type="ftr" sz="quarter" idx="11"/>
          </p:nvPr>
        </p:nvSpPr>
        <p:spPr/>
        <p:txBody>
          <a:bodyPr/>
          <a:lstStyle/>
          <a:p>
            <a:r>
              <a:rPr lang="da-DK"/>
              <a:t>Insektenhotel</a:t>
            </a:r>
            <a:endParaRPr lang="de-DE"/>
          </a:p>
        </p:txBody>
      </p:sp>
      <p:sp>
        <p:nvSpPr>
          <p:cNvPr id="8" name="Foliennummernplatzhalter 7"/>
          <p:cNvSpPr>
            <a:spLocks noGrp="1"/>
          </p:cNvSpPr>
          <p:nvPr>
            <p:ph type="sldNum" sz="quarter" idx="12"/>
          </p:nvPr>
        </p:nvSpPr>
        <p:spPr/>
        <p:txBody>
          <a:bodyPr/>
          <a:lstStyle/>
          <a:p>
            <a:fld id="{9D26C6B8-7DF4-4F01-8878-A6272B56DAC3}" type="slidenum">
              <a:rPr lang="de-DE" smtClean="0"/>
              <a:pPr/>
              <a:t>3</a:t>
            </a:fld>
            <a:endParaRPr lang="de-DE"/>
          </a:p>
        </p:txBody>
      </p:sp>
      <p:sp>
        <p:nvSpPr>
          <p:cNvPr id="17" name="Textplatzhalter 16"/>
          <p:cNvSpPr>
            <a:spLocks noGrp="1"/>
          </p:cNvSpPr>
          <p:nvPr>
            <p:ph type="body" sz="quarter" idx="13"/>
          </p:nvPr>
        </p:nvSpPr>
        <p:spPr/>
        <p:txBody>
          <a:bodyPr/>
          <a:lstStyle/>
          <a:p>
            <a:endParaRPr lang="de-DE"/>
          </a:p>
        </p:txBody>
      </p:sp>
      <p:sp>
        <p:nvSpPr>
          <p:cNvPr id="18" name="Textplatzhalter 17"/>
          <p:cNvSpPr>
            <a:spLocks noGrp="1"/>
          </p:cNvSpPr>
          <p:nvPr>
            <p:ph type="body" sz="quarter" idx="14"/>
          </p:nvPr>
        </p:nvSpPr>
        <p:spPr/>
        <p:txBody>
          <a:bodyPr/>
          <a:lstStyle/>
          <a:p>
            <a:r>
              <a:rPr lang="de-AT" dirty="0"/>
              <a:t>Kleiner Feuerfalter (©</a:t>
            </a:r>
            <a:r>
              <a:rPr lang="de-DE" dirty="0"/>
              <a:t>NABU/CEWE/M. </a:t>
            </a:r>
            <a:r>
              <a:rPr lang="de-DE" dirty="0" err="1"/>
              <a:t>Bohatschek</a:t>
            </a:r>
            <a:r>
              <a:rPr lang="de-DE" dirty="0"/>
              <a:t>)</a:t>
            </a:r>
          </a:p>
        </p:txBody>
      </p:sp>
      <p:pic>
        <p:nvPicPr>
          <p:cNvPr id="4" name="Grafik 3">
            <a:extLst>
              <a:ext uri="{FF2B5EF4-FFF2-40B4-BE49-F238E27FC236}">
                <a16:creationId xmlns:a16="http://schemas.microsoft.com/office/drawing/2014/main" id="{BC007DF1-A3B6-8834-1358-B7D0A464CC5E}"/>
              </a:ext>
            </a:extLst>
          </p:cNvPr>
          <p:cNvPicPr>
            <a:picLocks noChangeAspect="1"/>
          </p:cNvPicPr>
          <p:nvPr/>
        </p:nvPicPr>
        <p:blipFill>
          <a:blip r:embed="rId3">
            <a:extLst>
              <a:ext uri="{28A0092B-C50C-407E-A947-70E740481C1C}">
                <a14:useLocalDpi xmlns:a14="http://schemas.microsoft.com/office/drawing/2010/main" val="0"/>
              </a:ext>
            </a:extLst>
          </a:blip>
          <a:srcRect l="9910" r="9910"/>
          <a:stretch/>
        </p:blipFill>
        <p:spPr>
          <a:xfrm>
            <a:off x="4678493" y="1080000"/>
            <a:ext cx="4038096" cy="3361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9A846804-0841-C89E-0FDC-408B200DC440}"/>
              </a:ext>
            </a:extLst>
          </p:cNvPr>
          <p:cNvSpPr>
            <a:spLocks noGrp="1"/>
          </p:cNvSpPr>
          <p:nvPr>
            <p:ph type="title"/>
          </p:nvPr>
        </p:nvSpPr>
        <p:spPr>
          <a:xfrm>
            <a:off x="457200" y="122400"/>
            <a:ext cx="8229600" cy="774000"/>
          </a:xfrm>
        </p:spPr>
        <p:txBody>
          <a:bodyPr anchor="b">
            <a:normAutofit/>
          </a:bodyPr>
          <a:lstStyle/>
          <a:p>
            <a:r>
              <a:rPr lang="de-AT" dirty="0"/>
              <a:t>Wieso brauchen wir Wildbienen?</a:t>
            </a:r>
            <a:endParaRPr lang="de-DE" dirty="0"/>
          </a:p>
        </p:txBody>
      </p:sp>
      <p:sp>
        <p:nvSpPr>
          <p:cNvPr id="27" name="Inhaltsplatzhalter 26">
            <a:extLst>
              <a:ext uri="{FF2B5EF4-FFF2-40B4-BE49-F238E27FC236}">
                <a16:creationId xmlns:a16="http://schemas.microsoft.com/office/drawing/2014/main" id="{6E3EA99A-B7C8-8166-FE50-4DEF6BE930AB}"/>
              </a:ext>
            </a:extLst>
          </p:cNvPr>
          <p:cNvSpPr>
            <a:spLocks noGrp="1"/>
          </p:cNvSpPr>
          <p:nvPr>
            <p:ph sz="half" idx="1"/>
          </p:nvPr>
        </p:nvSpPr>
        <p:spPr>
          <a:xfrm>
            <a:off x="457200" y="1080000"/>
            <a:ext cx="4038600" cy="3366000"/>
          </a:xfrm>
        </p:spPr>
        <p:txBody>
          <a:bodyPr>
            <a:normAutofit/>
          </a:bodyPr>
          <a:lstStyle/>
          <a:p>
            <a:r>
              <a:rPr lang="de-DE" b="1" dirty="0"/>
              <a:t>Behauptung:</a:t>
            </a:r>
          </a:p>
          <a:p>
            <a:r>
              <a:rPr lang="de-DE" dirty="0"/>
              <a:t>„Es gibt doch Honigbienen und von denen bekommen wir sogar Honig.“</a:t>
            </a:r>
            <a:endParaRPr lang="en-US" dirty="0"/>
          </a:p>
        </p:txBody>
      </p:sp>
      <p:pic>
        <p:nvPicPr>
          <p:cNvPr id="39" name="Inhaltsplatzhalter 38" descr="Ein Bild, das Wirbellose, Hautflügler, Makrofotografie, Pollen enthält.&#10;&#10;KI-generierte Inhalte können fehlerhaft sein.">
            <a:extLst>
              <a:ext uri="{FF2B5EF4-FFF2-40B4-BE49-F238E27FC236}">
                <a16:creationId xmlns:a16="http://schemas.microsoft.com/office/drawing/2014/main" id="{E692BAAB-887F-FE14-4167-530CF23E5E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6209" t="1" r="18202" b="-2"/>
          <a:stretch>
            <a:fillRect/>
          </a:stretch>
        </p:blipFill>
        <p:spPr>
          <a:xfrm>
            <a:off x="4648200" y="1080000"/>
            <a:ext cx="4038600" cy="3366000"/>
          </a:xfrm>
          <a:noFill/>
        </p:spPr>
      </p:pic>
      <p:sp>
        <p:nvSpPr>
          <p:cNvPr id="5" name="Fußzeilenplatzhalter 4">
            <a:extLst>
              <a:ext uri="{FF2B5EF4-FFF2-40B4-BE49-F238E27FC236}">
                <a16:creationId xmlns:a16="http://schemas.microsoft.com/office/drawing/2014/main" id="{F6EA24C8-0733-65D2-E84C-98A0AC83FDCD}"/>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Insektenhotel</a:t>
            </a:r>
            <a:endParaRPr lang="de-DE"/>
          </a:p>
        </p:txBody>
      </p:sp>
      <p:sp>
        <p:nvSpPr>
          <p:cNvPr id="6" name="Foliennummernplatzhalter 5">
            <a:extLst>
              <a:ext uri="{FF2B5EF4-FFF2-40B4-BE49-F238E27FC236}">
                <a16:creationId xmlns:a16="http://schemas.microsoft.com/office/drawing/2014/main" id="{A9570204-8B7E-FBFE-53D9-18CB7D2DF46C}"/>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4</a:t>
            </a:fld>
            <a:endParaRPr lang="de-DE"/>
          </a:p>
        </p:txBody>
      </p:sp>
      <p:sp>
        <p:nvSpPr>
          <p:cNvPr id="44" name="Text Placeholder 6">
            <a:extLst>
              <a:ext uri="{FF2B5EF4-FFF2-40B4-BE49-F238E27FC236}">
                <a16:creationId xmlns:a16="http://schemas.microsoft.com/office/drawing/2014/main" id="{A2D796D4-F895-1077-9653-1F38CFFBADC8}"/>
              </a:ext>
            </a:extLst>
          </p:cNvPr>
          <p:cNvSpPr>
            <a:spLocks noGrp="1"/>
          </p:cNvSpPr>
          <p:nvPr>
            <p:ph type="body" sz="quarter" idx="13"/>
          </p:nvPr>
        </p:nvSpPr>
        <p:spPr>
          <a:xfrm>
            <a:off x="457200" y="4446000"/>
            <a:ext cx="4039200" cy="216000"/>
          </a:xfrm>
        </p:spPr>
        <p:txBody>
          <a:bodyPr/>
          <a:lstStyle/>
          <a:p>
            <a:endParaRPr lang="en-US"/>
          </a:p>
        </p:txBody>
      </p:sp>
      <p:sp>
        <p:nvSpPr>
          <p:cNvPr id="30" name="Textplatzhalter 29">
            <a:extLst>
              <a:ext uri="{FF2B5EF4-FFF2-40B4-BE49-F238E27FC236}">
                <a16:creationId xmlns:a16="http://schemas.microsoft.com/office/drawing/2014/main" id="{C349C7B1-484C-304F-B367-B107B242939A}"/>
              </a:ext>
            </a:extLst>
          </p:cNvPr>
          <p:cNvSpPr>
            <a:spLocks noGrp="1"/>
          </p:cNvSpPr>
          <p:nvPr>
            <p:ph type="body" sz="quarter" idx="14"/>
          </p:nvPr>
        </p:nvSpPr>
        <p:spPr>
          <a:xfrm>
            <a:off x="4647600" y="4446000"/>
            <a:ext cx="4039200" cy="216000"/>
          </a:xfrm>
        </p:spPr>
        <p:txBody>
          <a:bodyPr>
            <a:normAutofit/>
          </a:bodyPr>
          <a:lstStyle/>
          <a:p>
            <a:r>
              <a:rPr lang="de-DE" dirty="0"/>
              <a:t>Honigbiene mit Pollenkoffer (©NABU/CEWE/E. </a:t>
            </a:r>
            <a:r>
              <a:rPr lang="de-DE" dirty="0" err="1"/>
              <a:t>Swierczyna</a:t>
            </a:r>
            <a:r>
              <a:rPr lang="de-DE" dirty="0"/>
              <a:t>)</a:t>
            </a:r>
          </a:p>
        </p:txBody>
      </p:sp>
    </p:spTree>
    <p:extLst>
      <p:ext uri="{BB962C8B-B14F-4D97-AF65-F5344CB8AC3E}">
        <p14:creationId xmlns:p14="http://schemas.microsoft.com/office/powerpoint/2010/main" val="2972559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6DBD1-00B9-8094-9412-14FA226687D1}"/>
            </a:ext>
          </a:extLst>
        </p:cNvPr>
        <p:cNvGrpSpPr/>
        <p:nvPr/>
      </p:nvGrpSpPr>
      <p:grpSpPr>
        <a:xfrm>
          <a:off x="0" y="0"/>
          <a:ext cx="0" cy="0"/>
          <a:chOff x="0" y="0"/>
          <a:chExt cx="0" cy="0"/>
        </a:xfrm>
      </p:grpSpPr>
      <p:pic>
        <p:nvPicPr>
          <p:cNvPr id="4" name="Inhaltsplatzhalter 3" descr="Ein Bild, das Text, Wirbellose, Insekt, Karte enthält.&#10;&#10;KI-generierte Inhalte können fehlerhaft sein.">
            <a:extLst>
              <a:ext uri="{FF2B5EF4-FFF2-40B4-BE49-F238E27FC236}">
                <a16:creationId xmlns:a16="http://schemas.microsoft.com/office/drawing/2014/main" id="{AA65BBB5-69FC-63F7-786A-26D9EB2908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80000"/>
            <a:ext cx="4757598" cy="3366000"/>
          </a:xfrm>
          <a:noFill/>
        </p:spPr>
      </p:pic>
      <p:sp>
        <p:nvSpPr>
          <p:cNvPr id="11" name="Text Placeholder 2">
            <a:extLst>
              <a:ext uri="{FF2B5EF4-FFF2-40B4-BE49-F238E27FC236}">
                <a16:creationId xmlns:a16="http://schemas.microsoft.com/office/drawing/2014/main" id="{1AA97B12-3BCF-6895-DAC8-CEF3420F33CC}"/>
              </a:ext>
            </a:extLst>
          </p:cNvPr>
          <p:cNvSpPr>
            <a:spLocks noGrp="1"/>
          </p:cNvSpPr>
          <p:nvPr>
            <p:ph type="body" sz="half" idx="2"/>
          </p:nvPr>
        </p:nvSpPr>
        <p:spPr>
          <a:xfrm>
            <a:off x="5940000" y="1080000"/>
            <a:ext cx="2736000" cy="3366000"/>
          </a:xfrm>
        </p:spPr>
        <p:txBody>
          <a:bodyPr anchor="t"/>
          <a:lstStyle/>
          <a:p>
            <a:r>
              <a:rPr lang="de-DE" sz="1600" b="1" noProof="0" dirty="0"/>
              <a:t>Aufgabe:</a:t>
            </a:r>
          </a:p>
          <a:p>
            <a:r>
              <a:rPr lang="de-DE" sz="1600" noProof="0" dirty="0"/>
              <a:t>Arbeitsblatt in Partnerarbeit ausfüllen</a:t>
            </a:r>
          </a:p>
          <a:p>
            <a:endParaRPr lang="de-DE" sz="1600" dirty="0"/>
          </a:p>
          <a:p>
            <a:r>
              <a:rPr lang="de-DE" sz="1600" dirty="0"/>
              <a:t>Erarbeitet die Unterschiede und Gemeinsamkeiten zwischen Honig- und Wildbienen heraus.</a:t>
            </a:r>
            <a:endParaRPr lang="de-DE" sz="1600" noProof="0" dirty="0"/>
          </a:p>
        </p:txBody>
      </p:sp>
      <p:sp>
        <p:nvSpPr>
          <p:cNvPr id="5" name="Fußzeilenplatzhalter 4">
            <a:extLst>
              <a:ext uri="{FF2B5EF4-FFF2-40B4-BE49-F238E27FC236}">
                <a16:creationId xmlns:a16="http://schemas.microsoft.com/office/drawing/2014/main" id="{8D67C9E8-26D8-4963-BCC0-6541677EBC0E}"/>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Insektenhotel</a:t>
            </a:r>
            <a:endParaRPr lang="de-DE"/>
          </a:p>
        </p:txBody>
      </p:sp>
      <p:sp>
        <p:nvSpPr>
          <p:cNvPr id="6" name="Foliennummernplatzhalter 5">
            <a:extLst>
              <a:ext uri="{FF2B5EF4-FFF2-40B4-BE49-F238E27FC236}">
                <a16:creationId xmlns:a16="http://schemas.microsoft.com/office/drawing/2014/main" id="{6A4AAF43-D0E8-FDED-C9C9-B868A5CE1A4A}"/>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5</a:t>
            </a:fld>
            <a:endParaRPr lang="de-DE"/>
          </a:p>
        </p:txBody>
      </p:sp>
      <p:sp>
        <p:nvSpPr>
          <p:cNvPr id="2" name="Titel 1">
            <a:extLst>
              <a:ext uri="{FF2B5EF4-FFF2-40B4-BE49-F238E27FC236}">
                <a16:creationId xmlns:a16="http://schemas.microsoft.com/office/drawing/2014/main" id="{14F34018-5E48-2EFD-BE79-2407B1A72875}"/>
              </a:ext>
            </a:extLst>
          </p:cNvPr>
          <p:cNvSpPr>
            <a:spLocks noGrp="1"/>
          </p:cNvSpPr>
          <p:nvPr>
            <p:ph type="title"/>
          </p:nvPr>
        </p:nvSpPr>
        <p:spPr>
          <a:xfrm>
            <a:off x="457200" y="122400"/>
            <a:ext cx="8229600" cy="774000"/>
          </a:xfrm>
        </p:spPr>
        <p:txBody>
          <a:bodyPr anchor="b">
            <a:normAutofit/>
          </a:bodyPr>
          <a:lstStyle/>
          <a:p>
            <a:r>
              <a:rPr lang="de-AT" dirty="0"/>
              <a:t>Wildbienen vs. Honigbienen</a:t>
            </a:r>
            <a:endParaRPr lang="de-DE" dirty="0"/>
          </a:p>
        </p:txBody>
      </p:sp>
    </p:spTree>
    <p:extLst>
      <p:ext uri="{BB962C8B-B14F-4D97-AF65-F5344CB8AC3E}">
        <p14:creationId xmlns:p14="http://schemas.microsoft.com/office/powerpoint/2010/main" val="1492710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C554-0024-6B5D-1879-F6DBBF175E79}"/>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F60AC82-A42E-FB1A-524B-99EEDD731F22}"/>
              </a:ext>
            </a:extLst>
          </p:cNvPr>
          <p:cNvSpPr>
            <a:spLocks noGrp="1"/>
          </p:cNvSpPr>
          <p:nvPr>
            <p:ph type="ftr" sz="quarter" idx="11"/>
          </p:nvPr>
        </p:nvSpPr>
        <p:spPr/>
        <p:txBody>
          <a:bodyPr/>
          <a:lstStyle/>
          <a:p>
            <a:r>
              <a:rPr lang="da-DK"/>
              <a:t>Insektenhotel</a:t>
            </a:r>
            <a:endParaRPr lang="de-DE"/>
          </a:p>
        </p:txBody>
      </p:sp>
      <p:sp>
        <p:nvSpPr>
          <p:cNvPr id="6" name="Foliennummernplatzhalter 5">
            <a:extLst>
              <a:ext uri="{FF2B5EF4-FFF2-40B4-BE49-F238E27FC236}">
                <a16:creationId xmlns:a16="http://schemas.microsoft.com/office/drawing/2014/main" id="{E5FAE6CA-8F73-55B5-E3DF-041DC05319E9}"/>
              </a:ext>
            </a:extLst>
          </p:cNvPr>
          <p:cNvSpPr>
            <a:spLocks noGrp="1"/>
          </p:cNvSpPr>
          <p:nvPr>
            <p:ph type="sldNum" sz="quarter" idx="12"/>
          </p:nvPr>
        </p:nvSpPr>
        <p:spPr/>
        <p:txBody>
          <a:bodyPr/>
          <a:lstStyle/>
          <a:p>
            <a:fld id="{9D26C6B8-7DF4-4F01-8878-A6272B56DAC3}" type="slidenum">
              <a:rPr lang="de-DE" smtClean="0"/>
              <a:pPr/>
              <a:t>6</a:t>
            </a:fld>
            <a:endParaRPr lang="de-DE"/>
          </a:p>
        </p:txBody>
      </p:sp>
      <p:pic>
        <p:nvPicPr>
          <p:cNvPr id="18" name="Bildplatzhalter 17" descr="Bienen bei der Arbeit an einer Honigwabe">
            <a:extLst>
              <a:ext uri="{FF2B5EF4-FFF2-40B4-BE49-F238E27FC236}">
                <a16:creationId xmlns:a16="http://schemas.microsoft.com/office/drawing/2014/main" id="{1944CFAB-6F35-6DAD-CF86-5A0DE149EA4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15" b="1215"/>
          <a:stretch/>
        </p:blipFill>
        <p:spPr/>
      </p:pic>
      <p:pic>
        <p:nvPicPr>
          <p:cNvPr id="20" name="Bildplatzhalter 19" descr="Ein Bild, das Wirbellose, Biene, Insekt, Schädling enthält.&#10;&#10;KI-generierte Inhalte können fehlerhaft sein.">
            <a:extLst>
              <a:ext uri="{FF2B5EF4-FFF2-40B4-BE49-F238E27FC236}">
                <a16:creationId xmlns:a16="http://schemas.microsoft.com/office/drawing/2014/main" id="{A8BA78F1-09AF-670B-C67F-486A1439946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171" r="3171"/>
          <a:stretch/>
        </p:blipFill>
        <p:spPr/>
      </p:pic>
      <p:sp>
        <p:nvSpPr>
          <p:cNvPr id="2" name="Titel 1">
            <a:extLst>
              <a:ext uri="{FF2B5EF4-FFF2-40B4-BE49-F238E27FC236}">
                <a16:creationId xmlns:a16="http://schemas.microsoft.com/office/drawing/2014/main" id="{BB509612-2E3B-433C-8B62-D7C2567F8D50}"/>
              </a:ext>
            </a:extLst>
          </p:cNvPr>
          <p:cNvSpPr>
            <a:spLocks noGrp="1"/>
          </p:cNvSpPr>
          <p:nvPr>
            <p:ph type="title"/>
          </p:nvPr>
        </p:nvSpPr>
        <p:spPr/>
        <p:txBody>
          <a:bodyPr/>
          <a:lstStyle/>
          <a:p>
            <a:r>
              <a:rPr lang="de-AT" dirty="0"/>
              <a:t>Wildbienen vs. Honigbienen – Lösung</a:t>
            </a:r>
            <a:endParaRPr lang="de-DE" dirty="0"/>
          </a:p>
        </p:txBody>
      </p:sp>
      <p:sp>
        <p:nvSpPr>
          <p:cNvPr id="21" name="Textfeld 20">
            <a:extLst>
              <a:ext uri="{FF2B5EF4-FFF2-40B4-BE49-F238E27FC236}">
                <a16:creationId xmlns:a16="http://schemas.microsoft.com/office/drawing/2014/main" id="{3127357B-6115-3948-6B80-3E9CE84861B7}"/>
              </a:ext>
            </a:extLst>
          </p:cNvPr>
          <p:cNvSpPr txBox="1"/>
          <p:nvPr/>
        </p:nvSpPr>
        <p:spPr>
          <a:xfrm>
            <a:off x="5939999" y="2009002"/>
            <a:ext cx="2686050" cy="276999"/>
          </a:xfrm>
          <a:prstGeom prst="rect">
            <a:avLst/>
          </a:prstGeom>
          <a:noFill/>
        </p:spPr>
        <p:txBody>
          <a:bodyPr wrap="square" rtlCol="0">
            <a:spAutoFit/>
          </a:bodyPr>
          <a:lstStyle/>
          <a:p>
            <a:r>
              <a:rPr lang="de-AT" sz="1200" dirty="0">
                <a:solidFill>
                  <a:schemeClr val="bg1"/>
                </a:solidFill>
              </a:rPr>
              <a:t>Rotpelzige Sandbiene (©NABU/H. May)</a:t>
            </a:r>
            <a:endParaRPr lang="de-DE" sz="1200" dirty="0">
              <a:solidFill>
                <a:schemeClr val="bg1"/>
              </a:solidFill>
            </a:endParaRPr>
          </a:p>
        </p:txBody>
      </p:sp>
      <p:sp>
        <p:nvSpPr>
          <p:cNvPr id="22" name="Textfeld 21">
            <a:extLst>
              <a:ext uri="{FF2B5EF4-FFF2-40B4-BE49-F238E27FC236}">
                <a16:creationId xmlns:a16="http://schemas.microsoft.com/office/drawing/2014/main" id="{35786BA6-9A21-140D-9346-4F69DF0794B5}"/>
              </a:ext>
            </a:extLst>
          </p:cNvPr>
          <p:cNvSpPr txBox="1"/>
          <p:nvPr/>
        </p:nvSpPr>
        <p:spPr>
          <a:xfrm>
            <a:off x="5939048" y="4501479"/>
            <a:ext cx="2232951" cy="276999"/>
          </a:xfrm>
          <a:prstGeom prst="rect">
            <a:avLst/>
          </a:prstGeom>
          <a:noFill/>
        </p:spPr>
        <p:txBody>
          <a:bodyPr wrap="square" rtlCol="0">
            <a:spAutoFit/>
          </a:bodyPr>
          <a:lstStyle/>
          <a:p>
            <a:r>
              <a:rPr lang="de-AT" sz="1200" dirty="0">
                <a:solidFill>
                  <a:schemeClr val="bg1"/>
                </a:solidFill>
              </a:rPr>
              <a:t>Honigbienen (Apis </a:t>
            </a:r>
            <a:r>
              <a:rPr lang="de-AT" sz="1200" dirty="0" err="1">
                <a:solidFill>
                  <a:schemeClr val="bg1"/>
                </a:solidFill>
              </a:rPr>
              <a:t>mellifera</a:t>
            </a:r>
            <a:r>
              <a:rPr lang="de-AT" sz="1200" dirty="0">
                <a:solidFill>
                  <a:schemeClr val="bg1"/>
                </a:solidFill>
              </a:rPr>
              <a:t>)</a:t>
            </a:r>
            <a:endParaRPr lang="de-DE" dirty="0">
              <a:solidFill>
                <a:schemeClr val="bg1"/>
              </a:solidFill>
            </a:endParaRPr>
          </a:p>
        </p:txBody>
      </p:sp>
      <p:pic>
        <p:nvPicPr>
          <p:cNvPr id="34" name="Grafik 33" descr="Ein Bild, das Text, Screenshot, Schrift, Diagramm enthält.&#10;&#10;KI-generierte Inhalte können fehlerhaft sein.">
            <a:extLst>
              <a:ext uri="{FF2B5EF4-FFF2-40B4-BE49-F238E27FC236}">
                <a16:creationId xmlns:a16="http://schemas.microsoft.com/office/drawing/2014/main" id="{1CD54C90-6EAA-125F-B96A-370616D57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92" y="931978"/>
            <a:ext cx="5244159" cy="3708000"/>
          </a:xfrm>
          <a:prstGeom prst="rect">
            <a:avLst/>
          </a:prstGeom>
        </p:spPr>
      </p:pic>
    </p:spTree>
    <p:extLst>
      <p:ext uri="{BB962C8B-B14F-4D97-AF65-F5344CB8AC3E}">
        <p14:creationId xmlns:p14="http://schemas.microsoft.com/office/powerpoint/2010/main" val="142877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5CC5-B57C-1A13-A989-D2E9AD4D3258}"/>
            </a:ext>
          </a:extLst>
        </p:cNvPr>
        <p:cNvGrpSpPr/>
        <p:nvPr/>
      </p:nvGrpSpPr>
      <p:grpSpPr>
        <a:xfrm>
          <a:off x="0" y="0"/>
          <a:ext cx="0" cy="0"/>
          <a:chOff x="0" y="0"/>
          <a:chExt cx="0" cy="0"/>
        </a:xfrm>
      </p:grpSpPr>
      <p:pic>
        <p:nvPicPr>
          <p:cNvPr id="22" name="Inhaltsplatzhalter 21" descr="Ein Bild, das Text, Blume, Frucht enthält.&#10;&#10;KI-generierte Inhalte können fehlerhaft sein.">
            <a:extLst>
              <a:ext uri="{FF2B5EF4-FFF2-40B4-BE49-F238E27FC236}">
                <a16:creationId xmlns:a16="http://schemas.microsoft.com/office/drawing/2014/main" id="{E649D06E-A450-31AB-6001-9F6EE67EA6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80000"/>
            <a:ext cx="4757598" cy="3366000"/>
          </a:xfrm>
          <a:noFill/>
        </p:spPr>
      </p:pic>
      <p:sp>
        <p:nvSpPr>
          <p:cNvPr id="31" name="Text Placeholder 2">
            <a:extLst>
              <a:ext uri="{FF2B5EF4-FFF2-40B4-BE49-F238E27FC236}">
                <a16:creationId xmlns:a16="http://schemas.microsoft.com/office/drawing/2014/main" id="{DB3AE6B0-DB91-200A-7C7D-8DA5D94DB166}"/>
              </a:ext>
            </a:extLst>
          </p:cNvPr>
          <p:cNvSpPr>
            <a:spLocks noGrp="1"/>
          </p:cNvSpPr>
          <p:nvPr>
            <p:ph type="body" sz="half" idx="2"/>
          </p:nvPr>
        </p:nvSpPr>
        <p:spPr>
          <a:xfrm>
            <a:off x="5940000" y="1080000"/>
            <a:ext cx="2736000" cy="3366000"/>
          </a:xfrm>
        </p:spPr>
        <p:txBody>
          <a:bodyPr anchor="t"/>
          <a:lstStyle/>
          <a:p>
            <a:r>
              <a:rPr lang="de-DE" sz="1600" b="1" noProof="0" dirty="0"/>
              <a:t>Aufgabe</a:t>
            </a:r>
            <a:r>
              <a:rPr lang="de-DE" sz="1600" noProof="0" dirty="0"/>
              <a:t>:</a:t>
            </a:r>
          </a:p>
          <a:p>
            <a:r>
              <a:rPr lang="de-DE" sz="1600" noProof="0" dirty="0"/>
              <a:t>Arbeitsblatt in Partnerarbeit ausfüllen</a:t>
            </a:r>
          </a:p>
        </p:txBody>
      </p:sp>
      <p:sp>
        <p:nvSpPr>
          <p:cNvPr id="6" name="Fußzeilenplatzhalter 5">
            <a:extLst>
              <a:ext uri="{FF2B5EF4-FFF2-40B4-BE49-F238E27FC236}">
                <a16:creationId xmlns:a16="http://schemas.microsoft.com/office/drawing/2014/main" id="{5AD964AE-D8C1-B663-5FAE-28ED1C04367D}"/>
              </a:ext>
            </a:extLst>
          </p:cNvPr>
          <p:cNvSpPr>
            <a:spLocks noGrp="1"/>
          </p:cNvSpPr>
          <p:nvPr>
            <p:ph type="ftr" sz="quarter" idx="11"/>
          </p:nvPr>
        </p:nvSpPr>
        <p:spPr>
          <a:xfrm>
            <a:off x="1407009" y="4906800"/>
            <a:ext cx="4399200" cy="180000"/>
          </a:xfrm>
        </p:spPr>
        <p:txBody>
          <a:bodyPr vert="horz" lIns="0" tIns="0" rIns="0" bIns="0" rtlCol="0" anchor="b" anchorCtr="0">
            <a:normAutofit/>
          </a:bodyPr>
          <a:lstStyle/>
          <a:p>
            <a:pPr>
              <a:lnSpc>
                <a:spcPct val="90000"/>
              </a:lnSpc>
              <a:spcAft>
                <a:spcPts val="600"/>
              </a:spcAft>
            </a:pPr>
            <a:r>
              <a:rPr lang="da-DK"/>
              <a:t>Insektenhotel</a:t>
            </a:r>
            <a:endParaRPr lang="de-DE"/>
          </a:p>
        </p:txBody>
      </p:sp>
      <p:sp>
        <p:nvSpPr>
          <p:cNvPr id="7" name="Foliennummernplatzhalter 6">
            <a:extLst>
              <a:ext uri="{FF2B5EF4-FFF2-40B4-BE49-F238E27FC236}">
                <a16:creationId xmlns:a16="http://schemas.microsoft.com/office/drawing/2014/main" id="{E93BE0FE-AD58-18E9-5E20-756D976E715D}"/>
              </a:ext>
            </a:extLst>
          </p:cNvPr>
          <p:cNvSpPr>
            <a:spLocks noGrp="1"/>
          </p:cNvSpPr>
          <p:nvPr>
            <p:ph type="sldNum" sz="quarter" idx="12"/>
          </p:nvPr>
        </p:nvSpPr>
        <p:spPr>
          <a:xfrm>
            <a:off x="8172000" y="4906800"/>
            <a:ext cx="514800" cy="180000"/>
          </a:xfrm>
        </p:spPr>
        <p:txBody>
          <a:bodyPr vert="horz" lIns="0" tIns="0" rIns="0" bIns="0" rtlCol="0" anchor="b" anchorCtr="0">
            <a:normAutofit/>
          </a:bodyPr>
          <a:lstStyle/>
          <a:p>
            <a:pPr>
              <a:lnSpc>
                <a:spcPct val="90000"/>
              </a:lnSpc>
              <a:spcAft>
                <a:spcPts val="600"/>
              </a:spcAft>
            </a:pPr>
            <a:fld id="{9D26C6B8-7DF4-4F01-8878-A6272B56DAC3}" type="slidenum">
              <a:rPr lang="de-DE" smtClean="0"/>
              <a:pPr>
                <a:lnSpc>
                  <a:spcPct val="90000"/>
                </a:lnSpc>
                <a:spcAft>
                  <a:spcPts val="600"/>
                </a:spcAft>
              </a:pPr>
              <a:t>7</a:t>
            </a:fld>
            <a:endParaRPr lang="de-DE"/>
          </a:p>
        </p:txBody>
      </p:sp>
      <p:sp>
        <p:nvSpPr>
          <p:cNvPr id="2" name="Titel 1">
            <a:extLst>
              <a:ext uri="{FF2B5EF4-FFF2-40B4-BE49-F238E27FC236}">
                <a16:creationId xmlns:a16="http://schemas.microsoft.com/office/drawing/2014/main" id="{098FB314-D03A-A3E9-4AF8-D2827FBFA64F}"/>
              </a:ext>
            </a:extLst>
          </p:cNvPr>
          <p:cNvSpPr>
            <a:spLocks noGrp="1"/>
          </p:cNvSpPr>
          <p:nvPr>
            <p:ph type="title"/>
          </p:nvPr>
        </p:nvSpPr>
        <p:spPr>
          <a:xfrm>
            <a:off x="457200" y="122400"/>
            <a:ext cx="8229600" cy="774000"/>
          </a:xfrm>
        </p:spPr>
        <p:txBody>
          <a:bodyPr vert="horz" lIns="0" tIns="0" rIns="0" bIns="0" rtlCol="0" anchor="b" anchorCtr="0">
            <a:normAutofit/>
          </a:bodyPr>
          <a:lstStyle/>
          <a:p>
            <a:r>
              <a:rPr lang="de-DE" b="1" i="0" kern="1200" spc="-100" baseline="0"/>
              <a:t>Wildbienen</a:t>
            </a:r>
          </a:p>
        </p:txBody>
      </p:sp>
      <p:sp>
        <p:nvSpPr>
          <p:cNvPr id="16" name="Textfeld 15">
            <a:extLst>
              <a:ext uri="{FF2B5EF4-FFF2-40B4-BE49-F238E27FC236}">
                <a16:creationId xmlns:a16="http://schemas.microsoft.com/office/drawing/2014/main" id="{239D22F9-1B10-51A6-FB75-FB2B17E7A621}"/>
              </a:ext>
            </a:extLst>
          </p:cNvPr>
          <p:cNvSpPr txBox="1"/>
          <p:nvPr/>
        </p:nvSpPr>
        <p:spPr>
          <a:xfrm>
            <a:off x="457200" y="4446000"/>
            <a:ext cx="4039200" cy="216000"/>
          </a:xfrm>
          <a:prstGeom prst="rect">
            <a:avLst/>
          </a:prstGeom>
        </p:spPr>
        <p:txBody>
          <a:bodyPr vert="horz" lIns="0" tIns="0" rIns="0" bIns="0" rtlCol="0">
            <a:normAutofit/>
          </a:bodyPr>
          <a:lstStyle/>
          <a:p>
            <a:pPr>
              <a:spcBef>
                <a:spcPts val="700"/>
              </a:spcBef>
              <a:buClr>
                <a:schemeClr val="tx2"/>
              </a:buClr>
              <a:buSzPct val="85000"/>
            </a:pPr>
            <a:endParaRPr lang="de-DE" sz="1200" kern="1200" baseline="0" dirty="0">
              <a:latin typeface="Source Sans Pro"/>
              <a:ea typeface="+mn-ea"/>
              <a:cs typeface="Source Sans Pro"/>
            </a:endParaRPr>
          </a:p>
        </p:txBody>
      </p:sp>
      <p:sp>
        <p:nvSpPr>
          <p:cNvPr id="12" name="Textfeld 11">
            <a:extLst>
              <a:ext uri="{FF2B5EF4-FFF2-40B4-BE49-F238E27FC236}">
                <a16:creationId xmlns:a16="http://schemas.microsoft.com/office/drawing/2014/main" id="{79BFC073-ECCA-3FB5-BC72-1334F94FA882}"/>
              </a:ext>
            </a:extLst>
          </p:cNvPr>
          <p:cNvSpPr txBox="1"/>
          <p:nvPr/>
        </p:nvSpPr>
        <p:spPr>
          <a:xfrm>
            <a:off x="4647600" y="4446000"/>
            <a:ext cx="4039200" cy="216000"/>
          </a:xfrm>
          <a:prstGeom prst="rect">
            <a:avLst/>
          </a:prstGeom>
        </p:spPr>
        <p:txBody>
          <a:bodyPr vert="horz" lIns="0" tIns="0" rIns="0" bIns="0" rtlCol="0">
            <a:normAutofit/>
          </a:bodyPr>
          <a:lstStyle/>
          <a:p>
            <a:pPr>
              <a:spcBef>
                <a:spcPts val="700"/>
              </a:spcBef>
              <a:buClr>
                <a:schemeClr val="tx2"/>
              </a:buClr>
              <a:buSzPct val="85000"/>
            </a:pPr>
            <a:endParaRPr lang="de-DE" sz="1200" kern="1200" baseline="0" dirty="0">
              <a:latin typeface="Source Sans Pro"/>
              <a:ea typeface="+mn-ea"/>
              <a:cs typeface="Source Sans Pro"/>
            </a:endParaRPr>
          </a:p>
        </p:txBody>
      </p:sp>
    </p:spTree>
    <p:extLst>
      <p:ext uri="{BB962C8B-B14F-4D97-AF65-F5344CB8AC3E}">
        <p14:creationId xmlns:p14="http://schemas.microsoft.com/office/powerpoint/2010/main" val="63839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CAE0-D0C3-FE9A-1D68-0D2673D04AC7}"/>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44D9B6A3-01B4-34EB-0C82-1DC9DBCEFD55}"/>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B9FEDCC8-5FF6-0DB1-00A6-D692FB9B9E7D}"/>
              </a:ext>
            </a:extLst>
          </p:cNvPr>
          <p:cNvSpPr>
            <a:spLocks noGrp="1"/>
          </p:cNvSpPr>
          <p:nvPr>
            <p:ph type="sldNum" sz="quarter" idx="12"/>
          </p:nvPr>
        </p:nvSpPr>
        <p:spPr/>
        <p:txBody>
          <a:bodyPr/>
          <a:lstStyle/>
          <a:p>
            <a:fld id="{9D26C6B8-7DF4-4F01-8878-A6272B56DAC3}" type="slidenum">
              <a:rPr lang="de-DE" smtClean="0"/>
              <a:pPr/>
              <a:t>8</a:t>
            </a:fld>
            <a:endParaRPr lang="de-DE"/>
          </a:p>
        </p:txBody>
      </p:sp>
      <p:pic>
        <p:nvPicPr>
          <p:cNvPr id="11" name="Bildplatzhalter 10" descr="Ein Bild, das Insekt, Bestäuber, Hautflügler, Hummel enthält.&#10;&#10;KI-generierte Inhalte können fehlerhaft sein.">
            <a:extLst>
              <a:ext uri="{FF2B5EF4-FFF2-40B4-BE49-F238E27FC236}">
                <a16:creationId xmlns:a16="http://schemas.microsoft.com/office/drawing/2014/main" id="{0D05A7F5-6CCB-3BC8-4059-01A611C167A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546" b="2546"/>
          <a:stretch>
            <a:fillRect/>
          </a:stretch>
        </p:blipFill>
        <p:spPr/>
      </p:pic>
      <p:sp>
        <p:nvSpPr>
          <p:cNvPr id="2" name="Titel 1">
            <a:extLst>
              <a:ext uri="{FF2B5EF4-FFF2-40B4-BE49-F238E27FC236}">
                <a16:creationId xmlns:a16="http://schemas.microsoft.com/office/drawing/2014/main" id="{F76B6033-6601-2A53-C795-04D119266E38}"/>
              </a:ext>
            </a:extLst>
          </p:cNvPr>
          <p:cNvSpPr>
            <a:spLocks noGrp="1"/>
          </p:cNvSpPr>
          <p:nvPr>
            <p:ph type="title"/>
          </p:nvPr>
        </p:nvSpPr>
        <p:spPr/>
        <p:txBody>
          <a:bodyPr/>
          <a:lstStyle/>
          <a:p>
            <a:r>
              <a:rPr lang="de-AT" dirty="0"/>
              <a:t>Wildbienen – Lösung</a:t>
            </a:r>
            <a:endParaRPr lang="de-DE" dirty="0"/>
          </a:p>
        </p:txBody>
      </p:sp>
      <p:sp>
        <p:nvSpPr>
          <p:cNvPr id="12" name="Textfeld 11">
            <a:extLst>
              <a:ext uri="{FF2B5EF4-FFF2-40B4-BE49-F238E27FC236}">
                <a16:creationId xmlns:a16="http://schemas.microsoft.com/office/drawing/2014/main" id="{152ACA11-4F6D-9B4F-2BA0-D510ABD0CF9C}"/>
              </a:ext>
            </a:extLst>
          </p:cNvPr>
          <p:cNvSpPr txBox="1"/>
          <p:nvPr/>
        </p:nvSpPr>
        <p:spPr>
          <a:xfrm>
            <a:off x="5939999" y="2009002"/>
            <a:ext cx="3016222" cy="276999"/>
          </a:xfrm>
          <a:prstGeom prst="rect">
            <a:avLst/>
          </a:prstGeom>
          <a:noFill/>
        </p:spPr>
        <p:txBody>
          <a:bodyPr wrap="square" rtlCol="0">
            <a:spAutoFit/>
          </a:bodyPr>
          <a:lstStyle/>
          <a:p>
            <a:r>
              <a:rPr lang="de-AT" sz="1200" dirty="0">
                <a:solidFill>
                  <a:schemeClr val="bg1"/>
                </a:solidFill>
              </a:rPr>
              <a:t>Erdhummel (©NABU/CEWE/K. Büscher)</a:t>
            </a:r>
            <a:endParaRPr lang="de-DE" sz="1200" dirty="0">
              <a:solidFill>
                <a:schemeClr val="bg1"/>
              </a:solidFill>
            </a:endParaRPr>
          </a:p>
        </p:txBody>
      </p:sp>
      <p:pic>
        <p:nvPicPr>
          <p:cNvPr id="15" name="Bildplatzhalter 14" descr="Ein Bild, das Biene, Wirbellose, Bestäuber, Hautflügler enthält.&#10;&#10;KI-generierte Inhalte können fehlerhaft sein.">
            <a:extLst>
              <a:ext uri="{FF2B5EF4-FFF2-40B4-BE49-F238E27FC236}">
                <a16:creationId xmlns:a16="http://schemas.microsoft.com/office/drawing/2014/main" id="{D7DA60DA-D56F-7AA1-BB8B-6901D690B71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924" t="-56" r="224" b="56"/>
          <a:stretch>
            <a:fillRect/>
          </a:stretch>
        </p:blipFill>
        <p:spPr>
          <a:xfrm>
            <a:off x="5940000" y="2494800"/>
            <a:ext cx="3211286" cy="2282400"/>
          </a:xfrm>
        </p:spPr>
      </p:pic>
      <p:sp>
        <p:nvSpPr>
          <p:cNvPr id="16" name="Textfeld 15">
            <a:extLst>
              <a:ext uri="{FF2B5EF4-FFF2-40B4-BE49-F238E27FC236}">
                <a16:creationId xmlns:a16="http://schemas.microsoft.com/office/drawing/2014/main" id="{2C1A1F9A-E035-9CBD-C38D-54FB8BC8A5F9}"/>
              </a:ext>
            </a:extLst>
          </p:cNvPr>
          <p:cNvSpPr txBox="1"/>
          <p:nvPr/>
        </p:nvSpPr>
        <p:spPr>
          <a:xfrm>
            <a:off x="5939048" y="4501479"/>
            <a:ext cx="2935531" cy="276999"/>
          </a:xfrm>
          <a:prstGeom prst="rect">
            <a:avLst/>
          </a:prstGeom>
          <a:noFill/>
        </p:spPr>
        <p:txBody>
          <a:bodyPr wrap="square" rtlCol="0">
            <a:spAutoFit/>
          </a:bodyPr>
          <a:lstStyle/>
          <a:p>
            <a:r>
              <a:rPr lang="de-AT" sz="1200" dirty="0">
                <a:solidFill>
                  <a:schemeClr val="bg1"/>
                </a:solidFill>
              </a:rPr>
              <a:t>Gemeine Sandbiene (©NABU/H. May)</a:t>
            </a:r>
            <a:endParaRPr lang="de-DE" dirty="0">
              <a:solidFill>
                <a:schemeClr val="bg1"/>
              </a:solidFill>
            </a:endParaRPr>
          </a:p>
        </p:txBody>
      </p:sp>
      <p:sp>
        <p:nvSpPr>
          <p:cNvPr id="5" name="Inhaltsplatzhalter 4">
            <a:extLst>
              <a:ext uri="{FF2B5EF4-FFF2-40B4-BE49-F238E27FC236}">
                <a16:creationId xmlns:a16="http://schemas.microsoft.com/office/drawing/2014/main" id="{2BDF123D-FE0E-C85C-9864-1AA52620A601}"/>
              </a:ext>
            </a:extLst>
          </p:cNvPr>
          <p:cNvSpPr>
            <a:spLocks noGrp="1"/>
          </p:cNvSpPr>
          <p:nvPr>
            <p:ph sz="half" idx="1"/>
          </p:nvPr>
        </p:nvSpPr>
        <p:spPr/>
        <p:txBody>
          <a:bodyPr/>
          <a:lstStyle/>
          <a:p>
            <a:r>
              <a:rPr lang="de-DE" b="1" dirty="0"/>
              <a:t>Wofür brauchen wir  Wildbienen?</a:t>
            </a:r>
          </a:p>
          <a:p>
            <a:endParaRPr lang="de-DE" dirty="0"/>
          </a:p>
          <a:p>
            <a:pPr marL="285750" indent="-285750">
              <a:buFont typeface="Arial" panose="020B0604020202020204" pitchFamily="34" charset="0"/>
              <a:buChar char="•"/>
            </a:pPr>
            <a:r>
              <a:rPr lang="de-DE" dirty="0"/>
              <a:t>Bestäubung von Wild- und Nutzpflanzen</a:t>
            </a:r>
          </a:p>
          <a:p>
            <a:pPr marL="285750" indent="-285750">
              <a:buFont typeface="Arial" panose="020B0604020202020204" pitchFamily="34" charset="0"/>
              <a:buChar char="•"/>
            </a:pPr>
            <a:r>
              <a:rPr lang="de-DE" dirty="0"/>
              <a:t>Erhaltung der Artenvielfalt</a:t>
            </a:r>
          </a:p>
          <a:p>
            <a:pPr marL="285750" indent="-285750">
              <a:buFont typeface="Arial" panose="020B0604020202020204" pitchFamily="34" charset="0"/>
              <a:buChar char="•"/>
            </a:pPr>
            <a:r>
              <a:rPr lang="de-DE" dirty="0"/>
              <a:t>Erhalt von gesunden Ökosystemen</a:t>
            </a:r>
          </a:p>
          <a:p>
            <a:endParaRPr lang="de-DE" dirty="0"/>
          </a:p>
          <a:p>
            <a:pPr marL="285750" indent="-285750">
              <a:buFont typeface="Wingdings" panose="05000000000000000000" pitchFamily="2" charset="2"/>
              <a:buChar char="Ø"/>
            </a:pPr>
            <a:r>
              <a:rPr lang="de-DE" dirty="0"/>
              <a:t>Sie tragen zur Sicherung der Nahrungsmittelproduktion bei</a:t>
            </a:r>
          </a:p>
        </p:txBody>
      </p:sp>
    </p:spTree>
    <p:extLst>
      <p:ext uri="{BB962C8B-B14F-4D97-AF65-F5344CB8AC3E}">
        <p14:creationId xmlns:p14="http://schemas.microsoft.com/office/powerpoint/2010/main" val="29076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3103-25B8-AC3B-5C1A-B75E65D8002E}"/>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36769996-F724-B80A-023E-507472A7DFFC}"/>
              </a:ext>
            </a:extLst>
          </p:cNvPr>
          <p:cNvSpPr>
            <a:spLocks noGrp="1"/>
          </p:cNvSpPr>
          <p:nvPr>
            <p:ph type="ftr" sz="quarter" idx="11"/>
          </p:nvPr>
        </p:nvSpPr>
        <p:spPr/>
        <p:txBody>
          <a:bodyPr/>
          <a:lstStyle/>
          <a:p>
            <a:r>
              <a:rPr lang="da-DK"/>
              <a:t>Insektenhotel</a:t>
            </a:r>
            <a:endParaRPr lang="de-DE"/>
          </a:p>
        </p:txBody>
      </p:sp>
      <p:sp>
        <p:nvSpPr>
          <p:cNvPr id="7" name="Foliennummernplatzhalter 6">
            <a:extLst>
              <a:ext uri="{FF2B5EF4-FFF2-40B4-BE49-F238E27FC236}">
                <a16:creationId xmlns:a16="http://schemas.microsoft.com/office/drawing/2014/main" id="{08D39829-8C12-AE75-29FF-E1D8DAC1BA51}"/>
              </a:ext>
            </a:extLst>
          </p:cNvPr>
          <p:cNvSpPr>
            <a:spLocks noGrp="1"/>
          </p:cNvSpPr>
          <p:nvPr>
            <p:ph type="sldNum" sz="quarter" idx="12"/>
          </p:nvPr>
        </p:nvSpPr>
        <p:spPr/>
        <p:txBody>
          <a:bodyPr/>
          <a:lstStyle/>
          <a:p>
            <a:fld id="{9D26C6B8-7DF4-4F01-8878-A6272B56DAC3}" type="slidenum">
              <a:rPr lang="de-DE" smtClean="0"/>
              <a:pPr/>
              <a:t>9</a:t>
            </a:fld>
            <a:endParaRPr lang="de-DE"/>
          </a:p>
        </p:txBody>
      </p:sp>
      <p:pic>
        <p:nvPicPr>
          <p:cNvPr id="11" name="Bildplatzhalter 10">
            <a:extLst>
              <a:ext uri="{FF2B5EF4-FFF2-40B4-BE49-F238E27FC236}">
                <a16:creationId xmlns:a16="http://schemas.microsoft.com/office/drawing/2014/main" id="{45C1C9B3-7609-AA9F-51F7-7A70AE35095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620" r="4620"/>
          <a:stretch/>
        </p:blipFill>
        <p:spPr/>
      </p:pic>
      <p:sp>
        <p:nvSpPr>
          <p:cNvPr id="2" name="Titel 1">
            <a:extLst>
              <a:ext uri="{FF2B5EF4-FFF2-40B4-BE49-F238E27FC236}">
                <a16:creationId xmlns:a16="http://schemas.microsoft.com/office/drawing/2014/main" id="{24A64EF6-93B7-8DD3-DDE9-247469E36A4C}"/>
              </a:ext>
            </a:extLst>
          </p:cNvPr>
          <p:cNvSpPr>
            <a:spLocks noGrp="1"/>
          </p:cNvSpPr>
          <p:nvPr>
            <p:ph type="title"/>
          </p:nvPr>
        </p:nvSpPr>
        <p:spPr/>
        <p:txBody>
          <a:bodyPr/>
          <a:lstStyle/>
          <a:p>
            <a:r>
              <a:rPr lang="de-AT" dirty="0"/>
              <a:t>Wildbienen – Lösung</a:t>
            </a:r>
            <a:endParaRPr lang="de-DE" dirty="0"/>
          </a:p>
        </p:txBody>
      </p:sp>
      <p:sp>
        <p:nvSpPr>
          <p:cNvPr id="12" name="Textfeld 11">
            <a:extLst>
              <a:ext uri="{FF2B5EF4-FFF2-40B4-BE49-F238E27FC236}">
                <a16:creationId xmlns:a16="http://schemas.microsoft.com/office/drawing/2014/main" id="{A45D85F9-3772-D6EB-B138-B8F0CC76BEFD}"/>
              </a:ext>
            </a:extLst>
          </p:cNvPr>
          <p:cNvSpPr txBox="1"/>
          <p:nvPr/>
        </p:nvSpPr>
        <p:spPr>
          <a:xfrm>
            <a:off x="5939999" y="2009002"/>
            <a:ext cx="3016222" cy="276999"/>
          </a:xfrm>
          <a:prstGeom prst="rect">
            <a:avLst/>
          </a:prstGeom>
          <a:noFill/>
        </p:spPr>
        <p:txBody>
          <a:bodyPr wrap="square" rtlCol="0">
            <a:spAutoFit/>
          </a:bodyPr>
          <a:lstStyle/>
          <a:p>
            <a:r>
              <a:rPr lang="de-AT" sz="1200" dirty="0">
                <a:solidFill>
                  <a:schemeClr val="bg1"/>
                </a:solidFill>
              </a:rPr>
              <a:t>Seidenbiene</a:t>
            </a:r>
            <a:endParaRPr lang="de-DE" sz="1200" dirty="0">
              <a:solidFill>
                <a:schemeClr val="bg1"/>
              </a:solidFill>
            </a:endParaRPr>
          </a:p>
        </p:txBody>
      </p:sp>
      <p:pic>
        <p:nvPicPr>
          <p:cNvPr id="15" name="Bildplatzhalter 14">
            <a:extLst>
              <a:ext uri="{FF2B5EF4-FFF2-40B4-BE49-F238E27FC236}">
                <a16:creationId xmlns:a16="http://schemas.microsoft.com/office/drawing/2014/main" id="{E777E665-0CC8-69B8-3D3C-9C0C5CC8841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101" r="3101"/>
          <a:stretch/>
        </p:blipFill>
        <p:spPr>
          <a:xfrm>
            <a:off x="5940000" y="2494800"/>
            <a:ext cx="3211286" cy="2282400"/>
          </a:xfrm>
        </p:spPr>
      </p:pic>
      <p:sp>
        <p:nvSpPr>
          <p:cNvPr id="16" name="Textfeld 15">
            <a:extLst>
              <a:ext uri="{FF2B5EF4-FFF2-40B4-BE49-F238E27FC236}">
                <a16:creationId xmlns:a16="http://schemas.microsoft.com/office/drawing/2014/main" id="{1141F50E-C16A-08A3-CAA7-B95A13407EA5}"/>
              </a:ext>
            </a:extLst>
          </p:cNvPr>
          <p:cNvSpPr txBox="1"/>
          <p:nvPr/>
        </p:nvSpPr>
        <p:spPr>
          <a:xfrm>
            <a:off x="5939048" y="4501479"/>
            <a:ext cx="2935531" cy="276999"/>
          </a:xfrm>
          <a:prstGeom prst="rect">
            <a:avLst/>
          </a:prstGeom>
          <a:noFill/>
        </p:spPr>
        <p:txBody>
          <a:bodyPr wrap="square" rtlCol="0">
            <a:spAutoFit/>
          </a:bodyPr>
          <a:lstStyle/>
          <a:p>
            <a:r>
              <a:rPr lang="de-AT" sz="1200" dirty="0">
                <a:solidFill>
                  <a:schemeClr val="bg1"/>
                </a:solidFill>
              </a:rPr>
              <a:t>Steinhummel (©NABU/H. May)</a:t>
            </a:r>
            <a:endParaRPr lang="de-DE" dirty="0">
              <a:solidFill>
                <a:schemeClr val="bg1"/>
              </a:solidFill>
            </a:endParaRPr>
          </a:p>
        </p:txBody>
      </p:sp>
      <p:sp>
        <p:nvSpPr>
          <p:cNvPr id="5" name="Inhaltsplatzhalter 4">
            <a:extLst>
              <a:ext uri="{FF2B5EF4-FFF2-40B4-BE49-F238E27FC236}">
                <a16:creationId xmlns:a16="http://schemas.microsoft.com/office/drawing/2014/main" id="{C4E85313-C2DF-7807-63BD-CF54500A37FE}"/>
              </a:ext>
            </a:extLst>
          </p:cNvPr>
          <p:cNvSpPr>
            <a:spLocks noGrp="1"/>
          </p:cNvSpPr>
          <p:nvPr>
            <p:ph sz="half" idx="1"/>
          </p:nvPr>
        </p:nvSpPr>
        <p:spPr/>
        <p:txBody>
          <a:bodyPr/>
          <a:lstStyle/>
          <a:p>
            <a:r>
              <a:rPr lang="de-DE" b="1" dirty="0"/>
              <a:t>Wieso ist ein Wildbienenhotel nützlich?</a:t>
            </a:r>
          </a:p>
          <a:p>
            <a:endParaRPr lang="de-DE" dirty="0"/>
          </a:p>
          <a:p>
            <a:pPr marL="285750" indent="-285750">
              <a:buFont typeface="Arial" panose="020B0604020202020204" pitchFamily="34" charset="0"/>
              <a:buChar char="•"/>
            </a:pPr>
            <a:r>
              <a:rPr lang="de-DE" dirty="0"/>
              <a:t>Unterstützung gefährdeter Arten</a:t>
            </a:r>
          </a:p>
          <a:p>
            <a:pPr marL="285750" indent="-285750">
              <a:buFont typeface="Arial" panose="020B0604020202020204" pitchFamily="34" charset="0"/>
              <a:buChar char="•"/>
            </a:pPr>
            <a:r>
              <a:rPr lang="de-DE" dirty="0"/>
              <a:t>Schaffung künstlicher Lebensräume</a:t>
            </a:r>
          </a:p>
          <a:p>
            <a:pPr marL="285750" indent="-285750">
              <a:buFont typeface="Arial" panose="020B0604020202020204" pitchFamily="34" charset="0"/>
              <a:buChar char="•"/>
            </a:pPr>
            <a:r>
              <a:rPr lang="de-DE" dirty="0"/>
              <a:t>Ein Bienenhotel kann helfen, die </a:t>
            </a:r>
            <a:r>
              <a:rPr lang="de-DE" dirty="0" err="1"/>
              <a:t>Bestäuberzahl</a:t>
            </a:r>
            <a:r>
              <a:rPr lang="de-DE" dirty="0"/>
              <a:t> in deiner Umgebung zu erhöhen.</a:t>
            </a:r>
          </a:p>
          <a:p>
            <a:endParaRPr lang="de-DE" dirty="0"/>
          </a:p>
          <a:p>
            <a:pPr marL="285750" indent="-285750">
              <a:buFont typeface="Wingdings" panose="05000000000000000000" pitchFamily="2" charset="2"/>
              <a:buChar char="Ø"/>
            </a:pPr>
            <a:r>
              <a:rPr lang="de-DE" dirty="0"/>
              <a:t>Gesundes Lebensumfeld schaffen</a:t>
            </a:r>
          </a:p>
        </p:txBody>
      </p:sp>
    </p:spTree>
    <p:extLst>
      <p:ext uri="{BB962C8B-B14F-4D97-AF65-F5344CB8AC3E}">
        <p14:creationId xmlns:p14="http://schemas.microsoft.com/office/powerpoint/2010/main" val="39367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3f0b25329b647b27e9c128b4d4f24d3e">
  <xsd:schema xmlns:xsd="http://www.w3.org/2001/XMLSchema" xmlns:xs="http://www.w3.org/2001/XMLSchema" xmlns:p="http://schemas.microsoft.com/office/2006/metadata/properties" xmlns:ns2="d79e3a34-4957-4529-9d9a-4272915f6d87" targetNamespace="http://schemas.microsoft.com/office/2006/metadata/properties" ma:root="true" ma:fieldsID="240b8415a636288a644e59dd9eb02b8b"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2.xml><?xml version="1.0" encoding="utf-8"?>
<ds:datastoreItem xmlns:ds="http://schemas.openxmlformats.org/officeDocument/2006/customXml" ds:itemID="{C38EC3DB-C7DA-42C4-B246-AFEA0E9AF6FD}">
  <ds:schemaRefs>
    <ds:schemaRef ds:uri="d79e3a34-4957-4529-9d9a-4272915f6d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893CAC3-7D62-47A8-98B6-A7903865008F}">
  <ds:schemaRefs>
    <ds:schemaRef ds:uri="d79e3a34-4957-4529-9d9a-4272915f6d87"/>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1345</Words>
  <Application>Microsoft Office PowerPoint</Application>
  <PresentationFormat>Bildschirmpräsentation (16:9)</PresentationFormat>
  <Paragraphs>282</Paragraphs>
  <Slides>23</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Source Sans Pro</vt:lpstr>
      <vt:lpstr>Wingdings</vt:lpstr>
      <vt:lpstr>NABU-Design</vt:lpstr>
      <vt:lpstr>Projekttag zu Nachhaltigkeit und Naturschutz</vt:lpstr>
      <vt:lpstr>Insekten</vt:lpstr>
      <vt:lpstr>Insekten</vt:lpstr>
      <vt:lpstr>Wieso brauchen wir Wildbienen?</vt:lpstr>
      <vt:lpstr>Wildbienen vs. Honigbienen</vt:lpstr>
      <vt:lpstr>Wildbienen vs. Honigbienen – Lösung</vt:lpstr>
      <vt:lpstr>Wildbienen</vt:lpstr>
      <vt:lpstr>Wildbienen – Lösung</vt:lpstr>
      <vt:lpstr>Wildbienen – Lösung</vt:lpstr>
      <vt:lpstr>Wildbienen</vt:lpstr>
      <vt:lpstr>Wildbienenhotel</vt:lpstr>
      <vt:lpstr>Wildbienenhotel – Materialauswahl</vt:lpstr>
      <vt:lpstr>Wildbienenhotel – Materialauswahl – Lösung</vt:lpstr>
      <vt:lpstr>Wildbienenhotel – Standortwahl</vt:lpstr>
      <vt:lpstr>Bau einer Nisthilfe – Material</vt:lpstr>
      <vt:lpstr>Bau einer Nisthilfe</vt:lpstr>
      <vt:lpstr>Bau einer Nisthilfe</vt:lpstr>
      <vt:lpstr>Bau einer Nisthilfe</vt:lpstr>
      <vt:lpstr>Bau einer Nisthilfe – Schritt 3</vt:lpstr>
      <vt:lpstr>Bau einer Nisthilfe</vt:lpstr>
      <vt:lpstr>Umfeldverbesserung</vt:lpstr>
      <vt:lpstr>Wildbienen im eigenen Garten</vt:lpstr>
      <vt:lpstr>Wildbienenhotel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1</cp:revision>
  <dcterms:created xsi:type="dcterms:W3CDTF">2024-09-10T19:33:32Z</dcterms:created>
  <dcterms:modified xsi:type="dcterms:W3CDTF">2025-08-07T07:22:55Z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