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4"/>
  </p:sldMasterIdLst>
  <p:notesMasterIdLst>
    <p:notesMasterId r:id="rId33"/>
  </p:notesMasterIdLst>
  <p:sldIdLst>
    <p:sldId id="259" r:id="rId5"/>
    <p:sldId id="303" r:id="rId6"/>
    <p:sldId id="304" r:id="rId7"/>
    <p:sldId id="267" r:id="rId8"/>
    <p:sldId id="291" r:id="rId9"/>
    <p:sldId id="285" r:id="rId10"/>
    <p:sldId id="286" r:id="rId11"/>
    <p:sldId id="283" r:id="rId12"/>
    <p:sldId id="287" r:id="rId13"/>
    <p:sldId id="288" r:id="rId14"/>
    <p:sldId id="284" r:id="rId15"/>
    <p:sldId id="281" r:id="rId16"/>
    <p:sldId id="272" r:id="rId17"/>
    <p:sldId id="299" r:id="rId18"/>
    <p:sldId id="300" r:id="rId19"/>
    <p:sldId id="305" r:id="rId20"/>
    <p:sldId id="301" r:id="rId21"/>
    <p:sldId id="306" r:id="rId22"/>
    <p:sldId id="302" r:id="rId23"/>
    <p:sldId id="275" r:id="rId24"/>
    <p:sldId id="289" r:id="rId25"/>
    <p:sldId id="290" r:id="rId26"/>
    <p:sldId id="282" r:id="rId27"/>
    <p:sldId id="307" r:id="rId28"/>
    <p:sldId id="270" r:id="rId29"/>
    <p:sldId id="279" r:id="rId30"/>
    <p:sldId id="308" r:id="rId31"/>
    <p:sldId id="309" r:id="rId32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5D6C019F-8B3E-47EA-8781-2BB46FB49664}">
          <p14:sldIdLst>
            <p14:sldId id="259"/>
          </p14:sldIdLst>
        </p14:section>
        <p14:section name="Einführung: Film" id="{D78CEA19-64EB-4778-8692-D7D5786D6815}">
          <p14:sldIdLst>
            <p14:sldId id="303"/>
            <p14:sldId id="304"/>
            <p14:sldId id="267"/>
          </p14:sldIdLst>
        </p14:section>
        <p14:section name="Einführung: Quiz" id="{098CBAFD-46F8-4491-BDF8-6F3B233FF0D5}">
          <p14:sldIdLst>
            <p14:sldId id="291"/>
            <p14:sldId id="285"/>
            <p14:sldId id="286"/>
            <p14:sldId id="283"/>
            <p14:sldId id="287"/>
            <p14:sldId id="288"/>
            <p14:sldId id="284"/>
            <p14:sldId id="281"/>
          </p14:sldIdLst>
        </p14:section>
        <p14:section name="Kleingruppenarbeit: Stationen" id="{E5EC0390-D1EE-4C91-B2C5-6E31C91B4819}">
          <p14:sldIdLst>
            <p14:sldId id="272"/>
            <p14:sldId id="299"/>
            <p14:sldId id="300"/>
            <p14:sldId id="305"/>
            <p14:sldId id="301"/>
            <p14:sldId id="306"/>
            <p14:sldId id="302"/>
            <p14:sldId id="275"/>
          </p14:sldIdLst>
        </p14:section>
        <p14:section name="Aktion: Abfall sammeln" id="{BA69DC17-7193-4593-8566-714D0A2A6374}">
          <p14:sldIdLst>
            <p14:sldId id="289"/>
          </p14:sldIdLst>
        </p14:section>
        <p14:section name="Gestaltung: Skulptur/Collage" id="{CEC0574B-3059-4528-8B2D-8F96EFB99809}">
          <p14:sldIdLst>
            <p14:sldId id="290"/>
            <p14:sldId id="282"/>
            <p14:sldId id="307"/>
          </p14:sldIdLst>
        </p14:section>
        <p14:section name="Zusatzinfos" id="{39663A66-CECD-4D2E-8BD9-3D97467A247C}">
          <p14:sldIdLst>
            <p14:sldId id="270"/>
            <p14:sldId id="279"/>
            <p14:sldId id="308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80">
          <p15:clr>
            <a:srgbClr val="A4A3A4"/>
          </p15:clr>
        </p15:guide>
        <p15:guide id="2" pos="3742">
          <p15:clr>
            <a:srgbClr val="A4A3A4"/>
          </p15:clr>
        </p15:guide>
        <p15:guide id="3" pos="20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8F1F"/>
    <a:srgbClr val="86846B"/>
    <a:srgbClr val="006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406308-2C9D-4BE8-9075-40347165F9A6}" v="36" dt="2025-09-09T07:22:05.327"/>
  </p1510:revLst>
</p1510:revInfo>
</file>

<file path=ppt/tableStyles.xml><?xml version="1.0" encoding="utf-8"?>
<a:tblStyleLst xmlns:a="http://schemas.openxmlformats.org/drawingml/2006/main" def="{68D230F3-CF80-4859-8CE7-A43EE81993B5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58" autoAdjust="0"/>
    <p:restoredTop sz="89432" autoAdjust="0"/>
  </p:normalViewPr>
  <p:slideViewPr>
    <p:cSldViewPr showGuides="1">
      <p:cViewPr varScale="1">
        <p:scale>
          <a:sx n="75" d="100"/>
          <a:sy n="75" d="100"/>
        </p:scale>
        <p:origin x="1312" y="24"/>
      </p:cViewPr>
      <p:guideLst>
        <p:guide orient="horz" pos="680"/>
        <p:guide pos="3742"/>
        <p:guide pos="2018"/>
      </p:guideLst>
    </p:cSldViewPr>
  </p:slideViewPr>
  <p:notesTextViewPr>
    <p:cViewPr>
      <p:scale>
        <a:sx n="100" d="100"/>
        <a:sy n="100" d="100"/>
      </p:scale>
      <p:origin x="0" y="-72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Rettenberger" userId="2d36efe0-473b-425b-ad50-08d8a9c212f8" providerId="ADAL" clId="{ABA54603-3222-43C8-8809-302DFE3A9AE5}"/>
    <pc:docChg chg="undo redo custSel addSld delSld modSld modSection">
      <pc:chgData name="Daniela Rettenberger" userId="2d36efe0-473b-425b-ad50-08d8a9c212f8" providerId="ADAL" clId="{ABA54603-3222-43C8-8809-302DFE3A9AE5}" dt="2025-09-09T07:23:02.669" v="1130" actId="20577"/>
      <pc:docMkLst>
        <pc:docMk/>
      </pc:docMkLst>
      <pc:sldChg chg="addSp delSp modSp mod">
        <pc:chgData name="Daniela Rettenberger" userId="2d36efe0-473b-425b-ad50-08d8a9c212f8" providerId="ADAL" clId="{ABA54603-3222-43C8-8809-302DFE3A9AE5}" dt="2025-09-09T06:13:22.975" v="6" actId="14826"/>
        <pc:sldMkLst>
          <pc:docMk/>
          <pc:sldMk cId="0" sldId="259"/>
        </pc:sldMkLst>
        <pc:picChg chg="mod">
          <ac:chgData name="Daniela Rettenberger" userId="2d36efe0-473b-425b-ad50-08d8a9c212f8" providerId="ADAL" clId="{ABA54603-3222-43C8-8809-302DFE3A9AE5}" dt="2025-09-09T06:13:22.975" v="6" actId="14826"/>
          <ac:picMkLst>
            <pc:docMk/>
            <pc:sldMk cId="0" sldId="259"/>
            <ac:picMk id="3" creationId="{EAEE6D39-1436-7B41-1C89-697CE4543A20}"/>
          </ac:picMkLst>
        </pc:picChg>
        <pc:picChg chg="add del mod">
          <ac:chgData name="Daniela Rettenberger" userId="2d36efe0-473b-425b-ad50-08d8a9c212f8" providerId="ADAL" clId="{ABA54603-3222-43C8-8809-302DFE3A9AE5}" dt="2025-09-09T06:13:10.207" v="3" actId="21"/>
          <ac:picMkLst>
            <pc:docMk/>
            <pc:sldMk cId="0" sldId="259"/>
            <ac:picMk id="7" creationId="{75FE73B8-9DF7-9FF3-711A-AD6351D290DA}"/>
          </ac:picMkLst>
        </pc:picChg>
      </pc:sldChg>
      <pc:sldChg chg="modSp modNotesTx">
        <pc:chgData name="Daniela Rettenberger" userId="2d36efe0-473b-425b-ad50-08d8a9c212f8" providerId="ADAL" clId="{ABA54603-3222-43C8-8809-302DFE3A9AE5}" dt="2025-09-09T07:23:02.669" v="1130" actId="20577"/>
        <pc:sldMkLst>
          <pc:docMk/>
          <pc:sldMk cId="2477162185" sldId="279"/>
        </pc:sldMkLst>
        <pc:spChg chg="mod">
          <ac:chgData name="Daniela Rettenberger" userId="2d36efe0-473b-425b-ad50-08d8a9c212f8" providerId="ADAL" clId="{ABA54603-3222-43C8-8809-302DFE3A9AE5}" dt="2025-09-09T07:22:05.327" v="1126" actId="6549"/>
          <ac:spMkLst>
            <pc:docMk/>
            <pc:sldMk cId="2477162185" sldId="279"/>
            <ac:spMk id="3" creationId="{00000000-0000-0000-0000-000000000000}"/>
          </ac:spMkLst>
        </pc:spChg>
      </pc:sldChg>
      <pc:sldChg chg="modNotesTx">
        <pc:chgData name="Daniela Rettenberger" userId="2d36efe0-473b-425b-ad50-08d8a9c212f8" providerId="ADAL" clId="{ABA54603-3222-43C8-8809-302DFE3A9AE5}" dt="2025-09-09T06:43:08.112" v="541" actId="113"/>
        <pc:sldMkLst>
          <pc:docMk/>
          <pc:sldMk cId="3162879979" sldId="281"/>
        </pc:sldMkLst>
      </pc:sldChg>
      <pc:sldChg chg="modNotesTx">
        <pc:chgData name="Daniela Rettenberger" userId="2d36efe0-473b-425b-ad50-08d8a9c212f8" providerId="ADAL" clId="{ABA54603-3222-43C8-8809-302DFE3A9AE5}" dt="2025-09-09T06:41:57.170" v="492" actId="20577"/>
        <pc:sldMkLst>
          <pc:docMk/>
          <pc:sldMk cId="4254576349" sldId="283"/>
        </pc:sldMkLst>
      </pc:sldChg>
      <pc:sldChg chg="modNotesTx">
        <pc:chgData name="Daniela Rettenberger" userId="2d36efe0-473b-425b-ad50-08d8a9c212f8" providerId="ADAL" clId="{ABA54603-3222-43C8-8809-302DFE3A9AE5}" dt="2025-09-09T06:59:52.470" v="789" actId="20577"/>
        <pc:sldMkLst>
          <pc:docMk/>
          <pc:sldMk cId="1044283943" sldId="284"/>
        </pc:sldMkLst>
      </pc:sldChg>
      <pc:sldChg chg="addSp delSp modSp new del mod modClrScheme chgLayout">
        <pc:chgData name="Daniela Rettenberger" userId="2d36efe0-473b-425b-ad50-08d8a9c212f8" providerId="ADAL" clId="{ABA54603-3222-43C8-8809-302DFE3A9AE5}" dt="2025-09-09T07:02:19.655" v="814" actId="2696"/>
        <pc:sldMkLst>
          <pc:docMk/>
          <pc:sldMk cId="1122197082" sldId="308"/>
        </pc:sldMkLst>
        <pc:spChg chg="mod ord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4" creationId="{A00596FE-1180-7C7C-BE94-FC726DD71B93}"/>
          </ac:spMkLst>
        </pc:spChg>
        <pc:spChg chg="del mod ord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6" creationId="{7B0D9A3A-5846-CD75-EF72-CD8362902287}"/>
          </ac:spMkLst>
        </pc:spChg>
        <pc:spChg chg="del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8" creationId="{BF751238-B711-0076-5F4F-02B3AECE9693}"/>
          </ac:spMkLst>
        </pc:spChg>
        <pc:spChg chg="del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9" creationId="{C84DD54B-BC6F-DDAC-9F1E-0E456304F513}"/>
          </ac:spMkLst>
        </pc:spChg>
        <pc:spChg chg="del mod ord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10" creationId="{B3914A6D-A539-D867-5E09-D76BD9D6B8C8}"/>
          </ac:spMkLst>
        </pc:spChg>
        <pc:spChg chg="del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12" creationId="{207D1A39-BE94-37DA-B892-19BE6C19D892}"/>
          </ac:spMkLst>
        </pc:spChg>
        <pc:spChg chg="del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13" creationId="{63A7BAC6-7E8C-B5C8-29FC-D12AEBBF0609}"/>
          </ac:spMkLst>
        </pc:spChg>
        <pc:spChg chg="add mod ord">
          <ac:chgData name="Daniela Rettenberger" userId="2d36efe0-473b-425b-ad50-08d8a9c212f8" providerId="ADAL" clId="{ABA54603-3222-43C8-8809-302DFE3A9AE5}" dt="2025-09-09T07:01:10.681" v="813" actId="20577"/>
          <ac:spMkLst>
            <pc:docMk/>
            <pc:sldMk cId="1122197082" sldId="308"/>
            <ac:spMk id="14" creationId="{6EBE8353-55F8-E94D-07D8-38841CCBDB77}"/>
          </ac:spMkLst>
        </pc:spChg>
        <pc:spChg chg="add mod ord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15" creationId="{3E9DD16E-7797-D31F-72A4-B7A1C0CBFCE3}"/>
          </ac:spMkLst>
        </pc:spChg>
        <pc:spChg chg="add mod ord">
          <ac:chgData name="Daniela Rettenberger" userId="2d36efe0-473b-425b-ad50-08d8a9c212f8" providerId="ADAL" clId="{ABA54603-3222-43C8-8809-302DFE3A9AE5}" dt="2025-09-09T07:00:55.382" v="791" actId="700"/>
          <ac:spMkLst>
            <pc:docMk/>
            <pc:sldMk cId="1122197082" sldId="308"/>
            <ac:spMk id="16" creationId="{6894C957-1482-FDCE-AC98-523D4BCCADE1}"/>
          </ac:spMkLst>
        </pc:spChg>
      </pc:sldChg>
      <pc:sldChg chg="addSp delSp modSp new mod modClrScheme chgLayout modNotesTx">
        <pc:chgData name="Daniela Rettenberger" userId="2d36efe0-473b-425b-ad50-08d8a9c212f8" providerId="ADAL" clId="{ABA54603-3222-43C8-8809-302DFE3A9AE5}" dt="2025-09-09T07:19:46.497" v="1109" actId="27107"/>
        <pc:sldMkLst>
          <pc:docMk/>
          <pc:sldMk cId="2011888625" sldId="308"/>
        </pc:sldMkLst>
        <pc:spChg chg="del mod ord">
          <ac:chgData name="Daniela Rettenberger" userId="2d36efe0-473b-425b-ad50-08d8a9c212f8" providerId="ADAL" clId="{ABA54603-3222-43C8-8809-302DFE3A9AE5}" dt="2025-09-09T07:04:55.847" v="816" actId="700"/>
          <ac:spMkLst>
            <pc:docMk/>
            <pc:sldMk cId="2011888625" sldId="308"/>
            <ac:spMk id="2" creationId="{8DED5D87-DA14-79AC-8C7E-535BA0FA3E90}"/>
          </ac:spMkLst>
        </pc:spChg>
        <pc:spChg chg="del mod ord">
          <ac:chgData name="Daniela Rettenberger" userId="2d36efe0-473b-425b-ad50-08d8a9c212f8" providerId="ADAL" clId="{ABA54603-3222-43C8-8809-302DFE3A9AE5}" dt="2025-09-09T07:04:55.847" v="816" actId="700"/>
          <ac:spMkLst>
            <pc:docMk/>
            <pc:sldMk cId="2011888625" sldId="308"/>
            <ac:spMk id="3" creationId="{9A6D0C5E-9471-E64E-6F23-70CB5125709F}"/>
          </ac:spMkLst>
        </pc:spChg>
        <pc:spChg chg="del">
          <ac:chgData name="Daniela Rettenberger" userId="2d36efe0-473b-425b-ad50-08d8a9c212f8" providerId="ADAL" clId="{ABA54603-3222-43C8-8809-302DFE3A9AE5}" dt="2025-09-09T07:04:55.847" v="816" actId="700"/>
          <ac:spMkLst>
            <pc:docMk/>
            <pc:sldMk cId="2011888625" sldId="308"/>
            <ac:spMk id="4" creationId="{1BA438E5-805C-5E3E-111C-00653579A7A5}"/>
          </ac:spMkLst>
        </pc:spChg>
        <pc:spChg chg="mod ord modVis">
          <ac:chgData name="Daniela Rettenberger" userId="2d36efe0-473b-425b-ad50-08d8a9c212f8" providerId="ADAL" clId="{ABA54603-3222-43C8-8809-302DFE3A9AE5}" dt="2025-09-09T07:08:55.543" v="951" actId="255"/>
          <ac:spMkLst>
            <pc:docMk/>
            <pc:sldMk cId="2011888625" sldId="308"/>
            <ac:spMk id="5" creationId="{E196DD84-CED8-8DF3-BEB0-6EBDD3281C6B}"/>
          </ac:spMkLst>
        </pc:spChg>
        <pc:spChg chg="mod ord">
          <ac:chgData name="Daniela Rettenberger" userId="2d36efe0-473b-425b-ad50-08d8a9c212f8" providerId="ADAL" clId="{ABA54603-3222-43C8-8809-302DFE3A9AE5}" dt="2025-09-09T07:07:15.939" v="894" actId="26606"/>
          <ac:spMkLst>
            <pc:docMk/>
            <pc:sldMk cId="2011888625" sldId="308"/>
            <ac:spMk id="6" creationId="{8CAB2EDD-0CC8-9EF3-FF0B-426591D33CFC}"/>
          </ac:spMkLst>
        </pc:spChg>
        <pc:spChg chg="mod ord modVis">
          <ac:chgData name="Daniela Rettenberger" userId="2d36efe0-473b-425b-ad50-08d8a9c212f8" providerId="ADAL" clId="{ABA54603-3222-43C8-8809-302DFE3A9AE5}" dt="2025-09-09T07:07:15.939" v="894" actId="26606"/>
          <ac:spMkLst>
            <pc:docMk/>
            <pc:sldMk cId="2011888625" sldId="308"/>
            <ac:spMk id="7" creationId="{9493300E-D626-325D-B992-FC8FBE4F98AC}"/>
          </ac:spMkLst>
        </pc:spChg>
        <pc:spChg chg="del mod ord">
          <ac:chgData name="Daniela Rettenberger" userId="2d36efe0-473b-425b-ad50-08d8a9c212f8" providerId="ADAL" clId="{ABA54603-3222-43C8-8809-302DFE3A9AE5}" dt="2025-09-09T07:04:55.847" v="816" actId="700"/>
          <ac:spMkLst>
            <pc:docMk/>
            <pc:sldMk cId="2011888625" sldId="308"/>
            <ac:spMk id="8" creationId="{BC735F39-2AD2-F115-C78B-D59BCE229D67}"/>
          </ac:spMkLst>
        </pc:spChg>
        <pc:spChg chg="del">
          <ac:chgData name="Daniela Rettenberger" userId="2d36efe0-473b-425b-ad50-08d8a9c212f8" providerId="ADAL" clId="{ABA54603-3222-43C8-8809-302DFE3A9AE5}" dt="2025-09-09T07:04:55.847" v="816" actId="700"/>
          <ac:spMkLst>
            <pc:docMk/>
            <pc:sldMk cId="2011888625" sldId="308"/>
            <ac:spMk id="9" creationId="{8DE09680-0C3B-DA05-0BAF-D7B1F39CB0A8}"/>
          </ac:spMkLst>
        </pc:spChg>
        <pc:spChg chg="add del mod ord">
          <ac:chgData name="Daniela Rettenberger" userId="2d36efe0-473b-425b-ad50-08d8a9c212f8" providerId="ADAL" clId="{ABA54603-3222-43C8-8809-302DFE3A9AE5}" dt="2025-09-09T07:06:05.821" v="852" actId="26606"/>
          <ac:spMkLst>
            <pc:docMk/>
            <pc:sldMk cId="2011888625" sldId="308"/>
            <ac:spMk id="10" creationId="{C1E33AC3-B38B-3F0D-79C5-A85798EB5A16}"/>
          </ac:spMkLst>
        </pc:spChg>
        <pc:spChg chg="add del mod ord">
          <ac:chgData name="Daniela Rettenberger" userId="2d36efe0-473b-425b-ad50-08d8a9c212f8" providerId="ADAL" clId="{ABA54603-3222-43C8-8809-302DFE3A9AE5}" dt="2025-09-09T07:05:09.139" v="817" actId="931"/>
          <ac:spMkLst>
            <pc:docMk/>
            <pc:sldMk cId="2011888625" sldId="308"/>
            <ac:spMk id="11" creationId="{8FD83F4D-05E8-7E36-4FD3-15B896E1DEB0}"/>
          </ac:spMkLst>
        </pc:spChg>
        <pc:spChg chg="add del">
          <ac:chgData name="Daniela Rettenberger" userId="2d36efe0-473b-425b-ad50-08d8a9c212f8" providerId="ADAL" clId="{ABA54603-3222-43C8-8809-302DFE3A9AE5}" dt="2025-09-09T07:06:05.821" v="852" actId="26606"/>
          <ac:spMkLst>
            <pc:docMk/>
            <pc:sldMk cId="2011888625" sldId="308"/>
            <ac:spMk id="12" creationId="{5078F606-1444-7CB7-DEDA-C3C593BA9E04}"/>
          </ac:spMkLst>
        </pc:spChg>
        <pc:spChg chg="add del mod">
          <ac:chgData name="Daniela Rettenberger" userId="2d36efe0-473b-425b-ad50-08d8a9c212f8" providerId="ADAL" clId="{ABA54603-3222-43C8-8809-302DFE3A9AE5}" dt="2025-09-09T07:05:49.857" v="843" actId="26606"/>
          <ac:spMkLst>
            <pc:docMk/>
            <pc:sldMk cId="2011888625" sldId="308"/>
            <ac:spMk id="16" creationId="{2C8569F3-6E4C-D233-F746-F0D47F5AB6A9}"/>
          </ac:spMkLst>
        </pc:spChg>
        <pc:spChg chg="add del">
          <ac:chgData name="Daniela Rettenberger" userId="2d36efe0-473b-425b-ad50-08d8a9c212f8" providerId="ADAL" clId="{ABA54603-3222-43C8-8809-302DFE3A9AE5}" dt="2025-09-09T07:05:55.059" v="845" actId="26606"/>
          <ac:spMkLst>
            <pc:docMk/>
            <pc:sldMk cId="2011888625" sldId="308"/>
            <ac:spMk id="18" creationId="{0A912F12-DC0B-ED6A-745C-296838EA9264}"/>
          </ac:spMkLst>
        </pc:spChg>
        <pc:spChg chg="add del mod">
          <ac:chgData name="Daniela Rettenberger" userId="2d36efe0-473b-425b-ad50-08d8a9c212f8" providerId="ADAL" clId="{ABA54603-3222-43C8-8809-302DFE3A9AE5}" dt="2025-09-09T07:05:15.942" v="821" actId="26606"/>
          <ac:spMkLst>
            <pc:docMk/>
            <pc:sldMk cId="2011888625" sldId="308"/>
            <ac:spMk id="19" creationId="{2C8569F3-6E4C-D233-F746-F0D47F5AB6A9}"/>
          </ac:spMkLst>
        </pc:spChg>
        <pc:spChg chg="add del">
          <ac:chgData name="Daniela Rettenberger" userId="2d36efe0-473b-425b-ad50-08d8a9c212f8" providerId="ADAL" clId="{ABA54603-3222-43C8-8809-302DFE3A9AE5}" dt="2025-09-09T07:05:55.059" v="845" actId="26606"/>
          <ac:spMkLst>
            <pc:docMk/>
            <pc:sldMk cId="2011888625" sldId="308"/>
            <ac:spMk id="20" creationId="{371CB678-FAA3-ABF9-453E-8DC122630A98}"/>
          </ac:spMkLst>
        </pc:spChg>
        <pc:spChg chg="add del">
          <ac:chgData name="Daniela Rettenberger" userId="2d36efe0-473b-425b-ad50-08d8a9c212f8" providerId="ADAL" clId="{ABA54603-3222-43C8-8809-302DFE3A9AE5}" dt="2025-09-09T07:05:17.206" v="823" actId="26606"/>
          <ac:spMkLst>
            <pc:docMk/>
            <pc:sldMk cId="2011888625" sldId="308"/>
            <ac:spMk id="21" creationId="{371CB678-FAA3-ABF9-453E-8DC122630A98}"/>
          </ac:spMkLst>
        </pc:spChg>
        <pc:spChg chg="add del">
          <ac:chgData name="Daniela Rettenberger" userId="2d36efe0-473b-425b-ad50-08d8a9c212f8" providerId="ADAL" clId="{ABA54603-3222-43C8-8809-302DFE3A9AE5}" dt="2025-09-09T07:05:17.206" v="823" actId="26606"/>
          <ac:spMkLst>
            <pc:docMk/>
            <pc:sldMk cId="2011888625" sldId="308"/>
            <ac:spMk id="22" creationId="{0A912F12-DC0B-ED6A-745C-296838EA9264}"/>
          </ac:spMkLst>
        </pc:spChg>
        <pc:spChg chg="add del mod">
          <ac:chgData name="Daniela Rettenberger" userId="2d36efe0-473b-425b-ad50-08d8a9c212f8" providerId="ADAL" clId="{ABA54603-3222-43C8-8809-302DFE3A9AE5}" dt="2025-09-09T07:06:01.242" v="847" actId="26606"/>
          <ac:spMkLst>
            <pc:docMk/>
            <pc:sldMk cId="2011888625" sldId="308"/>
            <ac:spMk id="23" creationId="{3AB0092F-BDC8-DC93-D880-041330DEA3DE}"/>
          </ac:spMkLst>
        </pc:spChg>
        <pc:spChg chg="add del mod">
          <ac:chgData name="Daniela Rettenberger" userId="2d36efe0-473b-425b-ad50-08d8a9c212f8" providerId="ADAL" clId="{ABA54603-3222-43C8-8809-302DFE3A9AE5}" dt="2025-09-09T07:05:18.949" v="825" actId="26606"/>
          <ac:spMkLst>
            <pc:docMk/>
            <pc:sldMk cId="2011888625" sldId="308"/>
            <ac:spMk id="24" creationId="{2C8569F3-6E4C-D233-F746-F0D47F5AB6A9}"/>
          </ac:spMkLst>
        </pc:spChg>
        <pc:spChg chg="add del">
          <ac:chgData name="Daniela Rettenberger" userId="2d36efe0-473b-425b-ad50-08d8a9c212f8" providerId="ADAL" clId="{ABA54603-3222-43C8-8809-302DFE3A9AE5}" dt="2025-09-09T07:06:04.718" v="849" actId="26606"/>
          <ac:spMkLst>
            <pc:docMk/>
            <pc:sldMk cId="2011888625" sldId="308"/>
            <ac:spMk id="25" creationId="{0A912F12-DC0B-ED6A-745C-296838EA9264}"/>
          </ac:spMkLst>
        </pc:spChg>
        <pc:spChg chg="add del mod">
          <ac:chgData name="Daniela Rettenberger" userId="2d36efe0-473b-425b-ad50-08d8a9c212f8" providerId="ADAL" clId="{ABA54603-3222-43C8-8809-302DFE3A9AE5}" dt="2025-09-09T07:05:21.255" v="827" actId="26606"/>
          <ac:spMkLst>
            <pc:docMk/>
            <pc:sldMk cId="2011888625" sldId="308"/>
            <ac:spMk id="26" creationId="{3AB0092F-BDC8-DC93-D880-041330DEA3DE}"/>
          </ac:spMkLst>
        </pc:spChg>
        <pc:spChg chg="add del">
          <ac:chgData name="Daniela Rettenberger" userId="2d36efe0-473b-425b-ad50-08d8a9c212f8" providerId="ADAL" clId="{ABA54603-3222-43C8-8809-302DFE3A9AE5}" dt="2025-09-09T07:06:04.718" v="849" actId="26606"/>
          <ac:spMkLst>
            <pc:docMk/>
            <pc:sldMk cId="2011888625" sldId="308"/>
            <ac:spMk id="27" creationId="{371CB678-FAA3-ABF9-453E-8DC122630A98}"/>
          </ac:spMkLst>
        </pc:spChg>
        <pc:spChg chg="add del mod">
          <ac:chgData name="Daniela Rettenberger" userId="2d36efe0-473b-425b-ad50-08d8a9c212f8" providerId="ADAL" clId="{ABA54603-3222-43C8-8809-302DFE3A9AE5}" dt="2025-09-09T07:05:23.392" v="829" actId="26606"/>
          <ac:spMkLst>
            <pc:docMk/>
            <pc:sldMk cId="2011888625" sldId="308"/>
            <ac:spMk id="28" creationId="{2C8569F3-6E4C-D233-F746-F0D47F5AB6A9}"/>
          </ac:spMkLst>
        </pc:spChg>
        <pc:spChg chg="add del mod">
          <ac:chgData name="Daniela Rettenberger" userId="2d36efe0-473b-425b-ad50-08d8a9c212f8" providerId="ADAL" clId="{ABA54603-3222-43C8-8809-302DFE3A9AE5}" dt="2025-09-09T07:06:05.813" v="851" actId="26606"/>
          <ac:spMkLst>
            <pc:docMk/>
            <pc:sldMk cId="2011888625" sldId="308"/>
            <ac:spMk id="29" creationId="{2C8569F3-6E4C-D233-F746-F0D47F5AB6A9}"/>
          </ac:spMkLst>
        </pc:spChg>
        <pc:spChg chg="add del">
          <ac:chgData name="Daniela Rettenberger" userId="2d36efe0-473b-425b-ad50-08d8a9c212f8" providerId="ADAL" clId="{ABA54603-3222-43C8-8809-302DFE3A9AE5}" dt="2025-09-09T07:05:24.238" v="831" actId="26606"/>
          <ac:spMkLst>
            <pc:docMk/>
            <pc:sldMk cId="2011888625" sldId="308"/>
            <ac:spMk id="30" creationId="{0A912F12-DC0B-ED6A-745C-296838EA9264}"/>
          </ac:spMkLst>
        </pc:spChg>
        <pc:spChg chg="add del">
          <ac:chgData name="Daniela Rettenberger" userId="2d36efe0-473b-425b-ad50-08d8a9c212f8" providerId="ADAL" clId="{ABA54603-3222-43C8-8809-302DFE3A9AE5}" dt="2025-09-09T07:05:24.238" v="831" actId="26606"/>
          <ac:spMkLst>
            <pc:docMk/>
            <pc:sldMk cId="2011888625" sldId="308"/>
            <ac:spMk id="31" creationId="{371CB678-FAA3-ABF9-453E-8DC122630A98}"/>
          </ac:spMkLst>
        </pc:spChg>
        <pc:spChg chg="add mod">
          <ac:chgData name="Daniela Rettenberger" userId="2d36efe0-473b-425b-ad50-08d8a9c212f8" providerId="ADAL" clId="{ABA54603-3222-43C8-8809-302DFE3A9AE5}" dt="2025-09-09T07:08:34.437" v="942" actId="114"/>
          <ac:spMkLst>
            <pc:docMk/>
            <pc:sldMk cId="2011888625" sldId="308"/>
            <ac:spMk id="32" creationId="{0A912F12-DC0B-ED6A-745C-296838EA9264}"/>
          </ac:spMkLst>
        </pc:spChg>
        <pc:spChg chg="add del mod">
          <ac:chgData name="Daniela Rettenberger" userId="2d36efe0-473b-425b-ad50-08d8a9c212f8" providerId="ADAL" clId="{ABA54603-3222-43C8-8809-302DFE3A9AE5}" dt="2025-09-09T07:05:25.584" v="833" actId="26606"/>
          <ac:spMkLst>
            <pc:docMk/>
            <pc:sldMk cId="2011888625" sldId="308"/>
            <ac:spMk id="33" creationId="{2C8569F3-6E4C-D233-F746-F0D47F5AB6A9}"/>
          </ac:spMkLst>
        </pc:spChg>
        <pc:spChg chg="add del">
          <ac:chgData name="Daniela Rettenberger" userId="2d36efe0-473b-425b-ad50-08d8a9c212f8" providerId="ADAL" clId="{ABA54603-3222-43C8-8809-302DFE3A9AE5}" dt="2025-09-09T07:07:15.939" v="894" actId="26606"/>
          <ac:spMkLst>
            <pc:docMk/>
            <pc:sldMk cId="2011888625" sldId="308"/>
            <ac:spMk id="34" creationId="{371CB678-FAA3-ABF9-453E-8DC122630A98}"/>
          </ac:spMkLst>
        </pc:spChg>
        <pc:spChg chg="add del mod">
          <ac:chgData name="Daniela Rettenberger" userId="2d36efe0-473b-425b-ad50-08d8a9c212f8" providerId="ADAL" clId="{ABA54603-3222-43C8-8809-302DFE3A9AE5}" dt="2025-09-09T07:05:27.219" v="835" actId="26606"/>
          <ac:spMkLst>
            <pc:docMk/>
            <pc:sldMk cId="2011888625" sldId="308"/>
            <ac:spMk id="35" creationId="{3AB0092F-BDC8-DC93-D880-041330DEA3DE}"/>
          </ac:spMkLst>
        </pc:spChg>
        <pc:spChg chg="add del">
          <ac:chgData name="Daniela Rettenberger" userId="2d36efe0-473b-425b-ad50-08d8a9c212f8" providerId="ADAL" clId="{ABA54603-3222-43C8-8809-302DFE3A9AE5}" dt="2025-09-09T07:05:28.730" v="837" actId="26606"/>
          <ac:spMkLst>
            <pc:docMk/>
            <pc:sldMk cId="2011888625" sldId="308"/>
            <ac:spMk id="37" creationId="{3165B710-FCDE-699F-129C-AEE5F483C7D6}"/>
          </ac:spMkLst>
        </pc:spChg>
        <pc:spChg chg="add del">
          <ac:chgData name="Daniela Rettenberger" userId="2d36efe0-473b-425b-ad50-08d8a9c212f8" providerId="ADAL" clId="{ABA54603-3222-43C8-8809-302DFE3A9AE5}" dt="2025-09-09T07:05:28.730" v="837" actId="26606"/>
          <ac:spMkLst>
            <pc:docMk/>
            <pc:sldMk cId="2011888625" sldId="308"/>
            <ac:spMk id="38" creationId="{8FEC107F-76A1-163D-4322-AD28B3D9852C}"/>
          </ac:spMkLst>
        </pc:spChg>
        <pc:spChg chg="add del mod">
          <ac:chgData name="Daniela Rettenberger" userId="2d36efe0-473b-425b-ad50-08d8a9c212f8" providerId="ADAL" clId="{ABA54603-3222-43C8-8809-302DFE3A9AE5}" dt="2025-09-09T07:05:33.563" v="839" actId="26606"/>
          <ac:spMkLst>
            <pc:docMk/>
            <pc:sldMk cId="2011888625" sldId="308"/>
            <ac:spMk id="40" creationId="{94FF9832-CD01-5DB8-56F9-9BB91E147D72}"/>
          </ac:spMkLst>
        </pc:spChg>
        <pc:spChg chg="add del mod">
          <ac:chgData name="Daniela Rettenberger" userId="2d36efe0-473b-425b-ad50-08d8a9c212f8" providerId="ADAL" clId="{ABA54603-3222-43C8-8809-302DFE3A9AE5}" dt="2025-09-09T07:05:33.563" v="839" actId="26606"/>
          <ac:spMkLst>
            <pc:docMk/>
            <pc:sldMk cId="2011888625" sldId="308"/>
            <ac:spMk id="41" creationId="{3870134D-EC9C-F280-DF02-A54C02B657F3}"/>
          </ac:spMkLst>
        </pc:spChg>
        <pc:picChg chg="add mod ord modCrop">
          <ac:chgData name="Daniela Rettenberger" userId="2d36efe0-473b-425b-ad50-08d8a9c212f8" providerId="ADAL" clId="{ABA54603-3222-43C8-8809-302DFE3A9AE5}" dt="2025-09-09T07:09:04.531" v="956" actId="1076"/>
          <ac:picMkLst>
            <pc:docMk/>
            <pc:sldMk cId="2011888625" sldId="308"/>
            <ac:picMk id="14" creationId="{950C847F-3C52-99A2-4552-FE6FE2B7A978}"/>
          </ac:picMkLst>
        </pc:picChg>
      </pc:sldChg>
      <pc:sldChg chg="addSp delSp modSp new mod modNotesTx">
        <pc:chgData name="Daniela Rettenberger" userId="2d36efe0-473b-425b-ad50-08d8a9c212f8" providerId="ADAL" clId="{ABA54603-3222-43C8-8809-302DFE3A9AE5}" dt="2025-09-09T07:18:17.034" v="1087" actId="20577"/>
        <pc:sldMkLst>
          <pc:docMk/>
          <pc:sldMk cId="612667445" sldId="309"/>
        </pc:sldMkLst>
        <pc:spChg chg="mod">
          <ac:chgData name="Daniela Rettenberger" userId="2d36efe0-473b-425b-ad50-08d8a9c212f8" providerId="ADAL" clId="{ABA54603-3222-43C8-8809-302DFE3A9AE5}" dt="2025-09-09T07:11:18.092" v="1027" actId="26606"/>
          <ac:spMkLst>
            <pc:docMk/>
            <pc:sldMk cId="612667445" sldId="309"/>
            <ac:spMk id="2" creationId="{BB4B8997-1BCB-28CA-7366-F4DD0E38B2FC}"/>
          </ac:spMkLst>
        </pc:spChg>
        <pc:spChg chg="del">
          <ac:chgData name="Daniela Rettenberger" userId="2d36efe0-473b-425b-ad50-08d8a9c212f8" providerId="ADAL" clId="{ABA54603-3222-43C8-8809-302DFE3A9AE5}" dt="2025-09-09T07:11:06.798" v="1018" actId="931"/>
          <ac:spMkLst>
            <pc:docMk/>
            <pc:sldMk cId="612667445" sldId="309"/>
            <ac:spMk id="3" creationId="{80B55162-E0A9-3E42-5CB6-8ACC66EA76C0}"/>
          </ac:spMkLst>
        </pc:spChg>
        <pc:spChg chg="mod">
          <ac:chgData name="Daniela Rettenberger" userId="2d36efe0-473b-425b-ad50-08d8a9c212f8" providerId="ADAL" clId="{ABA54603-3222-43C8-8809-302DFE3A9AE5}" dt="2025-09-09T07:11:38.317" v="1031" actId="255"/>
          <ac:spMkLst>
            <pc:docMk/>
            <pc:sldMk cId="612667445" sldId="309"/>
            <ac:spMk id="4" creationId="{C366E099-CA4F-1817-6634-9C2CCC244276}"/>
          </ac:spMkLst>
        </pc:spChg>
        <pc:spChg chg="mod">
          <ac:chgData name="Daniela Rettenberger" userId="2d36efe0-473b-425b-ad50-08d8a9c212f8" providerId="ADAL" clId="{ABA54603-3222-43C8-8809-302DFE3A9AE5}" dt="2025-09-09T07:11:18.092" v="1027" actId="26606"/>
          <ac:spMkLst>
            <pc:docMk/>
            <pc:sldMk cId="612667445" sldId="309"/>
            <ac:spMk id="5" creationId="{23CDE58B-2CA4-997A-7924-4F18353C294F}"/>
          </ac:spMkLst>
        </pc:spChg>
        <pc:spChg chg="mod">
          <ac:chgData name="Daniela Rettenberger" userId="2d36efe0-473b-425b-ad50-08d8a9c212f8" providerId="ADAL" clId="{ABA54603-3222-43C8-8809-302DFE3A9AE5}" dt="2025-09-09T07:11:18.092" v="1027" actId="26606"/>
          <ac:spMkLst>
            <pc:docMk/>
            <pc:sldMk cId="612667445" sldId="309"/>
            <ac:spMk id="6" creationId="{A7C10F0F-C381-2580-4537-886D8B8191DA}"/>
          </ac:spMkLst>
        </pc:spChg>
        <pc:picChg chg="add mod modCrop">
          <ac:chgData name="Daniela Rettenberger" userId="2d36efe0-473b-425b-ad50-08d8a9c212f8" providerId="ADAL" clId="{ABA54603-3222-43C8-8809-302DFE3A9AE5}" dt="2025-09-09T07:11:58.383" v="1055" actId="1076"/>
          <ac:picMkLst>
            <pc:docMk/>
            <pc:sldMk cId="612667445" sldId="309"/>
            <ac:picMk id="8" creationId="{EB053689-9460-2CFB-52E6-0FC9E2011E25}"/>
          </ac:picMkLst>
        </pc:picChg>
      </pc:sldChg>
    </pc:docChg>
  </pc:docChgLst>
  <pc:docChgLst>
    <pc:chgData name="Daniela Rettenberger" userId="2d36efe0-473b-425b-ad50-08d8a9c212f8" providerId="ADAL" clId="{F6D67ADE-B2DA-4A11-99FA-A60B4546A7C7}"/>
    <pc:docChg chg="undo custSel addSld delSld modSld sldOrd addSection modSection">
      <pc:chgData name="Daniela Rettenberger" userId="2d36efe0-473b-425b-ad50-08d8a9c212f8" providerId="ADAL" clId="{F6D67ADE-B2DA-4A11-99FA-A60B4546A7C7}" dt="2025-01-21T08:15:21.088" v="8165" actId="20577"/>
      <pc:docMkLst>
        <pc:docMk/>
      </pc:docMkLst>
      <pc:sldChg chg="modSp mod modNotesTx">
        <pc:chgData name="Daniela Rettenberger" userId="2d36efe0-473b-425b-ad50-08d8a9c212f8" providerId="ADAL" clId="{F6D67ADE-B2DA-4A11-99FA-A60B4546A7C7}" dt="2025-01-21T08:10:53.576" v="7622" actId="20577"/>
        <pc:sldMkLst>
          <pc:docMk/>
          <pc:sldMk cId="0" sldId="259"/>
        </pc:sldMkLst>
      </pc:sldChg>
      <pc:sldChg chg="del">
        <pc:chgData name="Daniela Rettenberger" userId="2d36efe0-473b-425b-ad50-08d8a9c212f8" providerId="ADAL" clId="{F6D67ADE-B2DA-4A11-99FA-A60B4546A7C7}" dt="2024-12-17T09:23:13.432" v="3693" actId="2696"/>
        <pc:sldMkLst>
          <pc:docMk/>
          <pc:sldMk cId="0" sldId="264"/>
        </pc:sldMkLst>
      </pc:sldChg>
      <pc:sldChg chg="addSp delSp modSp mod ord modClrScheme delAnim modAnim chgLayout modNotesTx">
        <pc:chgData name="Daniela Rettenberger" userId="2d36efe0-473b-425b-ad50-08d8a9c212f8" providerId="ADAL" clId="{F6D67ADE-B2DA-4A11-99FA-A60B4546A7C7}" dt="2025-01-21T08:12:05.091" v="7775" actId="20577"/>
        <pc:sldMkLst>
          <pc:docMk/>
          <pc:sldMk cId="0" sldId="267"/>
        </pc:sldMkLst>
      </pc:sldChg>
      <pc:sldChg chg="del">
        <pc:chgData name="Daniela Rettenberger" userId="2d36efe0-473b-425b-ad50-08d8a9c212f8" providerId="ADAL" clId="{F6D67ADE-B2DA-4A11-99FA-A60B4546A7C7}" dt="2024-12-17T09:23:15.725" v="3694" actId="2696"/>
        <pc:sldMkLst>
          <pc:docMk/>
          <pc:sldMk cId="0" sldId="268"/>
        </pc:sldMkLst>
      </pc:sldChg>
      <pc:sldChg chg="del">
        <pc:chgData name="Daniela Rettenberger" userId="2d36efe0-473b-425b-ad50-08d8a9c212f8" providerId="ADAL" clId="{F6D67ADE-B2DA-4A11-99FA-A60B4546A7C7}" dt="2024-12-17T09:23:22.506" v="3695" actId="2696"/>
        <pc:sldMkLst>
          <pc:docMk/>
          <pc:sldMk cId="0" sldId="269"/>
        </pc:sldMkLst>
      </pc:sldChg>
      <pc:sldChg chg="addSp modSp mod ord modClrScheme chgLayout modNotesTx">
        <pc:chgData name="Daniela Rettenberger" userId="2d36efe0-473b-425b-ad50-08d8a9c212f8" providerId="ADAL" clId="{F6D67ADE-B2DA-4A11-99FA-A60B4546A7C7}" dt="2025-01-21T08:15:21.088" v="8165" actId="20577"/>
        <pc:sldMkLst>
          <pc:docMk/>
          <pc:sldMk cId="0" sldId="270"/>
        </pc:sldMkLst>
      </pc:sldChg>
      <pc:sldChg chg="del">
        <pc:chgData name="Daniela Rettenberger" userId="2d36efe0-473b-425b-ad50-08d8a9c212f8" providerId="ADAL" clId="{F6D67ADE-B2DA-4A11-99FA-A60B4546A7C7}" dt="2024-12-17T09:23:24.986" v="3696" actId="2696"/>
        <pc:sldMkLst>
          <pc:docMk/>
          <pc:sldMk cId="0" sldId="271"/>
        </pc:sldMkLst>
      </pc:sldChg>
      <pc:sldChg chg="addSp delSp modSp mod modNotesTx">
        <pc:chgData name="Daniela Rettenberger" userId="2d36efe0-473b-425b-ad50-08d8a9c212f8" providerId="ADAL" clId="{F6D67ADE-B2DA-4A11-99FA-A60B4546A7C7}" dt="2025-01-21T08:12:39.808" v="7826" actId="20577"/>
        <pc:sldMkLst>
          <pc:docMk/>
          <pc:sldMk cId="0" sldId="272"/>
        </pc:sldMkLst>
      </pc:sldChg>
      <pc:sldChg chg="addSp delSp modSp mod ord modClrScheme chgLayout modNotesTx">
        <pc:chgData name="Daniela Rettenberger" userId="2d36efe0-473b-425b-ad50-08d8a9c212f8" providerId="ADAL" clId="{F6D67ADE-B2DA-4A11-99FA-A60B4546A7C7}" dt="2025-01-21T08:14:44.485" v="8083" actId="20577"/>
        <pc:sldMkLst>
          <pc:docMk/>
          <pc:sldMk cId="0" sldId="275"/>
        </pc:sldMkLst>
      </pc:sldChg>
      <pc:sldChg chg="del">
        <pc:chgData name="Daniela Rettenberger" userId="2d36efe0-473b-425b-ad50-08d8a9c212f8" providerId="ADAL" clId="{F6D67ADE-B2DA-4A11-99FA-A60B4546A7C7}" dt="2025-01-17T08:05:05.948" v="5613" actId="2696"/>
        <pc:sldMkLst>
          <pc:docMk/>
          <pc:sldMk cId="0" sldId="278"/>
        </pc:sldMkLst>
      </pc:sldChg>
      <pc:sldChg chg="addSp delSp modSp add mod ord modAnim modNotesTx">
        <pc:chgData name="Daniela Rettenberger" userId="2d36efe0-473b-425b-ad50-08d8a9c212f8" providerId="ADAL" clId="{F6D67ADE-B2DA-4A11-99FA-A60B4546A7C7}" dt="2025-01-17T09:23:58.630" v="6492"/>
        <pc:sldMkLst>
          <pc:docMk/>
          <pc:sldMk cId="2477162185" sldId="279"/>
        </pc:sldMkLst>
      </pc:sldChg>
      <pc:sldChg chg="addSp delSp modSp new mod modClrScheme delAnim modAnim chgLayout modNotesTx">
        <pc:chgData name="Daniela Rettenberger" userId="2d36efe0-473b-425b-ad50-08d8a9c212f8" providerId="ADAL" clId="{F6D67ADE-B2DA-4A11-99FA-A60B4546A7C7}" dt="2025-01-17T09:35:41.598" v="6757" actId="26606"/>
        <pc:sldMkLst>
          <pc:docMk/>
          <pc:sldMk cId="2318928190" sldId="280"/>
        </pc:sldMkLst>
      </pc:sldChg>
      <pc:sldChg chg="addSp delSp modSp new mod ord modClrScheme modAnim chgLayout modNotesTx">
        <pc:chgData name="Daniela Rettenberger" userId="2d36efe0-473b-425b-ad50-08d8a9c212f8" providerId="ADAL" clId="{F6D67ADE-B2DA-4A11-99FA-A60B4546A7C7}" dt="2025-01-17T09:25:36.865" v="6539" actId="27636"/>
        <pc:sldMkLst>
          <pc:docMk/>
          <pc:sldMk cId="3162879979" sldId="281"/>
        </pc:sldMkLst>
      </pc:sldChg>
      <pc:sldChg chg="addSp delSp modSp new mod ord modClrScheme chgLayout modNotesTx">
        <pc:chgData name="Daniela Rettenberger" userId="2d36efe0-473b-425b-ad50-08d8a9c212f8" providerId="ADAL" clId="{F6D67ADE-B2DA-4A11-99FA-A60B4546A7C7}" dt="2025-01-21T08:14:28.811" v="8052" actId="20577"/>
        <pc:sldMkLst>
          <pc:docMk/>
          <pc:sldMk cId="805383721" sldId="282"/>
        </pc:sldMkLst>
      </pc:sldChg>
      <pc:sldChg chg="addSp delSp modSp new mod modAnim modNotesTx">
        <pc:chgData name="Daniela Rettenberger" userId="2d36efe0-473b-425b-ad50-08d8a9c212f8" providerId="ADAL" clId="{F6D67ADE-B2DA-4A11-99FA-A60B4546A7C7}" dt="2025-01-17T09:16:13.457" v="6251" actId="20577"/>
        <pc:sldMkLst>
          <pc:docMk/>
          <pc:sldMk cId="4254576349" sldId="283"/>
        </pc:sldMkLst>
      </pc:sldChg>
      <pc:sldChg chg="addSp delSp modSp new mod ord modAnim">
        <pc:chgData name="Daniela Rettenberger" userId="2d36efe0-473b-425b-ad50-08d8a9c212f8" providerId="ADAL" clId="{F6D67ADE-B2DA-4A11-99FA-A60B4546A7C7}" dt="2025-01-17T09:16:27.588" v="6260" actId="20577"/>
        <pc:sldMkLst>
          <pc:docMk/>
          <pc:sldMk cId="1044283943" sldId="284"/>
        </pc:sldMkLst>
      </pc:sldChg>
      <pc:sldChg chg="addSp delSp modSp new mod modClrScheme modAnim chgLayout">
        <pc:chgData name="Daniela Rettenberger" userId="2d36efe0-473b-425b-ad50-08d8a9c212f8" providerId="ADAL" clId="{F6D67ADE-B2DA-4A11-99FA-A60B4546A7C7}" dt="2025-01-17T09:16:03.759" v="6245" actId="20577"/>
        <pc:sldMkLst>
          <pc:docMk/>
          <pc:sldMk cId="3297313385" sldId="285"/>
        </pc:sldMkLst>
      </pc:sldChg>
      <pc:sldChg chg="addSp delSp modSp new mod modAnim">
        <pc:chgData name="Daniela Rettenberger" userId="2d36efe0-473b-425b-ad50-08d8a9c212f8" providerId="ADAL" clId="{F6D67ADE-B2DA-4A11-99FA-A60B4546A7C7}" dt="2025-01-17T09:16:08.709" v="6248" actId="20577"/>
        <pc:sldMkLst>
          <pc:docMk/>
          <pc:sldMk cId="3735705375" sldId="286"/>
        </pc:sldMkLst>
      </pc:sldChg>
      <pc:sldChg chg="addSp delSp modSp new mod modClrScheme modAnim chgLayout">
        <pc:chgData name="Daniela Rettenberger" userId="2d36efe0-473b-425b-ad50-08d8a9c212f8" providerId="ADAL" clId="{F6D67ADE-B2DA-4A11-99FA-A60B4546A7C7}" dt="2025-01-17T09:16:18.131" v="6254" actId="20577"/>
        <pc:sldMkLst>
          <pc:docMk/>
          <pc:sldMk cId="1952953759" sldId="287"/>
        </pc:sldMkLst>
      </pc:sldChg>
      <pc:sldChg chg="addSp delSp modSp new mod modAnim">
        <pc:chgData name="Daniela Rettenberger" userId="2d36efe0-473b-425b-ad50-08d8a9c212f8" providerId="ADAL" clId="{F6D67ADE-B2DA-4A11-99FA-A60B4546A7C7}" dt="2025-01-17T09:16:23.608" v="6257" actId="20577"/>
        <pc:sldMkLst>
          <pc:docMk/>
          <pc:sldMk cId="1658366648" sldId="288"/>
        </pc:sldMkLst>
      </pc:sldChg>
      <pc:sldChg chg="addSp delSp modSp new mod modClrScheme chgLayout modNotesTx">
        <pc:chgData name="Daniela Rettenberger" userId="2d36efe0-473b-425b-ad50-08d8a9c212f8" providerId="ADAL" clId="{F6D67ADE-B2DA-4A11-99FA-A60B4546A7C7}" dt="2025-01-21T08:13:51.694" v="7965" actId="20577"/>
        <pc:sldMkLst>
          <pc:docMk/>
          <pc:sldMk cId="987841641" sldId="289"/>
        </pc:sldMkLst>
      </pc:sldChg>
      <pc:sldChg chg="addSp delSp modSp new mod modClrScheme chgLayout modNotesTx">
        <pc:chgData name="Daniela Rettenberger" userId="2d36efe0-473b-425b-ad50-08d8a9c212f8" providerId="ADAL" clId="{F6D67ADE-B2DA-4A11-99FA-A60B4546A7C7}" dt="2025-01-21T08:14:21.970" v="8036" actId="20577"/>
        <pc:sldMkLst>
          <pc:docMk/>
          <pc:sldMk cId="3048818895" sldId="290"/>
        </pc:sldMkLst>
      </pc:sldChg>
      <pc:sldChg chg="modSp add mod">
        <pc:chgData name="Daniela Rettenberger" userId="2d36efe0-473b-425b-ad50-08d8a9c212f8" providerId="ADAL" clId="{F6D67ADE-B2DA-4A11-99FA-A60B4546A7C7}" dt="2025-01-17T09:15:59.015" v="6242" actId="20577"/>
        <pc:sldMkLst>
          <pc:docMk/>
          <pc:sldMk cId="2477403398" sldId="291"/>
        </pc:sldMkLst>
      </pc:sldChg>
      <pc:sldChg chg="delSp modSp add mod ord delAnim">
        <pc:chgData name="Daniela Rettenberger" userId="2d36efe0-473b-425b-ad50-08d8a9c212f8" providerId="ADAL" clId="{F6D67ADE-B2DA-4A11-99FA-A60B4546A7C7}" dt="2025-01-17T09:15:43.613" v="6233" actId="20577"/>
        <pc:sldMkLst>
          <pc:docMk/>
          <pc:sldMk cId="1991107003" sldId="292"/>
        </pc:sldMkLst>
      </pc:sldChg>
      <pc:sldChg chg="delSp modSp add mod ord delAnim">
        <pc:chgData name="Daniela Rettenberger" userId="2d36efe0-473b-425b-ad50-08d8a9c212f8" providerId="ADAL" clId="{F6D67ADE-B2DA-4A11-99FA-A60B4546A7C7}" dt="2025-01-17T09:15:49.067" v="6236" actId="20577"/>
        <pc:sldMkLst>
          <pc:docMk/>
          <pc:sldMk cId="1303005670" sldId="293"/>
        </pc:sldMkLst>
      </pc:sldChg>
      <pc:sldChg chg="delSp modSp add mod ord delAnim">
        <pc:chgData name="Daniela Rettenberger" userId="2d36efe0-473b-425b-ad50-08d8a9c212f8" providerId="ADAL" clId="{F6D67ADE-B2DA-4A11-99FA-A60B4546A7C7}" dt="2025-01-17T09:15:54.033" v="6239" actId="20577"/>
        <pc:sldMkLst>
          <pc:docMk/>
          <pc:sldMk cId="3055350472" sldId="294"/>
        </pc:sldMkLst>
      </pc:sldChg>
      <pc:sldChg chg="delSp add mod ord delAnim">
        <pc:chgData name="Daniela Rettenberger" userId="2d36efe0-473b-425b-ad50-08d8a9c212f8" providerId="ADAL" clId="{F6D67ADE-B2DA-4A11-99FA-A60B4546A7C7}" dt="2025-01-17T09:16:52.439" v="6270" actId="478"/>
        <pc:sldMkLst>
          <pc:docMk/>
          <pc:sldMk cId="1718218145" sldId="295"/>
        </pc:sldMkLst>
      </pc:sldChg>
      <pc:sldChg chg="delSp add mod ord delAnim">
        <pc:chgData name="Daniela Rettenberger" userId="2d36efe0-473b-425b-ad50-08d8a9c212f8" providerId="ADAL" clId="{F6D67ADE-B2DA-4A11-99FA-A60B4546A7C7}" dt="2025-01-17T09:17:10.973" v="6277" actId="478"/>
        <pc:sldMkLst>
          <pc:docMk/>
          <pc:sldMk cId="2656933808" sldId="296"/>
        </pc:sldMkLst>
      </pc:sldChg>
      <pc:sldChg chg="delSp add mod ord delAnim">
        <pc:chgData name="Daniela Rettenberger" userId="2d36efe0-473b-425b-ad50-08d8a9c212f8" providerId="ADAL" clId="{F6D67ADE-B2DA-4A11-99FA-A60B4546A7C7}" dt="2025-01-17T09:17:30.039" v="6284" actId="478"/>
        <pc:sldMkLst>
          <pc:docMk/>
          <pc:sldMk cId="2240882578" sldId="297"/>
        </pc:sldMkLst>
      </pc:sldChg>
      <pc:sldChg chg="delSp modSp add mod ord delAnim modAnim">
        <pc:chgData name="Daniela Rettenberger" userId="2d36efe0-473b-425b-ad50-08d8a9c212f8" providerId="ADAL" clId="{F6D67ADE-B2DA-4A11-99FA-A60B4546A7C7}" dt="2025-01-17T09:26:00.490" v="6563" actId="27636"/>
        <pc:sldMkLst>
          <pc:docMk/>
          <pc:sldMk cId="2069082493" sldId="298"/>
        </pc:sldMkLst>
      </pc:sldChg>
      <pc:sldChg chg="addSp delSp modSp new mod modClrScheme chgLayout modNotesTx">
        <pc:chgData name="Daniela Rettenberger" userId="2d36efe0-473b-425b-ad50-08d8a9c212f8" providerId="ADAL" clId="{F6D67ADE-B2DA-4A11-99FA-A60B4546A7C7}" dt="2025-01-21T08:12:50.690" v="7849" actId="20577"/>
        <pc:sldMkLst>
          <pc:docMk/>
          <pc:sldMk cId="696151635" sldId="299"/>
        </pc:sldMkLst>
      </pc:sldChg>
      <pc:sldChg chg="modSp new mod modAnim modNotesTx">
        <pc:chgData name="Daniela Rettenberger" userId="2d36efe0-473b-425b-ad50-08d8a9c212f8" providerId="ADAL" clId="{F6D67ADE-B2DA-4A11-99FA-A60B4546A7C7}" dt="2025-01-21T08:12:59.850" v="7871" actId="20577"/>
        <pc:sldMkLst>
          <pc:docMk/>
          <pc:sldMk cId="4254687334" sldId="300"/>
        </pc:sldMkLst>
      </pc:sldChg>
      <pc:sldChg chg="addSp delSp modSp new mod modClrScheme addAnim delAnim chgLayout modNotesTx">
        <pc:chgData name="Daniela Rettenberger" userId="2d36efe0-473b-425b-ad50-08d8a9c212f8" providerId="ADAL" clId="{F6D67ADE-B2DA-4A11-99FA-A60B4546A7C7}" dt="2025-01-21T08:13:17.807" v="7893" actId="6549"/>
        <pc:sldMkLst>
          <pc:docMk/>
          <pc:sldMk cId="2200721299" sldId="301"/>
        </pc:sldMkLst>
      </pc:sldChg>
      <pc:sldChg chg="addSp delSp modSp new mod modAnim modNotesTx">
        <pc:chgData name="Daniela Rettenberger" userId="2d36efe0-473b-425b-ad50-08d8a9c212f8" providerId="ADAL" clId="{F6D67ADE-B2DA-4A11-99FA-A60B4546A7C7}" dt="2025-01-21T08:13:35.608" v="7924" actId="20577"/>
        <pc:sldMkLst>
          <pc:docMk/>
          <pc:sldMk cId="2158297340" sldId="302"/>
        </pc:sldMkLst>
      </pc:sldChg>
      <pc:sldChg chg="addSp delSp modSp new mod modClrScheme chgLayout modNotesTx">
        <pc:chgData name="Daniela Rettenberger" userId="2d36efe0-473b-425b-ad50-08d8a9c212f8" providerId="ADAL" clId="{F6D67ADE-B2DA-4A11-99FA-A60B4546A7C7}" dt="2025-01-21T08:11:20.627" v="7683" actId="20577"/>
        <pc:sldMkLst>
          <pc:docMk/>
          <pc:sldMk cId="845761255" sldId="303"/>
        </pc:sldMkLst>
      </pc:sldChg>
      <pc:sldChg chg="addSp delSp modSp new mod modNotesTx">
        <pc:chgData name="Daniela Rettenberger" userId="2d36efe0-473b-425b-ad50-08d8a9c212f8" providerId="ADAL" clId="{F6D67ADE-B2DA-4A11-99FA-A60B4546A7C7}" dt="2025-01-21T08:11:55.443" v="7754" actId="20577"/>
        <pc:sldMkLst>
          <pc:docMk/>
          <pc:sldMk cId="4045267556" sldId="304"/>
        </pc:sldMkLst>
      </pc:sldChg>
      <pc:sldChg chg="modSp add mod modAnim modNotesTx">
        <pc:chgData name="Daniela Rettenberger" userId="2d36efe0-473b-425b-ad50-08d8a9c212f8" providerId="ADAL" clId="{F6D67ADE-B2DA-4A11-99FA-A60B4546A7C7}" dt="2025-01-21T08:13:06.055" v="7873" actId="20577"/>
        <pc:sldMkLst>
          <pc:docMk/>
          <pc:sldMk cId="1442426299" sldId="305"/>
        </pc:sldMkLst>
      </pc:sldChg>
      <pc:sldChg chg="addSp delSp modSp add mod delAnim modNotesTx">
        <pc:chgData name="Daniela Rettenberger" userId="2d36efe0-473b-425b-ad50-08d8a9c212f8" providerId="ADAL" clId="{F6D67ADE-B2DA-4A11-99FA-A60B4546A7C7}" dt="2025-01-21T08:13:24.758" v="7895" actId="20577"/>
        <pc:sldMkLst>
          <pc:docMk/>
          <pc:sldMk cId="235355216" sldId="306"/>
        </pc:sldMkLst>
      </pc:sldChg>
    </pc:docChg>
  </pc:docChgLst>
  <pc:docChgLst>
    <pc:chgData name="Daniela Rettenberger" userId="2d36efe0-473b-425b-ad50-08d8a9c212f8" providerId="ADAL" clId="{D13C0BE0-A01D-4FC6-8B95-057E775C634C}"/>
    <pc:docChg chg="undo custSel addSld delSld modSld sldOrd modSection">
      <pc:chgData name="Daniela Rettenberger" userId="2d36efe0-473b-425b-ad50-08d8a9c212f8" providerId="ADAL" clId="{D13C0BE0-A01D-4FC6-8B95-057E775C634C}" dt="2025-04-30T07:55:38.561" v="271" actId="20577"/>
      <pc:docMkLst>
        <pc:docMk/>
      </pc:docMkLst>
      <pc:sldChg chg="ord modNotesTx">
        <pc:chgData name="Daniela Rettenberger" userId="2d36efe0-473b-425b-ad50-08d8a9c212f8" providerId="ADAL" clId="{D13C0BE0-A01D-4FC6-8B95-057E775C634C}" dt="2025-04-30T07:52:46.841" v="226" actId="20577"/>
        <pc:sldMkLst>
          <pc:docMk/>
          <pc:sldMk cId="0" sldId="275"/>
        </pc:sldMkLst>
      </pc:sldChg>
      <pc:sldChg chg="modNotesTx">
        <pc:chgData name="Daniela Rettenberger" userId="2d36efe0-473b-425b-ad50-08d8a9c212f8" providerId="ADAL" clId="{D13C0BE0-A01D-4FC6-8B95-057E775C634C}" dt="2025-04-30T07:51:25.833" v="78" actId="20577"/>
        <pc:sldMkLst>
          <pc:docMk/>
          <pc:sldMk cId="2477162185" sldId="279"/>
        </pc:sldMkLst>
      </pc:sldChg>
      <pc:sldChg chg="add del">
        <pc:chgData name="Daniela Rettenberger" userId="2d36efe0-473b-425b-ad50-08d8a9c212f8" providerId="ADAL" clId="{D13C0BE0-A01D-4FC6-8B95-057E775C634C}" dt="2025-04-30T07:48:49.467" v="34" actId="2696"/>
        <pc:sldMkLst>
          <pc:docMk/>
          <pc:sldMk cId="2318928190" sldId="280"/>
        </pc:sldMkLst>
      </pc:sldChg>
      <pc:sldChg chg="modSp">
        <pc:chgData name="Daniela Rettenberger" userId="2d36efe0-473b-425b-ad50-08d8a9c212f8" providerId="ADAL" clId="{D13C0BE0-A01D-4FC6-8B95-057E775C634C}" dt="2025-04-30T07:53:18.663" v="227"/>
        <pc:sldMkLst>
          <pc:docMk/>
          <pc:sldMk cId="805383721" sldId="282"/>
        </pc:sldMkLst>
      </pc:sldChg>
      <pc:sldChg chg="ord">
        <pc:chgData name="Daniela Rettenberger" userId="2d36efe0-473b-425b-ad50-08d8a9c212f8" providerId="ADAL" clId="{D13C0BE0-A01D-4FC6-8B95-057E775C634C}" dt="2025-04-30T07:46:00.871" v="7"/>
        <pc:sldMkLst>
          <pc:docMk/>
          <pc:sldMk cId="4254576349" sldId="283"/>
        </pc:sldMkLst>
      </pc:sldChg>
      <pc:sldChg chg="ord">
        <pc:chgData name="Daniela Rettenberger" userId="2d36efe0-473b-425b-ad50-08d8a9c212f8" providerId="ADAL" clId="{D13C0BE0-A01D-4FC6-8B95-057E775C634C}" dt="2025-04-30T07:46:15.023" v="13"/>
        <pc:sldMkLst>
          <pc:docMk/>
          <pc:sldMk cId="1044283943" sldId="284"/>
        </pc:sldMkLst>
      </pc:sldChg>
      <pc:sldChg chg="ord">
        <pc:chgData name="Daniela Rettenberger" userId="2d36efe0-473b-425b-ad50-08d8a9c212f8" providerId="ADAL" clId="{D13C0BE0-A01D-4FC6-8B95-057E775C634C}" dt="2025-04-30T07:45:46.910" v="3"/>
        <pc:sldMkLst>
          <pc:docMk/>
          <pc:sldMk cId="3297313385" sldId="285"/>
        </pc:sldMkLst>
      </pc:sldChg>
      <pc:sldChg chg="ord">
        <pc:chgData name="Daniela Rettenberger" userId="2d36efe0-473b-425b-ad50-08d8a9c212f8" providerId="ADAL" clId="{D13C0BE0-A01D-4FC6-8B95-057E775C634C}" dt="2025-04-30T07:45:54.054" v="5"/>
        <pc:sldMkLst>
          <pc:docMk/>
          <pc:sldMk cId="3735705375" sldId="286"/>
        </pc:sldMkLst>
      </pc:sldChg>
      <pc:sldChg chg="ord">
        <pc:chgData name="Daniela Rettenberger" userId="2d36efe0-473b-425b-ad50-08d8a9c212f8" providerId="ADAL" clId="{D13C0BE0-A01D-4FC6-8B95-057E775C634C}" dt="2025-04-30T07:46:05.303" v="9"/>
        <pc:sldMkLst>
          <pc:docMk/>
          <pc:sldMk cId="1952953759" sldId="287"/>
        </pc:sldMkLst>
      </pc:sldChg>
      <pc:sldChg chg="ord">
        <pc:chgData name="Daniela Rettenberger" userId="2d36efe0-473b-425b-ad50-08d8a9c212f8" providerId="ADAL" clId="{D13C0BE0-A01D-4FC6-8B95-057E775C634C}" dt="2025-04-30T07:46:09.879" v="11"/>
        <pc:sldMkLst>
          <pc:docMk/>
          <pc:sldMk cId="1658366648" sldId="288"/>
        </pc:sldMkLst>
      </pc:sldChg>
      <pc:sldChg chg="modSp mod">
        <pc:chgData name="Daniela Rettenberger" userId="2d36efe0-473b-425b-ad50-08d8a9c212f8" providerId="ADAL" clId="{D13C0BE0-A01D-4FC6-8B95-057E775C634C}" dt="2025-04-30T07:51:01.770" v="63" actId="20577"/>
        <pc:sldMkLst>
          <pc:docMk/>
          <pc:sldMk cId="3048818895" sldId="290"/>
        </pc:sldMkLst>
      </pc:sldChg>
      <pc:sldChg chg="ord modAnim">
        <pc:chgData name="Daniela Rettenberger" userId="2d36efe0-473b-425b-ad50-08d8a9c212f8" providerId="ADAL" clId="{D13C0BE0-A01D-4FC6-8B95-057E775C634C}" dt="2025-04-30T07:47:43.338" v="25"/>
        <pc:sldMkLst>
          <pc:docMk/>
          <pc:sldMk cId="2477403398" sldId="291"/>
        </pc:sldMkLst>
      </pc:sldChg>
      <pc:sldChg chg="add del">
        <pc:chgData name="Daniela Rettenberger" userId="2d36efe0-473b-425b-ad50-08d8a9c212f8" providerId="ADAL" clId="{D13C0BE0-A01D-4FC6-8B95-057E775C634C}" dt="2025-04-30T07:48:53.717" v="35" actId="2696"/>
        <pc:sldMkLst>
          <pc:docMk/>
          <pc:sldMk cId="1991107003" sldId="292"/>
        </pc:sldMkLst>
      </pc:sldChg>
      <pc:sldChg chg="add del">
        <pc:chgData name="Daniela Rettenberger" userId="2d36efe0-473b-425b-ad50-08d8a9c212f8" providerId="ADAL" clId="{D13C0BE0-A01D-4FC6-8B95-057E775C634C}" dt="2025-04-30T07:48:58.241" v="36" actId="2696"/>
        <pc:sldMkLst>
          <pc:docMk/>
          <pc:sldMk cId="1303005670" sldId="293"/>
        </pc:sldMkLst>
      </pc:sldChg>
      <pc:sldChg chg="add del">
        <pc:chgData name="Daniela Rettenberger" userId="2d36efe0-473b-425b-ad50-08d8a9c212f8" providerId="ADAL" clId="{D13C0BE0-A01D-4FC6-8B95-057E775C634C}" dt="2025-04-30T07:49:03.888" v="37" actId="2696"/>
        <pc:sldMkLst>
          <pc:docMk/>
          <pc:sldMk cId="3055350472" sldId="294"/>
        </pc:sldMkLst>
      </pc:sldChg>
      <pc:sldChg chg="del">
        <pc:chgData name="Daniela Rettenberger" userId="2d36efe0-473b-425b-ad50-08d8a9c212f8" providerId="ADAL" clId="{D13C0BE0-A01D-4FC6-8B95-057E775C634C}" dt="2025-04-30T07:49:06.959" v="38" actId="2696"/>
        <pc:sldMkLst>
          <pc:docMk/>
          <pc:sldMk cId="1718218145" sldId="295"/>
        </pc:sldMkLst>
      </pc:sldChg>
      <pc:sldChg chg="del">
        <pc:chgData name="Daniela Rettenberger" userId="2d36efe0-473b-425b-ad50-08d8a9c212f8" providerId="ADAL" clId="{D13C0BE0-A01D-4FC6-8B95-057E775C634C}" dt="2025-04-30T07:49:10.103" v="39" actId="2696"/>
        <pc:sldMkLst>
          <pc:docMk/>
          <pc:sldMk cId="2656933808" sldId="296"/>
        </pc:sldMkLst>
      </pc:sldChg>
      <pc:sldChg chg="del">
        <pc:chgData name="Daniela Rettenberger" userId="2d36efe0-473b-425b-ad50-08d8a9c212f8" providerId="ADAL" clId="{D13C0BE0-A01D-4FC6-8B95-057E775C634C}" dt="2025-04-30T07:49:13.530" v="40" actId="2696"/>
        <pc:sldMkLst>
          <pc:docMk/>
          <pc:sldMk cId="2240882578" sldId="297"/>
        </pc:sldMkLst>
      </pc:sldChg>
      <pc:sldChg chg="del">
        <pc:chgData name="Daniela Rettenberger" userId="2d36efe0-473b-425b-ad50-08d8a9c212f8" providerId="ADAL" clId="{D13C0BE0-A01D-4FC6-8B95-057E775C634C}" dt="2025-04-30T07:49:18.837" v="41" actId="2696"/>
        <pc:sldMkLst>
          <pc:docMk/>
          <pc:sldMk cId="2069082493" sldId="298"/>
        </pc:sldMkLst>
      </pc:sldChg>
      <pc:sldChg chg="modAnim">
        <pc:chgData name="Daniela Rettenberger" userId="2d36efe0-473b-425b-ad50-08d8a9c212f8" providerId="ADAL" clId="{D13C0BE0-A01D-4FC6-8B95-057E775C634C}" dt="2025-04-30T07:49:58.631" v="46"/>
        <pc:sldMkLst>
          <pc:docMk/>
          <pc:sldMk cId="4254687334" sldId="300"/>
        </pc:sldMkLst>
      </pc:sldChg>
      <pc:sldChg chg="modAnim">
        <pc:chgData name="Daniela Rettenberger" userId="2d36efe0-473b-425b-ad50-08d8a9c212f8" providerId="ADAL" clId="{D13C0BE0-A01D-4FC6-8B95-057E775C634C}" dt="2025-04-30T07:50:16.424" v="49"/>
        <pc:sldMkLst>
          <pc:docMk/>
          <pc:sldMk cId="1442426299" sldId="305"/>
        </pc:sldMkLst>
      </pc:sldChg>
      <pc:sldChg chg="modSp new mod">
        <pc:chgData name="Daniela Rettenberger" userId="2d36efe0-473b-425b-ad50-08d8a9c212f8" providerId="ADAL" clId="{D13C0BE0-A01D-4FC6-8B95-057E775C634C}" dt="2025-04-30T07:55:38.561" v="271" actId="20577"/>
        <pc:sldMkLst>
          <pc:docMk/>
          <pc:sldMk cId="1316013530" sldId="307"/>
        </pc:sldMkLst>
      </pc:sldChg>
    </pc:docChg>
  </pc:docChgLst>
  <pc:docChgLst>
    <pc:chgData name="Daniela Rettenberger" userId="2d36efe0-473b-425b-ad50-08d8a9c212f8" providerId="ADAL" clId="{3D406308-2C9D-4BE8-9075-40347165F9A6}"/>
    <pc:docChg chg="undo custSel modSld">
      <pc:chgData name="Daniela Rettenberger" userId="2d36efe0-473b-425b-ad50-08d8a9c212f8" providerId="ADAL" clId="{3D406308-2C9D-4BE8-9075-40347165F9A6}" dt="2025-08-05T10:09:50.972" v="12" actId="26606"/>
      <pc:docMkLst>
        <pc:docMk/>
      </pc:docMkLst>
      <pc:sldChg chg="addSp delSp modSp mod modClrScheme chgLayout">
        <pc:chgData name="Daniela Rettenberger" userId="2d36efe0-473b-425b-ad50-08d8a9c212f8" providerId="ADAL" clId="{3D406308-2C9D-4BE8-9075-40347165F9A6}" dt="2025-08-05T10:09:50.972" v="12" actId="26606"/>
        <pc:sldMkLst>
          <pc:docMk/>
          <pc:sldMk cId="0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F08E0-311A-40C3-B295-F80AAF30ABFC}" type="datetimeFigureOut">
              <a:rPr lang="de-DE" smtClean="0"/>
              <a:pPr/>
              <a:t>09.09.2025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37B36-256F-44A3-8EB0-0E1FC5470C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ell.de/de/2017/11/03/factsheet-zum-oekologischen-fussabdruck-der-globalen-fleisch-und-milchindustrie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luehendesoesterreich.at/bauernlexikon/weizen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tatis.de/DE/Presse/Pressemitteilungen/2024/03/PD24_106_51.html#:~:text=Im%20Jahr%202023%20wurden%2081,(43%2C6%20%25)%20importiert.&amp;text=Im%20Januar%202024%20wurden%201,Millionen%20Euro%20aus%20Deutschland%20exportiert.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ata.europa.eu/doi/10.2779/85947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Projekttag zu Nachhaltigkeit und Naturschutz</a:t>
            </a:r>
          </a:p>
          <a:p>
            <a:r>
              <a:rPr lang="de-AT" dirty="0"/>
              <a:t>- Thema: Abfall in der Natur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Lösung AB Müllverbrauch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4755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AB Lösung Mülltrennung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085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AB Lösung Mülltrennung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15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AB Lösung Rohstoffzersetzung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885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AB Lösung Rohstoffzersetzung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6207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AB Lösung Upcycling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4380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Ziel ist ein vollständiger Rohstoffkreislauf, um Materialien einzusparen und Abfallmenge zu verringern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Einführung in die Aktion: Abfall sammeln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10869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Gestaltung von Abfallskulpturen oder Collagen mit gefundenem Abfall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1716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Gestaltungsideen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9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Film-Einführung 1: Das Problem der </a:t>
            </a:r>
            <a:r>
              <a:rPr lang="de-AT" dirty="0" err="1"/>
              <a:t>Vermüllung</a:t>
            </a:r>
            <a:r>
              <a:rPr lang="de-AT" dirty="0"/>
              <a:t> der Landschaft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8713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Zusatzfolien für den Unterricht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- Gestaltung von Plakaten/Schildern zu den Skulpturen (für die Ausstellung)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de-DE" dirty="0"/>
              <a:t>Zusatz-Infos: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Pro Kopf fielen im Jahr 2022 rund 438 kg Haushaltsabfälle an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Insgesamt waren es 2022 somit rund 37 Mio. Tonnen Abfall aus Haushalten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Rund 300.000 Tonnen dieses Abfalls landet jedes Jahr in Deutschland in der Natur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Etwa 35 % vom Müll in der Natur sind Zigaretten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Das entspricht über 70 Mrd. Zigaretten (2/3 der gerauchten Zigaretten in Deutschland), die in der Natur landen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Weltweit gelangen sogar mehr als 80 % der gerauchten Zigaretten in der Natur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de-DE" dirty="0"/>
              <a:t>Die Giftstoffe der Zigaretten schaden Tieren und Pflanzen, sowie verunreinigen das Grundwasser, Zigarettenstummel setzen mehrere tausend Giftstoffe in die Natur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de-DE"/>
              <a:t>	-&gt; bei </a:t>
            </a:r>
            <a:r>
              <a:rPr lang="de-DE" dirty="0"/>
              <a:t>einem Trinken von 2 l pro Tag, trinkt ihr in einem Monat 60 l (zum Vergleich)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de-DE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AT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D</a:t>
            </a:r>
            <a:r>
              <a:rPr lang="de-DE" dirty="0" err="1"/>
              <a:t>as</a:t>
            </a:r>
            <a:r>
              <a:rPr lang="de-DE" dirty="0"/>
              <a:t> sind ein paar sehr erschreckende Fakten, finde ich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8852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Netto-Abfallaufkommen sank zwischen den Jahren 2000 und 2022 um rund 16 %. Neben statistischen Effekten liegt es an der konjunkturell bedingten Abnahme der Bau- und Abbruchabfälle. Siedlungsabfällen blieb relativ konstant bei ca. 50 Mio. t pro Jahr.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99610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Das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Aufkommen der Fraktion „Hausmüll und hausmüllähnliche Gewerbeabfälle“ sank zwischen 2000 und 2022 von 18,0 Mio. t auf 14,1 Mio. t. Das Aufkommen der getrennt gesammelten Fraktionen - u.a. Glas, Papier, gemischte Verpackungen - stieg in diesem Zeitraum von 13,5 Mio. t auf 17,2 Mio. 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2833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Film-Einführung: auch biologisch abbaubare Abfälle schaden der Umwelt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2623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Definition von Abfall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1E789-15FB-41C8-E202-82110CCB4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9B6CAEE-E802-B06F-24CD-FF6849B631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9C91509-D45B-9BBD-D521-CD861B87EF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243 kg entsprechen ungefähr einem ausgewachsenem Löwenmännchen</a:t>
            </a:r>
          </a:p>
          <a:p>
            <a:r>
              <a:rPr lang="de-AT" dirty="0"/>
              <a:t>362 kg entsprechen dem durchschnittlichen Gewicht eines erwachsenen Zebras</a:t>
            </a:r>
          </a:p>
          <a:p>
            <a:r>
              <a:rPr lang="de-AT" dirty="0"/>
              <a:t>433 kg entsprechen etwa dem Gewicht eines Mopeds</a:t>
            </a:r>
          </a:p>
          <a:p>
            <a:r>
              <a:rPr lang="de-AT" dirty="0"/>
              <a:t>512 kg entsprechen etwa dem Gewicht eines großen Pferdes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8D66B1-46EF-506B-75F6-0B1F278416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9342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b="0" dirty="0"/>
              <a:t>Fakten zu den Zahlen, um sich die Größen etwas besser vorstellen zu können:</a:t>
            </a:r>
          </a:p>
          <a:p>
            <a:r>
              <a:rPr lang="de-AT" b="1" dirty="0"/>
              <a:t>183 Mio. Tonnen </a:t>
            </a:r>
            <a:r>
              <a:rPr lang="de-AT" dirty="0"/>
              <a:t>Zucker werden jedes Jahr weltweit produziert</a:t>
            </a:r>
          </a:p>
          <a:p>
            <a:r>
              <a:rPr lang="de-DE" b="1" dirty="0"/>
              <a:t>327 Mio. Tonnen </a:t>
            </a:r>
            <a:r>
              <a:rPr lang="de-DE" dirty="0"/>
              <a:t>Fleisch wurden 2018 weltweit produziert</a:t>
            </a:r>
          </a:p>
          <a:p>
            <a:r>
              <a:rPr lang="de-DE" b="1" dirty="0"/>
              <a:t>578 Mio. Tonnen</a:t>
            </a:r>
            <a:r>
              <a:rPr lang="de-DE" dirty="0"/>
              <a:t>: Die 5 größten Fleisch- und Milchproduzenten verursachen mit 578 Millionen Tonnen CO2/Jahr zusammen mehr Treibhausgase als die Öl-Riesen ExxonMobil oder BP (</a:t>
            </a:r>
            <a:r>
              <a:rPr lang="de-DE" dirty="0">
                <a:hlinkClick r:id="rId3"/>
              </a:rPr>
              <a:t>Fact Sheet zum ökologischen Fußabdruck der globalen Fleisch- und Milchindustrie | Heinrich-Böll-Stiftung</a:t>
            </a:r>
            <a:r>
              <a:rPr lang="de-DE" dirty="0"/>
              <a:t>).</a:t>
            </a:r>
          </a:p>
          <a:p>
            <a:r>
              <a:rPr lang="de-DE" b="1" dirty="0"/>
              <a:t>735 Mio. Tonnen</a:t>
            </a:r>
            <a:r>
              <a:rPr lang="de-DE" dirty="0"/>
              <a:t> Weizen wurden im Jahr 2018 weltweit geerntet (</a:t>
            </a:r>
            <a:r>
              <a:rPr lang="de-DE" dirty="0">
                <a:hlinkClick r:id="rId4"/>
              </a:rPr>
              <a:t>Weizen | Blühendes Österreich</a:t>
            </a:r>
            <a:r>
              <a:rPr lang="de-DE" dirty="0"/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7686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Fakten zu den Zahlen:</a:t>
            </a:r>
          </a:p>
          <a:p>
            <a:r>
              <a:rPr lang="de-DE" b="1" dirty="0"/>
              <a:t>Ca. 13 Mio. Tonnen </a:t>
            </a:r>
            <a:r>
              <a:rPr lang="de-DE" dirty="0"/>
              <a:t>Abfall wurden 2024 von Deutschland importiert (</a:t>
            </a:r>
            <a:r>
              <a:rPr lang="de-DE" dirty="0">
                <a:hlinkClick r:id="rId3"/>
              </a:rPr>
              <a:t>16,3 Millionen Tonnen Abfälle und Schrott im Jahr 2023 aus Deutschland exportiert, 13,4 Millionen importiert - Statistisches Bundesamt</a:t>
            </a:r>
            <a:r>
              <a:rPr lang="de-DE" dirty="0"/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/>
              <a:t>Ca. 38 Mio. Tonnen </a:t>
            </a:r>
            <a:r>
              <a:rPr lang="de-DE" dirty="0"/>
              <a:t>Plastik wurden i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 Jahr 2022 tatsächlich recycelt, was 14 % des damaligen Plastikabfalls entsprach (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Houssini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K., Li, J. &amp; Tan, Q. Complexities of the global plastics supply chain revealed in a trade-linked material flow analysis.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Commun Earth Environ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257 (2025). 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https://doi.org/10.1038/s43247-025-02169-5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Ca. 52 Mio. Tonnen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Plastik landen weltweit jedes Jahr in der Natur</a:t>
            </a:r>
          </a:p>
          <a:p>
            <a:r>
              <a:rPr lang="de-DE" b="1" dirty="0"/>
              <a:t>Ca. 89 Mio. Tonnen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Lebensmittel werden jedes Jahr in der Europäischen Union in den Müll geworfen (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European Commission: Directorate-General for Environment, </a:t>
            </a:r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Preparatory study on food waste across EU 27 – Final report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Publications Office, 2011,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https://data.europa.eu/doi/10.2779/85947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2832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Ereignisse, die vor … Jahren geschahen:</a:t>
            </a:r>
          </a:p>
          <a:p>
            <a:r>
              <a:rPr lang="de-AT" b="1" dirty="0"/>
              <a:t>Vor ca. 160 Jahre </a:t>
            </a:r>
            <a:r>
              <a:rPr lang="de-AT" dirty="0"/>
              <a:t>endete der Amerikanische Bürgerkrieg (1861 – 1865), nach dem Sieg der Nordstaaten wurde die Sklaverei abgeschafft</a:t>
            </a:r>
          </a:p>
          <a:p>
            <a:r>
              <a:rPr lang="de-DE" b="1" dirty="0"/>
              <a:t>Vor ca. 230 Jahren </a:t>
            </a:r>
            <a:r>
              <a:rPr lang="de-DE" dirty="0"/>
              <a:t>wurde das erste Seebad an der Ostsee eröffnet (1793)</a:t>
            </a:r>
          </a:p>
          <a:p>
            <a:r>
              <a:rPr lang="de-DE" b="1" dirty="0"/>
              <a:t>Vor ca. 380 Jahren </a:t>
            </a:r>
            <a:r>
              <a:rPr lang="de-DE" dirty="0"/>
              <a:t>erscheint die </a:t>
            </a:r>
            <a:r>
              <a:rPr lang="de-D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erste Tageszeitung der Welt in Leipzig (1650)</a:t>
            </a:r>
          </a:p>
          <a:p>
            <a:r>
              <a:rPr lang="de-DE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Vor ca. 450 Jahren </a:t>
            </a:r>
            <a:r>
              <a:rPr lang="de-D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gab es die erste Welle der Hexenverfolgung (1440 – 1540), Papstanordnung im Jahr 1484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5252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Überblick über die Stationen für die Kleingruppen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i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1" y="482400"/>
            <a:ext cx="6101509" cy="18468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00" cap="none" normalizeH="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1" y="2358000"/>
            <a:ext cx="6101509" cy="1314450"/>
          </a:xfrm>
        </p:spPr>
        <p:txBody>
          <a:bodyPr lIns="0" tIns="0" rIns="0" bIns="0"/>
          <a:lstStyle>
            <a:lvl1pPr marL="0" indent="0" algn="l">
              <a:buNone/>
              <a:defRPr>
                <a:solidFill>
                  <a:srgbClr val="598F1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9" name="Bild 8" descr="weisstorch_final_ManfredDelpho_grusskarte_rz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000" y="2725538"/>
            <a:ext cx="3239127" cy="2450544"/>
          </a:xfrm>
          <a:prstGeom prst="rect">
            <a:avLst/>
          </a:prstGeom>
        </p:spPr>
      </p:pic>
      <p:pic>
        <p:nvPicPr>
          <p:cNvPr id="6" name="Grafik 5" descr="NABU_Logo_fuer_ppt_NABU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21200" y="10801"/>
            <a:ext cx="1522479" cy="129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39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r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AB37-445F-4809-8FB1-E30875637B52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2899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2574793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6" name="Bildplatzhalter 13"/>
          <p:cNvSpPr>
            <a:spLocks noGrp="1"/>
          </p:cNvSpPr>
          <p:nvPr>
            <p:ph type="pic" sz="quarter" idx="15"/>
          </p:nvPr>
        </p:nvSpPr>
        <p:spPr>
          <a:xfrm>
            <a:off x="4686687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6798580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7"/>
          </p:nvPr>
        </p:nvSpPr>
        <p:spPr>
          <a:xfrm>
            <a:off x="457199" y="2340000"/>
            <a:ext cx="1893919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108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2pPr>
            <a:lvl3pPr marL="216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3pPr>
            <a:lvl4pPr marL="324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4pPr>
            <a:lvl5pPr marL="432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8"/>
          </p:nvPr>
        </p:nvSpPr>
        <p:spPr>
          <a:xfrm>
            <a:off x="2574794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1" name="Textplatzhalter 18"/>
          <p:cNvSpPr>
            <a:spLocks noGrp="1"/>
          </p:cNvSpPr>
          <p:nvPr>
            <p:ph type="body" sz="quarter" idx="19"/>
          </p:nvPr>
        </p:nvSpPr>
        <p:spPr>
          <a:xfrm>
            <a:off x="4686687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798580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0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CF08-111D-4E3B-A089-F2B876CFA77C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12" name="Gerade Verbindung 11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2899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2574793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Bildplatzhalter 13"/>
          <p:cNvSpPr>
            <a:spLocks noGrp="1"/>
          </p:cNvSpPr>
          <p:nvPr>
            <p:ph type="pic" sz="quarter" idx="15"/>
          </p:nvPr>
        </p:nvSpPr>
        <p:spPr>
          <a:xfrm>
            <a:off x="4686687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6798580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8" name="Textplatzhalter 18"/>
          <p:cNvSpPr>
            <a:spLocks noGrp="1"/>
          </p:cNvSpPr>
          <p:nvPr>
            <p:ph type="body" sz="quarter" idx="17"/>
          </p:nvPr>
        </p:nvSpPr>
        <p:spPr>
          <a:xfrm>
            <a:off x="457199" y="2340000"/>
            <a:ext cx="1893919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108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2pPr>
            <a:lvl3pPr marL="216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3pPr>
            <a:lvl4pPr marL="324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4pPr>
            <a:lvl5pPr marL="432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8"/>
          </p:nvPr>
        </p:nvSpPr>
        <p:spPr>
          <a:xfrm>
            <a:off x="2574794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4" name="Textplatzhalter 18"/>
          <p:cNvSpPr>
            <a:spLocks noGrp="1"/>
          </p:cNvSpPr>
          <p:nvPr>
            <p:ph type="body" sz="quarter" idx="19"/>
          </p:nvPr>
        </p:nvSpPr>
        <p:spPr>
          <a:xfrm>
            <a:off x="4686687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798580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27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trennfoli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3628"/>
            <a:ext cx="8037513" cy="1848928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16598"/>
            <a:ext cx="8037513" cy="2078691"/>
          </a:xfr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>
                <a:solidFill>
                  <a:srgbClr val="598F1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5D3C5-4811-4841-8288-F998199D6852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752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49CA99C-7F14-4865-99AA-6C1C08FE068D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756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20C4C-965E-4DA7-8C2B-94635B352F14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0FAE2-FC69-4745-B914-4BD646C2513A}" type="datetime1">
              <a:rPr lang="de-DE" smtClean="0"/>
              <a:t>09.09.2025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/>
          <p:nvPr userDrawn="1"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710-C5BB-40C3-A981-5EBED8EC7845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7113964" y="1972800"/>
            <a:ext cx="1844820" cy="2736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sz="1200"/>
              <a:t>Mastertextformat bearbeiten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72000" y="227145"/>
            <a:ext cx="5760000" cy="1476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pic>
        <p:nvPicPr>
          <p:cNvPr id="13" name="Bild 8" descr="weisstorch_final_ManfredDelpho_grusskarte_rz.ps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000" y="612000"/>
            <a:ext cx="5662592" cy="4284000"/>
          </a:xfrm>
          <a:prstGeom prst="rect">
            <a:avLst/>
          </a:prstGeom>
        </p:spPr>
      </p:pic>
      <p:pic>
        <p:nvPicPr>
          <p:cNvPr id="10" name="Grafik 9" descr="NABU_Logo_fuer_ppt_NABU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13600" y="10800"/>
            <a:ext cx="2029972" cy="172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73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3E21E-72FC-48FF-8196-2360D9CB274A}" type="datetime1">
              <a:rPr lang="de-DE" smtClean="0"/>
              <a:t>09.09.2025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A81AF-F32B-48DF-847D-E747BE6E9982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DA038-CB74-4BFA-8D2A-18E091822AB9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672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1" y="3672000"/>
            <a:ext cx="6101509" cy="68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100" cap="none" normalizeH="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57201" y="4356000"/>
            <a:ext cx="6101509" cy="504000"/>
          </a:xfrm>
        </p:spPr>
        <p:txBody>
          <a:bodyPr lIns="0" tIns="0" rIns="0" bIns="0"/>
          <a:lstStyle>
            <a:lvl1pPr marL="0" indent="0" algn="l">
              <a:buNone/>
              <a:defRPr sz="1600">
                <a:solidFill>
                  <a:srgbClr val="598F1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57200" y="0"/>
            <a:ext cx="1562400" cy="1328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94969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23600" y="1080000"/>
            <a:ext cx="5252856" cy="3366000"/>
          </a:xfrm>
        </p:spPr>
        <p:txBody>
          <a:bodyPr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080000"/>
            <a:ext cx="2736000" cy="336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C2200-4BBA-406A-BE93-7412C671483B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080000"/>
            <a:ext cx="8229600" cy="3366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2669-1FCA-4B92-8342-2991E5DBC0B5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55072-3BF8-4CDE-BC25-8C7675E6876C}" type="datetime1">
              <a:rPr lang="de-DE" smtClean="0"/>
              <a:t>09.09.2025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A993-83F8-4952-87ED-4663D5ED0E28}" type="datetime1">
              <a:rPr lang="de-DE" smtClean="0"/>
              <a:t>09.09.2025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80000"/>
            <a:ext cx="8229600" cy="336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782C4-6C2B-447C-9A26-256444871369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 userDrawn="1"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1CAC-E4BE-492D-B849-F53BF3E111DB}" type="datetime1">
              <a:rPr lang="de-DE" smtClean="0"/>
              <a:t>09.09.2025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Inhaltsplatzhalter 6"/>
          <p:cNvSpPr>
            <a:spLocks noGrp="1"/>
          </p:cNvSpPr>
          <p:nvPr>
            <p:ph sz="quarter" idx="14"/>
          </p:nvPr>
        </p:nvSpPr>
        <p:spPr>
          <a:xfrm>
            <a:off x="457200" y="1206000"/>
            <a:ext cx="8229600" cy="3222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234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DF236-E39E-433C-BF09-FB0BE1207AD7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6000"/>
            <a:ext cx="4038600" cy="3222000"/>
          </a:xfrm>
        </p:spPr>
        <p:txBody>
          <a:bodyPr lIns="0" tIns="0" rIns="0" b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6000"/>
            <a:ext cx="4038600" cy="3222000"/>
          </a:xfrm>
        </p:spPr>
        <p:txBody>
          <a:bodyPr lIns="0" tIns="0" r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buAutoNum type="arabicPeriod"/>
              <a:defRPr sz="1600"/>
            </a:lvl6pPr>
            <a:lvl7pPr>
              <a:buAutoNum type="arabicPeriod"/>
              <a:defRPr sz="1600"/>
            </a:lvl7pPr>
            <a:lvl8pPr>
              <a:buAutoNum type="arabicPeriod"/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F02A5-5D38-4133-9433-97AA8058D3D2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860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8200" y="4446000"/>
            <a:ext cx="403860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0241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Bild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145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87D0A-9FC1-4904-BD37-9587582A52B8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0"/>
            <a:ext cx="3211286" cy="47808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3518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2 Bilder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240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A83E7-BA67-4570-A032-CC5169FE3193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2494800"/>
            <a:ext cx="3211286" cy="2282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4"/>
          </p:nvPr>
        </p:nvSpPr>
        <p:spPr>
          <a:xfrm>
            <a:off x="5940000" y="1"/>
            <a:ext cx="3211286" cy="2286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57199" y="4446000"/>
            <a:ext cx="5251449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57200" y="122400"/>
            <a:ext cx="5252400" cy="774000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9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3 Bilder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2400" cy="3366000"/>
          </a:xfrm>
        </p:spPr>
        <p:txBody>
          <a:bodyPr lIns="0" tIns="0" rIns="0" b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AF18F-54DA-4F89-B1CC-66451EC9CC96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1648800"/>
            <a:ext cx="3211286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4"/>
          </p:nvPr>
        </p:nvSpPr>
        <p:spPr>
          <a:xfrm>
            <a:off x="5940000" y="1"/>
            <a:ext cx="3211286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57199" y="4446000"/>
            <a:ext cx="5251449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6"/>
          </p:nvPr>
        </p:nvSpPr>
        <p:spPr>
          <a:xfrm>
            <a:off x="5940001" y="3297600"/>
            <a:ext cx="3203575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57200" y="122400"/>
            <a:ext cx="5252400" cy="774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0000"/>
            <a:ext cx="8229600" cy="33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4777200"/>
            <a:ext cx="9144000" cy="36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0000" y="4906800"/>
            <a:ext cx="2160000" cy="180000"/>
          </a:xfrm>
          <a:prstGeom prst="rect">
            <a:avLst/>
          </a:prstGeom>
        </p:spPr>
        <p:txBody>
          <a:bodyPr vert="horz" lIns="0" tIns="45720" rIns="9144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fld id="{9F523525-1ABB-416F-A8B5-04042309D8F0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009" y="4906800"/>
            <a:ext cx="43992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2000" y="4906800"/>
            <a:ext cx="5148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fld id="{9D26C6B8-7DF4-4F01-8878-A6272B56DAC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 descr="NABU_Wormarke_Logo_fuer_ppt_NABU.png"/>
          <p:cNvPicPr>
            <a:picLocks noChangeAspect="1"/>
          </p:cNvPicPr>
          <p:nvPr userDrawn="1"/>
        </p:nvPicPr>
        <p:blipFill>
          <a:blip r:embed="rId25" cstate="print"/>
          <a:stretch>
            <a:fillRect/>
          </a:stretch>
        </p:blipFill>
        <p:spPr>
          <a:xfrm>
            <a:off x="457200" y="4878000"/>
            <a:ext cx="766800" cy="1784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84" r:id="rId3"/>
    <p:sldLayoutId id="2147483668" r:id="rId4"/>
    <p:sldLayoutId id="2147483682" r:id="rId5"/>
    <p:sldLayoutId id="2147483670" r:id="rId6"/>
    <p:sldLayoutId id="2147483671" r:id="rId7"/>
    <p:sldLayoutId id="2147483672" r:id="rId8"/>
    <p:sldLayoutId id="2147483683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spc="-100" baseline="0">
          <a:solidFill>
            <a:schemeClr val="tx2"/>
          </a:solidFill>
          <a:latin typeface="Source Sans Pro"/>
          <a:ea typeface="+mj-ea"/>
          <a:cs typeface="Source Sans Pro"/>
        </a:defRPr>
      </a:lvl1pPr>
    </p:titleStyle>
    <p:bodyStyle>
      <a:lvl1pPr marL="0" indent="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85000"/>
        <a:buFont typeface="Arial" pitchFamily="34" charset="0"/>
        <a:buNone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1pPr>
      <a:lvl2pPr marL="17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2pPr>
      <a:lvl3pPr marL="3636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3pPr>
      <a:lvl4pPr marL="543600" indent="-1836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4pPr>
      <a:lvl5pPr marL="71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5pPr>
      <a:lvl6pPr marL="36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jp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fallratgeber.bayern.de/haushalte/vermuellung_der_landschaft/index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w.com/de/skulpturen-aus-abfall-von-st%C3%A9phanie-kilgast/video-62471639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hyperlink" Target="https://www.stephaniekilgast.com/discarded-object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5GWIQXJMa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de-DE" dirty="0"/>
              <a:t>Projekttag zu Nachhaltigkeit und Naturschutz</a:t>
            </a:r>
          </a:p>
        </p:txBody>
      </p:sp>
      <p:sp>
        <p:nvSpPr>
          <p:cNvPr id="23" name="Untertitel 22">
            <a:extLst>
              <a:ext uri="{FF2B5EF4-FFF2-40B4-BE49-F238E27FC236}">
                <a16:creationId xmlns:a16="http://schemas.microsoft.com/office/drawing/2014/main" id="{1A63FBEE-C992-1B36-0AB1-E83AFF30B8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Abfall in der Natur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AEE6D39-1436-7B41-1C89-697CE4543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1653" y="3672000"/>
            <a:ext cx="2057143" cy="1440000"/>
          </a:xfrm>
          <a:prstGeom prst="rect">
            <a:avLst/>
          </a:prstGeom>
        </p:spPr>
      </p:pic>
      <p:pic>
        <p:nvPicPr>
          <p:cNvPr id="5" name="Grafik 4" descr="Plastikflaschenabfall auf einem Strand">
            <a:extLst>
              <a:ext uri="{FF2B5EF4-FFF2-40B4-BE49-F238E27FC236}">
                <a16:creationId xmlns:a16="http://schemas.microsoft.com/office/drawing/2014/main" id="{00DA2CF8-3B09-E74A-9686-FFE4ADA7F5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21" b="20832"/>
          <a:stretch>
            <a:fillRect/>
          </a:stretch>
        </p:blipFill>
        <p:spPr>
          <a:xfrm>
            <a:off x="0" y="0"/>
            <a:ext cx="9144000" cy="3429000"/>
          </a:xfrm>
          <a:prstGeom prst="rect">
            <a:avLst/>
          </a:prstGeom>
        </p:spPr>
      </p:pic>
      <p:pic>
        <p:nvPicPr>
          <p:cNvPr id="6" name="Bildplatzhalter 4">
            <a:extLst>
              <a:ext uri="{FF2B5EF4-FFF2-40B4-BE49-F238E27FC236}">
                <a16:creationId xmlns:a16="http://schemas.microsoft.com/office/drawing/2014/main" id="{2516A3CB-4A2A-F43A-BAF5-62B9063423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r="1700"/>
          <a:stretch/>
        </p:blipFill>
        <p:spPr>
          <a:xfrm>
            <a:off x="457200" y="0"/>
            <a:ext cx="1562400" cy="132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28E9A1-D1B7-8B6A-8D58-3DC542F2E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b="1" dirty="0">
                <a:effectLst/>
              </a:rPr>
              <a:t>6) Wie viel Plastikverpackungsabfall fällt jedes Jahr durchschnittlich pro Einwohner in Deutschland an?</a:t>
            </a:r>
            <a:endParaRPr lang="de-DE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2BFB676B-310D-4209-24D4-BBE7E313E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/>
          <a:p>
            <a:r>
              <a:rPr lang="en-US" dirty="0"/>
              <a:t>a) 36,09 kg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b) 39,49 kg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c) 42,13 kg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d) 66,76 kg</a:t>
            </a:r>
          </a:p>
        </p:txBody>
      </p:sp>
      <p:pic>
        <p:nvPicPr>
          <p:cNvPr id="11" name="Inhaltsplatzhalter 10" descr="Ein Bild, das Plastik, Flasche, Im Haus, Softdrink enthält.">
            <a:extLst>
              <a:ext uri="{FF2B5EF4-FFF2-40B4-BE49-F238E27FC236}">
                <a16:creationId xmlns:a16="http://schemas.microsoft.com/office/drawing/2014/main" id="{814C461B-E1B1-9E4D-F52F-63FB9DAC372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3" r="2430" b="2"/>
          <a:stretch/>
        </p:blipFill>
        <p:spPr>
          <a:xfrm>
            <a:off x="4648200" y="1080000"/>
            <a:ext cx="4038600" cy="3366000"/>
          </a:xfr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91AC144-399C-3E9A-F3E6-B3CEC2D73D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3D1FF1F3-7190-41A4-94C8-7E362D047834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A154A64-9491-536C-CDEE-536ECB7AD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F7EC451-3B74-4C58-5515-05B32F1D7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de-DE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592DA68A-F38E-ED6D-A4B4-FE48048468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 anchor="ctr"/>
          <a:lstStyle/>
          <a:p>
            <a:r>
              <a:rPr lang="de-DE" sz="1000" b="0" i="0" u="none" strike="noStrike" dirty="0">
                <a:effectLst/>
                <a:latin typeface="+mn-lt"/>
              </a:rPr>
              <a:t>Statista 2024</a:t>
            </a:r>
            <a:endParaRPr lang="de-DE" sz="1000" dirty="0">
              <a:latin typeface="+mn-lt"/>
            </a:endParaRP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AD0102A-2F28-DFAA-8648-BC89717F8A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DF8B709-7A31-2EA0-76E8-68711C4D8301}"/>
              </a:ext>
            </a:extLst>
          </p:cNvPr>
          <p:cNvSpPr/>
          <p:nvPr/>
        </p:nvSpPr>
        <p:spPr>
          <a:xfrm>
            <a:off x="306000" y="990000"/>
            <a:ext cx="118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35E734A2-B9BC-8E14-8858-63EB38BBD23A}"/>
              </a:ext>
            </a:extLst>
          </p:cNvPr>
          <p:cNvSpPr/>
          <p:nvPr/>
        </p:nvSpPr>
        <p:spPr>
          <a:xfrm>
            <a:off x="306000" y="1998000"/>
            <a:ext cx="1188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67D8F091-7D5D-411D-477A-C5C1D8E0A142}"/>
              </a:ext>
            </a:extLst>
          </p:cNvPr>
          <p:cNvSpPr/>
          <p:nvPr/>
        </p:nvSpPr>
        <p:spPr>
          <a:xfrm>
            <a:off x="306000" y="2970000"/>
            <a:ext cx="118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D0330D65-9B56-53A0-ADE9-EE966030D0C2}"/>
              </a:ext>
            </a:extLst>
          </p:cNvPr>
          <p:cNvSpPr/>
          <p:nvPr/>
        </p:nvSpPr>
        <p:spPr>
          <a:xfrm>
            <a:off x="306000" y="3978000"/>
            <a:ext cx="118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36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27" grpId="0" build="p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4D90D-3FF8-C2DC-C9B6-A619D0974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effectLst/>
              </a:rPr>
              <a:t>7) Wie viel Tonnen Plastik landen weltweit jedes Jahr in der Natur? </a:t>
            </a:r>
            <a:r>
              <a:rPr lang="de-DE" b="0" i="1" dirty="0">
                <a:effectLst/>
              </a:rPr>
              <a:t>(Angaben in t)</a:t>
            </a:r>
            <a:endParaRPr lang="de-DE" b="0" i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A95638-3456-2695-A118-6C4569B816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AT" dirty="0"/>
              <a:t>a) ca. 13 Mio.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b) ca. 38 Mio.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c) ca. 52 Mio.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d) ca. 89 Mio.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DA24194-7180-4840-E1AD-09C0CAE8B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2970E-10EC-43D0-8BD0-F01FE359B92E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5F608D6-C5AF-EB73-3A56-6F6D39CB6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B08ADE2-F3FC-C3F3-6C5D-942A23576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ECF18F6-E697-A42D-5AEA-B817A2BDD6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424000" cy="216000"/>
          </a:xfrm>
        </p:spPr>
        <p:txBody>
          <a:bodyPr anchor="t"/>
          <a:lstStyle/>
          <a:p>
            <a:r>
              <a:rPr lang="en-US" sz="1000" dirty="0"/>
              <a:t>Cottom, J.W., Cook, E. &amp; Velis, C.A. A local-to-global emissions inventory of </a:t>
            </a:r>
            <a:r>
              <a:rPr lang="en-US" sz="1000" dirty="0" err="1"/>
              <a:t>macroplastic</a:t>
            </a:r>
            <a:r>
              <a:rPr lang="en-US" sz="1000" dirty="0"/>
              <a:t> pollution. </a:t>
            </a:r>
            <a:r>
              <a:rPr lang="en-US" sz="1000" i="1" dirty="0"/>
              <a:t>Nature</a:t>
            </a:r>
            <a:r>
              <a:rPr lang="en-US" sz="1000" dirty="0"/>
              <a:t> </a:t>
            </a:r>
            <a:r>
              <a:rPr lang="en-US" sz="1000" b="1" dirty="0"/>
              <a:t>633</a:t>
            </a:r>
            <a:r>
              <a:rPr lang="en-US" sz="1000" dirty="0"/>
              <a:t>, 101–108 (2024). https://doi.org/10.1038/s41586-024-07758-6</a:t>
            </a:r>
            <a:endParaRPr lang="de-DE" sz="1000" dirty="0"/>
          </a:p>
        </p:txBody>
      </p:sp>
      <p:pic>
        <p:nvPicPr>
          <p:cNvPr id="10" name="Picture 2" descr="Verschmutzung, Umgebung, Plastik, Müll">
            <a:extLst>
              <a:ext uri="{FF2B5EF4-FFF2-40B4-BE49-F238E27FC236}">
                <a16:creationId xmlns:a16="http://schemas.microsoft.com/office/drawing/2014/main" id="{6D8B96AC-6D55-D153-9AE4-55AA2BB226C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48569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36419654-3AFC-8487-DEBD-8492E18436DF}"/>
              </a:ext>
            </a:extLst>
          </p:cNvPr>
          <p:cNvSpPr/>
          <p:nvPr/>
        </p:nvSpPr>
        <p:spPr>
          <a:xfrm>
            <a:off x="306000" y="990000"/>
            <a:ext cx="144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2C164FC-6B27-F4C4-94FB-9EC94F8D4965}"/>
              </a:ext>
            </a:extLst>
          </p:cNvPr>
          <p:cNvSpPr/>
          <p:nvPr/>
        </p:nvSpPr>
        <p:spPr>
          <a:xfrm>
            <a:off x="304800" y="1998000"/>
            <a:ext cx="144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C1286031-8962-87FC-D7CC-A4D714317DF6}"/>
              </a:ext>
            </a:extLst>
          </p:cNvPr>
          <p:cNvSpPr/>
          <p:nvPr/>
        </p:nvSpPr>
        <p:spPr>
          <a:xfrm>
            <a:off x="304800" y="2970000"/>
            <a:ext cx="1440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F834147-2171-D2C2-E090-DCD29609F223}"/>
              </a:ext>
            </a:extLst>
          </p:cNvPr>
          <p:cNvSpPr/>
          <p:nvPr/>
        </p:nvSpPr>
        <p:spPr>
          <a:xfrm>
            <a:off x="306000" y="3978000"/>
            <a:ext cx="144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428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4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B2E2E1-DE38-516A-2592-37E3EDAB9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8) Wie lange dauert die Zersetzung einer Plastikflasche im Meer?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DDC1A1-3BCD-5D60-BD90-1FB7D373CA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>
            <a:normAutofit/>
          </a:bodyPr>
          <a:lstStyle/>
          <a:p>
            <a:r>
              <a:rPr lang="de-AT" dirty="0"/>
              <a:t>a) ca. 160 Jahre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b) ca. 230 Jahre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c ) ca. 380 Jahre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d) ca. 450 Jahre</a:t>
            </a:r>
          </a:p>
        </p:txBody>
      </p:sp>
      <p:pic>
        <p:nvPicPr>
          <p:cNvPr id="11" name="Inhaltsplatzhalter 10" descr="Ein Bild, das schwimmende Schildkröte mit Plastiktüte enthält.">
            <a:extLst>
              <a:ext uri="{FF2B5EF4-FFF2-40B4-BE49-F238E27FC236}">
                <a16:creationId xmlns:a16="http://schemas.microsoft.com/office/drawing/2014/main" id="{E03AE0F2-4B91-3D86-2FA3-45F19F68D4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4" r="-3" b="35061"/>
          <a:stretch/>
        </p:blipFill>
        <p:spPr>
          <a:xfrm>
            <a:off x="4648200" y="1080000"/>
            <a:ext cx="4038600" cy="3366000"/>
          </a:xfr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F194624-B62F-5AEA-4653-B02A0325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61115DE5-5678-43BD-885F-C93709151A57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8AACB83-893A-E45F-8A7B-546697CA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BE9090F-CA36-F93A-9C1C-606B54C0C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12</a:t>
            </a:fld>
            <a:endParaRPr lang="de-DE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A488DE0F-F4B5-973F-A508-39F7A5CC67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320000" cy="216000"/>
          </a:xfrm>
        </p:spPr>
        <p:txBody>
          <a:bodyPr anchor="ctr"/>
          <a:lstStyle/>
          <a:p>
            <a:r>
              <a:rPr lang="en-US" sz="1000" dirty="0"/>
              <a:t>https://de.statista.com/infografik/17508/haltbarkeit-von-plastikmuell-im-meer/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AE247125-9CCD-74E9-1627-8ED901D2F69C}"/>
              </a:ext>
            </a:extLst>
          </p:cNvPr>
          <p:cNvSpPr/>
          <p:nvPr/>
        </p:nvSpPr>
        <p:spPr>
          <a:xfrm>
            <a:off x="306000" y="990000"/>
            <a:ext cx="1584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D278BA2-D5CE-CFB8-90AE-2BF16B0D83D5}"/>
              </a:ext>
            </a:extLst>
          </p:cNvPr>
          <p:cNvSpPr/>
          <p:nvPr/>
        </p:nvSpPr>
        <p:spPr>
          <a:xfrm>
            <a:off x="306000" y="3978000"/>
            <a:ext cx="1584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C5DB8C7-CFE7-0017-042C-904A190D801E}"/>
              </a:ext>
            </a:extLst>
          </p:cNvPr>
          <p:cNvSpPr/>
          <p:nvPr/>
        </p:nvSpPr>
        <p:spPr>
          <a:xfrm>
            <a:off x="304800" y="2970000"/>
            <a:ext cx="1584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2694934-04D8-C48D-564C-8E34D8330D7F}"/>
              </a:ext>
            </a:extLst>
          </p:cNvPr>
          <p:cNvSpPr/>
          <p:nvPr/>
        </p:nvSpPr>
        <p:spPr>
          <a:xfrm>
            <a:off x="304800" y="1998000"/>
            <a:ext cx="1584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87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3" grpId="0" build="p"/>
      <p:bldP spid="17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Stationen in Kleingruppen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F27B4-EA28-431F-8306-7FCAB6C5F51F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7"/>
          </p:nvPr>
        </p:nvSpPr>
        <p:spPr>
          <a:xfrm>
            <a:off x="457199" y="2376000"/>
            <a:ext cx="1893919" cy="447774"/>
          </a:xfrm>
        </p:spPr>
        <p:txBody>
          <a:bodyPr anchor="ctr"/>
          <a:lstStyle/>
          <a:p>
            <a:pPr algn="ctr"/>
            <a:r>
              <a:rPr lang="de-DE" b="1" dirty="0"/>
              <a:t>Station: Müllverbrauch</a:t>
            </a:r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8"/>
          </p:nvPr>
        </p:nvSpPr>
        <p:spPr>
          <a:xfrm>
            <a:off x="2574793" y="2376000"/>
            <a:ext cx="1888220" cy="447774"/>
          </a:xfrm>
        </p:spPr>
        <p:txBody>
          <a:bodyPr anchor="ctr" anchorCtr="1"/>
          <a:lstStyle/>
          <a:p>
            <a:pPr algn="ctr"/>
            <a:r>
              <a:rPr lang="de-DE" b="1" dirty="0"/>
              <a:t>Station: Rohstoffzersetzung</a:t>
            </a:r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9"/>
          </p:nvPr>
        </p:nvSpPr>
        <p:spPr>
          <a:xfrm>
            <a:off x="4690447" y="2377066"/>
            <a:ext cx="1888220" cy="434533"/>
          </a:xfrm>
        </p:spPr>
        <p:txBody>
          <a:bodyPr anchor="ctr"/>
          <a:lstStyle/>
          <a:p>
            <a:pPr algn="ctr"/>
            <a:r>
              <a:rPr lang="de-DE" b="1" dirty="0"/>
              <a:t>Station: Mülltrennung</a:t>
            </a:r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804447" y="2377067"/>
            <a:ext cx="1888220" cy="434533"/>
          </a:xfrm>
        </p:spPr>
        <p:txBody>
          <a:bodyPr anchor="ctr"/>
          <a:lstStyle/>
          <a:p>
            <a:pPr algn="ctr"/>
            <a:r>
              <a:rPr lang="de-DE" b="1" dirty="0"/>
              <a:t>Station: Upcycling</a:t>
            </a:r>
          </a:p>
        </p:txBody>
      </p:sp>
      <p:pic>
        <p:nvPicPr>
          <p:cNvPr id="59" name="Bildplatzhalter 58" descr="Ein Bild, das draußen, Plastiktüte, Abfall, Plastik enthält.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8" b="8678"/>
          <a:stretch/>
        </p:blipFill>
        <p:spPr/>
      </p:pic>
      <p:pic>
        <p:nvPicPr>
          <p:cNvPr id="60" name="Bildplatzhalter 59" descr="Ein Bild, das Mülleimer, Abfallcontainer, Behälter enthält."/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3" b="5923"/>
          <a:stretch/>
        </p:blipFill>
        <p:spPr/>
      </p:pic>
      <p:pic>
        <p:nvPicPr>
          <p:cNvPr id="61" name="Bildplatzhalter 60" descr="Ein Bild, das Fußbälle als Blumentopf, Zimmerpflanze, Pflanze enthält.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0" b="3330"/>
          <a:stretch/>
        </p:blipFill>
        <p:spPr/>
      </p:pic>
      <p:pic>
        <p:nvPicPr>
          <p:cNvPr id="2050" name="Picture 2" descr="Ein Bild, das vollen Abfallcontainer, und Müll auf dem Boden vor Büschen enthält.">
            <a:extLst>
              <a:ext uri="{FF2B5EF4-FFF2-40B4-BE49-F238E27FC236}">
                <a16:creationId xmlns:a16="http://schemas.microsoft.com/office/drawing/2014/main" id="{FDC10DED-E3A4-EB87-7C1E-3918EBE20011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6543" y="2925000"/>
            <a:ext cx="1645714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in Bild, das Fahrrad, Spielzeug, Bauspielzeug, Plastik, Reifen und weiteren Abfall enthält.">
            <a:extLst>
              <a:ext uri="{FF2B5EF4-FFF2-40B4-BE49-F238E27FC236}">
                <a16:creationId xmlns:a16="http://schemas.microsoft.com/office/drawing/2014/main" id="{80804BA4-0822-E0F1-8DC2-5FDF670A67ED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09686" y="2925000"/>
            <a:ext cx="1671428" cy="1170000"/>
          </a:xfrm>
          <a:prstGeom prst="rect">
            <a:avLst/>
          </a:prstGeom>
          <a:noFill/>
          <a:ln>
            <a:solidFill>
              <a:srgbClr val="8684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in Bild, das einen überquellenden Abfallcontainer auf der Wiese enthält.">
            <a:extLst>
              <a:ext uri="{FF2B5EF4-FFF2-40B4-BE49-F238E27FC236}">
                <a16:creationId xmlns:a16="http://schemas.microsoft.com/office/drawing/2014/main" id="{F6B29767-4E27-18F8-9FFC-946B2083E236}"/>
              </a:ext>
            </a:extLst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41950" y="2926800"/>
            <a:ext cx="1755685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in Bild, Abfallcontainer und Recyclinlogo enthält.">
            <a:extLst>
              <a:ext uri="{FF2B5EF4-FFF2-40B4-BE49-F238E27FC236}">
                <a16:creationId xmlns:a16="http://schemas.microsoft.com/office/drawing/2014/main" id="{BF6E8D57-ECDB-01E1-3463-CFC90BC8E6AA}"/>
              </a:ext>
            </a:extLst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94466" y="2926800"/>
            <a:ext cx="1475467" cy="1170000"/>
          </a:xfrm>
          <a:prstGeom prst="rect">
            <a:avLst/>
          </a:prstGeom>
          <a:noFill/>
          <a:ln>
            <a:solidFill>
              <a:srgbClr val="8684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ildplatzhalter 9" descr="Ein Bild, das draußen, Gras, Kronkorken enthält.">
            <a:extLst>
              <a:ext uri="{FF2B5EF4-FFF2-40B4-BE49-F238E27FC236}">
                <a16:creationId xmlns:a16="http://schemas.microsoft.com/office/drawing/2014/main" id="{D5E0BD63-3507-5A9C-6683-B3460F9A91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24" b="26724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5C7E1D82-DFED-2AF3-88F4-1D30A5E19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Müllverbrauch – Lösung</a:t>
            </a:r>
            <a:endParaRPr lang="de-DE" dirty="0"/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BCA8261E-02FB-E204-F0E5-7E91429669F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1) Du erzeugst jede Woche durchschnittlich 12 Kilogramm häuslichen Abfall (Destatis Stand Jan 2025).</a:t>
            </a:r>
          </a:p>
          <a:p>
            <a:r>
              <a:rPr lang="de-DE" sz="1400" b="1" dirty="0"/>
              <a:t>→ Wie viel Abfall ergibt das jede Woche und im Jahr in Deutschland?</a:t>
            </a:r>
          </a:p>
          <a:p>
            <a:r>
              <a:rPr lang="de-DE" sz="1400" i="1" dirty="0"/>
              <a:t>Entstehender Abfall in der Woche in D:</a:t>
            </a:r>
          </a:p>
          <a:p>
            <a:r>
              <a:rPr lang="de-DE" sz="1400" i="1" dirty="0"/>
              <a:t>12 kg * 84 Mrd. = 1.008 Mrd. kg ≈ </a:t>
            </a:r>
            <a:r>
              <a:rPr lang="de-DE" sz="1400" i="1" u="sng" dirty="0"/>
              <a:t>1 Mrd. t</a:t>
            </a:r>
          </a:p>
          <a:p>
            <a:r>
              <a:rPr lang="de-DE" sz="1400" i="1" dirty="0"/>
              <a:t>Entstehender Abfall im Jahr in D:</a:t>
            </a:r>
          </a:p>
          <a:p>
            <a:r>
              <a:rPr lang="de-DE" sz="1400" i="1" dirty="0"/>
              <a:t>1.008 Mrd. kg * 52 = 52.416 Mrd. kg ≈ </a:t>
            </a:r>
            <a:r>
              <a:rPr lang="de-DE" sz="1400" i="1" u="sng" dirty="0"/>
              <a:t>52,5 Mrd. t</a:t>
            </a:r>
          </a:p>
          <a:p>
            <a:r>
              <a:rPr lang="de-DE" sz="1400" b="1" dirty="0"/>
              <a:t>→ Und wie viel Abfall entsteht in deiner Stadt? </a:t>
            </a:r>
          </a:p>
          <a:p>
            <a:r>
              <a:rPr lang="de-DE" sz="1400" i="1" dirty="0"/>
              <a:t>Individuelles Ergebnis</a:t>
            </a:r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B7380161-0A57-DE16-20BD-70E80C2FEA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2) Wie wird Müll zu einem Problem für Mensch und Tier?</a:t>
            </a:r>
          </a:p>
          <a:p>
            <a:r>
              <a:rPr lang="de-DE" sz="1400" b="1" dirty="0"/>
              <a:t>Beispiele: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illegale Mülldeponien,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Abfall gelangt in die Umwelt,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nicht biologisch abbaubarer Müll, Umweltverschmutzung (Verschmutzung von Boden, Wasser und Luft),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…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72B0AB8-E26D-3644-70EC-2B0BD54D4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67AF-CFF4-4E3B-83BB-183120EAB4FC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0F616F0-D198-5F71-0F51-A6570C371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C7A7A7D-ADDC-AFC6-27A2-FCB07CBAF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53EC5288-A2BF-442F-0A2D-063BE31835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A4BBE057-589B-8C79-274B-878D501C36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6151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C031E5-B8C6-1F8E-6C0F-62285422F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Mülltrennung – </a:t>
            </a:r>
            <a:r>
              <a:rPr lang="de-DE" dirty="0"/>
              <a:t>Lösung</a:t>
            </a:r>
            <a:r>
              <a:rPr lang="de-AT" dirty="0"/>
              <a:t> Seite 1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F81330-BA40-C8CE-F1AC-680DAE7653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1) Ordne den Abfall in die richtige Mülltonne:</a:t>
            </a:r>
          </a:p>
          <a:p>
            <a:r>
              <a:rPr lang="de-DE" u="sng" dirty="0"/>
              <a:t>Restmülltonne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Taschentuch,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Zahnbürste,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Zigaretten,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Kassenbeleg aus Thermopapier,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kaputte Glühbirne,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Filzstift,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kaputtes Plastikspielzeug,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Hundekot,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Trinkglas</a:t>
            </a:r>
            <a:endParaRPr lang="de-DE" i="1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4076910-ED4A-8F7D-412A-4AE349BE17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AT" u="sng" dirty="0"/>
              <a:t>Biotonne</a:t>
            </a:r>
            <a:r>
              <a:rPr lang="de-AT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Bananenschale,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Kaffeefilter,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Essensreste,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Gartenabfälle</a:t>
            </a:r>
          </a:p>
          <a:p>
            <a:endParaRPr lang="de-DE" u="sng" dirty="0"/>
          </a:p>
          <a:p>
            <a:r>
              <a:rPr lang="de-DE" u="sng" dirty="0"/>
              <a:t>Papiertonne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alte Briefe,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Zeitungen,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Karton,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Geschenkpapier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4928E6D-7282-1EA0-9EFE-12FDD1469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F943A-6FF0-4CD3-B732-414FD12BA91C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E26C4D3-8436-6C87-83A0-C07130359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6255924-74AD-173E-758C-8CF72F3A5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9A0AF24-5520-4368-E4C4-C4348B9051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B51E6AE-9A59-C578-A2F0-B337A147C3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468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54EDF-1BAA-B715-E511-025E9CFD1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E1CDF3-B332-C85C-72AE-98A16DF28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Mülltrennung – </a:t>
            </a:r>
            <a:r>
              <a:rPr lang="de-DE" dirty="0"/>
              <a:t>Lösung</a:t>
            </a:r>
            <a:r>
              <a:rPr lang="de-AT" dirty="0"/>
              <a:t> Seite 2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D88DD4-4990-45BE-203D-2081F73462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u="sng" dirty="0"/>
              <a:t>Verpackungstonne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Dose aus Weißblech,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Kunststoff-Behälter,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leere Tube,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Getränkekartons,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Plastiktüte,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leere Joghurtbecher</a:t>
            </a:r>
          </a:p>
          <a:p>
            <a:r>
              <a:rPr lang="de-DE" u="sng" dirty="0"/>
              <a:t>Sperrmüll</a:t>
            </a:r>
            <a:r>
              <a:rPr lang="de-DE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Sessel,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Matratze,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Schrank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C85FA68-52A0-E662-C413-114F1E4DECC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AT" u="sng" dirty="0"/>
              <a:t>Wertstofftonne</a:t>
            </a:r>
            <a:r>
              <a:rPr lang="de-AT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Zahnbürste,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kaputtes Plastikspielzeug,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leere Joghurtbecher,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Dose aus Weißblech,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Kunststoff-Behälter,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leere Tube,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Getränkekartons,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Plastiktüte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D9811F3-1219-DEC7-53EE-D0682808D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D44E-9408-45CC-BAA9-EE6ADF4B00DC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0850F10-AFDD-09B6-B9C4-390AACF3B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9189B2F-6F2C-806F-CC36-B5A5CBFF3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612EA583-6ED7-3C85-3B10-1CB4D3FE2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868E329D-DE18-30C5-87F4-45CF68B092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242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B12F5D-07D3-2A25-8749-FF0B8C639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Station: Rohstoffzersetzung – </a:t>
            </a:r>
            <a:r>
              <a:rPr lang="de-DE" dirty="0"/>
              <a:t>Lösung</a:t>
            </a:r>
            <a:r>
              <a:rPr lang="de-AT" dirty="0"/>
              <a:t> Seite 1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563717A-3CB7-2106-8C9E-B5290FE6BC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55530D96-04AB-4011-93B7-37CA5443B820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763DF2D-AF50-A7DA-B189-0103D7811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8F34B9-EC68-2353-F395-F0C125D1A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17</a:t>
            </a:fld>
            <a:endParaRPr lang="de-DE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4E041B4-9FE9-4060-C841-80E4527AFE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1083388"/>
            <a:ext cx="8229600" cy="258135"/>
          </a:xfrm>
        </p:spPr>
        <p:txBody>
          <a:bodyPr/>
          <a:lstStyle/>
          <a:p>
            <a:r>
              <a:rPr lang="de-DE" sz="1600" dirty="0"/>
              <a:t>1a) Wie lange brauchen die Materialien, um sich in der Natur zu zersetzen?</a:t>
            </a:r>
            <a:endParaRPr lang="en-US" sz="1600" dirty="0"/>
          </a:p>
        </p:txBody>
      </p:sp>
      <p:graphicFrame>
        <p:nvGraphicFramePr>
          <p:cNvPr id="16" name="Inhaltsplatzhalter 9">
            <a:extLst>
              <a:ext uri="{FF2B5EF4-FFF2-40B4-BE49-F238E27FC236}">
                <a16:creationId xmlns:a16="http://schemas.microsoft.com/office/drawing/2014/main" id="{D4509166-65A5-8EA7-5543-B661757B56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4983117"/>
              </p:ext>
            </p:extLst>
          </p:nvPr>
        </p:nvGraphicFramePr>
        <p:xfrm>
          <a:off x="90000" y="1577763"/>
          <a:ext cx="8964000" cy="2963730"/>
        </p:xfrm>
        <a:graphic>
          <a:graphicData uri="http://schemas.openxmlformats.org/drawingml/2006/table">
            <a:tbl>
              <a:tblPr firstRow="1" firstCol="1" bandRow="1"/>
              <a:tblGrid>
                <a:gridCol w="1404000">
                  <a:extLst>
                    <a:ext uri="{9D8B030D-6E8A-4147-A177-3AD203B41FA5}">
                      <a16:colId xmlns:a16="http://schemas.microsoft.com/office/drawing/2014/main" val="1160078737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50560288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140485283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34004064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80750222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605121801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222036779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78694435"/>
                    </a:ext>
                  </a:extLst>
                </a:gridCol>
              </a:tblGrid>
              <a:tr h="32059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Bananenschale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6C5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 – 2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AE2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9372654"/>
                  </a:ext>
                </a:extLst>
              </a:tr>
              <a:tr h="32059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Orangenschale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4E29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de-DE" sz="15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1 – 3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1F0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1F0C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3597514"/>
                  </a:ext>
                </a:extLst>
              </a:tr>
              <a:tr h="32059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Zeitung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95DC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de-DE" sz="15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1 – 3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8062368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1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86D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1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Papiertaschentuch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429" marR="116429" marT="58215" marB="58215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de-DE" sz="15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1 – 5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0292743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DD8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DD87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Zigarettenstummel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429" marR="116429" marT="58215" marB="58215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1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de-DE" sz="15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2 – 7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87322" marR="87322" marT="121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9081532"/>
                  </a:ext>
                </a:extLst>
              </a:tr>
              <a:tr h="32040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60CA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Kaugummi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16429" marR="116429" marT="58215" marB="58215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60CA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1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de-DE" sz="15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3 – 5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87322" marR="87322" marT="12128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1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1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1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174513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Heute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 Jahr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5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 Jahre</a:t>
                      </a:r>
                      <a:endParaRPr lang="de-DE" sz="2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7322" marR="87322" marT="12128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4509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72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775DB-F8EE-1A74-C2A1-7631CEDF2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78667-3B4E-69F4-B971-6B4A72A59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Station: Rohstoffzersetzung – </a:t>
            </a:r>
            <a:r>
              <a:rPr lang="de-DE" dirty="0"/>
              <a:t>Lösung</a:t>
            </a:r>
            <a:r>
              <a:rPr lang="de-AT" dirty="0"/>
              <a:t> Seite 2</a:t>
            </a: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4AD41CA-B428-4554-B95D-04251FF27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FA6F2C7-8DE4-FC51-6583-B5CB62D61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18</a:t>
            </a:fld>
            <a:endParaRPr lang="de-DE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5C35D85F-73DA-CD3F-B8E2-3AF04EA255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1080000"/>
            <a:ext cx="8229600" cy="290050"/>
          </a:xfrm>
        </p:spPr>
        <p:txBody>
          <a:bodyPr>
            <a:noAutofit/>
          </a:bodyPr>
          <a:lstStyle/>
          <a:p>
            <a:r>
              <a:rPr lang="de-DE" sz="1600" dirty="0"/>
              <a:t>1b) Wie lange brauchen die Materialien, um sich in der Natur zu zersetzen?</a:t>
            </a:r>
            <a:endParaRPr lang="en-US" sz="1600" dirty="0"/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15CD11B4-10A1-58E3-94CE-7E9417B663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2175158"/>
              </p:ext>
            </p:extLst>
          </p:nvPr>
        </p:nvGraphicFramePr>
        <p:xfrm>
          <a:off x="248317" y="1576800"/>
          <a:ext cx="8647367" cy="3039730"/>
        </p:xfrm>
        <a:graphic>
          <a:graphicData uri="http://schemas.openxmlformats.org/drawingml/2006/table">
            <a:tbl>
              <a:tblPr firstRow="1" firstCol="1" bandRow="1"/>
              <a:tblGrid>
                <a:gridCol w="302666">
                  <a:extLst>
                    <a:ext uri="{9D8B030D-6E8A-4147-A177-3AD203B41FA5}">
                      <a16:colId xmlns:a16="http://schemas.microsoft.com/office/drawing/2014/main" val="3163192122"/>
                    </a:ext>
                  </a:extLst>
                </a:gridCol>
                <a:gridCol w="302666">
                  <a:extLst>
                    <a:ext uri="{9D8B030D-6E8A-4147-A177-3AD203B41FA5}">
                      <a16:colId xmlns:a16="http://schemas.microsoft.com/office/drawing/2014/main" val="2057373262"/>
                    </a:ext>
                  </a:extLst>
                </a:gridCol>
                <a:gridCol w="493405">
                  <a:extLst>
                    <a:ext uri="{9D8B030D-6E8A-4147-A177-3AD203B41FA5}">
                      <a16:colId xmlns:a16="http://schemas.microsoft.com/office/drawing/2014/main" val="33654102"/>
                    </a:ext>
                  </a:extLst>
                </a:gridCol>
                <a:gridCol w="491905">
                  <a:extLst>
                    <a:ext uri="{9D8B030D-6E8A-4147-A177-3AD203B41FA5}">
                      <a16:colId xmlns:a16="http://schemas.microsoft.com/office/drawing/2014/main" val="2439355114"/>
                    </a:ext>
                  </a:extLst>
                </a:gridCol>
                <a:gridCol w="491905">
                  <a:extLst>
                    <a:ext uri="{9D8B030D-6E8A-4147-A177-3AD203B41FA5}">
                      <a16:colId xmlns:a16="http://schemas.microsoft.com/office/drawing/2014/main" val="3870283474"/>
                    </a:ext>
                  </a:extLst>
                </a:gridCol>
                <a:gridCol w="491905">
                  <a:extLst>
                    <a:ext uri="{9D8B030D-6E8A-4147-A177-3AD203B41FA5}">
                      <a16:colId xmlns:a16="http://schemas.microsoft.com/office/drawing/2014/main" val="2441235853"/>
                    </a:ext>
                  </a:extLst>
                </a:gridCol>
                <a:gridCol w="491905">
                  <a:extLst>
                    <a:ext uri="{9D8B030D-6E8A-4147-A177-3AD203B41FA5}">
                      <a16:colId xmlns:a16="http://schemas.microsoft.com/office/drawing/2014/main" val="281431187"/>
                    </a:ext>
                  </a:extLst>
                </a:gridCol>
                <a:gridCol w="491905">
                  <a:extLst>
                    <a:ext uri="{9D8B030D-6E8A-4147-A177-3AD203B41FA5}">
                      <a16:colId xmlns:a16="http://schemas.microsoft.com/office/drawing/2014/main" val="1252607815"/>
                    </a:ext>
                  </a:extLst>
                </a:gridCol>
                <a:gridCol w="491905">
                  <a:extLst>
                    <a:ext uri="{9D8B030D-6E8A-4147-A177-3AD203B41FA5}">
                      <a16:colId xmlns:a16="http://schemas.microsoft.com/office/drawing/2014/main" val="2200478597"/>
                    </a:ext>
                  </a:extLst>
                </a:gridCol>
                <a:gridCol w="493200">
                  <a:extLst>
                    <a:ext uri="{9D8B030D-6E8A-4147-A177-3AD203B41FA5}">
                      <a16:colId xmlns:a16="http://schemas.microsoft.com/office/drawing/2014/main" val="322057931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39093481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30557583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79066864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535748918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93050983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348747365"/>
                    </a:ext>
                  </a:extLst>
                </a:gridCol>
              </a:tblGrid>
              <a:tr h="341717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1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6C5A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AE2D5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100 – 200 Jahre</a:t>
                      </a:r>
                      <a:endParaRPr lang="de-DE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Plastiksack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6898355"/>
                  </a:ext>
                </a:extLst>
              </a:tr>
              <a:tr h="3417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1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4E29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1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1F0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50 – 500 Jahre</a:t>
                      </a:r>
                      <a:endParaRPr lang="de-DE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1F0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Blechdose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895349"/>
                  </a:ext>
                </a:extLst>
              </a:tr>
              <a:tr h="341717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95DC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Windel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95DC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500 – 800 Jahre</a:t>
                      </a:r>
                      <a:endParaRPr lang="de-DE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724513"/>
                  </a:ext>
                </a:extLst>
              </a:tr>
              <a:tr h="341717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1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86D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Plastikflasche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100 – 5.000 Jahre</a:t>
                      </a:r>
                      <a:endParaRPr lang="de-DE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2CE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3472730"/>
                  </a:ext>
                </a:extLst>
              </a:tr>
              <a:tr h="341717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DD8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Glasflasche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DD8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8DD8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4.000 bis nicht messbar</a:t>
                      </a:r>
                      <a:endParaRPr lang="de-DE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D9F2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5369356"/>
                  </a:ext>
                </a:extLst>
              </a:tr>
              <a:tr h="341717">
                <a:tc gridSpan="2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60CA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1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Styropor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60CA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60CA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4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6.000 bis nicht messbar</a:t>
                      </a:r>
                      <a:endParaRPr lang="de-DE" sz="2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356" marR="92356" marT="46178" marB="46178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60CA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1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CAED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37965"/>
                  </a:ext>
                </a:extLst>
              </a:tr>
              <a:tr h="989428"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Heute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700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1.000 Jahre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2.000 Jahre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3.000 Jahre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4.000 Jahre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5.000 Jahre</a:t>
                      </a:r>
                      <a:endParaRPr lang="de-DE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152" marR="73152" algn="l" fontAlgn="t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de-DE" sz="1200" b="0" i="0" u="none" strike="noStrike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6.000 Jahre</a:t>
                      </a:r>
                      <a:endParaRPr lang="de-DE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267" marR="69267" marT="9620" marB="0" vert="vert27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8643749"/>
                  </a:ext>
                </a:extLst>
              </a:tr>
            </a:tbl>
          </a:graphicData>
        </a:graphic>
      </p:graphicFrame>
      <p:sp>
        <p:nvSpPr>
          <p:cNvPr id="9" name="Datumsplatzhalter 4">
            <a:extLst>
              <a:ext uri="{FF2B5EF4-FFF2-40B4-BE49-F238E27FC236}">
                <a16:creationId xmlns:a16="http://schemas.microsoft.com/office/drawing/2014/main" id="{1C2E0658-E679-A272-811C-EF7278FD4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D776C1B-DF42-4CD3-BAF1-88CAA875BA77}" type="datetime1">
              <a:rPr lang="de-DE" smtClean="0"/>
              <a:t>09.09.2025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35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F3B99C-44E4-E227-E264-14BA3BA62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Upcycling – Lösung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0C2640-6173-4EBB-A077-E32601AEB29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1) Was bedeutet Upcycling?</a:t>
            </a:r>
          </a:p>
          <a:p>
            <a:r>
              <a:rPr lang="de-DE" sz="1400" i="1" dirty="0"/>
              <a:t>Upcycling bedeutet: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Abfallprodukte oder andere nicht mehr genutzte Stoffe werden aufgewertet.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Beim Upcycling wird einem ausgedienten Gegenstand ein neuer Lebenszyklus verschafft.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Es kommt zu einer stofflichen Verbesserung des Produktes.</a:t>
            </a:r>
          </a:p>
          <a:p>
            <a:endParaRPr lang="de-DE" dirty="0"/>
          </a:p>
          <a:p>
            <a:r>
              <a:rPr lang="de-DE" dirty="0"/>
              <a:t>3) Welche Ideen hast du zu Upcycling?</a:t>
            </a:r>
          </a:p>
          <a:p>
            <a:r>
              <a:rPr lang="de-DE" sz="1400" i="1" dirty="0"/>
              <a:t>Individuelles Ergebnis</a:t>
            </a:r>
          </a:p>
        </p:txBody>
      </p:sp>
      <p:pic>
        <p:nvPicPr>
          <p:cNvPr id="11" name="Inhaltsplatzhalter 10" descr="Ein Bild, das Text, Screenshot, Schrift, Reihe enthält.&#10;&#10;Automatisch generierte Beschreibung">
            <a:extLst>
              <a:ext uri="{FF2B5EF4-FFF2-40B4-BE49-F238E27FC236}">
                <a16:creationId xmlns:a16="http://schemas.microsoft.com/office/drawing/2014/main" id="{1A873A06-425F-AF3D-D942-A8AC322E222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557413"/>
            <a:ext cx="4038600" cy="2411173"/>
          </a:xfr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ACD1D41-D0BB-9E72-D56E-9B2B7021A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061AB-6D84-4AF4-B6DD-FF788DA36B02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ACCC0EE-FEF9-CCC7-EF09-B6BB2285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1668517-D139-326D-0EAF-9733375AA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19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30DA8EC-2B79-9EE0-023F-2F1876E6C5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0C90E95-439A-E69C-98BB-430FD5AA4F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A08B82B-749A-D8FA-42AD-B18DA335011B}"/>
              </a:ext>
            </a:extLst>
          </p:cNvPr>
          <p:cNvSpPr txBox="1"/>
          <p:nvPr/>
        </p:nvSpPr>
        <p:spPr>
          <a:xfrm>
            <a:off x="4572000" y="1081382"/>
            <a:ext cx="403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8B4"/>
              </a:buClr>
              <a:buSzPct val="85000"/>
              <a:buFont typeface="Arial" pitchFamily="34" charset="0"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292934"/>
                </a:solidFill>
                <a:effectLst/>
                <a:uLnTx/>
                <a:uFillTx/>
                <a:latin typeface="Source Sans Pro"/>
                <a:ea typeface="+mn-ea"/>
              </a:rPr>
              <a:t>2) Abfallhierarchie: Ordne die folgenden Begriffe sinnvoll in die leeren Felder ein:</a:t>
            </a:r>
          </a:p>
        </p:txBody>
      </p:sp>
    </p:spTree>
    <p:extLst>
      <p:ext uri="{BB962C8B-B14F-4D97-AF65-F5344CB8AC3E}">
        <p14:creationId xmlns:p14="http://schemas.microsoft.com/office/powerpoint/2010/main" val="215829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93D1046E-715A-BB88-FAC4-B76AC42F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Film-Einführung</a:t>
            </a:r>
            <a:endParaRPr lang="de-DE" dirty="0"/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B6C4A8F9-D4B7-3F26-6E16-7E9304756B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206000"/>
            <a:ext cx="4038600" cy="3222000"/>
          </a:xfrm>
        </p:spPr>
        <p:txBody>
          <a:bodyPr>
            <a:normAutofit/>
          </a:bodyPr>
          <a:lstStyle/>
          <a:p>
            <a:r>
              <a:rPr lang="de-DE" dirty="0" err="1">
                <a:hlinkClick r:id="rId3"/>
              </a:rPr>
              <a:t>Vermüllung</a:t>
            </a:r>
            <a:r>
              <a:rPr lang="de-DE" dirty="0">
                <a:hlinkClick r:id="rId3"/>
              </a:rPr>
              <a:t> der Landschaft (Littering)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von Bayerisches Staatsministerium für Umwelt und Verbraucherschutz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Dauer: 2:11 min</a:t>
            </a:r>
          </a:p>
        </p:txBody>
      </p:sp>
      <p:pic>
        <p:nvPicPr>
          <p:cNvPr id="23" name="Inhaltsplatzhalter 22" descr="Ein Bild, das draußen, Wasser, Gelände, Strand enthält.&#10;&#10;Automatisch generierte Beschreibung">
            <a:extLst>
              <a:ext uri="{FF2B5EF4-FFF2-40B4-BE49-F238E27FC236}">
                <a16:creationId xmlns:a16="http://schemas.microsoft.com/office/drawing/2014/main" id="{D344ED0C-5432-EDE9-333F-8D4B37AA6D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30" b="-3"/>
          <a:stretch/>
        </p:blipFill>
        <p:spPr>
          <a:xfrm>
            <a:off x="4648200" y="1206000"/>
            <a:ext cx="4038600" cy="3222000"/>
          </a:xfrm>
          <a:noFill/>
        </p:spPr>
      </p:pic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CF16F78A-2EA6-7FFE-DF05-65F52B98E3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DC2CE918-45EA-4B62-B3C9-F9A219858788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F0AA1AEF-F66E-6C99-61E9-E886016F2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/>
              <a:t>Projekttag zu Nachhaltigkeit und Naturschutz</a:t>
            </a:r>
            <a:endParaRPr lang="de-DE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8BA51D22-9319-6F68-8BCB-6AFBE7BDA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6EFD5B1-68CB-4A29-8F6C-4D18DB05CB6D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de-DE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B01D64E2-FD5F-7208-1765-2B2C344C23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86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D651DAEF-9604-473E-F2AE-C55E8FF9DA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8200" y="4446000"/>
            <a:ext cx="4038600" cy="216000"/>
          </a:xfrm>
        </p:spPr>
        <p:txBody>
          <a:bodyPr>
            <a:normAutofit/>
          </a:bodyPr>
          <a:lstStyle/>
          <a:p>
            <a:r>
              <a:rPr lang="de-AT" dirty="0"/>
              <a:t>Foto: </a:t>
            </a:r>
            <a:r>
              <a:rPr lang="de-DE" dirty="0"/>
              <a:t>NABU/Jan Piecha</a:t>
            </a:r>
          </a:p>
        </p:txBody>
      </p:sp>
    </p:spTree>
    <p:extLst>
      <p:ext uri="{BB962C8B-B14F-4D97-AF65-F5344CB8AC3E}">
        <p14:creationId xmlns:p14="http://schemas.microsoft.com/office/powerpoint/2010/main" val="845761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Umwelt, Umweltschutz, Unendlichkeit">
            <a:extLst>
              <a:ext uri="{FF2B5EF4-FFF2-40B4-BE49-F238E27FC236}">
                <a16:creationId xmlns:a16="http://schemas.microsoft.com/office/drawing/2014/main" id="{8F677E44-AD05-9A0A-1A5D-744D952AF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5" r="3" b="3"/>
          <a:stretch/>
        </p:blipFill>
        <p:spPr bwMode="auto">
          <a:xfrm>
            <a:off x="1946276" y="1080000"/>
            <a:ext cx="5251448" cy="3366000"/>
          </a:xfrm>
          <a:prstGeom prst="rect">
            <a:avLst/>
          </a:prstGeom>
          <a:noFill/>
        </p:spPr>
      </p:pic>
      <p:sp>
        <p:nvSpPr>
          <p:cNvPr id="1050" name="Text Placeholder 2">
            <a:extLst>
              <a:ext uri="{FF2B5EF4-FFF2-40B4-BE49-F238E27FC236}">
                <a16:creationId xmlns:a16="http://schemas.microsoft.com/office/drawing/2014/main" id="{6F919E04-6A1D-9439-F0A1-A085E775C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4446000"/>
            <a:ext cx="82296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0CB43FF-1EA7-428D-860E-10359337435D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20</a:t>
            </a:fld>
            <a:endParaRPr lang="de-DE"/>
          </a:p>
        </p:txBody>
      </p:sp>
      <p:sp>
        <p:nvSpPr>
          <p:cNvPr id="1045" name="Title 7">
            <a:extLst>
              <a:ext uri="{FF2B5EF4-FFF2-40B4-BE49-F238E27FC236}">
                <a16:creationId xmlns:a16="http://schemas.microsoft.com/office/drawing/2014/main" id="{B67ED8FE-02C0-30B7-1900-73B6A83C1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/>
              <a:t>Rohstoffkreislauf als Ziel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3CCFA7E6-108F-25B8-8415-DF1B795E9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Aktion: Abfall sammeln</a:t>
            </a:r>
            <a:endParaRPr lang="de-DE" dirty="0"/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D8DD6F30-54D4-64D5-E139-BB11FBD47F4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Handschuhe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Mülltüten/Eimer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Müllgreifer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AT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Kleingruppen mit Handschuhen und Mülltüten ausstatten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Abfall in der Umwelt einsammeln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Zeitraum: ca. 1 Std.</a:t>
            </a:r>
            <a:endParaRPr lang="de-DE" dirty="0"/>
          </a:p>
        </p:txBody>
      </p:sp>
      <p:pic>
        <p:nvPicPr>
          <p:cNvPr id="20" name="Inhaltsplatzhalter 19" descr="Ein Bild, das Kleidung, draußen, Person, Strand enthält.&#10;&#10;Automatisch generierte Beschreibung">
            <a:extLst>
              <a:ext uri="{FF2B5EF4-FFF2-40B4-BE49-F238E27FC236}">
                <a16:creationId xmlns:a16="http://schemas.microsoft.com/office/drawing/2014/main" id="{ECAB5D15-66D6-6D64-9D57-47CBCFA119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416844"/>
            <a:ext cx="4038600" cy="2692400"/>
          </a:xfrm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A55291A-E29A-8681-57A8-0A896E94A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59A8-3456-4339-829A-26B520DEDACA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4F79638-9A26-C73C-E7CF-D78FDA69C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BE20E3B-FBF2-81E0-9541-B5C670DDA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D68F4319-A93E-834C-C0C0-1D1BF3632B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EBB39BBE-1CDC-FC8A-DFCB-1A830741AC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>
                <a:solidFill>
                  <a:schemeClr val="accent6"/>
                </a:solidFill>
              </a:rPr>
              <a:t>Foto: NABU/ Felix Paulin</a:t>
            </a:r>
          </a:p>
        </p:txBody>
      </p:sp>
    </p:spTree>
    <p:extLst>
      <p:ext uri="{BB962C8B-B14F-4D97-AF65-F5344CB8AC3E}">
        <p14:creationId xmlns:p14="http://schemas.microsoft.com/office/powerpoint/2010/main" val="987841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9131EA-B098-C0CF-EBFB-ECA129D699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1450" cy="336600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Abfall sichten/sortieren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Kreativität nutzen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Skulpturen/Collagen herstellen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Zeitraum: 1,5 bis 3 Std.</a:t>
            </a:r>
          </a:p>
          <a:p>
            <a:endParaRPr lang="de-AT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AT" dirty="0"/>
              <a:t>Für Inspiration:</a:t>
            </a:r>
          </a:p>
          <a:p>
            <a:pPr marL="462150" lvl="1" indent="-285750">
              <a:buFont typeface="Wingdings" panose="05000000000000000000" pitchFamily="2" charset="2"/>
              <a:buChar char="Ø"/>
            </a:pPr>
            <a:r>
              <a:rPr lang="de-DE" dirty="0">
                <a:hlinkClick r:id="rId3"/>
              </a:rPr>
              <a:t>Skulpturen aus Abfall von Stéphanie </a:t>
            </a:r>
            <a:r>
              <a:rPr lang="de-DE" dirty="0" err="1">
                <a:hlinkClick r:id="rId3"/>
              </a:rPr>
              <a:t>Kilgast</a:t>
            </a:r>
            <a:r>
              <a:rPr lang="de-DE" dirty="0">
                <a:hlinkClick r:id="rId3"/>
              </a:rPr>
              <a:t> – DW – 15.07.2022</a:t>
            </a:r>
            <a:endParaRPr lang="de-AT" dirty="0"/>
          </a:p>
          <a:p>
            <a:pPr marL="462150" lvl="1" indent="-285750">
              <a:buFont typeface="Wingdings" panose="05000000000000000000" pitchFamily="2" charset="2"/>
              <a:buChar char="Ø"/>
            </a:pPr>
            <a:r>
              <a:rPr lang="en-US" dirty="0">
                <a:hlinkClick r:id="rId4"/>
              </a:rPr>
              <a:t>Discarded Objects — Stephanie </a:t>
            </a:r>
            <a:r>
              <a:rPr lang="en-US" dirty="0" err="1">
                <a:hlinkClick r:id="rId4"/>
              </a:rPr>
              <a:t>Kilgast</a:t>
            </a:r>
            <a:r>
              <a:rPr lang="en-US" dirty="0">
                <a:hlinkClick r:id="rId4"/>
              </a:rPr>
              <a:t> - Contemporary Sculptures and Art</a:t>
            </a:r>
            <a:endParaRPr lang="de-AT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883BFD1-96D2-1372-5D55-5731FD4B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B163BDFE-DFE2-4C07-AB9A-7124A57D33A0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7175882-7695-08D2-1F91-8543A71D5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C1BBCE4-C8A8-251A-FA1A-2A8390E97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22</a:t>
            </a:fld>
            <a:endParaRPr lang="de-DE"/>
          </a:p>
        </p:txBody>
      </p:sp>
      <p:pic>
        <p:nvPicPr>
          <p:cNvPr id="1026" name="Picture 2" descr="Collage, Jahrgang, Ephemera">
            <a:extLst>
              <a:ext uri="{FF2B5EF4-FFF2-40B4-BE49-F238E27FC236}">
                <a16:creationId xmlns:a16="http://schemas.microsoft.com/office/drawing/2014/main" id="{53B7812A-57F7-6EC9-8EF7-F1BF93D24898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5" r="5522"/>
          <a:stretch/>
        </p:blipFill>
        <p:spPr bwMode="auto">
          <a:xfrm>
            <a:off x="5940000" y="10"/>
            <a:ext cx="3211286" cy="47807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31" name="Text Placeholder 6">
            <a:extLst>
              <a:ext uri="{FF2B5EF4-FFF2-40B4-BE49-F238E27FC236}">
                <a16:creationId xmlns:a16="http://schemas.microsoft.com/office/drawing/2014/main" id="{9D0A87AB-3C11-25C3-2AF4-0E76D06BCC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A2CD02-D368-BF46-F7A0-162A31634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Gestaltung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88188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kor, Recycling, Dekoration, Bunte">
            <a:extLst>
              <a:ext uri="{FF2B5EF4-FFF2-40B4-BE49-F238E27FC236}">
                <a16:creationId xmlns:a16="http://schemas.microsoft.com/office/drawing/2014/main" id="{4786CFCB-2987-E30E-C0B6-6AE1E915B20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2"/>
          <a:stretch/>
        </p:blipFill>
        <p:spPr bwMode="auto">
          <a:xfrm>
            <a:off x="457199" y="1080000"/>
            <a:ext cx="5251450" cy="33660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203975F-9867-47FE-0A65-316B576054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A000A1AB-A20D-4C0D-81DD-DE8C6D9BFC37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09716E0-1F2F-F18D-A0D1-BE01AAB22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E8ADBC-BBC4-0EFD-6EFB-995831816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23</a:t>
            </a:fld>
            <a:endParaRPr lang="de-DE"/>
          </a:p>
        </p:txBody>
      </p:sp>
      <p:pic>
        <p:nvPicPr>
          <p:cNvPr id="2058" name="Picture 10" descr="Birne, Die Glühbirne, Wachstum, Pflanze">
            <a:extLst>
              <a:ext uri="{FF2B5EF4-FFF2-40B4-BE49-F238E27FC236}">
                <a16:creationId xmlns:a16="http://schemas.microsoft.com/office/drawing/2014/main" id="{E5A8DC93-3644-D04A-710B-DA25AC7BDC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0"/>
          <a:stretch/>
        </p:blipFill>
        <p:spPr bwMode="auto">
          <a:xfrm>
            <a:off x="5940000" y="10"/>
            <a:ext cx="3211286" cy="478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7" name="Text Placeholder 6">
            <a:extLst>
              <a:ext uri="{FF2B5EF4-FFF2-40B4-BE49-F238E27FC236}">
                <a16:creationId xmlns:a16="http://schemas.microsoft.com/office/drawing/2014/main" id="{69ADB8F2-847F-0011-CD99-296F3177D9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2062" name="Title 8">
            <a:extLst>
              <a:ext uri="{FF2B5EF4-FFF2-40B4-BE49-F238E27FC236}">
                <a16:creationId xmlns:a16="http://schemas.microsoft.com/office/drawing/2014/main" id="{B584296E-88F5-536B-8E3F-7B75FDF14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/>
              <a:t>Gestaltungsideen</a:t>
            </a:r>
          </a:p>
        </p:txBody>
      </p:sp>
    </p:spTree>
    <p:extLst>
      <p:ext uri="{BB962C8B-B14F-4D97-AF65-F5344CB8AC3E}">
        <p14:creationId xmlns:p14="http://schemas.microsoft.com/office/powerpoint/2010/main" val="805383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5D1B229-4FCC-ECAC-BB62-0C06EBD20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C1710-C5BB-40C3-A981-5EBED8EC7845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24C6D6E-D5CF-652B-C541-BE19102A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B8BCECE-F56C-4B55-D3DC-F276D113A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0D5D1C04-0EEF-8204-41CA-EACB76559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de-DE" dirty="0"/>
              <a:t>NABU-Waldinstitut Standort Blankenburg</a:t>
            </a:r>
          </a:p>
          <a:p>
            <a:pPr>
              <a:spcBef>
                <a:spcPts val="600"/>
              </a:spcBef>
            </a:pPr>
            <a:r>
              <a:rPr lang="de-DE" dirty="0"/>
              <a:t>Großes Schloss 1</a:t>
            </a:r>
          </a:p>
          <a:p>
            <a:pPr>
              <a:spcBef>
                <a:spcPts val="600"/>
              </a:spcBef>
            </a:pPr>
            <a:r>
              <a:rPr lang="de-DE" dirty="0"/>
              <a:t>38889 Blankenburg</a:t>
            </a:r>
          </a:p>
          <a:p>
            <a:pPr>
              <a:spcBef>
                <a:spcPts val="600"/>
              </a:spcBef>
            </a:pP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Waldinstitut-Blankenburg@NABU.de</a:t>
            </a:r>
          </a:p>
          <a:p>
            <a:pPr>
              <a:spcBef>
                <a:spcPts val="600"/>
              </a:spcBef>
            </a:pPr>
            <a:r>
              <a:rPr lang="de-DE" dirty="0"/>
              <a:t>www.NABU-Waldinstitut-Blankenburg.de</a:t>
            </a:r>
          </a:p>
          <a:p>
            <a:pPr>
              <a:spcBef>
                <a:spcPts val="600"/>
              </a:spcBef>
            </a:pPr>
            <a:r>
              <a:rPr lang="de-DE" dirty="0"/>
              <a:t>www.Nachhaltigkeitslabor-Wald.de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051941B-CE8D-CA6E-F967-20EF0C338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Eine saubere Umwelt ist ein Menschenrecht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60135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1450" cy="336600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Gestalte ein Plakat mit Informationen über Abfall.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Füge einfache, wichtige Tipps für den Alltag hinzu.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Mit welchen Maßnahmen kann JEDE/R zum Reduzieren beitragen?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52CFEA5C-BA48-49BA-948A-B02A8623DA0A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25</a:t>
            </a:fld>
            <a:endParaRPr lang="de-DE"/>
          </a:p>
        </p:txBody>
      </p:sp>
      <p:pic>
        <p:nvPicPr>
          <p:cNvPr id="4098" name="Picture 2" descr="Ein Bild, das kleine Pflanze in Glühbirne enthält">
            <a:extLst>
              <a:ext uri="{FF2B5EF4-FFF2-40B4-BE49-F238E27FC236}">
                <a16:creationId xmlns:a16="http://schemas.microsoft.com/office/drawing/2014/main" id="{31B8C661-9931-7CCD-DA5B-8C6E0944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" r="-2" b="-2"/>
          <a:stretch/>
        </p:blipFill>
        <p:spPr bwMode="auto">
          <a:xfrm>
            <a:off x="5940000" y="10"/>
            <a:ext cx="3211286" cy="478079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103" name="Text Placeholder 6">
            <a:extLst>
              <a:ext uri="{FF2B5EF4-FFF2-40B4-BE49-F238E27FC236}">
                <a16:creationId xmlns:a16="http://schemas.microsoft.com/office/drawing/2014/main" id="{51FEEAD2-6FE7-54D2-C230-5DD43401CD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/>
              <a:t>Kommunikation im Naturschutz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/>
              <a:t>Problem Abfall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Pro Kopf fielen im Jahr 2022 rund 438 kg Haushaltsabfälle an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Insgesamt entstanden 2022 rund 37 Mio. Tonnen Abfall aus Haushalten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Rund 300.000 Tonnen dieses Abfalls landet jedes Jahr in Deutschland in der Natur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Etwa 35 % davon sind Zigaretten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Das entspricht über 70 Mrd. Zigaretten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Weltweit gelangen mehr als 80 % der gerauchten Zigaretten in der Natur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1 Zigarettenstummel kann bis zu 60 l Grundwasser verunreinigen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C1F6F8BF-CA0A-42AF-9E24-21FD1DB332D5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23" name="Footer Placeholder 5">
            <a:extLst>
              <a:ext uri="{FF2B5EF4-FFF2-40B4-BE49-F238E27FC236}">
                <a16:creationId xmlns:a16="http://schemas.microsoft.com/office/drawing/2014/main" id="{E7659A4A-E6BD-C0F9-ED29-6DE5C7ABB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/>
              <a:t>Projekttag zu Nachhaltigkeit und Naturschutz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26</a:t>
            </a:fld>
            <a:endParaRPr lang="de-DE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DF1828E-4CA6-DC09-314C-7A8BB41888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/>
          <a:p>
            <a:r>
              <a:rPr lang="en-US" dirty="0" err="1"/>
              <a:t>Statistisches</a:t>
            </a:r>
            <a:r>
              <a:rPr lang="en-US" dirty="0"/>
              <a:t> </a:t>
            </a:r>
            <a:r>
              <a:rPr lang="en-US" dirty="0" err="1"/>
              <a:t>Bundesamt</a:t>
            </a:r>
            <a:r>
              <a:rPr lang="en-US" dirty="0"/>
              <a:t>, WHO</a:t>
            </a:r>
          </a:p>
        </p:txBody>
      </p:sp>
      <p:pic>
        <p:nvPicPr>
          <p:cNvPr id="6" name="Grafik 5" descr="Ein Bild, das Baumaterial, Stein, Gelände, Kieselstein enthält.&#10;&#10;Automatisch generierte Beschreibung">
            <a:extLst>
              <a:ext uri="{FF2B5EF4-FFF2-40B4-BE49-F238E27FC236}">
                <a16:creationId xmlns:a16="http://schemas.microsoft.com/office/drawing/2014/main" id="{8C6BA888-5E93-F78C-398B-493C33A85A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00" y="2455650"/>
            <a:ext cx="4140000" cy="2328750"/>
          </a:xfrm>
          <a:prstGeom prst="rect">
            <a:avLst/>
          </a:prstGeom>
        </p:spPr>
      </p:pic>
      <p:pic>
        <p:nvPicPr>
          <p:cNvPr id="10" name="Grafik 9" descr="Ein Bild, das draußen, Gras, Pflanze, Abfallcontainer enthält.&#10;&#10;Automatisch generierte Beschreibung">
            <a:extLst>
              <a:ext uri="{FF2B5EF4-FFF2-40B4-BE49-F238E27FC236}">
                <a16:creationId xmlns:a16="http://schemas.microsoft.com/office/drawing/2014/main" id="{78160A32-B9A5-AC2D-1CCE-1CE0CADA11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9"/>
          <a:stretch/>
        </p:blipFill>
        <p:spPr>
          <a:xfrm>
            <a:off x="5004000" y="0"/>
            <a:ext cx="4140000" cy="2522011"/>
          </a:xfrm>
          <a:prstGeom prst="rect">
            <a:avLst/>
          </a:prstGeom>
        </p:spPr>
      </p:pic>
      <p:sp>
        <p:nvSpPr>
          <p:cNvPr id="18" name="Textplatzhalter 17"/>
          <p:cNvSpPr>
            <a:spLocks noGrp="1"/>
          </p:cNvSpPr>
          <p:nvPr>
            <p:ph type="body" sz="quarter" idx="14"/>
          </p:nvPr>
        </p:nvSpPr>
        <p:spPr>
          <a:xfrm>
            <a:off x="5003400" y="4464000"/>
            <a:ext cx="1691680" cy="180000"/>
          </a:xfrm>
        </p:spPr>
        <p:txBody>
          <a:bodyPr>
            <a:normAutofit lnSpcReduction="10000"/>
          </a:bodyPr>
          <a:lstStyle/>
          <a:p>
            <a:r>
              <a:rPr lang="de-DE" dirty="0">
                <a:solidFill>
                  <a:schemeClr val="bg1"/>
                </a:solidFill>
              </a:rPr>
              <a:t>Fotos: NABU/Jan Piecha</a:t>
            </a:r>
          </a:p>
        </p:txBody>
      </p:sp>
    </p:spTree>
    <p:extLst>
      <p:ext uri="{BB962C8B-B14F-4D97-AF65-F5344CB8AC3E}">
        <p14:creationId xmlns:p14="http://schemas.microsoft.com/office/powerpoint/2010/main" val="247716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0A912F12-DC0B-ED6A-745C-296838EA9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en-US" dirty="0" err="1"/>
              <a:t>Abfallaufkommen</a:t>
            </a:r>
            <a:r>
              <a:rPr lang="en-US" dirty="0"/>
              <a:t> in Deutschland </a:t>
            </a:r>
            <a:r>
              <a:rPr lang="en-US" b="0" i="1" dirty="0"/>
              <a:t>(in Mio. t)</a:t>
            </a:r>
          </a:p>
        </p:txBody>
      </p:sp>
      <p:pic>
        <p:nvPicPr>
          <p:cNvPr id="14" name="Inhaltsplatzhalter 13" descr="Ein Bild, das Text, Screenshot, Farbigkeit, parallel enthält.&#10;&#10;KI-generierte Inhalte können fehlerhaft sein.">
            <a:extLst>
              <a:ext uri="{FF2B5EF4-FFF2-40B4-BE49-F238E27FC236}">
                <a16:creationId xmlns:a16="http://schemas.microsoft.com/office/drawing/2014/main" id="{950C847F-3C52-99A2-4552-FE6FE2B7A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0" t="11111" r="11300"/>
          <a:stretch>
            <a:fillRect/>
          </a:stretch>
        </p:blipFill>
        <p:spPr>
          <a:xfrm>
            <a:off x="1265823" y="896400"/>
            <a:ext cx="6612353" cy="3816000"/>
          </a:xfr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196DD84-CED8-8DF3-BEB0-6EBDD3281C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7DF236-E39E-433C-BF09-FB0BE1207AD7}" type="datetime1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CAB2EDD-0CC8-9EF3-FF0B-426591D33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493300E-D626-325D-B992-FC8FBE4F9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888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4B8997-1BCB-28CA-7366-F4DD0E38B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Zusammensetzung der haushaltstypischen Siedlungsabfälle 2022</a:t>
            </a:r>
            <a:endParaRPr lang="de-DE" dirty="0"/>
          </a:p>
        </p:txBody>
      </p:sp>
      <p:pic>
        <p:nvPicPr>
          <p:cNvPr id="8" name="Inhaltsplatzhalter 7" descr="Ein Bild, das Text, Screenshot, Diagramm, Kreis enthält.&#10;&#10;KI-generierte Inhalte können fehlerhaft sein.">
            <a:extLst>
              <a:ext uri="{FF2B5EF4-FFF2-40B4-BE49-F238E27FC236}">
                <a16:creationId xmlns:a16="http://schemas.microsoft.com/office/drawing/2014/main" id="{EB053689-9460-2CFB-52E6-0FC9E2011E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t="7951" r="16675"/>
          <a:stretch>
            <a:fillRect/>
          </a:stretch>
        </p:blipFill>
        <p:spPr>
          <a:xfrm>
            <a:off x="1796804" y="896400"/>
            <a:ext cx="5550392" cy="3852000"/>
          </a:xfrm>
          <a:noFill/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66E099-CA4F-1817-6634-9C2CCC2442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3C93E21E-72FC-48FF-8196-2360D9CB274A}" type="datetime1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09.09.2025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3CDE58B-2CA4-997A-7924-4F18353C2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C10F0F-C381-2580-4537-886D8B819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6EFD5B1-68CB-4A29-8F6C-4D18DB05CB6D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667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B042C0-1D8D-1B85-540E-B0C46AED6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Film-Einführung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447EBE4-F197-D36E-E0F0-44785079F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206000"/>
            <a:ext cx="4038600" cy="3222000"/>
          </a:xfrm>
        </p:spPr>
        <p:txBody>
          <a:bodyPr>
            <a:normAutofit/>
          </a:bodyPr>
          <a:lstStyle/>
          <a:p>
            <a:r>
              <a:rPr lang="de-DE" dirty="0">
                <a:hlinkClick r:id="rId3"/>
              </a:rPr>
              <a:t>So schaden Gartenabfälle der Natur | MDR GARTEN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von MDR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Dauer: 3:24 Minuten</a:t>
            </a:r>
          </a:p>
        </p:txBody>
      </p:sp>
      <p:pic>
        <p:nvPicPr>
          <p:cNvPr id="3074" name="Picture 2" descr="Kompost, Müll, Biologisch, Abfall, Obst">
            <a:extLst>
              <a:ext uri="{FF2B5EF4-FFF2-40B4-BE49-F238E27FC236}">
                <a16:creationId xmlns:a16="http://schemas.microsoft.com/office/drawing/2014/main" id="{A5B3860A-2643-39C6-5AEA-D3CA9885A28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1" r="2249" b="-3"/>
          <a:stretch/>
        </p:blipFill>
        <p:spPr bwMode="auto">
          <a:xfrm>
            <a:off x="4648200" y="1206000"/>
            <a:ext cx="4038600" cy="32220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41F96D7-FC35-9009-7665-70B87C12F7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B6209E0-DFDD-4761-98A6-DE71947A6317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00D8F98-0652-F670-6776-3E9140DE0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A7BCDA-C706-B1F1-16B8-FDCF79794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de-DE"/>
          </a:p>
        </p:txBody>
      </p:sp>
      <p:sp>
        <p:nvSpPr>
          <p:cNvPr id="3079" name="Text Placeholder 7">
            <a:extLst>
              <a:ext uri="{FF2B5EF4-FFF2-40B4-BE49-F238E27FC236}">
                <a16:creationId xmlns:a16="http://schemas.microsoft.com/office/drawing/2014/main" id="{3906B7DF-E1A9-3541-BB5A-F02A859F16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86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3081" name="Text Placeholder 8">
            <a:extLst>
              <a:ext uri="{FF2B5EF4-FFF2-40B4-BE49-F238E27FC236}">
                <a16:creationId xmlns:a16="http://schemas.microsoft.com/office/drawing/2014/main" id="{1BEE27F5-2228-73B5-B138-F738019823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8200" y="4446000"/>
            <a:ext cx="4038600" cy="2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67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/>
              <a:t>Definition: Abfall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06000"/>
            <a:ext cx="4038600" cy="322200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Gegenstände, die nicht mehr gebraucht werden,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die man loswerden will.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Kaputte und benutzte Sachen</a:t>
            </a:r>
          </a:p>
        </p:txBody>
      </p:sp>
      <p:pic>
        <p:nvPicPr>
          <p:cNvPr id="5" name="Grafik 4" descr="Ein Bild, das draußen, Baum, Wandern, Gelände enthält.&#10;&#10;Automatisch generierte Beschreibung">
            <a:extLst>
              <a:ext uri="{FF2B5EF4-FFF2-40B4-BE49-F238E27FC236}">
                <a16:creationId xmlns:a16="http://schemas.microsoft.com/office/drawing/2014/main" id="{94345DFD-EF91-009A-D23E-4BA68CF2B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3" r="2907" b="-3"/>
          <a:stretch/>
        </p:blipFill>
        <p:spPr>
          <a:xfrm>
            <a:off x="4648200" y="1206000"/>
            <a:ext cx="4038600" cy="3222000"/>
          </a:xfrm>
          <a:prstGeom prst="rect">
            <a:avLst/>
          </a:prstGeom>
          <a:noFill/>
        </p:spPr>
      </p:pic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2861974-D298-4E12-B1E9-14CC7A94511E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23" name="Footer Placeholder 5">
            <a:extLst>
              <a:ext uri="{FF2B5EF4-FFF2-40B4-BE49-F238E27FC236}">
                <a16:creationId xmlns:a16="http://schemas.microsoft.com/office/drawing/2014/main" id="{E7659A4A-E6BD-C0F9-ED29-6DE5C7ABB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/>
              <a:t>Projekttag zu Nachhaltigkeit und Naturschutz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de-DE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65B565BD-6CA9-85E1-B66A-7E3C876AA1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86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4"/>
          </p:nvPr>
        </p:nvSpPr>
        <p:spPr>
          <a:xfrm>
            <a:off x="4648200" y="4446000"/>
            <a:ext cx="4038600" cy="216000"/>
          </a:xfrm>
        </p:spPr>
        <p:txBody>
          <a:bodyPr>
            <a:normAutofit/>
          </a:bodyPr>
          <a:lstStyle/>
          <a:p>
            <a:r>
              <a:rPr lang="de-DE"/>
              <a:t>Foto: NABU/Jan Piecha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29A21-EBD2-E0D0-0649-02E8C97C9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839C82C5-C857-18E0-F74B-DE94034F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de-AT" dirty="0"/>
              <a:t>1) Wie viel Haushaltsmüll fiel 2023 pro Person an?</a:t>
            </a:r>
            <a:endParaRPr lang="de-DE" dirty="0"/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35F71108-C52C-C0BA-5E68-9B9EF5F090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 a) 243 kg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b) 362 kg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c) 433 kg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d) 512 kg</a:t>
            </a:r>
          </a:p>
        </p:txBody>
      </p:sp>
      <p:sp>
        <p:nvSpPr>
          <p:cNvPr id="38" name="Date Placeholder 3">
            <a:extLst>
              <a:ext uri="{FF2B5EF4-FFF2-40B4-BE49-F238E27FC236}">
                <a16:creationId xmlns:a16="http://schemas.microsoft.com/office/drawing/2014/main" id="{A6CD5783-B386-29EF-8E51-59E978851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250165B6-8E8C-4D73-974E-AB6E807A0B2A}" type="datetime1">
              <a:rPr lang="de-DE" smtClean="0"/>
              <a:t>09.09.2025</a:t>
            </a:fld>
            <a:endParaRPr lang="de-DE"/>
          </a:p>
        </p:txBody>
      </p:sp>
      <p:sp>
        <p:nvSpPr>
          <p:cNvPr id="40" name="Footer Placeholder 4">
            <a:extLst>
              <a:ext uri="{FF2B5EF4-FFF2-40B4-BE49-F238E27FC236}">
                <a16:creationId xmlns:a16="http://schemas.microsoft.com/office/drawing/2014/main" id="{BA792331-50CA-F5F2-44E6-4EABDC5A1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BF92B38A-3C21-7439-46C3-F7606A6A3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16EFD5B1-68CB-4A29-8F6C-4D18DB05CB6D}" type="slidenum">
              <a:rPr lang="de-DE" smtClean="0"/>
              <a:pPr>
                <a:spcAft>
                  <a:spcPts val="600"/>
                </a:spcAft>
              </a:pPr>
              <a:t>5</a:t>
            </a:fld>
            <a:endParaRPr lang="de-DE"/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06F65AB5-A07B-27DF-2559-8557E4FCA7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r>
              <a:rPr lang="de-AT" sz="1000" dirty="0">
                <a:latin typeface="+mn-lt"/>
              </a:rPr>
              <a:t>Statistisches Bundesamt: </a:t>
            </a:r>
            <a:r>
              <a:rPr lang="de-DE" sz="1000" b="0" i="0" dirty="0">
                <a:solidFill>
                  <a:srgbClr val="333333"/>
                </a:solidFill>
                <a:effectLst/>
                <a:latin typeface="+mn-lt"/>
              </a:rPr>
              <a:t>Pressemitteilung Nr. 475 vom 16. Dezember 2024</a:t>
            </a:r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4A597D43-A3E6-4CC8-5C91-F1D7812F37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 descr="Behälter, Flasche, Kasten, Kann, Zeitung">
            <a:extLst>
              <a:ext uri="{FF2B5EF4-FFF2-40B4-BE49-F238E27FC236}">
                <a16:creationId xmlns:a16="http://schemas.microsoft.com/office/drawing/2014/main" id="{15542189-CADC-C1C6-F325-984A4DA4C82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206" y="1079500"/>
            <a:ext cx="3606587" cy="336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hteck 43">
            <a:extLst>
              <a:ext uri="{FF2B5EF4-FFF2-40B4-BE49-F238E27FC236}">
                <a16:creationId xmlns:a16="http://schemas.microsoft.com/office/drawing/2014/main" id="{82E5595F-A4A5-1AED-091F-CC5503EAF432}"/>
              </a:ext>
            </a:extLst>
          </p:cNvPr>
          <p:cNvSpPr/>
          <p:nvPr/>
        </p:nvSpPr>
        <p:spPr>
          <a:xfrm>
            <a:off x="306000" y="1998000"/>
            <a:ext cx="10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CD52A23B-878C-A9F2-8EE2-19BE3E8A1BBE}"/>
              </a:ext>
            </a:extLst>
          </p:cNvPr>
          <p:cNvSpPr/>
          <p:nvPr/>
        </p:nvSpPr>
        <p:spPr>
          <a:xfrm>
            <a:off x="306000" y="990000"/>
            <a:ext cx="10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D64F4177-EBC1-02D2-8263-A37831F407CD}"/>
              </a:ext>
            </a:extLst>
          </p:cNvPr>
          <p:cNvSpPr/>
          <p:nvPr/>
        </p:nvSpPr>
        <p:spPr>
          <a:xfrm>
            <a:off x="306000" y="2970000"/>
            <a:ext cx="1080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872B7DF5-8435-FD2F-3163-1CC12F821520}"/>
              </a:ext>
            </a:extLst>
          </p:cNvPr>
          <p:cNvSpPr/>
          <p:nvPr/>
        </p:nvSpPr>
        <p:spPr>
          <a:xfrm>
            <a:off x="306000" y="3978000"/>
            <a:ext cx="10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uiExpand="1" build="p"/>
      <p:bldP spid="41" grpId="0" build="p"/>
      <p:bldP spid="44" grpId="0" animBg="1"/>
      <p:bldP spid="45" grpId="0" animBg="1"/>
      <p:bldP spid="46" grpId="0" animBg="1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5227B6-41A0-F391-21BF-892E2D9F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b="1" dirty="0">
                <a:effectLst/>
              </a:rPr>
              <a:t>2) Wie viel Tonnen Abfall landen jedes Jahr in Deutschland in der Natur? </a:t>
            </a:r>
            <a:r>
              <a:rPr lang="de-DE" b="0" i="1" dirty="0">
                <a:effectLst/>
              </a:rPr>
              <a:t>(Angaben in t)</a:t>
            </a:r>
            <a:endParaRPr lang="de-DE" b="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EFED7BB-6BF8-CCE2-A208-8FF44C523B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>
            <a:normAutofit/>
          </a:bodyPr>
          <a:lstStyle/>
          <a:p>
            <a:r>
              <a:rPr lang="de-AT" dirty="0"/>
              <a:t>a) ca. 30.000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b) ca. 450.000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c) ca. 540.000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d) ca. 600.000</a:t>
            </a:r>
          </a:p>
        </p:txBody>
      </p:sp>
      <p:pic>
        <p:nvPicPr>
          <p:cNvPr id="11" name="Inhaltsplatzhalter 10" descr="Ein Bild, das draußen, Softdrink, Blechdose, Abfall enthält.">
            <a:extLst>
              <a:ext uri="{FF2B5EF4-FFF2-40B4-BE49-F238E27FC236}">
                <a16:creationId xmlns:a16="http://schemas.microsoft.com/office/drawing/2014/main" id="{5232A9AB-AF22-CAB3-5137-6FB3A2157C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0" r="1" b="20167"/>
          <a:stretch/>
        </p:blipFill>
        <p:spPr>
          <a:xfrm>
            <a:off x="4648200" y="1080000"/>
            <a:ext cx="4038600" cy="3366000"/>
          </a:xfr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3EC49B9-9C04-9DD3-6618-66B71F32B2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126D35F0-BD0E-4B59-9EAC-292C6714678A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B9B3D56-27A7-7B59-7ED1-989788471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87986FD-0D99-33CA-A28F-BE81B0FF4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de-DE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29DAF2D1-4728-D3E6-517F-1086F4D6E7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8FDA1A8A-D3D7-20CA-F59C-66F9E8671D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630EA6F-A855-ADD2-7059-166952B86B77}"/>
              </a:ext>
            </a:extLst>
          </p:cNvPr>
          <p:cNvSpPr/>
          <p:nvPr/>
        </p:nvSpPr>
        <p:spPr>
          <a:xfrm>
            <a:off x="306000" y="990000"/>
            <a:ext cx="1404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D3D9293-2039-F0BC-AB39-F3286D212652}"/>
              </a:ext>
            </a:extLst>
          </p:cNvPr>
          <p:cNvSpPr/>
          <p:nvPr/>
        </p:nvSpPr>
        <p:spPr>
          <a:xfrm>
            <a:off x="306000" y="2970000"/>
            <a:ext cx="1404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18831F1C-D971-D471-E074-B6B3D1E5071C}"/>
              </a:ext>
            </a:extLst>
          </p:cNvPr>
          <p:cNvSpPr/>
          <p:nvPr/>
        </p:nvSpPr>
        <p:spPr>
          <a:xfrm>
            <a:off x="306000" y="1998000"/>
            <a:ext cx="1404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A5D6504-583C-4420-B16D-E76C49396404}"/>
              </a:ext>
            </a:extLst>
          </p:cNvPr>
          <p:cNvSpPr/>
          <p:nvPr/>
        </p:nvSpPr>
        <p:spPr>
          <a:xfrm>
            <a:off x="306000" y="3978000"/>
            <a:ext cx="1404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731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 animBg="1"/>
      <p:bldP spid="20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4CCCE-0F37-DE98-5727-3BF83C7AF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b="1" dirty="0">
                <a:effectLst/>
              </a:rPr>
              <a:t>3) Wie viele Zigaretten landen jedes Jahr in Deutschland in der Natur?</a:t>
            </a:r>
            <a:endParaRPr lang="de-DE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8070CD0-DDC2-1718-B432-28D7D3E40C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/>
          <a:p>
            <a:r>
              <a:rPr lang="de-DE" dirty="0"/>
              <a:t>a) weniger als 1 Mrd.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b) 5 – 20 Mrd.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c) 40 – 60 Mrd.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d) mehr als 70 Mrd.</a:t>
            </a:r>
          </a:p>
        </p:txBody>
      </p:sp>
      <p:pic>
        <p:nvPicPr>
          <p:cNvPr id="11" name="Inhaltsplatzhalter 10" descr="Ein Bild, das Gelände, Zigarette, draußen enthält.">
            <a:extLst>
              <a:ext uri="{FF2B5EF4-FFF2-40B4-BE49-F238E27FC236}">
                <a16:creationId xmlns:a16="http://schemas.microsoft.com/office/drawing/2014/main" id="{8000E109-37EA-43F1-E31A-4CB33384DE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5" r="9729" b="2"/>
          <a:stretch/>
        </p:blipFill>
        <p:spPr>
          <a:xfrm>
            <a:off x="4648200" y="1080000"/>
            <a:ext cx="4038600" cy="3366000"/>
          </a:xfr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4DFEE97-21A9-730A-349A-1C6D65375A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738C902-0FDB-4693-8B66-E5BDDC28C2CA}" type="datetime1">
              <a:rPr lang="de-DE" smtClean="0"/>
              <a:t>09.09.2025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CA413A2-32BC-9F41-C400-C68717E71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CF89237-A33B-6DAE-52B1-AC5EBE084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de-DE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629D97C9-3EFA-54E3-A173-748445ED16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17136577-56F6-79BD-97C7-062857E43D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0556396C-AFD3-CF30-35FA-6A3465B0291B}"/>
              </a:ext>
            </a:extLst>
          </p:cNvPr>
          <p:cNvSpPr/>
          <p:nvPr/>
        </p:nvSpPr>
        <p:spPr>
          <a:xfrm>
            <a:off x="306000" y="990000"/>
            <a:ext cx="19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67F40AB-51DB-3F25-8164-10CD3A7165A6}"/>
              </a:ext>
            </a:extLst>
          </p:cNvPr>
          <p:cNvSpPr/>
          <p:nvPr/>
        </p:nvSpPr>
        <p:spPr>
          <a:xfrm>
            <a:off x="306000" y="1998000"/>
            <a:ext cx="19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EDE8CE57-36C3-BBB4-D057-585FB5E3E7F0}"/>
              </a:ext>
            </a:extLst>
          </p:cNvPr>
          <p:cNvSpPr/>
          <p:nvPr/>
        </p:nvSpPr>
        <p:spPr>
          <a:xfrm>
            <a:off x="306000" y="2970000"/>
            <a:ext cx="19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926BC2C-3B02-29F1-28F0-4EC533A10270}"/>
              </a:ext>
            </a:extLst>
          </p:cNvPr>
          <p:cNvSpPr/>
          <p:nvPr/>
        </p:nvSpPr>
        <p:spPr>
          <a:xfrm>
            <a:off x="306000" y="3978000"/>
            <a:ext cx="1980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570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738A1A-F766-C050-0B4E-EE921F0C6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4) Wie viele Tonnen Abfall wurden 2022 verwertet (stofflich und energetisch)? </a:t>
            </a:r>
            <a:r>
              <a:rPr lang="de-DE" b="0" i="1" dirty="0"/>
              <a:t>(Angaben in t)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31B0AB3-E25D-7F85-7C13-F67D8A0917F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AT" dirty="0"/>
              <a:t>a) 183 Mio.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b) 327 Mio.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c) 578 Mio.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d) 735 Mio.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6CE7ACD-B95D-0D43-67A3-FB648A73B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82950-0596-4DED-BCAC-84F6F6B80F14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F5A2025-AFE6-DDEB-C263-D013B631A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B415F15-8F24-F508-B304-2E0F71E9E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21E3A7E-FCDF-5A47-28A1-84CE00E52A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r>
              <a:rPr lang="de-DE" sz="1000" i="0" dirty="0">
                <a:effectLst/>
                <a:latin typeface="+mn-lt"/>
              </a:rPr>
              <a:t>Statista Research Department</a:t>
            </a:r>
            <a:endParaRPr lang="de-DE" sz="1000" dirty="0">
              <a:latin typeface="+mn-lt"/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B33AD43-3D9D-E6D5-A3C4-6532948ED6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E3082B79-3832-4104-B383-57F4DD89C223}"/>
              </a:ext>
            </a:extLst>
          </p:cNvPr>
          <p:cNvSpPr/>
          <p:nvPr/>
        </p:nvSpPr>
        <p:spPr>
          <a:xfrm>
            <a:off x="306000" y="990000"/>
            <a:ext cx="118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E7F53C5-DF8B-65AB-4556-B9CF8DF1A08A}"/>
              </a:ext>
            </a:extLst>
          </p:cNvPr>
          <p:cNvSpPr/>
          <p:nvPr/>
        </p:nvSpPr>
        <p:spPr>
          <a:xfrm>
            <a:off x="306000" y="1998000"/>
            <a:ext cx="1188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A5BD83CE-8CD3-CAA6-AB82-573D8C8AE824}"/>
              </a:ext>
            </a:extLst>
          </p:cNvPr>
          <p:cNvSpPr/>
          <p:nvPr/>
        </p:nvSpPr>
        <p:spPr>
          <a:xfrm>
            <a:off x="306000" y="2970000"/>
            <a:ext cx="118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3D59FAD6-9A9D-E1A5-5E9D-96B3096AAC7D}"/>
              </a:ext>
            </a:extLst>
          </p:cNvPr>
          <p:cNvSpPr/>
          <p:nvPr/>
        </p:nvSpPr>
        <p:spPr>
          <a:xfrm>
            <a:off x="306000" y="3978000"/>
            <a:ext cx="1188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6" name="Picture 2" descr="Recyceln, Behälter, Container, Recycling">
            <a:extLst>
              <a:ext uri="{FF2B5EF4-FFF2-40B4-BE49-F238E27FC236}">
                <a16:creationId xmlns:a16="http://schemas.microsoft.com/office/drawing/2014/main" id="{D73A1D73-99FC-EC95-0CAA-A73B0E608D8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276" y="1079500"/>
            <a:ext cx="3122448" cy="336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57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build="p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358C4F-5278-6AD2-76F2-DC572FB05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effectLst/>
              </a:rPr>
              <a:t>5) Wie hoch ist die Recyclingquote der Hauptabfallströme in Deutschland?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DB7B2C3-2644-24FE-E212-94088AA15E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AT" dirty="0"/>
              <a:t>a) 70 %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b) 85 %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c) 98 %</a:t>
            </a:r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d) 100 %</a:t>
            </a:r>
            <a:endParaRPr lang="de-DE" dirty="0"/>
          </a:p>
        </p:txBody>
      </p:sp>
      <p:pic>
        <p:nvPicPr>
          <p:cNvPr id="11" name="Inhaltsplatzhalter 10" descr="Bild, das Animierten Cartoon beim Abfall sortieren, enthält.">
            <a:extLst>
              <a:ext uri="{FF2B5EF4-FFF2-40B4-BE49-F238E27FC236}">
                <a16:creationId xmlns:a16="http://schemas.microsoft.com/office/drawing/2014/main" id="{B4664003-E81E-A2F4-2616-17DB4E5D6A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21" y="1079500"/>
            <a:ext cx="3273557" cy="3367088"/>
          </a:xfr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79AA543-9C96-9EB8-D4A5-FB1225558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9A587-2BBF-4CD6-BE4E-4262B6CC25F8}" type="datetime1">
              <a:rPr lang="de-DE" smtClean="0"/>
              <a:t>09.09.2025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1D6D4F5-4931-BD3D-1FCF-6122A69E5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36D1FC8-4C58-A500-F1A5-14B5EE0AA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9D5C390-EF96-A932-4E00-A36DC76E40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r>
              <a:rPr lang="de-DE" sz="1000" b="0" i="0" u="none" strike="noStrike" dirty="0">
                <a:effectLst/>
                <a:latin typeface="+mn-lt"/>
              </a:rPr>
              <a:t>Statista 2024</a:t>
            </a:r>
            <a:endParaRPr lang="de-DE" sz="1000" dirty="0">
              <a:latin typeface="+mn-lt"/>
            </a:endParaRP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4E65CCC-E62E-54E5-E3C3-D09365F8EC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65B1E26-8CB8-2609-2968-55628E3C3E16}"/>
              </a:ext>
            </a:extLst>
          </p:cNvPr>
          <p:cNvSpPr/>
          <p:nvPr/>
        </p:nvSpPr>
        <p:spPr>
          <a:xfrm>
            <a:off x="306000" y="990000"/>
            <a:ext cx="1080000" cy="432048"/>
          </a:xfrm>
          <a:prstGeom prst="rect">
            <a:avLst/>
          </a:prstGeom>
          <a:noFill/>
          <a:ln w="76200">
            <a:solidFill>
              <a:srgbClr val="598F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6676844-E07D-1DA7-445A-D79A6C636602}"/>
              </a:ext>
            </a:extLst>
          </p:cNvPr>
          <p:cNvSpPr/>
          <p:nvPr/>
        </p:nvSpPr>
        <p:spPr>
          <a:xfrm>
            <a:off x="306000" y="1998000"/>
            <a:ext cx="10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73ED9A2-7009-E633-789F-2743066148B3}"/>
              </a:ext>
            </a:extLst>
          </p:cNvPr>
          <p:cNvSpPr/>
          <p:nvPr/>
        </p:nvSpPr>
        <p:spPr>
          <a:xfrm>
            <a:off x="306000" y="2970000"/>
            <a:ext cx="10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A0CD38A1-167F-AFC1-1C4C-5DD3A3219DFD}"/>
              </a:ext>
            </a:extLst>
          </p:cNvPr>
          <p:cNvSpPr/>
          <p:nvPr/>
        </p:nvSpPr>
        <p:spPr>
          <a:xfrm>
            <a:off x="306000" y="3978000"/>
            <a:ext cx="108000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295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build="p"/>
      <p:bldP spid="12" grpId="0" animBg="1"/>
      <p:bldP spid="14" grpId="0" animBg="1"/>
      <p:bldP spid="15" grpId="0" animBg="1"/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BU-Design">
  <a:themeElements>
    <a:clrScheme name="NABU Farben">
      <a:dk1>
        <a:srgbClr val="292934"/>
      </a:dk1>
      <a:lt1>
        <a:srgbClr val="FFFFFF"/>
      </a:lt1>
      <a:dk2>
        <a:srgbClr val="0068B4"/>
      </a:dk2>
      <a:lt2>
        <a:srgbClr val="E3E2D4"/>
      </a:lt2>
      <a:accent1>
        <a:srgbClr val="008143"/>
      </a:accent1>
      <a:accent2>
        <a:srgbClr val="76B828"/>
      </a:accent2>
      <a:accent3>
        <a:srgbClr val="DD042D"/>
      </a:accent3>
      <a:accent4>
        <a:srgbClr val="EF7C00"/>
      </a:accent4>
      <a:accent5>
        <a:srgbClr val="FFCC00"/>
      </a:accent5>
      <a:accent6>
        <a:srgbClr val="86846B"/>
      </a:accent6>
      <a:hlink>
        <a:srgbClr val="003560"/>
      </a:hlink>
      <a:folHlink>
        <a:srgbClr val="800080"/>
      </a:folHlink>
    </a:clrScheme>
    <a:fontScheme name="NABU-Schrift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9e3a34-4957-4529-9d9a-4272915f6d8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774588C8BB38546AE75D872BA2C8C93" ma:contentTypeVersion="13" ma:contentTypeDescription="Ein neues Dokument erstellen." ma:contentTypeScope="" ma:versionID="3f0b25329b647b27e9c128b4d4f24d3e">
  <xsd:schema xmlns:xsd="http://www.w3.org/2001/XMLSchema" xmlns:xs="http://www.w3.org/2001/XMLSchema" xmlns:p="http://schemas.microsoft.com/office/2006/metadata/properties" xmlns:ns2="d79e3a34-4957-4529-9d9a-4272915f6d87" targetNamespace="http://schemas.microsoft.com/office/2006/metadata/properties" ma:root="true" ma:fieldsID="240b8415a636288a644e59dd9eb02b8b" ns2:_="">
    <xsd:import namespace="d79e3a34-4957-4529-9d9a-4272915f6d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9e3a34-4957-4529-9d9a-4272915f6d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e1995c6e-d743-4d98-9217-d92b3435e4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6CA313-2853-4A51-94F8-4A9E14AFFA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93CAC3-7D62-47A8-98B6-A7903865008F}">
  <ds:schemaRefs>
    <ds:schemaRef ds:uri="http://schemas.microsoft.com/office/2006/metadata/properties"/>
    <ds:schemaRef ds:uri="http://schemas.microsoft.com/office/infopath/2007/PartnerControls"/>
    <ds:schemaRef ds:uri="d79e3a34-4957-4529-9d9a-4272915f6d87"/>
  </ds:schemaRefs>
</ds:datastoreItem>
</file>

<file path=customXml/itemProps3.xml><?xml version="1.0" encoding="utf-8"?>
<ds:datastoreItem xmlns:ds="http://schemas.openxmlformats.org/officeDocument/2006/customXml" ds:itemID="{4E89647E-F329-4619-B0F6-865D261B41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9e3a34-4957-4529-9d9a-4272915f6d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ad40dd9b-5f8f-4af8-aee4-bb88fde993a8}" enabled="0" method="" siteId="{ad40dd9b-5f8f-4af8-aee4-bb88fde993a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PowerPoint_16-9(1) (1)</Template>
  <TotalTime>0</TotalTime>
  <Words>2165</Words>
  <Application>Microsoft Office PowerPoint</Application>
  <PresentationFormat>Bildschirmpräsentation (16:9)</PresentationFormat>
  <Paragraphs>497</Paragraphs>
  <Slides>28</Slides>
  <Notes>23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4" baseType="lpstr">
      <vt:lpstr>Aptos</vt:lpstr>
      <vt:lpstr>Arial</vt:lpstr>
      <vt:lpstr>Calibri</vt:lpstr>
      <vt:lpstr>Source Sans Pro</vt:lpstr>
      <vt:lpstr>Wingdings</vt:lpstr>
      <vt:lpstr>NABU-Design</vt:lpstr>
      <vt:lpstr>Projekttag zu Nachhaltigkeit und Naturschutz</vt:lpstr>
      <vt:lpstr>Film-Einführung</vt:lpstr>
      <vt:lpstr>Film-Einführung</vt:lpstr>
      <vt:lpstr>Definition: Abfall</vt:lpstr>
      <vt:lpstr>1) Wie viel Haushaltsmüll fiel 2023 pro Person an?</vt:lpstr>
      <vt:lpstr>2) Wie viel Tonnen Abfall landen jedes Jahr in Deutschland in der Natur? (Angaben in t)</vt:lpstr>
      <vt:lpstr>3) Wie viele Zigaretten landen jedes Jahr in Deutschland in der Natur?</vt:lpstr>
      <vt:lpstr>4) Wie viele Tonnen Abfall wurden 2022 verwertet (stofflich und energetisch)? (Angaben in t)</vt:lpstr>
      <vt:lpstr>5) Wie hoch ist die Recyclingquote der Hauptabfallströme in Deutschland?</vt:lpstr>
      <vt:lpstr>6) Wie viel Plastikverpackungsabfall fällt jedes Jahr durchschnittlich pro Einwohner in Deutschland an?</vt:lpstr>
      <vt:lpstr>7) Wie viel Tonnen Plastik landen weltweit jedes Jahr in der Natur? (Angaben in t)</vt:lpstr>
      <vt:lpstr>8) Wie lange dauert die Zersetzung einer Plastikflasche im Meer?</vt:lpstr>
      <vt:lpstr>Stationen in Kleingruppen</vt:lpstr>
      <vt:lpstr>Station: Müllverbrauch – Lösung</vt:lpstr>
      <vt:lpstr>Station: Mülltrennung – Lösung Seite 1</vt:lpstr>
      <vt:lpstr>Station: Mülltrennung – Lösung Seite 2</vt:lpstr>
      <vt:lpstr>Station: Rohstoffzersetzung – Lösung Seite 1</vt:lpstr>
      <vt:lpstr>Station: Rohstoffzersetzung – Lösung Seite 2</vt:lpstr>
      <vt:lpstr>Station: Upcycling – Lösung</vt:lpstr>
      <vt:lpstr>Rohstoffkreislauf als Ziel</vt:lpstr>
      <vt:lpstr>Aktion: Abfall sammeln</vt:lpstr>
      <vt:lpstr>Gestaltung</vt:lpstr>
      <vt:lpstr>Gestaltungsideen</vt:lpstr>
      <vt:lpstr>Eine saubere Umwelt ist ein Menschenrecht</vt:lpstr>
      <vt:lpstr>Kommunikation im Naturschutz</vt:lpstr>
      <vt:lpstr>Problem Abfall</vt:lpstr>
      <vt:lpstr>Abfallaufkommen in Deutschland (in Mio. t)</vt:lpstr>
      <vt:lpstr>Zusammensetzung der haushaltstypischen Siedlungsabfälle 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Katharina Heimes</dc:creator>
  <dc:description>Präsentationsvorlage (19:9) | Office 2007</dc:description>
  <cp:lastModifiedBy>Daniela Rettenberger</cp:lastModifiedBy>
  <cp:revision>4</cp:revision>
  <dcterms:created xsi:type="dcterms:W3CDTF">2024-09-10T19:33:32Z</dcterms:created>
  <dcterms:modified xsi:type="dcterms:W3CDTF">2025-09-09T07:23:05Z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1.0.0</vt:lpwstr>
  </property>
  <property fmtid="{D5CDD505-2E9C-101B-9397-08002B2CF9AE}" pid="3" name="Build">
    <vt:lpwstr>001-000-001</vt:lpwstr>
  </property>
  <property fmtid="{D5CDD505-2E9C-101B-9397-08002B2CF9AE}" pid="4" name="Erstellt von">
    <vt:lpwstr>office network</vt:lpwstr>
  </property>
  <property fmtid="{D5CDD505-2E9C-101B-9397-08002B2CF9AE}" pid="5" name="Erstellt am">
    <vt:lpwstr>27.11.2014</vt:lpwstr>
  </property>
  <property fmtid="{D5CDD505-2E9C-101B-9397-08002B2CF9AE}" pid="6" name="Autor 1">
    <vt:lpwstr>clemens morfeld</vt:lpwstr>
  </property>
  <property fmtid="{D5CDD505-2E9C-101B-9397-08002B2CF9AE}" pid="7" name="Stand">
    <vt:lpwstr>27.11.2014</vt:lpwstr>
  </property>
  <property fmtid="{D5CDD505-2E9C-101B-9397-08002B2CF9AE}" pid="8" name="ContentTypeId">
    <vt:lpwstr>0x010100B774588C8BB38546AE75D872BA2C8C93</vt:lpwstr>
  </property>
  <property fmtid="{D5CDD505-2E9C-101B-9397-08002B2CF9AE}" pid="9" name="MediaServiceImageTags">
    <vt:lpwstr/>
  </property>
</Properties>
</file>