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4" r:id="rId4"/>
    <p:sldMasterId id="2147483692" r:id="rId5"/>
  </p:sldMasterIdLst>
  <p:notesMasterIdLst>
    <p:notesMasterId r:id="rId20"/>
  </p:notesMasterIdLst>
  <p:sldIdLst>
    <p:sldId id="259" r:id="rId6"/>
    <p:sldId id="267" r:id="rId7"/>
    <p:sldId id="279" r:id="rId8"/>
    <p:sldId id="272" r:id="rId9"/>
    <p:sldId id="285" r:id="rId10"/>
    <p:sldId id="286" r:id="rId11"/>
    <p:sldId id="287" r:id="rId12"/>
    <p:sldId id="288" r:id="rId13"/>
    <p:sldId id="270" r:id="rId14"/>
    <p:sldId id="281" r:id="rId15"/>
    <p:sldId id="282" r:id="rId16"/>
    <p:sldId id="283" r:id="rId17"/>
    <p:sldId id="284" r:id="rId18"/>
    <p:sldId id="289" r:id="rId19"/>
  </p:sldIdLst>
  <p:sldSz cx="9144000" cy="5143500" type="screen16x9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80">
          <p15:clr>
            <a:srgbClr val="A4A3A4"/>
          </p15:clr>
        </p15:guide>
        <p15:guide id="2" pos="3742">
          <p15:clr>
            <a:srgbClr val="A4A3A4"/>
          </p15:clr>
        </p15:guide>
        <p15:guide id="3" pos="201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846B"/>
    <a:srgbClr val="0068B4"/>
    <a:srgbClr val="598F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7B48F4-DB13-4353-9F21-7D61AFC52BF1}" v="6" dt="2025-09-25T07:52:45.637"/>
  </p1510:revLst>
</p1510:revInfo>
</file>

<file path=ppt/tableStyles.xml><?xml version="1.0" encoding="utf-8"?>
<a:tblStyleLst xmlns:a="http://schemas.openxmlformats.org/drawingml/2006/main" def="{68D230F3-CF80-4859-8CE7-A43EE81993B5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58" autoAdjust="0"/>
    <p:restoredTop sz="89432" autoAdjust="0"/>
  </p:normalViewPr>
  <p:slideViewPr>
    <p:cSldViewPr showGuides="1">
      <p:cViewPr varScale="1">
        <p:scale>
          <a:sx n="75" d="100"/>
          <a:sy n="75" d="100"/>
        </p:scale>
        <p:origin x="1312" y="36"/>
      </p:cViewPr>
      <p:guideLst>
        <p:guide orient="horz" pos="680"/>
        <p:guide pos="3742"/>
        <p:guide pos="201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iela Rettenberger" userId="2d36efe0-473b-425b-ad50-08d8a9c212f8" providerId="ADAL" clId="{ABA54603-3222-43C8-8809-302DFE3A9AE5}"/>
    <pc:docChg chg="modSld">
      <pc:chgData name="Daniela Rettenberger" userId="2d36efe0-473b-425b-ad50-08d8a9c212f8" providerId="ADAL" clId="{ABA54603-3222-43C8-8809-302DFE3A9AE5}" dt="2025-09-25T07:52:45.636" v="0" actId="14826"/>
      <pc:docMkLst>
        <pc:docMk/>
      </pc:docMkLst>
      <pc:sldChg chg="modSp">
        <pc:chgData name="Daniela Rettenberger" userId="2d36efe0-473b-425b-ad50-08d8a9c212f8" providerId="ADAL" clId="{ABA54603-3222-43C8-8809-302DFE3A9AE5}" dt="2025-09-25T07:52:45.636" v="0" actId="14826"/>
        <pc:sldMkLst>
          <pc:docMk/>
          <pc:sldMk cId="0" sldId="259"/>
        </pc:sldMkLst>
        <pc:picChg chg="mod">
          <ac:chgData name="Daniela Rettenberger" userId="2d36efe0-473b-425b-ad50-08d8a9c212f8" providerId="ADAL" clId="{ABA54603-3222-43C8-8809-302DFE3A9AE5}" dt="2025-09-25T07:52:45.636" v="0" actId="14826"/>
          <ac:picMkLst>
            <pc:docMk/>
            <pc:sldMk cId="0" sldId="259"/>
            <ac:picMk id="5" creationId="{C19CBA64-42EB-0713-0996-25966929ACCF}"/>
          </ac:picMkLst>
        </pc:picChg>
      </pc:sldChg>
    </pc:docChg>
  </pc:docChgLst>
  <pc:docChgLst>
    <pc:chgData name="Daniela Rettenberger" userId="2d36efe0-473b-425b-ad50-08d8a9c212f8" providerId="ADAL" clId="{D5CCEA22-6911-4FC5-BE38-0D7D7CE0D67B}"/>
    <pc:docChg chg="undo custSel addSld delSld modSld sldOrd addMainMaster">
      <pc:chgData name="Daniela Rettenberger" userId="2d36efe0-473b-425b-ad50-08d8a9c212f8" providerId="ADAL" clId="{D5CCEA22-6911-4FC5-BE38-0D7D7CE0D67B}" dt="2024-12-17T10:29:25.958" v="1667" actId="478"/>
      <pc:docMkLst>
        <pc:docMk/>
      </pc:docMkLst>
      <pc:sldChg chg="addSp delSp modSp mod ord modClrScheme chgLayout modNotesTx">
        <pc:chgData name="Daniela Rettenberger" userId="2d36efe0-473b-425b-ad50-08d8a9c212f8" providerId="ADAL" clId="{D5CCEA22-6911-4FC5-BE38-0D7D7CE0D67B}" dt="2024-12-11T14:12:14.913" v="821" actId="700"/>
        <pc:sldMkLst>
          <pc:docMk/>
          <pc:sldMk cId="0" sldId="259"/>
        </pc:sldMkLst>
      </pc:sldChg>
      <pc:sldChg chg="del">
        <pc:chgData name="Daniela Rettenberger" userId="2d36efe0-473b-425b-ad50-08d8a9c212f8" providerId="ADAL" clId="{D5CCEA22-6911-4FC5-BE38-0D7D7CE0D67B}" dt="2024-12-11T13:05:37.619" v="0" actId="2696"/>
        <pc:sldMkLst>
          <pc:docMk/>
          <pc:sldMk cId="0" sldId="263"/>
        </pc:sldMkLst>
      </pc:sldChg>
      <pc:sldChg chg="del ord">
        <pc:chgData name="Daniela Rettenberger" userId="2d36efe0-473b-425b-ad50-08d8a9c212f8" providerId="ADAL" clId="{D5CCEA22-6911-4FC5-BE38-0D7D7CE0D67B}" dt="2024-12-17T09:25:14.271" v="1314" actId="2696"/>
        <pc:sldMkLst>
          <pc:docMk/>
          <pc:sldMk cId="0" sldId="264"/>
        </pc:sldMkLst>
      </pc:sldChg>
      <pc:sldChg chg="addSp delSp modSp mod modAnim modNotesTx">
        <pc:chgData name="Daniela Rettenberger" userId="2d36efe0-473b-425b-ad50-08d8a9c212f8" providerId="ADAL" clId="{D5CCEA22-6911-4FC5-BE38-0D7D7CE0D67B}" dt="2024-12-17T09:27:06.264" v="1419"/>
        <pc:sldMkLst>
          <pc:docMk/>
          <pc:sldMk cId="0" sldId="267"/>
        </pc:sldMkLst>
      </pc:sldChg>
      <pc:sldChg chg="del">
        <pc:chgData name="Daniela Rettenberger" userId="2d36efe0-473b-425b-ad50-08d8a9c212f8" providerId="ADAL" clId="{D5CCEA22-6911-4FC5-BE38-0D7D7CE0D67B}" dt="2024-12-17T09:25:17.371" v="1315" actId="2696"/>
        <pc:sldMkLst>
          <pc:docMk/>
          <pc:sldMk cId="0" sldId="268"/>
        </pc:sldMkLst>
      </pc:sldChg>
      <pc:sldChg chg="addSp delSp modSp del mod">
        <pc:chgData name="Daniela Rettenberger" userId="2d36efe0-473b-425b-ad50-08d8a9c212f8" providerId="ADAL" clId="{D5CCEA22-6911-4FC5-BE38-0D7D7CE0D67B}" dt="2024-12-17T10:21:17.951" v="1420" actId="2696"/>
        <pc:sldMkLst>
          <pc:docMk/>
          <pc:sldMk cId="0" sldId="269"/>
        </pc:sldMkLst>
      </pc:sldChg>
      <pc:sldChg chg="addSp delSp modSp mod ord modClrScheme chgLayout modNotesTx">
        <pc:chgData name="Daniela Rettenberger" userId="2d36efe0-473b-425b-ad50-08d8a9c212f8" providerId="ADAL" clId="{D5CCEA22-6911-4FC5-BE38-0D7D7CE0D67B}" dt="2024-12-17T09:25:08.528" v="1313" actId="20577"/>
        <pc:sldMkLst>
          <pc:docMk/>
          <pc:sldMk cId="0" sldId="270"/>
        </pc:sldMkLst>
      </pc:sldChg>
      <pc:sldChg chg="del">
        <pc:chgData name="Daniela Rettenberger" userId="2d36efe0-473b-425b-ad50-08d8a9c212f8" providerId="ADAL" clId="{D5CCEA22-6911-4FC5-BE38-0D7D7CE0D67B}" dt="2024-12-17T10:24:01.037" v="1430" actId="2696"/>
        <pc:sldMkLst>
          <pc:docMk/>
          <pc:sldMk cId="0" sldId="271"/>
        </pc:sldMkLst>
      </pc:sldChg>
      <pc:sldChg chg="addSp modSp mod ord">
        <pc:chgData name="Daniela Rettenberger" userId="2d36efe0-473b-425b-ad50-08d8a9c212f8" providerId="ADAL" clId="{D5CCEA22-6911-4FC5-BE38-0D7D7CE0D67B}" dt="2024-12-11T14:29:04.977" v="1276" actId="208"/>
        <pc:sldMkLst>
          <pc:docMk/>
          <pc:sldMk cId="0" sldId="272"/>
        </pc:sldMkLst>
      </pc:sldChg>
      <pc:sldChg chg="del">
        <pc:chgData name="Daniela Rettenberger" userId="2d36efe0-473b-425b-ad50-08d8a9c212f8" providerId="ADAL" clId="{D5CCEA22-6911-4FC5-BE38-0D7D7CE0D67B}" dt="2024-12-11T13:34:08.435" v="473" actId="2696"/>
        <pc:sldMkLst>
          <pc:docMk/>
          <pc:sldMk cId="0" sldId="273"/>
        </pc:sldMkLst>
      </pc:sldChg>
      <pc:sldChg chg="addSp modSp del mod modClrScheme chgLayout">
        <pc:chgData name="Daniela Rettenberger" userId="2d36efe0-473b-425b-ad50-08d8a9c212f8" providerId="ADAL" clId="{D5CCEA22-6911-4FC5-BE38-0D7D7CE0D67B}" dt="2024-12-17T10:28:58.604" v="1661" actId="2696"/>
        <pc:sldMkLst>
          <pc:docMk/>
          <pc:sldMk cId="0" sldId="275"/>
        </pc:sldMkLst>
      </pc:sldChg>
      <pc:sldChg chg="del">
        <pc:chgData name="Daniela Rettenberger" userId="2d36efe0-473b-425b-ad50-08d8a9c212f8" providerId="ADAL" clId="{D5CCEA22-6911-4FC5-BE38-0D7D7CE0D67B}" dt="2024-12-11T13:37:29.216" v="474" actId="2696"/>
        <pc:sldMkLst>
          <pc:docMk/>
          <pc:sldMk cId="0" sldId="276"/>
        </pc:sldMkLst>
      </pc:sldChg>
      <pc:sldChg chg="del">
        <pc:chgData name="Daniela Rettenberger" userId="2d36efe0-473b-425b-ad50-08d8a9c212f8" providerId="ADAL" clId="{D5CCEA22-6911-4FC5-BE38-0D7D7CE0D67B}" dt="2024-12-11T13:37:33.960" v="475" actId="2696"/>
        <pc:sldMkLst>
          <pc:docMk/>
          <pc:sldMk cId="0" sldId="277"/>
        </pc:sldMkLst>
      </pc:sldChg>
      <pc:sldChg chg="del">
        <pc:chgData name="Daniela Rettenberger" userId="2d36efe0-473b-425b-ad50-08d8a9c212f8" providerId="ADAL" clId="{D5CCEA22-6911-4FC5-BE38-0D7D7CE0D67B}" dt="2024-12-17T10:29:12.251" v="1662" actId="2696"/>
        <pc:sldMkLst>
          <pc:docMk/>
          <pc:sldMk cId="0" sldId="278"/>
        </pc:sldMkLst>
      </pc:sldChg>
      <pc:sldChg chg="del">
        <pc:chgData name="Daniela Rettenberger" userId="2d36efe0-473b-425b-ad50-08d8a9c212f8" providerId="ADAL" clId="{D5CCEA22-6911-4FC5-BE38-0D7D7CE0D67B}" dt="2024-12-11T13:32:37.552" v="459" actId="2696"/>
        <pc:sldMkLst>
          <pc:docMk/>
          <pc:sldMk cId="0" sldId="279"/>
        </pc:sldMkLst>
      </pc:sldChg>
      <pc:sldChg chg="del">
        <pc:chgData name="Daniela Rettenberger" userId="2d36efe0-473b-425b-ad50-08d8a9c212f8" providerId="ADAL" clId="{D5CCEA22-6911-4FC5-BE38-0D7D7CE0D67B}" dt="2024-12-11T13:33:40.012" v="472" actId="2696"/>
        <pc:sldMkLst>
          <pc:docMk/>
          <pc:sldMk cId="2219414981" sldId="280"/>
        </pc:sldMkLst>
      </pc:sldChg>
      <pc:sldChg chg="add del">
        <pc:chgData name="Daniela Rettenberger" userId="2d36efe0-473b-425b-ad50-08d8a9c212f8" providerId="ADAL" clId="{D5CCEA22-6911-4FC5-BE38-0D7D7CE0D67B}" dt="2024-12-17T10:23:17.740" v="1425" actId="2696"/>
        <pc:sldMkLst>
          <pc:docMk/>
          <pc:sldMk cId="3760347336" sldId="280"/>
        </pc:sldMkLst>
      </pc:sldChg>
      <pc:sldChg chg="add">
        <pc:chgData name="Daniela Rettenberger" userId="2d36efe0-473b-425b-ad50-08d8a9c212f8" providerId="ADAL" clId="{D5CCEA22-6911-4FC5-BE38-0D7D7CE0D67B}" dt="2024-12-17T10:23:12.235" v="1424"/>
        <pc:sldMkLst>
          <pc:docMk/>
          <pc:sldMk cId="1756611963" sldId="281"/>
        </pc:sldMkLst>
      </pc:sldChg>
      <pc:sldChg chg="addSp delSp modSp add mod modClrScheme chgLayout">
        <pc:chgData name="Daniela Rettenberger" userId="2d36efe0-473b-425b-ad50-08d8a9c212f8" providerId="ADAL" clId="{D5CCEA22-6911-4FC5-BE38-0D7D7CE0D67B}" dt="2024-12-17T10:27:46.059" v="1582" actId="478"/>
        <pc:sldMkLst>
          <pc:docMk/>
          <pc:sldMk cId="2623542936" sldId="282"/>
        </pc:sldMkLst>
      </pc:sldChg>
      <pc:sldChg chg="add">
        <pc:chgData name="Daniela Rettenberger" userId="2d36efe0-473b-425b-ad50-08d8a9c212f8" providerId="ADAL" clId="{D5CCEA22-6911-4FC5-BE38-0D7D7CE0D67B}" dt="2024-12-17T10:23:26.740" v="1429"/>
        <pc:sldMkLst>
          <pc:docMk/>
          <pc:sldMk cId="840875593" sldId="283"/>
        </pc:sldMkLst>
      </pc:sldChg>
      <pc:sldChg chg="addSp delSp modSp add mod modClrScheme delAnim modAnim chgLayout modNotesTx">
        <pc:chgData name="Daniela Rettenberger" userId="2d36efe0-473b-425b-ad50-08d8a9c212f8" providerId="ADAL" clId="{D5CCEA22-6911-4FC5-BE38-0D7D7CE0D67B}" dt="2024-12-17T10:29:25.958" v="1667" actId="478"/>
        <pc:sldMkLst>
          <pc:docMk/>
          <pc:sldMk cId="3804604945" sldId="284"/>
        </pc:sldMkLst>
      </pc:sldChg>
      <pc:sldMasterChg chg="add addSldLayout">
        <pc:chgData name="Daniela Rettenberger" userId="2d36efe0-473b-425b-ad50-08d8a9c212f8" providerId="ADAL" clId="{D5CCEA22-6911-4FC5-BE38-0D7D7CE0D67B}" dt="2024-12-17T10:23:22.946" v="1426" actId="27028"/>
        <pc:sldMasterMkLst>
          <pc:docMk/>
          <pc:sldMasterMk cId="0" sldId="2147483692"/>
        </pc:sldMasterMkLst>
        <pc:sldLayoutChg chg="add">
          <pc:chgData name="Daniela Rettenberger" userId="2d36efe0-473b-425b-ad50-08d8a9c212f8" providerId="ADAL" clId="{D5CCEA22-6911-4FC5-BE38-0D7D7CE0D67B}" dt="2024-12-17T10:23:12.032" v="1421" actId="27028"/>
          <pc:sldLayoutMkLst>
            <pc:docMk/>
            <pc:sldMasterMk cId="0" sldId="2147483692"/>
            <pc:sldLayoutMk cId="0" sldId="2147483693"/>
          </pc:sldLayoutMkLst>
        </pc:sldLayoutChg>
        <pc:sldLayoutChg chg="add">
          <pc:chgData name="Daniela Rettenberger" userId="2d36efe0-473b-425b-ad50-08d8a9c212f8" providerId="ADAL" clId="{D5CCEA22-6911-4FC5-BE38-0D7D7CE0D67B}" dt="2024-12-17T10:23:22.946" v="1426" actId="27028"/>
          <pc:sldLayoutMkLst>
            <pc:docMk/>
            <pc:sldMasterMk cId="0" sldId="2147483692"/>
            <pc:sldLayoutMk cId="2335187674" sldId="2147483694"/>
          </pc:sldLayoutMkLst>
        </pc:sldLayoutChg>
      </pc:sldMasterChg>
    </pc:docChg>
  </pc:docChgLst>
  <pc:docChgLst>
    <pc:chgData name="Daniela Rettenberger" userId="2d36efe0-473b-425b-ad50-08d8a9c212f8" providerId="ADAL" clId="{759AA113-5628-4FC1-B4AC-8DEEC909435D}"/>
    <pc:docChg chg="undo custSel addSld modSld">
      <pc:chgData name="Daniela Rettenberger" userId="2d36efe0-473b-425b-ad50-08d8a9c212f8" providerId="ADAL" clId="{759AA113-5628-4FC1-B4AC-8DEEC909435D}" dt="2025-01-21T08:07:02.556" v="1208" actId="20577"/>
      <pc:docMkLst>
        <pc:docMk/>
      </pc:docMkLst>
      <pc:sldChg chg="modSp mod modNotesTx">
        <pc:chgData name="Daniela Rettenberger" userId="2d36efe0-473b-425b-ad50-08d8a9c212f8" providerId="ADAL" clId="{759AA113-5628-4FC1-B4AC-8DEEC909435D}" dt="2025-01-21T06:46:29.612" v="1053" actId="6549"/>
        <pc:sldMkLst>
          <pc:docMk/>
          <pc:sldMk cId="0" sldId="259"/>
        </pc:sldMkLst>
      </pc:sldChg>
      <pc:sldChg chg="modAnim modNotesTx">
        <pc:chgData name="Daniela Rettenberger" userId="2d36efe0-473b-425b-ad50-08d8a9c212f8" providerId="ADAL" clId="{759AA113-5628-4FC1-B4AC-8DEEC909435D}" dt="2025-01-21T08:05:37.961" v="1060"/>
        <pc:sldMkLst>
          <pc:docMk/>
          <pc:sldMk cId="0" sldId="270"/>
        </pc:sldMkLst>
      </pc:sldChg>
      <pc:sldChg chg="modSp mod modNotesTx">
        <pc:chgData name="Daniela Rettenberger" userId="2d36efe0-473b-425b-ad50-08d8a9c212f8" providerId="ADAL" clId="{759AA113-5628-4FC1-B4AC-8DEEC909435D}" dt="2025-01-20T10:58:32.474" v="670" actId="20577"/>
        <pc:sldMkLst>
          <pc:docMk/>
          <pc:sldMk cId="0" sldId="272"/>
        </pc:sldMkLst>
      </pc:sldChg>
      <pc:sldChg chg="modNotesTx">
        <pc:chgData name="Daniela Rettenberger" userId="2d36efe0-473b-425b-ad50-08d8a9c212f8" providerId="ADAL" clId="{759AA113-5628-4FC1-B4AC-8DEEC909435D}" dt="2025-01-21T08:06:50.877" v="1182" actId="20577"/>
        <pc:sldMkLst>
          <pc:docMk/>
          <pc:sldMk cId="1756611963" sldId="281"/>
        </pc:sldMkLst>
      </pc:sldChg>
      <pc:sldChg chg="modNotesTx">
        <pc:chgData name="Daniela Rettenberger" userId="2d36efe0-473b-425b-ad50-08d8a9c212f8" providerId="ADAL" clId="{759AA113-5628-4FC1-B4AC-8DEEC909435D}" dt="2025-01-21T08:07:02.556" v="1208" actId="20577"/>
        <pc:sldMkLst>
          <pc:docMk/>
          <pc:sldMk cId="2623542936" sldId="282"/>
        </pc:sldMkLst>
      </pc:sldChg>
      <pc:sldChg chg="addSp delSp modSp new mod modClrScheme modAnim chgLayout modNotesTx">
        <pc:chgData name="Daniela Rettenberger" userId="2d36efe0-473b-425b-ad50-08d8a9c212f8" providerId="ADAL" clId="{759AA113-5628-4FC1-B4AC-8DEEC909435D}" dt="2025-01-21T06:48:43.628" v="1055" actId="20577"/>
        <pc:sldMkLst>
          <pc:docMk/>
          <pc:sldMk cId="3755766027" sldId="285"/>
        </pc:sldMkLst>
      </pc:sldChg>
      <pc:sldChg chg="addSp delSp modSp new mod modClrScheme chgLayout modNotesTx">
        <pc:chgData name="Daniela Rettenberger" userId="2d36efe0-473b-425b-ad50-08d8a9c212f8" providerId="ADAL" clId="{759AA113-5628-4FC1-B4AC-8DEEC909435D}" dt="2025-01-20T11:05:13.557" v="725" actId="1076"/>
        <pc:sldMkLst>
          <pc:docMk/>
          <pc:sldMk cId="1888721355" sldId="286"/>
        </pc:sldMkLst>
      </pc:sldChg>
      <pc:sldChg chg="addSp delSp modSp new mod modClrScheme modAnim chgLayout">
        <pc:chgData name="Daniela Rettenberger" userId="2d36efe0-473b-425b-ad50-08d8a9c212f8" providerId="ADAL" clId="{759AA113-5628-4FC1-B4AC-8DEEC909435D}" dt="2025-01-20T11:20:26.859" v="1029"/>
        <pc:sldMkLst>
          <pc:docMk/>
          <pc:sldMk cId="1174696780" sldId="287"/>
        </pc:sldMkLst>
      </pc:sldChg>
      <pc:sldChg chg="addSp delSp modSp new mod modClrScheme chgLayout">
        <pc:chgData name="Daniela Rettenberger" userId="2d36efe0-473b-425b-ad50-08d8a9c212f8" providerId="ADAL" clId="{759AA113-5628-4FC1-B4AC-8DEEC909435D}" dt="2025-01-21T08:05:12.178" v="1059" actId="14826"/>
        <pc:sldMkLst>
          <pc:docMk/>
          <pc:sldMk cId="1298730125" sldId="288"/>
        </pc:sldMkLst>
      </pc:sldChg>
    </pc:docChg>
  </pc:docChgLst>
  <pc:docChgLst>
    <pc:chgData name="Daniela Rettenberger" userId="2d36efe0-473b-425b-ad50-08d8a9c212f8" providerId="ADAL" clId="{BF7B48F4-DB13-4353-9F21-7D61AFC52BF1}"/>
    <pc:docChg chg="custSel modSld">
      <pc:chgData name="Daniela Rettenberger" userId="2d36efe0-473b-425b-ad50-08d8a9c212f8" providerId="ADAL" clId="{BF7B48F4-DB13-4353-9F21-7D61AFC52BF1}" dt="2025-08-05T10:08:17.777" v="49" actId="167"/>
      <pc:docMkLst>
        <pc:docMk/>
      </pc:docMkLst>
      <pc:sldChg chg="addSp delSp modSp mod">
        <pc:chgData name="Daniela Rettenberger" userId="2d36efe0-473b-425b-ad50-08d8a9c212f8" providerId="ADAL" clId="{BF7B48F4-DB13-4353-9F21-7D61AFC52BF1}" dt="2025-08-05T10:08:17.777" v="49" actId="167"/>
        <pc:sldMkLst>
          <pc:docMk/>
          <pc:sldMk cId="0" sldId="259"/>
        </pc:sldMkLst>
      </pc:sldChg>
    </pc:docChg>
  </pc:docChgLst>
  <pc:docChgLst>
    <pc:chgData name="Daniela Rettenberger" userId="2d36efe0-473b-425b-ad50-08d8a9c212f8" providerId="ADAL" clId="{CBE9AAE3-FF0E-4F66-B8EB-4CA3CE878F55}"/>
    <pc:docChg chg="addSld modSld">
      <pc:chgData name="Daniela Rettenberger" userId="2d36efe0-473b-425b-ad50-08d8a9c212f8" providerId="ADAL" clId="{CBE9AAE3-FF0E-4F66-B8EB-4CA3CE878F55}" dt="2025-04-30T08:30:26.360" v="10" actId="404"/>
      <pc:docMkLst>
        <pc:docMk/>
      </pc:docMkLst>
      <pc:sldChg chg="modSp mod">
        <pc:chgData name="Daniela Rettenberger" userId="2d36efe0-473b-425b-ad50-08d8a9c212f8" providerId="ADAL" clId="{CBE9AAE3-FF0E-4F66-B8EB-4CA3CE878F55}" dt="2025-04-25T09:06:51.849" v="4" actId="20577"/>
        <pc:sldMkLst>
          <pc:docMk/>
          <pc:sldMk cId="0" sldId="259"/>
        </pc:sldMkLst>
      </pc:sldChg>
      <pc:sldChg chg="modSp new mod">
        <pc:chgData name="Daniela Rettenberger" userId="2d36efe0-473b-425b-ad50-08d8a9c212f8" providerId="ADAL" clId="{CBE9AAE3-FF0E-4F66-B8EB-4CA3CE878F55}" dt="2025-04-30T08:30:26.360" v="10" actId="404"/>
        <pc:sldMkLst>
          <pc:docMk/>
          <pc:sldMk cId="1590830757" sldId="28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8F08E0-311A-40C3-B295-F80AAF30ABFC}" type="datetimeFigureOut">
              <a:rPr lang="de-DE" smtClean="0"/>
              <a:pPr/>
              <a:t>25.09.2025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F37B36-256F-44A3-8EB0-0E1FC5470CC3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Projekttag zu Nachhaltigkeit und Naturschutz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1</a:t>
            </a:fld>
            <a:endParaRPr lang="de-D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Materialliste für </a:t>
            </a:r>
            <a:r>
              <a:rPr lang="de-DE" dirty="0" err="1"/>
              <a:t>Igelhaus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11</a:t>
            </a:fld>
            <a:endParaRPr lang="de-D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r>
              <a:rPr lang="de-DE" sz="1800" b="0" i="0" u="none" strike="noStrike" baseline="0" dirty="0">
                <a:solidFill>
                  <a:srgbClr val="36B00E"/>
                </a:solidFill>
                <a:latin typeface="SourceSansPro-Regular"/>
              </a:rPr>
              <a:t>Durch die Trennwand entsteht ein verwinkelter Eingangsbereich, wodurch der Igel vor Katzen und anderen Räubern geschützt ist.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03112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Reflexion für das fertige </a:t>
            </a:r>
            <a:r>
              <a:rPr lang="de-DE" dirty="0" err="1"/>
              <a:t>Igelhaus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13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Kleine Einführung in das Thema Igel mit dem Spiel „Wer bin ich?“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2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Layout (Benutzerdefiniertes Layout): Bild vollflächig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3</a:t>
            </a:fld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Stationen für Kleingruppen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4</a:t>
            </a:fld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Lösungen zu den AB der Stationen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62016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Lösungen zu den AB der Stationen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49305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586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Anleitung für die Plakaterstellung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9</a:t>
            </a:fld>
            <a:endParaRPr lang="de-D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Wieso </a:t>
            </a:r>
            <a:r>
              <a:rPr lang="de-DE" dirty="0" err="1"/>
              <a:t>Igelhaus</a:t>
            </a:r>
            <a:r>
              <a:rPr lang="de-DE" dirty="0"/>
              <a:t>? -&gt; Aufgrund weniger Laub in Gärten, brauchen Igel eine andere Alternative für den Winterschlaf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F37B36-256F-44A3-8EB0-0E1FC5470CC3}" type="slidenum">
              <a:rPr lang="de-DE" smtClean="0"/>
              <a:pPr/>
              <a:t>10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i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1" y="482400"/>
            <a:ext cx="6101509" cy="18468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900" cap="none" normalizeH="0" baseline="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1" y="2358000"/>
            <a:ext cx="6101509" cy="1314450"/>
          </a:xfrm>
        </p:spPr>
        <p:txBody>
          <a:bodyPr lIns="0" tIns="0" rIns="0" bIns="0"/>
          <a:lstStyle>
            <a:lvl1pPr marL="0" indent="0" algn="l">
              <a:buNone/>
              <a:defRPr>
                <a:solidFill>
                  <a:srgbClr val="598F1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pic>
        <p:nvPicPr>
          <p:cNvPr id="9" name="Bild 8" descr="weisstorch_final_ManfredDelpho_grusskarte_rz.psd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4000" y="2725538"/>
            <a:ext cx="3239127" cy="2450544"/>
          </a:xfrm>
          <a:prstGeom prst="rect">
            <a:avLst/>
          </a:prstGeom>
        </p:spPr>
      </p:pic>
      <p:pic>
        <p:nvPicPr>
          <p:cNvPr id="6" name="Grafik 5" descr="NABU_Logo_fuer_ppt_NABU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21200" y="10801"/>
            <a:ext cx="1522479" cy="1293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539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er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Tag, Datum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4" name="Bildplatzhalter 13"/>
          <p:cNvSpPr>
            <a:spLocks noGrp="1"/>
          </p:cNvSpPr>
          <p:nvPr>
            <p:ph type="pic" sz="quarter" idx="13"/>
          </p:nvPr>
        </p:nvSpPr>
        <p:spPr>
          <a:xfrm>
            <a:off x="462899" y="1080000"/>
            <a:ext cx="1888220" cy="1170384"/>
          </a:xfrm>
        </p:spPr>
        <p:txBody>
          <a:bodyPr/>
          <a:lstStyle>
            <a:lvl1pPr>
              <a:defRPr sz="1400"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5" name="Bildplatzhalter 13"/>
          <p:cNvSpPr>
            <a:spLocks noGrp="1"/>
          </p:cNvSpPr>
          <p:nvPr>
            <p:ph type="pic" sz="quarter" idx="14"/>
          </p:nvPr>
        </p:nvSpPr>
        <p:spPr>
          <a:xfrm>
            <a:off x="2574793" y="1080000"/>
            <a:ext cx="1888220" cy="1170384"/>
          </a:xfrm>
        </p:spPr>
        <p:txBody>
          <a:bodyPr/>
          <a:lstStyle>
            <a:lvl1pPr>
              <a:defRPr sz="1400"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6" name="Bildplatzhalter 13"/>
          <p:cNvSpPr>
            <a:spLocks noGrp="1"/>
          </p:cNvSpPr>
          <p:nvPr>
            <p:ph type="pic" sz="quarter" idx="15"/>
          </p:nvPr>
        </p:nvSpPr>
        <p:spPr>
          <a:xfrm>
            <a:off x="4686687" y="1080000"/>
            <a:ext cx="1888220" cy="1170384"/>
          </a:xfrm>
        </p:spPr>
        <p:txBody>
          <a:bodyPr/>
          <a:lstStyle>
            <a:lvl1pPr>
              <a:defRPr sz="1400"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7" name="Bildplatzhalter 13"/>
          <p:cNvSpPr>
            <a:spLocks noGrp="1"/>
          </p:cNvSpPr>
          <p:nvPr>
            <p:ph type="pic" sz="quarter" idx="16"/>
          </p:nvPr>
        </p:nvSpPr>
        <p:spPr>
          <a:xfrm>
            <a:off x="6798580" y="1080000"/>
            <a:ext cx="1888220" cy="1170384"/>
          </a:xfrm>
        </p:spPr>
        <p:txBody>
          <a:bodyPr/>
          <a:lstStyle>
            <a:lvl1pPr>
              <a:defRPr sz="1400"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9" name="Textplatzhalter 18"/>
          <p:cNvSpPr>
            <a:spLocks noGrp="1"/>
          </p:cNvSpPr>
          <p:nvPr>
            <p:ph type="body" sz="quarter" idx="17"/>
          </p:nvPr>
        </p:nvSpPr>
        <p:spPr>
          <a:xfrm>
            <a:off x="457199" y="2340000"/>
            <a:ext cx="1893919" cy="2340000"/>
          </a:xfrm>
        </p:spPr>
        <p:txBody>
          <a:bodyPr/>
          <a:lstStyle>
            <a:lvl1pPr indent="0" algn="l">
              <a:spcBef>
                <a:spcPts val="600"/>
              </a:spcBef>
              <a:buFontTx/>
              <a:buNone/>
              <a:defRPr sz="1400" kern="0"/>
            </a:lvl1pPr>
            <a:lvl2pPr marL="108000" indent="-108000" algn="l">
              <a:spcBef>
                <a:spcPts val="600"/>
              </a:spcBef>
              <a:buFont typeface="Arial" pitchFamily="34" charset="0"/>
              <a:buChar char="•"/>
              <a:defRPr sz="1400" kern="0"/>
            </a:lvl2pPr>
            <a:lvl3pPr marL="216000" indent="-108000" algn="l">
              <a:spcBef>
                <a:spcPts val="600"/>
              </a:spcBef>
              <a:buFont typeface="Arial" pitchFamily="34" charset="0"/>
              <a:buChar char="•"/>
              <a:defRPr sz="1400" kern="0"/>
            </a:lvl3pPr>
            <a:lvl4pPr marL="324000" indent="-108000" algn="l">
              <a:spcBef>
                <a:spcPts val="600"/>
              </a:spcBef>
              <a:buFont typeface="Arial" pitchFamily="34" charset="0"/>
              <a:buChar char="•"/>
              <a:defRPr sz="1400" kern="0"/>
            </a:lvl4pPr>
            <a:lvl5pPr marL="432000" indent="-108000" algn="l">
              <a:spcBef>
                <a:spcPts val="600"/>
              </a:spcBef>
              <a:buFont typeface="Arial" pitchFamily="34" charset="0"/>
              <a:buChar char="•"/>
              <a:defRPr sz="1400" kern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0" name="Textplatzhalter 18"/>
          <p:cNvSpPr>
            <a:spLocks noGrp="1"/>
          </p:cNvSpPr>
          <p:nvPr>
            <p:ph type="body" sz="quarter" idx="18"/>
          </p:nvPr>
        </p:nvSpPr>
        <p:spPr>
          <a:xfrm>
            <a:off x="2574794" y="2340000"/>
            <a:ext cx="1888220" cy="2340000"/>
          </a:xfrm>
        </p:spPr>
        <p:txBody>
          <a:bodyPr/>
          <a:lstStyle>
            <a:lvl1pPr indent="0" algn="l">
              <a:spcBef>
                <a:spcPts val="600"/>
              </a:spcBef>
              <a:buFontTx/>
              <a:buNone/>
              <a:defRPr sz="1400" kern="0"/>
            </a:lvl1pPr>
            <a:lvl2pPr marL="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2pPr>
            <a:lvl3pPr marL="18415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3pPr>
            <a:lvl4pPr marL="35877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4pPr>
            <a:lvl5pPr marL="58102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1" name="Textplatzhalter 18"/>
          <p:cNvSpPr>
            <a:spLocks noGrp="1"/>
          </p:cNvSpPr>
          <p:nvPr>
            <p:ph type="body" sz="quarter" idx="19"/>
          </p:nvPr>
        </p:nvSpPr>
        <p:spPr>
          <a:xfrm>
            <a:off x="4686687" y="2340000"/>
            <a:ext cx="1888220" cy="2340000"/>
          </a:xfrm>
        </p:spPr>
        <p:txBody>
          <a:bodyPr/>
          <a:lstStyle>
            <a:lvl1pPr indent="0" algn="l">
              <a:spcBef>
                <a:spcPts val="600"/>
              </a:spcBef>
              <a:buFontTx/>
              <a:buNone/>
              <a:defRPr sz="1400" kern="0"/>
            </a:lvl1pPr>
            <a:lvl2pPr marL="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2pPr>
            <a:lvl3pPr marL="18415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3pPr>
            <a:lvl4pPr marL="35877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4pPr>
            <a:lvl5pPr marL="58102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2" name="Textplatzhalter 18"/>
          <p:cNvSpPr>
            <a:spLocks noGrp="1"/>
          </p:cNvSpPr>
          <p:nvPr>
            <p:ph type="body" sz="quarter" idx="20"/>
          </p:nvPr>
        </p:nvSpPr>
        <p:spPr>
          <a:xfrm>
            <a:off x="6798580" y="2340000"/>
            <a:ext cx="1888220" cy="2340000"/>
          </a:xfrm>
        </p:spPr>
        <p:txBody>
          <a:bodyPr/>
          <a:lstStyle>
            <a:lvl1pPr indent="0" algn="l">
              <a:spcBef>
                <a:spcPts val="600"/>
              </a:spcBef>
              <a:buFontTx/>
              <a:buNone/>
              <a:defRPr sz="1400" kern="0"/>
            </a:lvl1pPr>
            <a:lvl2pPr marL="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2pPr>
            <a:lvl3pPr marL="18415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3pPr>
            <a:lvl4pPr marL="35877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4pPr>
            <a:lvl5pPr marL="58102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906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ilder - Lichtgr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/>
        </p:nvSpPr>
        <p:spPr>
          <a:xfrm>
            <a:off x="0" y="1080000"/>
            <a:ext cx="9144000" cy="3690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Tag, Datum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cxnSp>
        <p:nvCxnSpPr>
          <p:cNvPr id="12" name="Gerade Verbindung 11"/>
          <p:cNvCxnSpPr/>
          <p:nvPr/>
        </p:nvCxnSpPr>
        <p:spPr>
          <a:xfrm>
            <a:off x="0" y="4762800"/>
            <a:ext cx="914400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Bildplatzhalter 13"/>
          <p:cNvSpPr>
            <a:spLocks noGrp="1"/>
          </p:cNvSpPr>
          <p:nvPr>
            <p:ph type="pic" sz="quarter" idx="13"/>
          </p:nvPr>
        </p:nvSpPr>
        <p:spPr>
          <a:xfrm>
            <a:off x="462899" y="1080000"/>
            <a:ext cx="1888220" cy="1170384"/>
          </a:xfrm>
        </p:spPr>
        <p:txBody>
          <a:bodyPr/>
          <a:lstStyle>
            <a:lvl1pPr>
              <a:defRPr sz="1400"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5" name="Bildplatzhalter 13"/>
          <p:cNvSpPr>
            <a:spLocks noGrp="1"/>
          </p:cNvSpPr>
          <p:nvPr>
            <p:ph type="pic" sz="quarter" idx="14"/>
          </p:nvPr>
        </p:nvSpPr>
        <p:spPr>
          <a:xfrm>
            <a:off x="2574793" y="1080000"/>
            <a:ext cx="1888220" cy="1170384"/>
          </a:xfrm>
        </p:spPr>
        <p:txBody>
          <a:bodyPr/>
          <a:lstStyle>
            <a:lvl1pPr>
              <a:defRPr sz="1400"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6" name="Bildplatzhalter 13"/>
          <p:cNvSpPr>
            <a:spLocks noGrp="1"/>
          </p:cNvSpPr>
          <p:nvPr>
            <p:ph type="pic" sz="quarter" idx="15"/>
          </p:nvPr>
        </p:nvSpPr>
        <p:spPr>
          <a:xfrm>
            <a:off x="4686687" y="1080000"/>
            <a:ext cx="1888220" cy="1170384"/>
          </a:xfrm>
        </p:spPr>
        <p:txBody>
          <a:bodyPr/>
          <a:lstStyle>
            <a:lvl1pPr>
              <a:defRPr sz="1400"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7" name="Bildplatzhalter 13"/>
          <p:cNvSpPr>
            <a:spLocks noGrp="1"/>
          </p:cNvSpPr>
          <p:nvPr>
            <p:ph type="pic" sz="quarter" idx="16"/>
          </p:nvPr>
        </p:nvSpPr>
        <p:spPr>
          <a:xfrm>
            <a:off x="6798580" y="1080000"/>
            <a:ext cx="1888220" cy="1170384"/>
          </a:xfrm>
        </p:spPr>
        <p:txBody>
          <a:bodyPr/>
          <a:lstStyle>
            <a:lvl1pPr>
              <a:defRPr sz="1400"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8" name="Textplatzhalter 18"/>
          <p:cNvSpPr>
            <a:spLocks noGrp="1"/>
          </p:cNvSpPr>
          <p:nvPr>
            <p:ph type="body" sz="quarter" idx="17"/>
          </p:nvPr>
        </p:nvSpPr>
        <p:spPr>
          <a:xfrm>
            <a:off x="457199" y="2340000"/>
            <a:ext cx="1893919" cy="2340000"/>
          </a:xfrm>
        </p:spPr>
        <p:txBody>
          <a:bodyPr/>
          <a:lstStyle>
            <a:lvl1pPr indent="0" algn="l">
              <a:spcBef>
                <a:spcPts val="600"/>
              </a:spcBef>
              <a:buFontTx/>
              <a:buNone/>
              <a:defRPr sz="1400" kern="0"/>
            </a:lvl1pPr>
            <a:lvl2pPr marL="108000" indent="-108000" algn="l">
              <a:spcBef>
                <a:spcPts val="600"/>
              </a:spcBef>
              <a:buFont typeface="Arial" pitchFamily="34" charset="0"/>
              <a:buChar char="•"/>
              <a:defRPr sz="1400" kern="0"/>
            </a:lvl2pPr>
            <a:lvl3pPr marL="216000" indent="-108000" algn="l">
              <a:spcBef>
                <a:spcPts val="600"/>
              </a:spcBef>
              <a:buFont typeface="Arial" pitchFamily="34" charset="0"/>
              <a:buChar char="•"/>
              <a:defRPr sz="1400" kern="0"/>
            </a:lvl3pPr>
            <a:lvl4pPr marL="324000" indent="-108000" algn="l">
              <a:spcBef>
                <a:spcPts val="600"/>
              </a:spcBef>
              <a:buFont typeface="Arial" pitchFamily="34" charset="0"/>
              <a:buChar char="•"/>
              <a:defRPr sz="1400" kern="0"/>
            </a:lvl4pPr>
            <a:lvl5pPr marL="432000" indent="-108000" algn="l">
              <a:spcBef>
                <a:spcPts val="600"/>
              </a:spcBef>
              <a:buFont typeface="Arial" pitchFamily="34" charset="0"/>
              <a:buChar char="•"/>
              <a:defRPr sz="1400" kern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3" name="Textplatzhalter 18"/>
          <p:cNvSpPr>
            <a:spLocks noGrp="1"/>
          </p:cNvSpPr>
          <p:nvPr>
            <p:ph type="body" sz="quarter" idx="18"/>
          </p:nvPr>
        </p:nvSpPr>
        <p:spPr>
          <a:xfrm>
            <a:off x="2574794" y="2340000"/>
            <a:ext cx="1888220" cy="2340000"/>
          </a:xfrm>
        </p:spPr>
        <p:txBody>
          <a:bodyPr/>
          <a:lstStyle>
            <a:lvl1pPr indent="0" algn="l">
              <a:spcBef>
                <a:spcPts val="600"/>
              </a:spcBef>
              <a:buFontTx/>
              <a:buNone/>
              <a:defRPr sz="1400" kern="0"/>
            </a:lvl1pPr>
            <a:lvl2pPr marL="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2pPr>
            <a:lvl3pPr marL="18415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3pPr>
            <a:lvl4pPr marL="35877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4pPr>
            <a:lvl5pPr marL="58102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4" name="Textplatzhalter 18"/>
          <p:cNvSpPr>
            <a:spLocks noGrp="1"/>
          </p:cNvSpPr>
          <p:nvPr>
            <p:ph type="body" sz="quarter" idx="19"/>
          </p:nvPr>
        </p:nvSpPr>
        <p:spPr>
          <a:xfrm>
            <a:off x="4686687" y="2340000"/>
            <a:ext cx="1888220" cy="2340000"/>
          </a:xfrm>
        </p:spPr>
        <p:txBody>
          <a:bodyPr/>
          <a:lstStyle>
            <a:lvl1pPr indent="0" algn="l">
              <a:spcBef>
                <a:spcPts val="600"/>
              </a:spcBef>
              <a:buFontTx/>
              <a:buNone/>
              <a:defRPr sz="1400" kern="0"/>
            </a:lvl1pPr>
            <a:lvl2pPr marL="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2pPr>
            <a:lvl3pPr marL="18415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3pPr>
            <a:lvl4pPr marL="35877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4pPr>
            <a:lvl5pPr marL="58102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5" name="Textplatzhalter 18"/>
          <p:cNvSpPr>
            <a:spLocks noGrp="1"/>
          </p:cNvSpPr>
          <p:nvPr>
            <p:ph type="body" sz="quarter" idx="20"/>
          </p:nvPr>
        </p:nvSpPr>
        <p:spPr>
          <a:xfrm>
            <a:off x="6798580" y="2340000"/>
            <a:ext cx="1888220" cy="2340000"/>
          </a:xfrm>
        </p:spPr>
        <p:txBody>
          <a:bodyPr/>
          <a:lstStyle>
            <a:lvl1pPr indent="0" algn="l">
              <a:spcBef>
                <a:spcPts val="600"/>
              </a:spcBef>
              <a:buFontTx/>
              <a:buNone/>
              <a:defRPr sz="1400" kern="0"/>
            </a:lvl1pPr>
            <a:lvl2pPr marL="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2pPr>
            <a:lvl3pPr marL="184150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3pPr>
            <a:lvl4pPr marL="35877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 smtClean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4pPr>
            <a:lvl5pPr marL="581025" indent="-1080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Font typeface="Arial" pitchFamily="34" charset="0"/>
              <a:buChar char="•"/>
              <a:defRPr lang="de-DE" sz="1400" kern="0" baseline="0" dirty="0">
                <a:solidFill>
                  <a:schemeClr val="tx1"/>
                </a:solidFill>
                <a:latin typeface="Source Sans Pro"/>
                <a:ea typeface="+mn-ea"/>
                <a:cs typeface="Source Sans Pro"/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327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Kapiteltrennfoli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3628"/>
            <a:ext cx="8037513" cy="1848928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516598"/>
            <a:ext cx="8037513" cy="2078691"/>
          </a:xfrm>
        </p:spPr>
        <p:txBody>
          <a:bodyPr lIns="0" tIns="0" rIns="0" bIns="0" anchor="t">
            <a:normAutofit/>
          </a:bodyPr>
          <a:lstStyle>
            <a:lvl1pPr marL="0" indent="0">
              <a:buNone/>
              <a:defRPr sz="1800">
                <a:solidFill>
                  <a:srgbClr val="598F1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Tag, Datum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cxnSp>
        <p:nvCxnSpPr>
          <p:cNvPr id="7" name="Gerade Verbindung 6"/>
          <p:cNvCxnSpPr/>
          <p:nvPr/>
        </p:nvCxnSpPr>
        <p:spPr>
          <a:xfrm>
            <a:off x="0" y="4762800"/>
            <a:ext cx="914400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 vollfläch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Bildplatzhalter 14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47520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Tag, Datum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0" y="4762800"/>
            <a:ext cx="914400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57562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Tag, Datum</a:t>
            </a:r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6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457200" y="4446000"/>
            <a:ext cx="8229600" cy="216000"/>
          </a:xfrm>
        </p:spPr>
        <p:txBody>
          <a:bodyPr/>
          <a:lstStyle>
            <a:lvl1pPr>
              <a:defRPr sz="12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Tag, Datum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/>
              <a:t>Projekttag zu Nachhaltigkeit und Naturschutz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6"/>
          <p:cNvSpPr/>
          <p:nvPr userDrawn="1"/>
        </p:nvSpPr>
        <p:spPr>
          <a:xfrm>
            <a:off x="0" y="4869180"/>
            <a:ext cx="9144000" cy="2743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Tag, Datum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7113964" y="1972800"/>
            <a:ext cx="1844820" cy="2736000"/>
          </a:xfrm>
        </p:spPr>
        <p:txBody>
          <a:bodyPr/>
          <a:lstStyle>
            <a:lvl1pPr>
              <a:defRPr sz="1200"/>
            </a:lvl1pPr>
          </a:lstStyle>
          <a:p>
            <a:pPr lvl="0"/>
            <a:r>
              <a:rPr lang="de-DE" sz="1200"/>
              <a:t>Mastertextformat bearbeiten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972000" y="227145"/>
            <a:ext cx="5760000" cy="14760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pic>
        <p:nvPicPr>
          <p:cNvPr id="13" name="Bild 8" descr="weisstorch_final_ManfredDelpho_grusskarte_rz.psd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6000" y="612000"/>
            <a:ext cx="5662592" cy="4284000"/>
          </a:xfrm>
          <a:prstGeom prst="rect">
            <a:avLst/>
          </a:prstGeom>
        </p:spPr>
      </p:pic>
      <p:pic>
        <p:nvPicPr>
          <p:cNvPr id="10" name="Grafik 9" descr="NABU_Logo_fuer_ppt_NABU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113600" y="10800"/>
            <a:ext cx="2029972" cy="1725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8732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-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  <a:lvl6pPr>
              <a:defRPr>
                <a:latin typeface="+mn-lt"/>
              </a:defRPr>
            </a:lvl6pPr>
            <a:lvl7pPr>
              <a:defRPr>
                <a:latin typeface="+mn-lt"/>
              </a:defRPr>
            </a:lvl7pPr>
            <a:lvl8pPr>
              <a:defRPr>
                <a:latin typeface="+mn-lt"/>
              </a:defRPr>
            </a:lvl8pPr>
            <a:lvl9pPr>
              <a:defRPr>
                <a:latin typeface="+mn-lt"/>
              </a:defRPr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Tag, Datum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FD5B1-68CB-4A29-8F6C-4D18DB05CB6D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 -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080000"/>
            <a:ext cx="4038600" cy="3366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080000"/>
            <a:ext cx="4038600" cy="3366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Tag, Datum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 -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Tag, Datum</a:t>
            </a:r>
            <a:endParaRPr lang="de-D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Bildplatzhalter 14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36720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457201" y="3672000"/>
            <a:ext cx="6101509" cy="68400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2100" cap="none" normalizeH="0" baseline="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457201" y="4356000"/>
            <a:ext cx="6101509" cy="504000"/>
          </a:xfrm>
        </p:spPr>
        <p:txBody>
          <a:bodyPr lIns="0" tIns="0" rIns="0" bIns="0"/>
          <a:lstStyle>
            <a:lvl1pPr marL="0" indent="0" algn="l">
              <a:buNone/>
              <a:defRPr sz="1600">
                <a:solidFill>
                  <a:srgbClr val="598F1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14"/>
          </p:nvPr>
        </p:nvSpPr>
        <p:spPr>
          <a:xfrm>
            <a:off x="457200" y="0"/>
            <a:ext cx="1562400" cy="13284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494969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423600" y="1080000"/>
            <a:ext cx="5252856" cy="3366000"/>
          </a:xfrm>
        </p:spPr>
        <p:txBody>
          <a:bodyPr/>
          <a:lstStyle>
            <a:lvl1pPr>
              <a:defRPr sz="1600">
                <a:latin typeface="+mn-lt"/>
              </a:defRPr>
            </a:lvl1pPr>
            <a:lvl2pPr>
              <a:defRPr sz="1600">
                <a:latin typeface="+mn-lt"/>
              </a:defRPr>
            </a:lvl2pPr>
            <a:lvl3pPr>
              <a:defRPr sz="16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1600">
                <a:latin typeface="+mn-lt"/>
              </a:defRPr>
            </a:lvl6pPr>
            <a:lvl7pPr>
              <a:defRPr sz="1600">
                <a:latin typeface="+mn-lt"/>
              </a:defRPr>
            </a:lvl7pPr>
            <a:lvl8pPr>
              <a:defRPr sz="1600">
                <a:latin typeface="+mn-lt"/>
              </a:defRPr>
            </a:lvl8pPr>
            <a:lvl9pPr>
              <a:defRPr sz="1600">
                <a:latin typeface="+mn-lt"/>
              </a:defRPr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080000"/>
            <a:ext cx="2736000" cy="3366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Tag, Datum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7B9E-10CE-43F7-B1C0-FF2E876F370F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457200" y="1080000"/>
            <a:ext cx="8229600" cy="3366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4446000"/>
            <a:ext cx="8229600" cy="216000"/>
          </a:xfrm>
        </p:spPr>
        <p:txBody>
          <a:bodyPr/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Tag, Datum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7B9E-10CE-43F7-B1C0-FF2E876F370F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Tag, Datum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7B9E-10CE-43F7-B1C0-FF2E876F370F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Tag, Datum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7B9E-10CE-43F7-B1C0-FF2E876F370F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+ Bild sch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1080000"/>
            <a:ext cx="5251450" cy="3366000"/>
          </a:xfrm>
        </p:spPr>
        <p:txBody>
          <a:bodyPr lIns="0" tIns="0" rIns="0" bIns="0"/>
          <a:lstStyle>
            <a:lvl1pPr>
              <a:defRPr sz="1600">
                <a:latin typeface="+mn-lt"/>
              </a:defRPr>
            </a:lvl1pPr>
            <a:lvl2pPr>
              <a:defRPr sz="1600">
                <a:latin typeface="+mn-lt"/>
              </a:defRPr>
            </a:lvl2pPr>
            <a:lvl3pPr>
              <a:defRPr sz="16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1600">
                <a:latin typeface="+mn-lt"/>
              </a:defRPr>
            </a:lvl6pPr>
            <a:lvl7pPr>
              <a:defRPr sz="1600">
                <a:latin typeface="+mn-lt"/>
              </a:defRPr>
            </a:lvl7pPr>
            <a:lvl8pPr>
              <a:defRPr sz="1600">
                <a:latin typeface="+mn-lt"/>
              </a:defRPr>
            </a:lvl8pPr>
            <a:lvl9pPr>
              <a:defRPr sz="1600">
                <a:latin typeface="+mn-lt"/>
              </a:defRPr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Tag, Datum</a:t>
            </a:r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>
          <a:xfrm>
            <a:off x="5940000" y="0"/>
            <a:ext cx="3211286" cy="47808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8" name="Textplatzhalter 8"/>
          <p:cNvSpPr>
            <a:spLocks noGrp="1"/>
          </p:cNvSpPr>
          <p:nvPr>
            <p:ph type="body" sz="quarter" idx="14"/>
          </p:nvPr>
        </p:nvSpPr>
        <p:spPr>
          <a:xfrm>
            <a:off x="457200" y="4446000"/>
            <a:ext cx="5251450" cy="2160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3351876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080000"/>
            <a:ext cx="4038600" cy="3366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080000"/>
            <a:ext cx="4038600" cy="3366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Tag, Datum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457200" y="4446000"/>
            <a:ext cx="4039200" cy="216000"/>
          </a:xfrm>
        </p:spPr>
        <p:txBody>
          <a:bodyPr/>
          <a:lstStyle>
            <a:lvl1pPr>
              <a:spcBef>
                <a:spcPts val="700"/>
              </a:spcBef>
              <a:defRPr sz="1200"/>
            </a:lvl1pPr>
            <a:lvl2pPr>
              <a:spcBef>
                <a:spcPts val="0"/>
              </a:spcBef>
              <a:defRPr sz="1400"/>
            </a:lvl2pPr>
            <a:lvl3pPr>
              <a:spcBef>
                <a:spcPts val="0"/>
              </a:spcBef>
              <a:defRPr sz="1400"/>
            </a:lvl3pPr>
            <a:lvl4pPr>
              <a:spcBef>
                <a:spcPts val="0"/>
              </a:spcBef>
              <a:defRPr sz="1400"/>
            </a:lvl4pPr>
            <a:lvl5pPr>
              <a:spcBef>
                <a:spcPts val="0"/>
              </a:spcBef>
              <a:defRPr sz="14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4647600" y="4446000"/>
            <a:ext cx="4039200" cy="216000"/>
          </a:xfrm>
        </p:spPr>
        <p:txBody>
          <a:bodyPr/>
          <a:lstStyle>
            <a:lvl1pPr>
              <a:spcBef>
                <a:spcPts val="700"/>
              </a:spcBef>
              <a:defRPr sz="12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080000"/>
            <a:ext cx="8229600" cy="3366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Tag, Datum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FD5B1-68CB-4A29-8F6C-4D18DB05CB6D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3"/>
          </p:nvPr>
        </p:nvSpPr>
        <p:spPr>
          <a:xfrm>
            <a:off x="457200" y="4446000"/>
            <a:ext cx="8229600" cy="216000"/>
          </a:xfrm>
        </p:spPr>
        <p:txBody>
          <a:bodyPr/>
          <a:lstStyle>
            <a:lvl1pPr>
              <a:defRPr sz="12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Inhalt - Lichtgr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/>
          <p:cNvSpPr/>
          <p:nvPr userDrawn="1"/>
        </p:nvSpPr>
        <p:spPr>
          <a:xfrm>
            <a:off x="0" y="1080000"/>
            <a:ext cx="9144000" cy="3690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Tag, Datum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/>
              <a:t>Projekttag zu Nachhaltigkeit und Naturschutz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cxnSp>
        <p:nvCxnSpPr>
          <p:cNvPr id="12" name="Gerade Verbindung 11"/>
          <p:cNvCxnSpPr/>
          <p:nvPr userDrawn="1"/>
        </p:nvCxnSpPr>
        <p:spPr>
          <a:xfrm>
            <a:off x="0" y="4762800"/>
            <a:ext cx="914400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Inhaltsplatzhalter 6"/>
          <p:cNvSpPr>
            <a:spLocks noGrp="1"/>
          </p:cNvSpPr>
          <p:nvPr>
            <p:ph sz="quarter" idx="14"/>
          </p:nvPr>
        </p:nvSpPr>
        <p:spPr>
          <a:xfrm>
            <a:off x="457200" y="1206000"/>
            <a:ext cx="8229600" cy="3222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3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457200" y="4446000"/>
            <a:ext cx="8229600" cy="216000"/>
          </a:xfrm>
        </p:spPr>
        <p:txBody>
          <a:bodyPr/>
          <a:lstStyle>
            <a:lvl1pPr>
              <a:defRPr sz="12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42346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080000"/>
            <a:ext cx="4038600" cy="3366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080000"/>
            <a:ext cx="4038600" cy="3366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Tag, Datum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457200" y="4446000"/>
            <a:ext cx="4039200" cy="216000"/>
          </a:xfrm>
        </p:spPr>
        <p:txBody>
          <a:bodyPr/>
          <a:lstStyle>
            <a:lvl1pPr>
              <a:spcBef>
                <a:spcPts val="700"/>
              </a:spcBef>
              <a:defRPr sz="1200"/>
            </a:lvl1pPr>
            <a:lvl2pPr>
              <a:spcBef>
                <a:spcPts val="0"/>
              </a:spcBef>
              <a:defRPr sz="1400"/>
            </a:lvl2pPr>
            <a:lvl3pPr>
              <a:spcBef>
                <a:spcPts val="0"/>
              </a:spcBef>
              <a:defRPr sz="1400"/>
            </a:lvl3pPr>
            <a:lvl4pPr>
              <a:spcBef>
                <a:spcPts val="0"/>
              </a:spcBef>
              <a:defRPr sz="1400"/>
            </a:lvl4pPr>
            <a:lvl5pPr>
              <a:spcBef>
                <a:spcPts val="0"/>
              </a:spcBef>
              <a:defRPr sz="14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4647600" y="4446000"/>
            <a:ext cx="4039200" cy="216000"/>
          </a:xfrm>
        </p:spPr>
        <p:txBody>
          <a:bodyPr/>
          <a:lstStyle>
            <a:lvl1pPr>
              <a:spcBef>
                <a:spcPts val="700"/>
              </a:spcBef>
              <a:defRPr sz="12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wei Inhalte - Lichtgr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0" y="1080000"/>
            <a:ext cx="9144000" cy="3690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6000"/>
            <a:ext cx="4038600" cy="3222000"/>
          </a:xfrm>
        </p:spPr>
        <p:txBody>
          <a:bodyPr lIns="0" tIns="0" rIns="0" bIns="0"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6000"/>
            <a:ext cx="4038600" cy="3222000"/>
          </a:xfrm>
        </p:spPr>
        <p:txBody>
          <a:bodyPr lIns="0" tIns="0" rIns="0"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buAutoNum type="arabicPeriod"/>
              <a:defRPr sz="1600"/>
            </a:lvl6pPr>
            <a:lvl7pPr>
              <a:buAutoNum type="arabicPeriod"/>
              <a:defRPr sz="1600"/>
            </a:lvl7pPr>
            <a:lvl8pPr>
              <a:buAutoNum type="arabicPeriod"/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Tag, Datum</a:t>
            </a:r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cxnSp>
        <p:nvCxnSpPr>
          <p:cNvPr id="9" name="Gerade Verbindung 8"/>
          <p:cNvCxnSpPr/>
          <p:nvPr/>
        </p:nvCxnSpPr>
        <p:spPr>
          <a:xfrm>
            <a:off x="0" y="4762800"/>
            <a:ext cx="9144000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457200" y="4446000"/>
            <a:ext cx="4038600" cy="2160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1" name="Textplatzhalter 8"/>
          <p:cNvSpPr>
            <a:spLocks noGrp="1"/>
          </p:cNvSpPr>
          <p:nvPr>
            <p:ph type="body" sz="quarter" idx="14"/>
          </p:nvPr>
        </p:nvSpPr>
        <p:spPr>
          <a:xfrm>
            <a:off x="4648200" y="4446000"/>
            <a:ext cx="4038600" cy="2160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00241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+ Bild sch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1080000"/>
            <a:ext cx="5251450" cy="3366000"/>
          </a:xfrm>
        </p:spPr>
        <p:txBody>
          <a:bodyPr lIns="0" tIns="0" rIns="0" bIns="0"/>
          <a:lstStyle>
            <a:lvl1pPr>
              <a:defRPr sz="1600">
                <a:latin typeface="+mn-lt"/>
              </a:defRPr>
            </a:lvl1pPr>
            <a:lvl2pPr>
              <a:defRPr sz="1600">
                <a:latin typeface="+mn-lt"/>
              </a:defRPr>
            </a:lvl2pPr>
            <a:lvl3pPr>
              <a:defRPr sz="16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1600">
                <a:latin typeface="+mn-lt"/>
              </a:defRPr>
            </a:lvl6pPr>
            <a:lvl7pPr>
              <a:defRPr sz="1600">
                <a:latin typeface="+mn-lt"/>
              </a:defRPr>
            </a:lvl7pPr>
            <a:lvl8pPr>
              <a:defRPr sz="1600">
                <a:latin typeface="+mn-lt"/>
              </a:defRPr>
            </a:lvl8pPr>
            <a:lvl9pPr>
              <a:defRPr sz="1600">
                <a:latin typeface="+mn-lt"/>
              </a:defRPr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Tag, Datum</a:t>
            </a:r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>
          <a:xfrm>
            <a:off x="5940000" y="0"/>
            <a:ext cx="3211286" cy="47808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8" name="Textplatzhalter 8"/>
          <p:cNvSpPr>
            <a:spLocks noGrp="1"/>
          </p:cNvSpPr>
          <p:nvPr>
            <p:ph type="body" sz="quarter" idx="14"/>
          </p:nvPr>
        </p:nvSpPr>
        <p:spPr>
          <a:xfrm>
            <a:off x="457200" y="4446000"/>
            <a:ext cx="5251450" cy="2160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335187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+ 2 Bilder sch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1080000"/>
            <a:ext cx="5252400" cy="3366000"/>
          </a:xfrm>
        </p:spPr>
        <p:txBody>
          <a:bodyPr lIns="0" tIns="0" rIns="0" bIns="0"/>
          <a:lstStyle>
            <a:lvl1pPr>
              <a:defRPr sz="1600">
                <a:latin typeface="+mn-lt"/>
              </a:defRPr>
            </a:lvl1pPr>
            <a:lvl2pPr>
              <a:defRPr sz="1600">
                <a:latin typeface="+mn-lt"/>
              </a:defRPr>
            </a:lvl2pPr>
            <a:lvl3pPr>
              <a:defRPr sz="16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1600">
                <a:latin typeface="+mn-lt"/>
              </a:defRPr>
            </a:lvl6pPr>
            <a:lvl7pPr>
              <a:defRPr sz="1600">
                <a:latin typeface="+mn-lt"/>
              </a:defRPr>
            </a:lvl7pPr>
            <a:lvl8pPr>
              <a:defRPr sz="1600">
                <a:latin typeface="+mn-lt"/>
              </a:defRPr>
            </a:lvl8pPr>
            <a:lvl9pPr>
              <a:defRPr sz="1600">
                <a:latin typeface="+mn-lt"/>
              </a:defRPr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Tag, Datum</a:t>
            </a:r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>
          <a:xfrm>
            <a:off x="5940000" y="2494800"/>
            <a:ext cx="3211286" cy="22824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8" name="Bildplatzhalter 8"/>
          <p:cNvSpPr>
            <a:spLocks noGrp="1"/>
          </p:cNvSpPr>
          <p:nvPr>
            <p:ph type="pic" sz="quarter" idx="14"/>
          </p:nvPr>
        </p:nvSpPr>
        <p:spPr>
          <a:xfrm>
            <a:off x="5940000" y="1"/>
            <a:ext cx="3211286" cy="22860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0" name="Textplatzhalter 8"/>
          <p:cNvSpPr>
            <a:spLocks noGrp="1"/>
          </p:cNvSpPr>
          <p:nvPr>
            <p:ph type="body" sz="quarter" idx="15"/>
          </p:nvPr>
        </p:nvSpPr>
        <p:spPr>
          <a:xfrm>
            <a:off x="457199" y="4446000"/>
            <a:ext cx="5251449" cy="2160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1" name="Titel 10"/>
          <p:cNvSpPr>
            <a:spLocks noGrp="1"/>
          </p:cNvSpPr>
          <p:nvPr>
            <p:ph type="title"/>
          </p:nvPr>
        </p:nvSpPr>
        <p:spPr>
          <a:xfrm>
            <a:off x="457200" y="122400"/>
            <a:ext cx="5252400" cy="774000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095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+ 3 Bilder sch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1080000"/>
            <a:ext cx="5252400" cy="3366000"/>
          </a:xfrm>
        </p:spPr>
        <p:txBody>
          <a:bodyPr lIns="0" tIns="0" rIns="0" bIns="0"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Tag, Datum</a:t>
            </a:r>
            <a:endParaRPr lang="de-D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3"/>
          </p:nvPr>
        </p:nvSpPr>
        <p:spPr>
          <a:xfrm>
            <a:off x="5940000" y="1648800"/>
            <a:ext cx="3211286" cy="14796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8" name="Bildplatzhalter 8"/>
          <p:cNvSpPr>
            <a:spLocks noGrp="1"/>
          </p:cNvSpPr>
          <p:nvPr>
            <p:ph type="pic" sz="quarter" idx="14"/>
          </p:nvPr>
        </p:nvSpPr>
        <p:spPr>
          <a:xfrm>
            <a:off x="5940000" y="1"/>
            <a:ext cx="3211286" cy="14796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0" name="Textplatzhalter 8"/>
          <p:cNvSpPr>
            <a:spLocks noGrp="1"/>
          </p:cNvSpPr>
          <p:nvPr>
            <p:ph type="body" sz="quarter" idx="15"/>
          </p:nvPr>
        </p:nvSpPr>
        <p:spPr>
          <a:xfrm>
            <a:off x="457199" y="4446000"/>
            <a:ext cx="5251449" cy="2160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6"/>
          </p:nvPr>
        </p:nvSpPr>
        <p:spPr>
          <a:xfrm>
            <a:off x="5940001" y="3297600"/>
            <a:ext cx="3203575" cy="14796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1" name="Titel 10"/>
          <p:cNvSpPr>
            <a:spLocks noGrp="1"/>
          </p:cNvSpPr>
          <p:nvPr>
            <p:ph type="title"/>
          </p:nvPr>
        </p:nvSpPr>
        <p:spPr>
          <a:xfrm>
            <a:off x="457200" y="122400"/>
            <a:ext cx="5252400" cy="7740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95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22400"/>
            <a:ext cx="8229600" cy="774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80000"/>
            <a:ext cx="8229600" cy="3366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Siebente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4777200"/>
            <a:ext cx="9144000" cy="367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40000" y="4906800"/>
            <a:ext cx="2160000" cy="180000"/>
          </a:xfrm>
          <a:prstGeom prst="rect">
            <a:avLst/>
          </a:prstGeom>
        </p:spPr>
        <p:txBody>
          <a:bodyPr vert="horz" lIns="0" tIns="45720" rIns="91440" bIns="0" rtlCol="0" anchor="b" anchorCtr="0"/>
          <a:lstStyle>
            <a:lvl1pPr algn="l">
              <a:defRPr sz="1200">
                <a:solidFill>
                  <a:schemeClr val="accent6"/>
                </a:solidFill>
                <a:latin typeface="Source Sans Pro"/>
                <a:cs typeface="Source Sans Pro"/>
              </a:defRPr>
            </a:lvl1pPr>
          </a:lstStyle>
          <a:p>
            <a:r>
              <a:rPr lang="de-DE"/>
              <a:t>Tag, Datum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07009" y="4906800"/>
            <a:ext cx="43992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accent6"/>
                </a:solidFill>
                <a:latin typeface="Source Sans Pro"/>
                <a:cs typeface="Source Sans Pro"/>
              </a:defRPr>
            </a:lvl1pPr>
          </a:lstStyle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72000" y="4906800"/>
            <a:ext cx="5148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200" b="0">
                <a:solidFill>
                  <a:schemeClr val="accent6"/>
                </a:solidFill>
                <a:latin typeface="Source Sans Pro"/>
                <a:cs typeface="Source Sans Pro"/>
              </a:defRPr>
            </a:lvl1pPr>
          </a:lstStyle>
          <a:p>
            <a:fld id="{9D26C6B8-7DF4-4F01-8878-A6272B56DAC3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9" name="Grafik 8" descr="NABU_Wormarke_Logo_fuer_ppt_NABU.png"/>
          <p:cNvPicPr>
            <a:picLocks noChangeAspect="1"/>
          </p:cNvPicPr>
          <p:nvPr userDrawn="1"/>
        </p:nvPicPr>
        <p:blipFill>
          <a:blip r:embed="rId25" cstate="print"/>
          <a:stretch>
            <a:fillRect/>
          </a:stretch>
        </p:blipFill>
        <p:spPr>
          <a:xfrm>
            <a:off x="457200" y="4878000"/>
            <a:ext cx="766800" cy="17841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84" r:id="rId3"/>
    <p:sldLayoutId id="2147483668" r:id="rId4"/>
    <p:sldLayoutId id="2147483682" r:id="rId5"/>
    <p:sldLayoutId id="2147483670" r:id="rId6"/>
    <p:sldLayoutId id="2147483671" r:id="rId7"/>
    <p:sldLayoutId id="2147483672" r:id="rId8"/>
    <p:sldLayoutId id="2147483683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  <p:sldLayoutId id="2147483679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 spc="-100" baseline="0">
          <a:solidFill>
            <a:schemeClr val="tx2"/>
          </a:solidFill>
          <a:latin typeface="Source Sans Pro"/>
          <a:ea typeface="+mj-ea"/>
          <a:cs typeface="Source Sans Pro"/>
        </a:defRPr>
      </a:lvl1pPr>
    </p:titleStyle>
    <p:bodyStyle>
      <a:lvl1pPr marL="0" indent="0" algn="l" defTabSz="914400" rtl="0" eaLnBrk="1" latinLnBrk="0" hangingPunct="1">
        <a:spcBef>
          <a:spcPts val="700"/>
        </a:spcBef>
        <a:spcAft>
          <a:spcPts val="0"/>
        </a:spcAft>
        <a:buClr>
          <a:schemeClr val="tx2"/>
        </a:buClr>
        <a:buSzPct val="85000"/>
        <a:buFont typeface="Arial" pitchFamily="34" charset="0"/>
        <a:buNone/>
        <a:defRPr sz="1600" kern="1200" baseline="0">
          <a:solidFill>
            <a:schemeClr val="tx1"/>
          </a:solidFill>
          <a:latin typeface="Source Sans Pro"/>
          <a:ea typeface="+mn-ea"/>
          <a:cs typeface="Source Sans Pro"/>
        </a:defRPr>
      </a:lvl1pPr>
      <a:lvl2pPr marL="176400" indent="-176400" algn="l" defTabSz="914400" rtl="0" eaLnBrk="1" latinLnBrk="0" hangingPunct="1">
        <a:spcBef>
          <a:spcPts val="700"/>
        </a:spcBef>
        <a:spcAft>
          <a:spcPts val="0"/>
        </a:spcAft>
        <a:buClr>
          <a:schemeClr val="tx2"/>
        </a:buClr>
        <a:buSzPct val="100000"/>
        <a:buFont typeface="Arial"/>
        <a:buChar char="•"/>
        <a:defRPr sz="1600" kern="1200" baseline="0">
          <a:solidFill>
            <a:schemeClr val="tx1"/>
          </a:solidFill>
          <a:latin typeface="Source Sans Pro"/>
          <a:ea typeface="+mn-ea"/>
          <a:cs typeface="Source Sans Pro"/>
        </a:defRPr>
      </a:lvl2pPr>
      <a:lvl3pPr marL="363600" indent="-176400" algn="l" defTabSz="914400" rtl="0" eaLnBrk="1" latinLnBrk="0" hangingPunct="1">
        <a:spcBef>
          <a:spcPts val="700"/>
        </a:spcBef>
        <a:spcAft>
          <a:spcPts val="0"/>
        </a:spcAft>
        <a:buClr>
          <a:schemeClr val="tx2"/>
        </a:buClr>
        <a:buSzPct val="100000"/>
        <a:buFont typeface="Arial"/>
        <a:buChar char="•"/>
        <a:defRPr sz="1600" kern="1200" baseline="0">
          <a:solidFill>
            <a:schemeClr val="tx1"/>
          </a:solidFill>
          <a:latin typeface="Source Sans Pro"/>
          <a:ea typeface="+mn-ea"/>
          <a:cs typeface="Source Sans Pro"/>
        </a:defRPr>
      </a:lvl3pPr>
      <a:lvl4pPr marL="543600" indent="-183600" algn="l" defTabSz="914400" rtl="0" eaLnBrk="1" latinLnBrk="0" hangingPunct="1">
        <a:spcBef>
          <a:spcPts val="700"/>
        </a:spcBef>
        <a:spcAft>
          <a:spcPts val="0"/>
        </a:spcAft>
        <a:buClr>
          <a:schemeClr val="tx2"/>
        </a:buClr>
        <a:buFont typeface="Arial"/>
        <a:buChar char="•"/>
        <a:defRPr sz="1600" kern="1200" baseline="0">
          <a:solidFill>
            <a:schemeClr val="tx1"/>
          </a:solidFill>
          <a:latin typeface="Source Sans Pro"/>
          <a:ea typeface="+mn-ea"/>
          <a:cs typeface="Source Sans Pro"/>
        </a:defRPr>
      </a:lvl4pPr>
      <a:lvl5pPr marL="716400" indent="-176400" algn="l" defTabSz="914400" rtl="0" eaLnBrk="1" latinLnBrk="0" hangingPunct="1">
        <a:spcBef>
          <a:spcPts val="700"/>
        </a:spcBef>
        <a:spcAft>
          <a:spcPts val="0"/>
        </a:spcAft>
        <a:buClr>
          <a:schemeClr val="tx2"/>
        </a:buClr>
        <a:buSzPct val="100000"/>
        <a:buFont typeface="Arial"/>
        <a:buChar char="•"/>
        <a:defRPr sz="1600" kern="1200" baseline="0">
          <a:solidFill>
            <a:schemeClr val="tx1"/>
          </a:solidFill>
          <a:latin typeface="Source Sans Pro"/>
          <a:ea typeface="+mn-ea"/>
          <a:cs typeface="Source Sans Pro"/>
        </a:defRPr>
      </a:lvl5pPr>
      <a:lvl6pPr marL="360000" indent="-360000" algn="l" defTabSz="914400" rtl="0" eaLnBrk="1" latinLnBrk="0" hangingPunct="1">
        <a:spcBef>
          <a:spcPts val="700"/>
        </a:spcBef>
        <a:buClr>
          <a:schemeClr val="tx2"/>
        </a:buClr>
        <a:buFont typeface="+mj-lt"/>
        <a:buAutoNum type="arabicPeriod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720000" indent="-360000" algn="l" defTabSz="914400" rtl="0" eaLnBrk="1" latinLnBrk="0" hangingPunct="1">
        <a:spcBef>
          <a:spcPts val="700"/>
        </a:spcBef>
        <a:buClr>
          <a:schemeClr val="tx2"/>
        </a:buClr>
        <a:buFont typeface="+mj-lt"/>
        <a:buAutoNum type="arabicPeriod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080000" indent="-360000" algn="l" defTabSz="914400" rtl="0" eaLnBrk="1" latinLnBrk="0" hangingPunct="1">
        <a:spcBef>
          <a:spcPts val="700"/>
        </a:spcBef>
        <a:buClr>
          <a:schemeClr val="tx2"/>
        </a:buClr>
        <a:buFont typeface="+mj-lt"/>
        <a:buAutoNum type="arabicPeriod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440000" indent="-360000" algn="l" defTabSz="914400" rtl="0" eaLnBrk="1" latinLnBrk="0" hangingPunct="1">
        <a:spcBef>
          <a:spcPts val="700"/>
        </a:spcBef>
        <a:buClr>
          <a:schemeClr val="tx2"/>
        </a:buClr>
        <a:buFont typeface="+mj-lt"/>
        <a:buAutoNum type="arabicPeriod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22400"/>
            <a:ext cx="8229600" cy="774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80000"/>
            <a:ext cx="8229600" cy="3366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Siebente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4777200"/>
            <a:ext cx="9144000" cy="367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40000" y="4906800"/>
            <a:ext cx="2160000" cy="180000"/>
          </a:xfrm>
          <a:prstGeom prst="rect">
            <a:avLst/>
          </a:prstGeom>
        </p:spPr>
        <p:txBody>
          <a:bodyPr vert="horz" lIns="0" tIns="45720" rIns="91440" bIns="0" rtlCol="0" anchor="b" anchorCtr="0"/>
          <a:lstStyle>
            <a:lvl1pPr algn="l">
              <a:defRPr sz="1200">
                <a:solidFill>
                  <a:schemeClr val="accent6"/>
                </a:solidFill>
                <a:latin typeface="Source Sans Pro"/>
                <a:cs typeface="Source Sans Pro"/>
              </a:defRPr>
            </a:lvl1pPr>
          </a:lstStyle>
          <a:p>
            <a:r>
              <a:rPr lang="de-DE"/>
              <a:t>Tag, Datum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07009" y="4906800"/>
            <a:ext cx="43992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>
                <a:solidFill>
                  <a:schemeClr val="accent6"/>
                </a:solidFill>
                <a:latin typeface="Source Sans Pro"/>
                <a:cs typeface="Source Sans Pro"/>
              </a:defRPr>
            </a:lvl1pPr>
          </a:lstStyle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72000" y="4906800"/>
            <a:ext cx="514800" cy="180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200" b="0">
                <a:solidFill>
                  <a:schemeClr val="accent6"/>
                </a:solidFill>
                <a:latin typeface="Source Sans Pro"/>
                <a:cs typeface="Source Sans Pro"/>
              </a:defRPr>
            </a:lvl1pPr>
          </a:lstStyle>
          <a:p>
            <a:fld id="{9D26C6B8-7DF4-4F01-8878-A6272B56DAC3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9" name="Grafik 8" descr="NABU_Wormarke_Logo_fuer_ppt_NABU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57200" y="4878000"/>
            <a:ext cx="766800" cy="17841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3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i="0" kern="1200" spc="-100" baseline="0">
          <a:solidFill>
            <a:schemeClr val="tx2"/>
          </a:solidFill>
          <a:latin typeface="Source Sans Pro"/>
          <a:ea typeface="+mj-ea"/>
          <a:cs typeface="Source Sans Pro"/>
        </a:defRPr>
      </a:lvl1pPr>
    </p:titleStyle>
    <p:bodyStyle>
      <a:lvl1pPr marL="0" indent="0" algn="l" defTabSz="914400" rtl="0" eaLnBrk="1" latinLnBrk="0" hangingPunct="1">
        <a:spcBef>
          <a:spcPts val="700"/>
        </a:spcBef>
        <a:spcAft>
          <a:spcPts val="0"/>
        </a:spcAft>
        <a:buClr>
          <a:schemeClr val="tx2"/>
        </a:buClr>
        <a:buSzPct val="85000"/>
        <a:buFont typeface="Arial" pitchFamily="34" charset="0"/>
        <a:buNone/>
        <a:defRPr sz="1600" kern="1200" baseline="0">
          <a:solidFill>
            <a:schemeClr val="tx1"/>
          </a:solidFill>
          <a:latin typeface="Source Sans Pro"/>
          <a:ea typeface="+mn-ea"/>
          <a:cs typeface="Source Sans Pro"/>
        </a:defRPr>
      </a:lvl1pPr>
      <a:lvl2pPr marL="176400" indent="-176400" algn="l" defTabSz="914400" rtl="0" eaLnBrk="1" latinLnBrk="0" hangingPunct="1">
        <a:spcBef>
          <a:spcPts val="700"/>
        </a:spcBef>
        <a:spcAft>
          <a:spcPts val="0"/>
        </a:spcAft>
        <a:buClr>
          <a:schemeClr val="tx2"/>
        </a:buClr>
        <a:buSzPct val="100000"/>
        <a:buFont typeface="Arial"/>
        <a:buChar char="•"/>
        <a:defRPr sz="1600" kern="1200" baseline="0">
          <a:solidFill>
            <a:schemeClr val="tx1"/>
          </a:solidFill>
          <a:latin typeface="Source Sans Pro"/>
          <a:ea typeface="+mn-ea"/>
          <a:cs typeface="Source Sans Pro"/>
        </a:defRPr>
      </a:lvl2pPr>
      <a:lvl3pPr marL="363600" indent="-176400" algn="l" defTabSz="914400" rtl="0" eaLnBrk="1" latinLnBrk="0" hangingPunct="1">
        <a:spcBef>
          <a:spcPts val="700"/>
        </a:spcBef>
        <a:spcAft>
          <a:spcPts val="0"/>
        </a:spcAft>
        <a:buClr>
          <a:schemeClr val="tx2"/>
        </a:buClr>
        <a:buSzPct val="100000"/>
        <a:buFont typeface="Arial"/>
        <a:buChar char="•"/>
        <a:defRPr sz="1600" kern="1200" baseline="0">
          <a:solidFill>
            <a:schemeClr val="tx1"/>
          </a:solidFill>
          <a:latin typeface="Source Sans Pro"/>
          <a:ea typeface="+mn-ea"/>
          <a:cs typeface="Source Sans Pro"/>
        </a:defRPr>
      </a:lvl3pPr>
      <a:lvl4pPr marL="543600" indent="-183600" algn="l" defTabSz="914400" rtl="0" eaLnBrk="1" latinLnBrk="0" hangingPunct="1">
        <a:spcBef>
          <a:spcPts val="700"/>
        </a:spcBef>
        <a:spcAft>
          <a:spcPts val="0"/>
        </a:spcAft>
        <a:buClr>
          <a:schemeClr val="tx2"/>
        </a:buClr>
        <a:buFont typeface="Arial"/>
        <a:buChar char="•"/>
        <a:defRPr sz="1600" kern="1200" baseline="0">
          <a:solidFill>
            <a:schemeClr val="tx1"/>
          </a:solidFill>
          <a:latin typeface="Source Sans Pro"/>
          <a:ea typeface="+mn-ea"/>
          <a:cs typeface="Source Sans Pro"/>
        </a:defRPr>
      </a:lvl4pPr>
      <a:lvl5pPr marL="716400" indent="-176400" algn="l" defTabSz="914400" rtl="0" eaLnBrk="1" latinLnBrk="0" hangingPunct="1">
        <a:spcBef>
          <a:spcPts val="700"/>
        </a:spcBef>
        <a:spcAft>
          <a:spcPts val="0"/>
        </a:spcAft>
        <a:buClr>
          <a:schemeClr val="tx2"/>
        </a:buClr>
        <a:buSzPct val="100000"/>
        <a:buFont typeface="Arial"/>
        <a:buChar char="•"/>
        <a:defRPr sz="1600" kern="1200" baseline="0">
          <a:solidFill>
            <a:schemeClr val="tx1"/>
          </a:solidFill>
          <a:latin typeface="Source Sans Pro"/>
          <a:ea typeface="+mn-ea"/>
          <a:cs typeface="Source Sans Pro"/>
        </a:defRPr>
      </a:lvl5pPr>
      <a:lvl6pPr marL="360000" indent="-360000" algn="l" defTabSz="914400" rtl="0" eaLnBrk="1" latinLnBrk="0" hangingPunct="1">
        <a:spcBef>
          <a:spcPts val="700"/>
        </a:spcBef>
        <a:buClr>
          <a:schemeClr val="tx2"/>
        </a:buClr>
        <a:buFont typeface="+mj-lt"/>
        <a:buAutoNum type="arabicPeriod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720000" indent="-360000" algn="l" defTabSz="914400" rtl="0" eaLnBrk="1" latinLnBrk="0" hangingPunct="1">
        <a:spcBef>
          <a:spcPts val="700"/>
        </a:spcBef>
        <a:buClr>
          <a:schemeClr val="tx2"/>
        </a:buClr>
        <a:buFont typeface="+mj-lt"/>
        <a:buAutoNum type="arabicPeriod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080000" indent="-360000" algn="l" defTabSz="914400" rtl="0" eaLnBrk="1" latinLnBrk="0" hangingPunct="1">
        <a:spcBef>
          <a:spcPts val="700"/>
        </a:spcBef>
        <a:buClr>
          <a:schemeClr val="tx2"/>
        </a:buClr>
        <a:buFont typeface="+mj-lt"/>
        <a:buAutoNum type="arabicPeriod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440000" indent="-360000" algn="l" defTabSz="914400" rtl="0" eaLnBrk="1" latinLnBrk="0" hangingPunct="1">
        <a:spcBef>
          <a:spcPts val="700"/>
        </a:spcBef>
        <a:buClr>
          <a:schemeClr val="tx2"/>
        </a:buClr>
        <a:buFont typeface="+mj-lt"/>
        <a:buAutoNum type="arabicPeriod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1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jpeg"/><Relationship Id="rId4" Type="http://schemas.openxmlformats.org/officeDocument/2006/relationships/image" Target="../media/image10.png"/><Relationship Id="rId9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Nahaufnahme eines Herbstblättermusters">
            <a:extLst>
              <a:ext uri="{FF2B5EF4-FFF2-40B4-BE49-F238E27FC236}">
                <a16:creationId xmlns:a16="http://schemas.microsoft.com/office/drawing/2014/main" id="{5CB8A66E-9366-7EDA-7C91-6B5A4E84EA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19" b="26252"/>
          <a:stretch>
            <a:fillRect/>
          </a:stretch>
        </p:blipFill>
        <p:spPr>
          <a:xfrm>
            <a:off x="0" y="0"/>
            <a:ext cx="9144000" cy="341555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 anchor="b">
            <a:normAutofit/>
          </a:bodyPr>
          <a:lstStyle/>
          <a:p>
            <a:r>
              <a:rPr lang="de-DE" dirty="0"/>
              <a:t>Projekttag zu Nachhaltigkeit und Naturschutz</a:t>
            </a:r>
          </a:p>
        </p:txBody>
      </p:sp>
      <p:sp>
        <p:nvSpPr>
          <p:cNvPr id="23" name="Untertitel 22">
            <a:extLst>
              <a:ext uri="{FF2B5EF4-FFF2-40B4-BE49-F238E27FC236}">
                <a16:creationId xmlns:a16="http://schemas.microsoft.com/office/drawing/2014/main" id="{1A63FBEE-C992-1B36-0AB1-E83AFF30B8C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19CBA64-42EB-0713-0996-25966929AC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71653" y="3672000"/>
            <a:ext cx="2057142" cy="1440000"/>
          </a:xfrm>
          <a:prstGeom prst="rect">
            <a:avLst/>
          </a:prstGeom>
        </p:spPr>
      </p:pic>
      <p:pic>
        <p:nvPicPr>
          <p:cNvPr id="6" name="Bildplatzhalter 4">
            <a:extLst>
              <a:ext uri="{FF2B5EF4-FFF2-40B4-BE49-F238E27FC236}">
                <a16:creationId xmlns:a16="http://schemas.microsoft.com/office/drawing/2014/main" id="{3786C46B-C041-2E90-2967-3F9ABAFEA3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" r="1700"/>
          <a:stretch/>
        </p:blipFill>
        <p:spPr>
          <a:xfrm>
            <a:off x="457200" y="0"/>
            <a:ext cx="1562400" cy="1328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Igelhaus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b="1" dirty="0"/>
              <a:t>Überwinterung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Winterschlaf: November – März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Nicht zu feucht &amp; nicht zu kalt werden – aber auch nicht zu warm, sonst wachen sie auf und verbrauchen sehr viel Energie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Geschützt vor Fressfeinden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Tag, Datum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10</a:t>
            </a:fld>
            <a:endParaRPr lang="de-DE"/>
          </a:p>
        </p:txBody>
      </p:sp>
      <p:sp>
        <p:nvSpPr>
          <p:cNvPr id="17" name="Textplatzhalter 1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AT" dirty="0"/>
              <a:t>Text: Deutsche Wildtierstiftung</a:t>
            </a:r>
            <a:endParaRPr lang="de-DE" dirty="0"/>
          </a:p>
        </p:txBody>
      </p:sp>
      <p:pic>
        <p:nvPicPr>
          <p:cNvPr id="12" name="Inhaltsplatzhalter 11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8452" y="1082091"/>
            <a:ext cx="4038096" cy="3361905"/>
          </a:xfrm>
        </p:spPr>
      </p:pic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2B1099B-3F50-54C4-A34B-0B986039B2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566119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9"/>
          <p:cNvSpPr>
            <a:spLocks noGrp="1"/>
          </p:cNvSpPr>
          <p:nvPr>
            <p:ph type="title"/>
          </p:nvPr>
        </p:nvSpPr>
        <p:spPr>
          <a:xfrm>
            <a:off x="457200" y="122400"/>
            <a:ext cx="8229600" cy="774000"/>
          </a:xfrm>
        </p:spPr>
        <p:txBody>
          <a:bodyPr anchor="b">
            <a:normAutofit/>
          </a:bodyPr>
          <a:lstStyle/>
          <a:p>
            <a:r>
              <a:rPr lang="de-DE" dirty="0" err="1"/>
              <a:t>Igelhaus</a:t>
            </a:r>
            <a:r>
              <a:rPr lang="de-DE" dirty="0"/>
              <a:t> – Material</a:t>
            </a:r>
          </a:p>
        </p:txBody>
      </p:sp>
      <p:sp>
        <p:nvSpPr>
          <p:cNvPr id="11" name="Inhaltsplatzhalter 10"/>
          <p:cNvSpPr>
            <a:spLocks noGrp="1"/>
          </p:cNvSpPr>
          <p:nvPr>
            <p:ph sz="half" idx="1"/>
          </p:nvPr>
        </p:nvSpPr>
        <p:spPr>
          <a:xfrm>
            <a:off x="457200" y="1080000"/>
            <a:ext cx="4038600" cy="3366000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Holzbretter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Holzschrauben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Schleifpapier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Maßband, Lineal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Bleistift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Säge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Akkuschrauber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Holzbohrer</a:t>
            </a:r>
          </a:p>
        </p:txBody>
      </p:sp>
      <p:pic>
        <p:nvPicPr>
          <p:cNvPr id="21" name="Bildplatzhalter 20" descr="Ein Bild, das Säugetier, Igel, draußen, Gras enthält.&#10;&#10;Automatisch generierte Beschreibun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5953247" y="0"/>
            <a:ext cx="3190753" cy="4788000"/>
          </a:xfrm>
          <a:noFill/>
        </p:spPr>
      </p:pic>
      <p:sp>
        <p:nvSpPr>
          <p:cNvPr id="38" name="Date Placeholder 4">
            <a:extLst>
              <a:ext uri="{FF2B5EF4-FFF2-40B4-BE49-F238E27FC236}">
                <a16:creationId xmlns:a16="http://schemas.microsoft.com/office/drawing/2014/main" id="{E1642D20-0ED8-EDC3-A73A-5407CB9170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940000" y="4906800"/>
            <a:ext cx="2160000" cy="1800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de-DE"/>
              <a:t>Tag, Datum</a:t>
            </a:r>
          </a:p>
        </p:txBody>
      </p:sp>
      <p:sp>
        <p:nvSpPr>
          <p:cNvPr id="39" name="Footer Placeholder 5">
            <a:extLst>
              <a:ext uri="{FF2B5EF4-FFF2-40B4-BE49-F238E27FC236}">
                <a16:creationId xmlns:a16="http://schemas.microsoft.com/office/drawing/2014/main" id="{E8BD1078-6889-B6D7-BA0B-A6196C079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07009" y="4906800"/>
            <a:ext cx="4399200" cy="1800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de-DE"/>
              <a:t>Projekttag zu Nachhaltigkeit und Naturschutz</a:t>
            </a:r>
          </a:p>
        </p:txBody>
      </p:sp>
      <p:sp>
        <p:nvSpPr>
          <p:cNvPr id="40" name="Slide Number Placeholder 6">
            <a:extLst>
              <a:ext uri="{FF2B5EF4-FFF2-40B4-BE49-F238E27FC236}">
                <a16:creationId xmlns:a16="http://schemas.microsoft.com/office/drawing/2014/main" id="{3AB312AB-BF0D-D663-5EBD-4725D9D8F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72000" y="4906800"/>
            <a:ext cx="514800" cy="180000"/>
          </a:xfrm>
        </p:spPr>
        <p:txBody>
          <a:bodyPr/>
          <a:lstStyle/>
          <a:p>
            <a:pPr>
              <a:spcAft>
                <a:spcPts val="600"/>
              </a:spcAft>
            </a:pPr>
            <a:fld id="{9D26C6B8-7DF4-4F01-8878-A6272B56DAC3}" type="slidenum">
              <a:rPr lang="de-DE" smtClean="0"/>
              <a:pPr>
                <a:spcAft>
                  <a:spcPts val="600"/>
                </a:spcAft>
              </a:pPr>
              <a:t>11</a:t>
            </a:fld>
            <a:endParaRPr lang="de-DE"/>
          </a:p>
        </p:txBody>
      </p:sp>
      <p:sp>
        <p:nvSpPr>
          <p:cNvPr id="41" name="Text Placeholder 7">
            <a:extLst>
              <a:ext uri="{FF2B5EF4-FFF2-40B4-BE49-F238E27FC236}">
                <a16:creationId xmlns:a16="http://schemas.microsoft.com/office/drawing/2014/main" id="{63C2F784-935A-806C-F979-81F1F6DF1EA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200" y="4446000"/>
            <a:ext cx="4039200" cy="2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5429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22400"/>
            <a:ext cx="4038096" cy="774000"/>
          </a:xfrm>
        </p:spPr>
        <p:txBody>
          <a:bodyPr/>
          <a:lstStyle/>
          <a:p>
            <a:r>
              <a:rPr lang="de-DE" dirty="0" err="1"/>
              <a:t>Igelhaus</a:t>
            </a:r>
            <a:r>
              <a:rPr lang="de-DE" dirty="0"/>
              <a:t> – 2 Varianten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Tag, Datum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12</a:t>
            </a:fld>
            <a:endParaRPr lang="de-DE"/>
          </a:p>
        </p:txBody>
      </p:sp>
      <p:pic>
        <p:nvPicPr>
          <p:cNvPr id="11" name="Inhaltsplatzhalter 10" descr="Ein Bild, das Text, Diagramm, Rechteck, Screenshot enthält.&#10;&#10;Automatisch generierte Beschreibung">
            <a:extLst>
              <a:ext uri="{FF2B5EF4-FFF2-40B4-BE49-F238E27FC236}">
                <a16:creationId xmlns:a16="http://schemas.microsoft.com/office/drawing/2014/main" id="{CDED67FB-ABE3-4859-8DCB-04CB164ABE9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8" t="6692" r="3926"/>
          <a:stretch/>
        </p:blipFill>
        <p:spPr>
          <a:xfrm>
            <a:off x="4913455" y="1321200"/>
            <a:ext cx="3773345" cy="2491200"/>
          </a:xfr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25C8938E-C4D9-475E-0619-76D2370333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320452"/>
            <a:ext cx="3773347" cy="2505919"/>
          </a:xfrm>
          <a:prstGeom prst="rect">
            <a:avLst/>
          </a:prstGeom>
        </p:spPr>
      </p:pic>
      <p:sp>
        <p:nvSpPr>
          <p:cNvPr id="14" name="Textplatzhalter 18">
            <a:extLst>
              <a:ext uri="{FF2B5EF4-FFF2-40B4-BE49-F238E27FC236}">
                <a16:creationId xmlns:a16="http://schemas.microsoft.com/office/drawing/2014/main" id="{020D6E17-8D69-9280-8D91-0DA884AC3AF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200" y="4446000"/>
            <a:ext cx="4039200" cy="216000"/>
          </a:xfrm>
        </p:spPr>
        <p:txBody>
          <a:bodyPr>
            <a:normAutofit/>
          </a:bodyPr>
          <a:lstStyle/>
          <a:p>
            <a:r>
              <a:rPr lang="de-AT" dirty="0"/>
              <a:t>Angaben in cm</a:t>
            </a:r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D7234639-EA12-EB41-028C-6E4AB845A4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408755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gelhaus, Unterschlupf, Winterquartier">
            <a:extLst>
              <a:ext uri="{FF2B5EF4-FFF2-40B4-BE49-F238E27FC236}">
                <a16:creationId xmlns:a16="http://schemas.microsoft.com/office/drawing/2014/main" id="{05BD75F0-606A-6C9B-B6FD-32055206FB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8" t="2612" r="18031"/>
          <a:stretch/>
        </p:blipFill>
        <p:spPr bwMode="auto">
          <a:xfrm>
            <a:off x="4032417" y="1080000"/>
            <a:ext cx="4035222" cy="336600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7E72617C-D4B0-26ED-175C-B1A1C9E39A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1080000"/>
            <a:ext cx="2736000" cy="33660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Im August/September im Garten aufstellen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Ruhige Ecke aussuchen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Laub im Garten belassen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Ggf. frisches Wasser bereitstellen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5940000" y="4906800"/>
            <a:ext cx="2160000" cy="180000"/>
          </a:xfrm>
        </p:spPr>
        <p:txBody>
          <a:bodyPr anchor="b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/>
              <a:t>Tag, Datum</a:t>
            </a:r>
            <a:endParaRPr lang="de-DE" dirty="0"/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1E54C7F0-3C88-11BF-9D83-A073565E1A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07009" y="4906800"/>
            <a:ext cx="4399200" cy="1800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de-DE"/>
              <a:t>Projekttag zu Nachhaltigkeit und Naturschutz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>
          <a:xfrm>
            <a:off x="8172000" y="4906800"/>
            <a:ext cx="5148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9D26C6B8-7DF4-4F01-8878-A6272B56DAC3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13</a:t>
            </a:fld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22400"/>
            <a:ext cx="8229600" cy="774000"/>
          </a:xfrm>
        </p:spPr>
        <p:txBody>
          <a:bodyPr anchor="b">
            <a:normAutofit/>
          </a:bodyPr>
          <a:lstStyle/>
          <a:p>
            <a:r>
              <a:rPr lang="de-DE" dirty="0" err="1"/>
              <a:t>Igelhaus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046049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7948785-209B-D8E5-EF5E-F70DF11936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Tag, Datum</a:t>
            </a:r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21FDC28-CE4B-53C5-FEBF-694535EE1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114EECE-1552-038E-596F-0203FD541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14</a:t>
            </a:fld>
            <a:endParaRPr lang="de-DE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26E43C30-AF04-DC60-9B55-AE5E33A59F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de-DE" dirty="0"/>
              <a:t>NABU-Waldinstitut Standort Blankenburg</a:t>
            </a:r>
          </a:p>
          <a:p>
            <a:pPr>
              <a:spcBef>
                <a:spcPts val="600"/>
              </a:spcBef>
            </a:pPr>
            <a:r>
              <a:rPr lang="de-DE" dirty="0"/>
              <a:t>Großes Schloss 1</a:t>
            </a:r>
          </a:p>
          <a:p>
            <a:pPr>
              <a:spcBef>
                <a:spcPts val="600"/>
              </a:spcBef>
            </a:pPr>
            <a:r>
              <a:rPr lang="de-DE" dirty="0"/>
              <a:t>38889 Blankenburg</a:t>
            </a:r>
          </a:p>
          <a:p>
            <a:pPr>
              <a:spcBef>
                <a:spcPts val="600"/>
              </a:spcBef>
            </a:pPr>
            <a:r>
              <a:rPr lang="de-DE" b="0" i="0" dirty="0">
                <a:solidFill>
                  <a:srgbClr val="000000"/>
                </a:solidFill>
                <a:effectLst/>
                <a:latin typeface="Source Sans Pro" panose="020B0503030403020204" pitchFamily="34" charset="0"/>
              </a:rPr>
              <a:t>Waldinstitut-Blankenburg@NABU.de</a:t>
            </a:r>
          </a:p>
          <a:p>
            <a:pPr>
              <a:spcBef>
                <a:spcPts val="600"/>
              </a:spcBef>
            </a:pPr>
            <a:r>
              <a:rPr lang="de-DE" dirty="0"/>
              <a:t>www.NABU-Waldinstitut-Blankenburg.de</a:t>
            </a:r>
          </a:p>
          <a:p>
            <a:pPr>
              <a:spcBef>
                <a:spcPts val="600"/>
              </a:spcBef>
            </a:pPr>
            <a:r>
              <a:rPr lang="de-DE" dirty="0"/>
              <a:t>www.Nachhaltigkeitslabor-Wald.de</a:t>
            </a:r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A6068616-B4F2-ECE1-2526-4B7D06920F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"Liebe ist niemals ohne Schmerz",</a:t>
            </a:r>
            <a:br>
              <a:rPr lang="de-DE" dirty="0"/>
            </a:br>
            <a:r>
              <a:rPr lang="de-DE" dirty="0"/>
              <a:t>sagte der Hase und umarmte den Igel.</a:t>
            </a:r>
            <a:br>
              <a:rPr lang="de-DE" dirty="0"/>
            </a:br>
            <a:br>
              <a:rPr lang="de-DE" dirty="0"/>
            </a:br>
            <a:r>
              <a:rPr lang="de-DE" sz="1800" dirty="0"/>
              <a:t>Bob Marley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908307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22400"/>
            <a:ext cx="8229600" cy="774000"/>
          </a:xfrm>
        </p:spPr>
        <p:txBody>
          <a:bodyPr anchor="b">
            <a:normAutofit/>
          </a:bodyPr>
          <a:lstStyle/>
          <a:p>
            <a:r>
              <a:rPr lang="de-DE" dirty="0"/>
              <a:t>Wer bin ich?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080000"/>
            <a:ext cx="4038600" cy="3366000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dirty="0"/>
              <a:t>Ich bin klein, doch nicht das kleinste aller Tiere.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dirty="0"/>
              <a:t>Von November bis März sieht man mich selten, denn Winterschlaf ist für mich Pflicht.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dirty="0"/>
              <a:t>Mit Freuden mache ich mich über Käfer und Würmer her.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dirty="0"/>
              <a:t>Im Herbst bin ich nicht schwer zu finden, doch ich verstecke mich gern unter Ästen und Laub.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dirty="0"/>
              <a:t>Bei Gefahr kugele ich mich ein und bin durch mein Stachelkleid geschützt.</a:t>
            </a:r>
          </a:p>
          <a:p>
            <a:endParaRPr lang="de-DE" dirty="0"/>
          </a:p>
        </p:txBody>
      </p:sp>
      <p:pic>
        <p:nvPicPr>
          <p:cNvPr id="9" name="Inhaltsplatzhalter 8" descr="Ein Bild, das draußen, Gras, Säugetier, Baum enthält.&#10;&#10;Automatisch generierte Beschreibung">
            <a:extLst>
              <a:ext uri="{FF2B5EF4-FFF2-40B4-BE49-F238E27FC236}">
                <a16:creationId xmlns:a16="http://schemas.microsoft.com/office/drawing/2014/main" id="{5C1B0E79-89DA-631A-CDB2-5635B053D25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40" r="6271" b="-1"/>
          <a:stretch/>
        </p:blipFill>
        <p:spPr>
          <a:xfrm>
            <a:off x="4648200" y="1080000"/>
            <a:ext cx="4038600" cy="3366000"/>
          </a:xfrm>
          <a:noFill/>
        </p:spPr>
      </p:pic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5940000" y="4906800"/>
            <a:ext cx="2160000" cy="180000"/>
          </a:xfrm>
        </p:spPr>
        <p:txBody>
          <a:bodyPr anchor="b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/>
              <a:t>Tag, Datum</a:t>
            </a:r>
            <a:endParaRPr lang="de-DE" dirty="0"/>
          </a:p>
        </p:txBody>
      </p:sp>
      <p:sp>
        <p:nvSpPr>
          <p:cNvPr id="23" name="Footer Placeholder 5">
            <a:extLst>
              <a:ext uri="{FF2B5EF4-FFF2-40B4-BE49-F238E27FC236}">
                <a16:creationId xmlns:a16="http://schemas.microsoft.com/office/drawing/2014/main" id="{E7659A4A-E6BD-C0F9-ED29-6DE5C7ABB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07009" y="4906800"/>
            <a:ext cx="4399200" cy="180000"/>
          </a:xfrm>
        </p:spPr>
        <p:txBody>
          <a:bodyPr/>
          <a:lstStyle/>
          <a:p>
            <a:r>
              <a:rPr lang="de-DE"/>
              <a:t>Projekttag zu Nachhaltigkeit und Naturschutz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>
          <a:xfrm>
            <a:off x="8172000" y="4906800"/>
            <a:ext cx="5148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9D26C6B8-7DF4-4F01-8878-A6272B56DAC3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2</a:t>
            </a:fld>
            <a:endParaRPr lang="de-DE"/>
          </a:p>
        </p:txBody>
      </p:sp>
      <p:sp>
        <p:nvSpPr>
          <p:cNvPr id="17" name="Textplatzhalter 16"/>
          <p:cNvSpPr>
            <a:spLocks noGrp="1"/>
          </p:cNvSpPr>
          <p:nvPr>
            <p:ph type="body" sz="quarter" idx="13"/>
          </p:nvPr>
        </p:nvSpPr>
        <p:spPr>
          <a:xfrm>
            <a:off x="457200" y="4446000"/>
            <a:ext cx="4039200" cy="216000"/>
          </a:xfrm>
        </p:spPr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18" name="Textplatzhalter 17"/>
          <p:cNvSpPr>
            <a:spLocks noGrp="1"/>
          </p:cNvSpPr>
          <p:nvPr>
            <p:ph type="body" sz="quarter" idx="14"/>
          </p:nvPr>
        </p:nvSpPr>
        <p:spPr>
          <a:xfrm>
            <a:off x="4647600" y="4446000"/>
            <a:ext cx="4039200" cy="216000"/>
          </a:xfrm>
        </p:spPr>
        <p:txBody>
          <a:bodyPr>
            <a:normAutofit/>
          </a:bodyPr>
          <a:lstStyle/>
          <a:p>
            <a:r>
              <a:rPr lang="de-DE" dirty="0">
                <a:solidFill>
                  <a:schemeClr val="accent6"/>
                </a:solidFill>
              </a:rPr>
              <a:t>Foto: NABU/Andreas </a:t>
            </a:r>
            <a:r>
              <a:rPr lang="de-DE" dirty="0" err="1">
                <a:solidFill>
                  <a:schemeClr val="accent6"/>
                </a:solidFill>
              </a:rPr>
              <a:t>Bobanac</a:t>
            </a:r>
            <a:endParaRPr lang="de-DE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platzhalter 7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61" b="12461"/>
          <a:stretch/>
        </p:blipFill>
        <p:spPr/>
      </p:pic>
      <p:sp>
        <p:nvSpPr>
          <p:cNvPr id="4" name="Datumsplatzhalt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Tag, Datum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FEF4AF73-FBDD-3A55-5DE2-A4BA79B05FA4}"/>
              </a:ext>
            </a:extLst>
          </p:cNvPr>
          <p:cNvSpPr txBox="1"/>
          <p:nvPr/>
        </p:nvSpPr>
        <p:spPr>
          <a:xfrm>
            <a:off x="6057800" y="-2567"/>
            <a:ext cx="30960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2800" dirty="0">
                <a:solidFill>
                  <a:schemeClr val="bg1"/>
                </a:solidFill>
              </a:rPr>
              <a:t>Wildtier des Jahres 2024</a:t>
            </a:r>
            <a:endParaRPr lang="de-DE" sz="2800" dirty="0">
              <a:solidFill>
                <a:schemeClr val="bg1"/>
              </a:solidFill>
            </a:endParaRP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03ED798-42D5-D89F-D7F6-F6313CD2FD1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  <a:endParaRPr lang="de-DE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Stationen in Kleingruppen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Tag, Datum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Projekttag zu Nachhaltigkeit und Naturschutz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17"/>
          </p:nvPr>
        </p:nvSpPr>
        <p:spPr>
          <a:xfrm>
            <a:off x="457199" y="2376000"/>
            <a:ext cx="1893919" cy="447774"/>
          </a:xfrm>
        </p:spPr>
        <p:txBody>
          <a:bodyPr anchor="ctr"/>
          <a:lstStyle/>
          <a:p>
            <a:pPr algn="ctr"/>
            <a:r>
              <a:rPr lang="de-DE" b="1" dirty="0"/>
              <a:t>Station: Allgemeinwissen</a:t>
            </a:r>
          </a:p>
        </p:txBody>
      </p:sp>
      <p:sp>
        <p:nvSpPr>
          <p:cNvPr id="17" name="Textplatzhalter 16"/>
          <p:cNvSpPr>
            <a:spLocks noGrp="1"/>
          </p:cNvSpPr>
          <p:nvPr>
            <p:ph type="body" sz="quarter" idx="18"/>
          </p:nvPr>
        </p:nvSpPr>
        <p:spPr>
          <a:xfrm>
            <a:off x="2574793" y="2376000"/>
            <a:ext cx="1888220" cy="447774"/>
          </a:xfrm>
        </p:spPr>
        <p:txBody>
          <a:bodyPr anchor="ctr" anchorCtr="1"/>
          <a:lstStyle/>
          <a:p>
            <a:r>
              <a:rPr lang="de-DE" b="1" dirty="0"/>
              <a:t>Station: Jahr des Igels</a:t>
            </a:r>
          </a:p>
        </p:txBody>
      </p:sp>
      <p:sp>
        <p:nvSpPr>
          <p:cNvPr id="18" name="Textplatzhalter 17"/>
          <p:cNvSpPr>
            <a:spLocks noGrp="1"/>
          </p:cNvSpPr>
          <p:nvPr>
            <p:ph type="body" sz="quarter" idx="19"/>
          </p:nvPr>
        </p:nvSpPr>
        <p:spPr>
          <a:xfrm>
            <a:off x="4690447" y="2377066"/>
            <a:ext cx="1888220" cy="434533"/>
          </a:xfrm>
        </p:spPr>
        <p:txBody>
          <a:bodyPr anchor="ctr"/>
          <a:lstStyle/>
          <a:p>
            <a:pPr algn="ctr"/>
            <a:r>
              <a:rPr lang="de-DE" b="1" dirty="0"/>
              <a:t>Station: Gefährdung</a:t>
            </a:r>
          </a:p>
        </p:txBody>
      </p:sp>
      <p:sp>
        <p:nvSpPr>
          <p:cNvPr id="19" name="Textplatzhalter 18"/>
          <p:cNvSpPr>
            <a:spLocks noGrp="1"/>
          </p:cNvSpPr>
          <p:nvPr>
            <p:ph type="body" sz="quarter" idx="20"/>
          </p:nvPr>
        </p:nvSpPr>
        <p:spPr>
          <a:xfrm>
            <a:off x="6804447" y="2377067"/>
            <a:ext cx="1888220" cy="434533"/>
          </a:xfrm>
        </p:spPr>
        <p:txBody>
          <a:bodyPr anchor="ctr"/>
          <a:lstStyle/>
          <a:p>
            <a:pPr algn="ctr"/>
            <a:r>
              <a:rPr lang="de-DE" b="1" dirty="0"/>
              <a:t>Station: Igel Basteln</a:t>
            </a:r>
          </a:p>
        </p:txBody>
      </p:sp>
      <p:pic>
        <p:nvPicPr>
          <p:cNvPr id="58" name="Bildplatzhalter 57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4" b="3494"/>
          <a:stretch/>
        </p:blipFill>
        <p:spPr/>
      </p:pic>
      <p:pic>
        <p:nvPicPr>
          <p:cNvPr id="59" name="Bildplatzhalter 58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6" b="5226"/>
          <a:stretch/>
        </p:blipFill>
        <p:spPr/>
      </p:pic>
      <p:pic>
        <p:nvPicPr>
          <p:cNvPr id="60" name="Bildplatzhalter 59"/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4" b="5074"/>
          <a:stretch/>
        </p:blipFill>
        <p:spPr/>
      </p:pic>
      <p:pic>
        <p:nvPicPr>
          <p:cNvPr id="61" name="Bildplatzhalter 60"/>
          <p:cNvPicPr>
            <a:picLocks noGrp="1" noChangeAspect="1"/>
          </p:cNvPicPr>
          <p:nvPr>
            <p:ph type="pic" sz="quarter" idx="16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4" b="3494"/>
          <a:stretch/>
        </p:blipFill>
        <p:spPr/>
      </p:pic>
      <p:pic>
        <p:nvPicPr>
          <p:cNvPr id="2050" name="Picture 2" descr="Igel, Sonnenuntergang, Wiese, Tiere">
            <a:extLst>
              <a:ext uri="{FF2B5EF4-FFF2-40B4-BE49-F238E27FC236}">
                <a16:creationId xmlns:a16="http://schemas.microsoft.com/office/drawing/2014/main" id="{FDC10DED-E3A4-EB87-7C1E-3918EBE20011}"/>
              </a:ext>
            </a:extLst>
          </p:cNvPr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" y="2925000"/>
            <a:ext cx="1890000" cy="11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gel, Natur, Tier, Figur, Lustig">
            <a:extLst>
              <a:ext uri="{FF2B5EF4-FFF2-40B4-BE49-F238E27FC236}">
                <a16:creationId xmlns:a16="http://schemas.microsoft.com/office/drawing/2014/main" id="{80804BA4-0822-E0F1-8DC2-5FDF670A67ED}"/>
              </a:ext>
            </a:extLst>
          </p:cNvPr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400" y="2925000"/>
            <a:ext cx="1890000" cy="1170000"/>
          </a:xfrm>
          <a:prstGeom prst="rect">
            <a:avLst/>
          </a:prstGeom>
          <a:noFill/>
          <a:ln>
            <a:solidFill>
              <a:srgbClr val="86846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gel, Natur, Niedlich">
            <a:extLst>
              <a:ext uri="{FF2B5EF4-FFF2-40B4-BE49-F238E27FC236}">
                <a16:creationId xmlns:a16="http://schemas.microsoft.com/office/drawing/2014/main" id="{F6B29767-4E27-18F8-9FFC-946B2083E236}"/>
              </a:ext>
            </a:extLst>
          </p:cNvPr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793" y="2926800"/>
            <a:ext cx="1890000" cy="11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Igel, Wilde Tiere, Auf Nahrungssuche">
            <a:extLst>
              <a:ext uri="{FF2B5EF4-FFF2-40B4-BE49-F238E27FC236}">
                <a16:creationId xmlns:a16="http://schemas.microsoft.com/office/drawing/2014/main" id="{BF6E8D57-ECDB-01E1-3463-CFC90BC8E6AA}"/>
              </a:ext>
            </a:extLst>
          </p:cNvPr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7200" y="2926800"/>
            <a:ext cx="1890000" cy="11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13">
            <a:extLst>
              <a:ext uri="{FF2B5EF4-FFF2-40B4-BE49-F238E27FC236}">
                <a16:creationId xmlns:a16="http://schemas.microsoft.com/office/drawing/2014/main" id="{3F112DE6-87B5-BA3C-9268-8776E3E0B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Station: Allgemeinwissen</a:t>
            </a:r>
            <a:endParaRPr lang="de-DE" dirty="0"/>
          </a:p>
        </p:txBody>
      </p:sp>
      <p:sp>
        <p:nvSpPr>
          <p:cNvPr id="16" name="Inhaltsplatzhalter 15">
            <a:extLst>
              <a:ext uri="{FF2B5EF4-FFF2-40B4-BE49-F238E27FC236}">
                <a16:creationId xmlns:a16="http://schemas.microsoft.com/office/drawing/2014/main" id="{BD5D42EC-C096-9A4D-1A78-344B6E90A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491630"/>
            <a:ext cx="4038600" cy="2954370"/>
          </a:xfrm>
        </p:spPr>
        <p:txBody>
          <a:bodyPr numCol="2"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Insektenfressern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Würmer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nicht füttern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Katzenfutter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nachtaktive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Winterschlaf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Laubhaufen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24-28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1500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2-7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blind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weichen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die Igelmutter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Stacheln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Feinden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Mensch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Verkehr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Mähroboter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aufgeräumte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gefährdet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7351D14-430E-FD01-E439-8D132CC4B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Tag, Datum</a:t>
            </a: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8E7A66E-5916-8F58-0677-86D7D39EF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2E70D37-F54C-E4AB-FB0B-D951E6EB1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8BEEFA9E-FF1A-CF61-DD19-FB7C83CE925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82EB4878-40A0-D427-55AD-6F35FAFF84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26" name="Inhaltsplatzhalter 25" descr="Ein Bild, das Säugetier, Igel, draußen, Gras enthält.&#10;&#10;Automatisch generierte Beschreibung">
            <a:extLst>
              <a:ext uri="{FF2B5EF4-FFF2-40B4-BE49-F238E27FC236}">
                <a16:creationId xmlns:a16="http://schemas.microsoft.com/office/drawing/2014/main" id="{7816BE9D-A2F6-0315-7836-5E670349AF3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581308"/>
            <a:ext cx="4038600" cy="2363471"/>
          </a:xfrm>
        </p:spPr>
      </p:pic>
      <p:sp>
        <p:nvSpPr>
          <p:cNvPr id="27" name="Textfeld 26">
            <a:extLst>
              <a:ext uri="{FF2B5EF4-FFF2-40B4-BE49-F238E27FC236}">
                <a16:creationId xmlns:a16="http://schemas.microsoft.com/office/drawing/2014/main" id="{E88B0D0E-102A-F226-CC52-94B8EADCB572}"/>
              </a:ext>
            </a:extLst>
          </p:cNvPr>
          <p:cNvSpPr txBox="1"/>
          <p:nvPr/>
        </p:nvSpPr>
        <p:spPr>
          <a:xfrm>
            <a:off x="457200" y="1080000"/>
            <a:ext cx="4038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500" dirty="0"/>
              <a:t>1) </a:t>
            </a:r>
            <a:r>
              <a:rPr lang="de-DE" sz="15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Beschrifte Augen, Ohren und Nase des Igels.</a:t>
            </a:r>
            <a:endParaRPr lang="de-DE" sz="1500" dirty="0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11652732-351D-A521-C8FA-96EE19A1C44C}"/>
              </a:ext>
            </a:extLst>
          </p:cNvPr>
          <p:cNvSpPr txBox="1"/>
          <p:nvPr/>
        </p:nvSpPr>
        <p:spPr>
          <a:xfrm>
            <a:off x="4647600" y="1077271"/>
            <a:ext cx="4038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500" dirty="0"/>
              <a:t>2) Fülle den Lückentext.</a:t>
            </a:r>
            <a:endParaRPr lang="de-DE" sz="1500" dirty="0"/>
          </a:p>
        </p:txBody>
      </p:sp>
    </p:spTree>
    <p:extLst>
      <p:ext uri="{BB962C8B-B14F-4D97-AF65-F5344CB8AC3E}">
        <p14:creationId xmlns:p14="http://schemas.microsoft.com/office/powerpoint/2010/main" val="375576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nhaltsplatzhalter 10" descr="Ein Bild, das Text, Diagramm, Kreis, Reihe enthält.&#10;&#10;Automatisch generierte Beschreibung">
            <a:extLst>
              <a:ext uri="{FF2B5EF4-FFF2-40B4-BE49-F238E27FC236}">
                <a16:creationId xmlns:a16="http://schemas.microsoft.com/office/drawing/2014/main" id="{712F0D9D-D1F6-1022-F580-6F526C36642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408380" y="410734"/>
            <a:ext cx="4327239" cy="4322032"/>
          </a:xfrm>
          <a:noFill/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6718801-6D65-D543-970D-243C200795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940000" y="4906800"/>
            <a:ext cx="2160000" cy="180000"/>
          </a:xfrm>
        </p:spPr>
        <p:txBody>
          <a:bodyPr anchor="b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 dirty="0"/>
              <a:t>Tag, Datum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3BC97C5-C29C-9817-94A3-39048E714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07009" y="4906800"/>
            <a:ext cx="43992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de-DE"/>
              <a:t>Projekttag zu Nachhaltigkeit und Naturschutz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457A2E3-270E-881A-7EA9-BFFB417C6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72000" y="4906800"/>
            <a:ext cx="514800" cy="180000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9D26C6B8-7DF4-4F01-8878-A6272B56DAC3}" type="slidenum">
              <a:rPr lang="de-DE" smtClean="0"/>
              <a:pPr>
                <a:lnSpc>
                  <a:spcPct val="90000"/>
                </a:lnSpc>
                <a:spcAft>
                  <a:spcPts val="600"/>
                </a:spcAft>
              </a:pPr>
              <a:t>6</a:t>
            </a:fld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6E79FAF-A7F5-64F1-54E6-CEB59AFC0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2400"/>
            <a:ext cx="8229600" cy="774000"/>
          </a:xfrm>
        </p:spPr>
        <p:txBody>
          <a:bodyPr anchor="b">
            <a:normAutofit/>
          </a:bodyPr>
          <a:lstStyle/>
          <a:p>
            <a:r>
              <a:rPr lang="de-AT" dirty="0"/>
              <a:t>Station: Jahr des Igels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8872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DAAC8E39-7D00-0238-7D2D-74D6F8B591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Station: Gefährdung</a:t>
            </a:r>
            <a:endParaRPr lang="de-DE" dirty="0"/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53D37440-26E1-DE21-9123-6FCAD752BFD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/>
              <a:t>1) Nenne Feinde des Igels.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Dachs, Hund, Katze, 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Eulen, Greifvögel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i="1" dirty="0"/>
              <a:t>Mensch: Mähroboter, Verkehr, …</a:t>
            </a:r>
          </a:p>
          <a:p>
            <a:endParaRPr lang="de-DE" dirty="0"/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DF0ACD8C-880B-CF58-593D-A9F15FD39CD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DE" dirty="0"/>
              <a:t>2) Wieso steht der Igel auf der internationalen Roten Liste?</a:t>
            </a:r>
          </a:p>
          <a:p>
            <a:pPr marL="285750" indent="-28575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de-DE" sz="1400" i="1" dirty="0"/>
              <a:t>stetiger Rückgang der Igelpopulation in den letzten Jahrzehnten in Europa</a:t>
            </a:r>
          </a:p>
          <a:p>
            <a:pPr marL="285750" indent="-28575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de-DE" sz="1400" i="1" dirty="0"/>
              <a:t>dauerhafter und fortwährender Verlust von Lebensraum</a:t>
            </a:r>
            <a:endParaRPr lang="de-DE" sz="1400" dirty="0"/>
          </a:p>
          <a:p>
            <a:r>
              <a:rPr lang="de-DE" dirty="0"/>
              <a:t>3) Wie können wir Igel schützen?</a:t>
            </a:r>
          </a:p>
          <a:p>
            <a:pPr marL="285750" indent="-28575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de-DE" sz="1400" i="1" dirty="0"/>
              <a:t>kein Einsatz von Dünger und Insektiziden im eigenen Garten</a:t>
            </a:r>
          </a:p>
          <a:p>
            <a:pPr marL="285750" indent="-28575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de-DE" sz="1400" i="1" dirty="0"/>
              <a:t>Laub im Garten belassen</a:t>
            </a:r>
          </a:p>
          <a:p>
            <a:pPr marL="285750" indent="-28575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de-DE" sz="1400" i="1" dirty="0"/>
              <a:t>geringerer Einsatz von Mährobotern</a:t>
            </a:r>
          </a:p>
          <a:p>
            <a:pPr marL="285750" indent="-28575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de-DE" sz="1400" i="1" dirty="0"/>
              <a:t>hochwertiges Katzenfutter und frisches Wasser bereitstellen</a:t>
            </a:r>
          </a:p>
          <a:p>
            <a:pPr marL="285750" indent="-28575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de-DE" sz="1400" i="1" dirty="0" err="1"/>
              <a:t>Igelhaus</a:t>
            </a:r>
            <a:r>
              <a:rPr lang="de-DE" sz="1400" i="1" dirty="0"/>
              <a:t> bauen und in den Garten stellen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594CC71-6C26-43E7-FFA9-66DDE443E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Tag, Datum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D638681-1B18-446C-EFF3-83EE91436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Projekttag zu Nachhaltigkeit und Naturschutz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0A59B88-9846-8A2C-2C59-70FAD1B1C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C7B9E-10CE-43F7-B1C0-FF2E876F370F}" type="slidenum">
              <a:rPr lang="de-DE" smtClean="0"/>
              <a:pPr/>
              <a:t>7</a:t>
            </a:fld>
            <a:endParaRPr lang="de-DE"/>
          </a:p>
        </p:txBody>
      </p:sp>
      <p:pic>
        <p:nvPicPr>
          <p:cNvPr id="12" name="Grafik 11" descr="Ein Bild, das draußen, gefäßlose Landpflanze, Landpflanze, Gefäßpflanze enthält.&#10;&#10;Automatisch generierte Beschreibung">
            <a:extLst>
              <a:ext uri="{FF2B5EF4-FFF2-40B4-BE49-F238E27FC236}">
                <a16:creationId xmlns:a16="http://schemas.microsoft.com/office/drawing/2014/main" id="{9F300ECA-0F32-122A-8BD7-24DFED46BB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66" t="20744" r="24586" b="20360"/>
          <a:stretch/>
        </p:blipFill>
        <p:spPr>
          <a:xfrm>
            <a:off x="611560" y="2296405"/>
            <a:ext cx="3439809" cy="2180226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B31C7E54-5953-9034-8C50-D247B298F22F}"/>
              </a:ext>
            </a:extLst>
          </p:cNvPr>
          <p:cNvSpPr txBox="1"/>
          <p:nvPr/>
        </p:nvSpPr>
        <p:spPr>
          <a:xfrm>
            <a:off x="571174" y="4446000"/>
            <a:ext cx="16716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200" dirty="0">
                <a:solidFill>
                  <a:schemeClr val="accent6"/>
                </a:solidFill>
                <a:latin typeface="Source Sans Pro"/>
              </a:rPr>
              <a:t>Foto: NABU/Jan Piecha</a:t>
            </a:r>
            <a:endParaRPr lang="de-DE" sz="1200" dirty="0">
              <a:solidFill>
                <a:schemeClr val="accent6"/>
              </a:solidFill>
              <a:latin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1174696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CB8892-FB98-0418-9F22-23038F7C1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Station: </a:t>
            </a:r>
            <a:r>
              <a:rPr lang="de-AT"/>
              <a:t>Igel basteln</a:t>
            </a:r>
            <a:endParaRPr lang="de-DE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82EAE44F-9646-BBAD-4742-E1783AD359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9829" y="1254284"/>
            <a:ext cx="5644342" cy="3017520"/>
          </a:xfrm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14CCB62-7D6C-DBB3-8080-7EF93B000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Tag, Datum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FBB3382-04B3-D77E-0CE9-565AAB0D8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6864DC3-2E1A-4D07-203A-C141D7AF1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33341510-CE3C-5D9D-641D-E68A617D0D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8730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nhaltsplatzhalter 9"/>
          <p:cNvSpPr>
            <a:spLocks noGrp="1"/>
          </p:cNvSpPr>
          <p:nvPr>
            <p:ph sz="half" idx="1"/>
          </p:nvPr>
        </p:nvSpPr>
        <p:spPr>
          <a:xfrm>
            <a:off x="457199" y="1080000"/>
            <a:ext cx="4114801" cy="3366000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dirty="0"/>
              <a:t>Gestalte ein Plakat mit Informationen über Igel.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dirty="0"/>
              <a:t>Füge einfache, wichtige Tipps zum Schutz der kleinen Säugetiere hinzu.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dirty="0"/>
              <a:t>Mit welchen Maßnahmen kann JEDE/R zum Schutz beitragen?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de-DE" dirty="0"/>
              <a:t>Nutze die Lösungen der Stationen.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Tag, Datum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Projekttag zu Nachhaltigkeit und Naturschutz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6C6B8-7DF4-4F01-8878-A6272B56DAC3}" type="slidenum">
              <a:rPr lang="de-DE" smtClean="0"/>
              <a:pPr/>
              <a:t>9</a:t>
            </a:fld>
            <a:endParaRPr lang="de-DE"/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Kommunikation im Naturschutz</a:t>
            </a:r>
          </a:p>
        </p:txBody>
      </p:sp>
      <p:pic>
        <p:nvPicPr>
          <p:cNvPr id="4098" name="Picture 2" descr="Ai Generiert, Igel, Aquarell, Kunst">
            <a:extLst>
              <a:ext uri="{FF2B5EF4-FFF2-40B4-BE49-F238E27FC236}">
                <a16:creationId xmlns:a16="http://schemas.microsoft.com/office/drawing/2014/main" id="{31B8C661-9931-7CCD-DA5B-8C6E0944B1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3882" y="-3600"/>
            <a:ext cx="3825963" cy="47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ABU-Design">
  <a:themeElements>
    <a:clrScheme name="NABU Farben">
      <a:dk1>
        <a:srgbClr val="292934"/>
      </a:dk1>
      <a:lt1>
        <a:srgbClr val="FFFFFF"/>
      </a:lt1>
      <a:dk2>
        <a:srgbClr val="0068B4"/>
      </a:dk2>
      <a:lt2>
        <a:srgbClr val="E3E2D4"/>
      </a:lt2>
      <a:accent1>
        <a:srgbClr val="008143"/>
      </a:accent1>
      <a:accent2>
        <a:srgbClr val="76B828"/>
      </a:accent2>
      <a:accent3>
        <a:srgbClr val="DD042D"/>
      </a:accent3>
      <a:accent4>
        <a:srgbClr val="EF7C00"/>
      </a:accent4>
      <a:accent5>
        <a:srgbClr val="FFCC00"/>
      </a:accent5>
      <a:accent6>
        <a:srgbClr val="86846B"/>
      </a:accent6>
      <a:hlink>
        <a:srgbClr val="003560"/>
      </a:hlink>
      <a:folHlink>
        <a:srgbClr val="800080"/>
      </a:folHlink>
    </a:clrScheme>
    <a:fontScheme name="NABU-Schrift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NABU-Design">
  <a:themeElements>
    <a:clrScheme name="NABU Farben">
      <a:dk1>
        <a:srgbClr val="292934"/>
      </a:dk1>
      <a:lt1>
        <a:srgbClr val="FFFFFF"/>
      </a:lt1>
      <a:dk2>
        <a:srgbClr val="0068B4"/>
      </a:dk2>
      <a:lt2>
        <a:srgbClr val="E3E2D4"/>
      </a:lt2>
      <a:accent1>
        <a:srgbClr val="008143"/>
      </a:accent1>
      <a:accent2>
        <a:srgbClr val="76B828"/>
      </a:accent2>
      <a:accent3>
        <a:srgbClr val="DD042D"/>
      </a:accent3>
      <a:accent4>
        <a:srgbClr val="EF7C00"/>
      </a:accent4>
      <a:accent5>
        <a:srgbClr val="FFCC00"/>
      </a:accent5>
      <a:accent6>
        <a:srgbClr val="86846B"/>
      </a:accent6>
      <a:hlink>
        <a:srgbClr val="003560"/>
      </a:hlink>
      <a:folHlink>
        <a:srgbClr val="800080"/>
      </a:folHlink>
    </a:clrScheme>
    <a:fontScheme name="NABU-Schrift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79e3a34-4957-4529-9d9a-4272915f6d87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774588C8BB38546AE75D872BA2C8C93" ma:contentTypeVersion="13" ma:contentTypeDescription="Ein neues Dokument erstellen." ma:contentTypeScope="" ma:versionID="3f0b25329b647b27e9c128b4d4f24d3e">
  <xsd:schema xmlns:xsd="http://www.w3.org/2001/XMLSchema" xmlns:xs="http://www.w3.org/2001/XMLSchema" xmlns:p="http://schemas.microsoft.com/office/2006/metadata/properties" xmlns:ns2="d79e3a34-4957-4529-9d9a-4272915f6d87" targetNamespace="http://schemas.microsoft.com/office/2006/metadata/properties" ma:root="true" ma:fieldsID="240b8415a636288a644e59dd9eb02b8b" ns2:_="">
    <xsd:import namespace="d79e3a34-4957-4529-9d9a-4272915f6d8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9e3a34-4957-4529-9d9a-4272915f6d8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e1995c6e-d743-4d98-9217-d92b3435e43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A6CA313-2853-4A51-94F8-4A9E14AFFAE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93CAC3-7D62-47A8-98B6-A7903865008F}">
  <ds:schemaRefs>
    <ds:schemaRef ds:uri="http://schemas.microsoft.com/office/2006/metadata/properties"/>
    <ds:schemaRef ds:uri="http://schemas.microsoft.com/office/infopath/2007/PartnerControls"/>
    <ds:schemaRef ds:uri="d79e3a34-4957-4529-9d9a-4272915f6d87"/>
  </ds:schemaRefs>
</ds:datastoreItem>
</file>

<file path=customXml/itemProps3.xml><?xml version="1.0" encoding="utf-8"?>
<ds:datastoreItem xmlns:ds="http://schemas.openxmlformats.org/officeDocument/2006/customXml" ds:itemID="{CDE3E61F-3CE0-44BF-9D86-0F93CB23FE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79e3a34-4957-4529-9d9a-4272915f6d8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ad40dd9b-5f8f-4af8-aee4-bb88fde993a8}" enabled="0" method="" siteId="{ad40dd9b-5f8f-4af8-aee4-bb88fde993a8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PowerPoint_16-9(1) (1)</Template>
  <TotalTime>0</TotalTime>
  <Words>637</Words>
  <Application>Microsoft Office PowerPoint</Application>
  <PresentationFormat>Bildschirmpräsentation (16:9)</PresentationFormat>
  <Paragraphs>151</Paragraphs>
  <Slides>14</Slides>
  <Notes>12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14</vt:i4>
      </vt:variant>
    </vt:vector>
  </HeadingPairs>
  <TitlesOfParts>
    <vt:vector size="22" baseType="lpstr">
      <vt:lpstr>Aptos</vt:lpstr>
      <vt:lpstr>Arial</vt:lpstr>
      <vt:lpstr>Calibri</vt:lpstr>
      <vt:lpstr>Source Sans Pro</vt:lpstr>
      <vt:lpstr>SourceSansPro-Regular</vt:lpstr>
      <vt:lpstr>Wingdings</vt:lpstr>
      <vt:lpstr>NABU-Design</vt:lpstr>
      <vt:lpstr>NABU-Design</vt:lpstr>
      <vt:lpstr>Projekttag zu Nachhaltigkeit und Naturschutz</vt:lpstr>
      <vt:lpstr>Wer bin ich?</vt:lpstr>
      <vt:lpstr>PowerPoint-Präsentation</vt:lpstr>
      <vt:lpstr>Stationen in Kleingruppen</vt:lpstr>
      <vt:lpstr>Station: Allgemeinwissen</vt:lpstr>
      <vt:lpstr>Station: Jahr des Igels</vt:lpstr>
      <vt:lpstr>Station: Gefährdung</vt:lpstr>
      <vt:lpstr>Station: Igel basteln</vt:lpstr>
      <vt:lpstr>Kommunikation im Naturschutz</vt:lpstr>
      <vt:lpstr>Igelhaus</vt:lpstr>
      <vt:lpstr>Igelhaus – Material</vt:lpstr>
      <vt:lpstr>Igelhaus – 2 Varianten</vt:lpstr>
      <vt:lpstr>Igelhaus</vt:lpstr>
      <vt:lpstr>"Liebe ist niemals ohne Schmerz", sagte der Hase und umarmte den Igel.  Bob Marley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Katharina Heimes</dc:creator>
  <dc:description>Präsentationsvorlage (19:9) | Office 2007</dc:description>
  <cp:lastModifiedBy>Daniela Rettenberger</cp:lastModifiedBy>
  <cp:revision>3</cp:revision>
  <dcterms:created xsi:type="dcterms:W3CDTF">2024-09-10T19:33:32Z</dcterms:created>
  <dcterms:modified xsi:type="dcterms:W3CDTF">2025-09-25T07:52:54Z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lpwstr>1.0.0</vt:lpwstr>
  </property>
  <property fmtid="{D5CDD505-2E9C-101B-9397-08002B2CF9AE}" pid="3" name="Build">
    <vt:lpwstr>001-000-001</vt:lpwstr>
  </property>
  <property fmtid="{D5CDD505-2E9C-101B-9397-08002B2CF9AE}" pid="4" name="Erstellt von">
    <vt:lpwstr>office network</vt:lpwstr>
  </property>
  <property fmtid="{D5CDD505-2E9C-101B-9397-08002B2CF9AE}" pid="5" name="Erstellt am">
    <vt:lpwstr>27.11.2014</vt:lpwstr>
  </property>
  <property fmtid="{D5CDD505-2E9C-101B-9397-08002B2CF9AE}" pid="6" name="Autor 1">
    <vt:lpwstr>clemens morfeld</vt:lpwstr>
  </property>
  <property fmtid="{D5CDD505-2E9C-101B-9397-08002B2CF9AE}" pid="7" name="Stand">
    <vt:lpwstr>27.11.2014</vt:lpwstr>
  </property>
  <property fmtid="{D5CDD505-2E9C-101B-9397-08002B2CF9AE}" pid="8" name="ContentTypeId">
    <vt:lpwstr>0x010100B774588C8BB38546AE75D872BA2C8C93</vt:lpwstr>
  </property>
  <property fmtid="{D5CDD505-2E9C-101B-9397-08002B2CF9AE}" pid="9" name="MediaServiceImageTags">
    <vt:lpwstr/>
  </property>
</Properties>
</file>