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4" r:id="rId4"/>
  </p:sldMasterIdLst>
  <p:notesMasterIdLst>
    <p:notesMasterId r:id="rId37"/>
  </p:notesMasterIdLst>
  <p:sldIdLst>
    <p:sldId id="305" r:id="rId5"/>
    <p:sldId id="283" r:id="rId6"/>
    <p:sldId id="267" r:id="rId7"/>
    <p:sldId id="286" r:id="rId8"/>
    <p:sldId id="296" r:id="rId9"/>
    <p:sldId id="287" r:id="rId10"/>
    <p:sldId id="289" r:id="rId11"/>
    <p:sldId id="291" r:id="rId12"/>
    <p:sldId id="295" r:id="rId13"/>
    <p:sldId id="285" r:id="rId14"/>
    <p:sldId id="290" r:id="rId15"/>
    <p:sldId id="282" r:id="rId16"/>
    <p:sldId id="293" r:id="rId17"/>
    <p:sldId id="288" r:id="rId18"/>
    <p:sldId id="292" r:id="rId19"/>
    <p:sldId id="297" r:id="rId20"/>
    <p:sldId id="300" r:id="rId21"/>
    <p:sldId id="298" r:id="rId22"/>
    <p:sldId id="299" r:id="rId23"/>
    <p:sldId id="301" r:id="rId24"/>
    <p:sldId id="302" r:id="rId25"/>
    <p:sldId id="303" r:id="rId26"/>
    <p:sldId id="314" r:id="rId27"/>
    <p:sldId id="315" r:id="rId28"/>
    <p:sldId id="281" r:id="rId29"/>
    <p:sldId id="312" r:id="rId30"/>
    <p:sldId id="311" r:id="rId31"/>
    <p:sldId id="313" r:id="rId32"/>
    <p:sldId id="306" r:id="rId33"/>
    <p:sldId id="307" r:id="rId34"/>
    <p:sldId id="309" r:id="rId35"/>
    <p:sldId id="310" r:id="rId36"/>
  </p:sldIdLst>
  <p:sldSz cx="9144000" cy="5143500" type="screen16x9"/>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Einführung" id="{C0FF35D0-89BA-45D7-A540-93AC44ECC4D0}">
          <p14:sldIdLst>
            <p14:sldId id="305"/>
            <p14:sldId id="283"/>
            <p14:sldId id="267"/>
            <p14:sldId id="286"/>
            <p14:sldId id="296"/>
            <p14:sldId id="287"/>
            <p14:sldId id="289"/>
            <p14:sldId id="291"/>
            <p14:sldId id="295"/>
            <p14:sldId id="285"/>
          </p14:sldIdLst>
        </p14:section>
        <p14:section name="Wildbienenhotel" id="{6E38E437-6440-4FC4-80B3-DECD6F20FB22}">
          <p14:sldIdLst>
            <p14:sldId id="290"/>
            <p14:sldId id="282"/>
            <p14:sldId id="293"/>
            <p14:sldId id="288"/>
            <p14:sldId id="292"/>
            <p14:sldId id="297"/>
            <p14:sldId id="300"/>
            <p14:sldId id="298"/>
            <p14:sldId id="299"/>
            <p14:sldId id="301"/>
            <p14:sldId id="302"/>
            <p14:sldId id="303"/>
          </p14:sldIdLst>
        </p14:section>
        <p14:section name="Plakaterstellung" id="{42F1F593-56D5-4B7C-BA8D-CAE3E6A20729}">
          <p14:sldIdLst>
            <p14:sldId id="314"/>
            <p14:sldId id="315"/>
          </p14:sldIdLst>
        </p14:section>
        <p14:section name="Zusatzfolien" id="{CC1CB7D4-EAE6-4939-9B4B-533504A1E72B}">
          <p14:sldIdLst>
            <p14:sldId id="281"/>
            <p14:sldId id="312"/>
            <p14:sldId id="311"/>
            <p14:sldId id="313"/>
          </p14:sldIdLst>
        </p14:section>
        <p14:section name="Hummeln" id="{BB4ACD49-5CA0-4D26-85D7-0C1170D3EA1D}">
          <p14:sldIdLst>
            <p14:sldId id="306"/>
            <p14:sldId id="307"/>
            <p14:sldId id="309"/>
            <p14:sldId id="310"/>
          </p14:sldIdLst>
        </p14:section>
      </p14:sectionLst>
    </p:ext>
    <p:ext uri="{EFAFB233-063F-42B5-8137-9DF3F51BA10A}">
      <p15:sldGuideLst xmlns:p15="http://schemas.microsoft.com/office/powerpoint/2012/main">
        <p15:guide id="1" orient="horz" pos="680">
          <p15:clr>
            <a:srgbClr val="A4A3A4"/>
          </p15:clr>
        </p15:guide>
        <p15:guide id="2" pos="3742">
          <p15:clr>
            <a:srgbClr val="A4A3A4"/>
          </p15:clr>
        </p15:guide>
        <p15:guide id="3" pos="2018">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5D5F4C7-F407-DDC3-11DD-846731EFB351}" name="Daniela Rettenberger" initials="DR" userId="S::Daniela.Rettenberger@NABU.de::2d36efe0-473b-425b-ad50-08d8a9c212f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846B"/>
    <a:srgbClr val="0D70B8"/>
    <a:srgbClr val="598F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BC13BB-3A01-4F96-8677-9A79857B8C2B}" v="13" dt="2026-01-26T08:41:03.082"/>
  </p1510:revLst>
</p1510:revInfo>
</file>

<file path=ppt/tableStyles.xml><?xml version="1.0" encoding="utf-8"?>
<a:tblStyleLst xmlns:a="http://schemas.openxmlformats.org/drawingml/2006/main" def="{68D230F3-CF80-4859-8CE7-A43EE81993B5}">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Helle Formatvorlage 1 - Akz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D7B26C5-4107-4FEC-AEDC-1716B250A1EF}" styleName="Helle Formatvorlag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Helle Formatvorlage 1 - Akz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171" autoAdjust="0"/>
  </p:normalViewPr>
  <p:slideViewPr>
    <p:cSldViewPr snapToGrid="0">
      <p:cViewPr varScale="1">
        <p:scale>
          <a:sx n="75" d="100"/>
          <a:sy n="75" d="100"/>
        </p:scale>
        <p:origin x="1020" y="44"/>
      </p:cViewPr>
      <p:guideLst>
        <p:guide orient="horz" pos="680"/>
        <p:guide pos="3742"/>
        <p:guide pos="201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ela Rettenberger" userId="2d36efe0-473b-425b-ad50-08d8a9c212f8" providerId="ADAL" clId="{ABA54603-3222-43C8-8809-302DFE3A9AE5}"/>
    <pc:docChg chg="undo custSel addSld delSld modSld sldOrd addSection delSection modSection">
      <pc:chgData name="Daniela Rettenberger" userId="2d36efe0-473b-425b-ad50-08d8a9c212f8" providerId="ADAL" clId="{ABA54603-3222-43C8-8809-302DFE3A9AE5}" dt="2026-01-26T08:47:09.521" v="3736" actId="20577"/>
      <pc:docMkLst>
        <pc:docMk/>
      </pc:docMkLst>
      <pc:sldChg chg="addSp modSp mod">
        <pc:chgData name="Daniela Rettenberger" userId="2d36efe0-473b-425b-ad50-08d8a9c212f8" providerId="ADAL" clId="{ABA54603-3222-43C8-8809-302DFE3A9AE5}" dt="2026-01-26T07:54:27.241" v="3563" actId="20577"/>
        <pc:sldMkLst>
          <pc:docMk/>
          <pc:sldMk cId="2593476792" sldId="283"/>
        </pc:sldMkLst>
        <pc:spChg chg="mod">
          <ac:chgData name="Daniela Rettenberger" userId="2d36efe0-473b-425b-ad50-08d8a9c212f8" providerId="ADAL" clId="{ABA54603-3222-43C8-8809-302DFE3A9AE5}" dt="2026-01-26T07:54:27.241" v="3563" actId="20577"/>
          <ac:spMkLst>
            <pc:docMk/>
            <pc:sldMk cId="2593476792" sldId="283"/>
            <ac:spMk id="18" creationId="{7765036F-6383-F0E2-9AE2-2783F25575F6}"/>
          </ac:spMkLst>
        </pc:spChg>
      </pc:sldChg>
      <pc:sldChg chg="modSp mod">
        <pc:chgData name="Daniela Rettenberger" userId="2d36efe0-473b-425b-ad50-08d8a9c212f8" providerId="ADAL" clId="{ABA54603-3222-43C8-8809-302DFE3A9AE5}" dt="2026-01-26T08:03:33.544" v="3615" actId="14100"/>
        <pc:sldMkLst>
          <pc:docMk/>
          <pc:sldMk cId="3054602815" sldId="285"/>
        </pc:sldMkLst>
        <pc:spChg chg="mod">
          <ac:chgData name="Daniela Rettenberger" userId="2d36efe0-473b-425b-ad50-08d8a9c212f8" providerId="ADAL" clId="{ABA54603-3222-43C8-8809-302DFE3A9AE5}" dt="2026-01-26T08:03:33.544" v="3615" actId="14100"/>
          <ac:spMkLst>
            <pc:docMk/>
            <pc:sldMk cId="3054602815" sldId="285"/>
            <ac:spMk id="13" creationId="{04D75B88-57C8-A66A-F642-45EBD8C42A05}"/>
          </ac:spMkLst>
        </pc:spChg>
        <pc:picChg chg="mod">
          <ac:chgData name="Daniela Rettenberger" userId="2d36efe0-473b-425b-ad50-08d8a9c212f8" providerId="ADAL" clId="{ABA54603-3222-43C8-8809-302DFE3A9AE5}" dt="2026-01-26T08:03:23.982" v="3603" actId="14826"/>
          <ac:picMkLst>
            <pc:docMk/>
            <pc:sldMk cId="3054602815" sldId="285"/>
            <ac:picMk id="12" creationId="{DD8F3734-9BBC-6FFB-94FF-E622CDBA4DE9}"/>
          </ac:picMkLst>
        </pc:picChg>
      </pc:sldChg>
      <pc:sldChg chg="addSp delSp modSp mod">
        <pc:chgData name="Daniela Rettenberger" userId="2d36efe0-473b-425b-ad50-08d8a9c212f8" providerId="ADAL" clId="{ABA54603-3222-43C8-8809-302DFE3A9AE5}" dt="2026-01-26T07:59:45.153" v="3589" actId="20577"/>
        <pc:sldMkLst>
          <pc:docMk/>
          <pc:sldMk cId="2907650747" sldId="291"/>
        </pc:sldMkLst>
        <pc:spChg chg="add del mod">
          <ac:chgData name="Daniela Rettenberger" userId="2d36efe0-473b-425b-ad50-08d8a9c212f8" providerId="ADAL" clId="{ABA54603-3222-43C8-8809-302DFE3A9AE5}" dt="2026-01-26T07:59:27.570" v="3565" actId="931"/>
          <ac:spMkLst>
            <pc:docMk/>
            <pc:sldMk cId="2907650747" sldId="291"/>
            <ac:spMk id="8" creationId="{CE216E2F-5F2F-43C2-0D59-A9221BE00230}"/>
          </ac:spMkLst>
        </pc:spChg>
        <pc:spChg chg="mod">
          <ac:chgData name="Daniela Rettenberger" userId="2d36efe0-473b-425b-ad50-08d8a9c212f8" providerId="ADAL" clId="{ABA54603-3222-43C8-8809-302DFE3A9AE5}" dt="2026-01-26T07:59:45.153" v="3589" actId="20577"/>
          <ac:spMkLst>
            <pc:docMk/>
            <pc:sldMk cId="2907650747" sldId="291"/>
            <ac:spMk id="16" creationId="{2C1A1F9A-E035-9CBD-C38D-54FB8BC8A5F9}"/>
          </ac:spMkLst>
        </pc:spChg>
        <pc:picChg chg="add mod ord">
          <ac:chgData name="Daniela Rettenberger" userId="2d36efe0-473b-425b-ad50-08d8a9c212f8" providerId="ADAL" clId="{ABA54603-3222-43C8-8809-302DFE3A9AE5}" dt="2026-01-26T07:59:32.085" v="3568" actId="167"/>
          <ac:picMkLst>
            <pc:docMk/>
            <pc:sldMk cId="2907650747" sldId="291"/>
            <ac:picMk id="10" creationId="{3AA1DD6A-1B9B-CC3D-CCAF-F154C3D7513D}"/>
          </ac:picMkLst>
        </pc:picChg>
        <pc:picChg chg="del">
          <ac:chgData name="Daniela Rettenberger" userId="2d36efe0-473b-425b-ad50-08d8a9c212f8" providerId="ADAL" clId="{ABA54603-3222-43C8-8809-302DFE3A9AE5}" dt="2026-01-26T07:57:44.722" v="3564" actId="478"/>
          <ac:picMkLst>
            <pc:docMk/>
            <pc:sldMk cId="2907650747" sldId="291"/>
            <ac:picMk id="15" creationId="{D7DA60DA-D56F-7AA1-BB8B-6901D690B717}"/>
          </ac:picMkLst>
        </pc:picChg>
      </pc:sldChg>
      <pc:sldChg chg="modSp mod">
        <pc:chgData name="Daniela Rettenberger" userId="2d36efe0-473b-425b-ad50-08d8a9c212f8" providerId="ADAL" clId="{ABA54603-3222-43C8-8809-302DFE3A9AE5}" dt="2026-01-26T08:01:41.196" v="3602" actId="20577"/>
        <pc:sldMkLst>
          <pc:docMk/>
          <pc:sldMk cId="3936788139" sldId="295"/>
        </pc:sldMkLst>
        <pc:spChg chg="mod">
          <ac:chgData name="Daniela Rettenberger" userId="2d36efe0-473b-425b-ad50-08d8a9c212f8" providerId="ADAL" clId="{ABA54603-3222-43C8-8809-302DFE3A9AE5}" dt="2026-01-26T08:01:41.196" v="3602" actId="20577"/>
          <ac:spMkLst>
            <pc:docMk/>
            <pc:sldMk cId="3936788139" sldId="295"/>
            <ac:spMk id="16" creationId="{1141F50E-C16A-08A3-CAA7-B95A13407EA5}"/>
          </ac:spMkLst>
        </pc:spChg>
        <pc:picChg chg="mod">
          <ac:chgData name="Daniela Rettenberger" userId="2d36efe0-473b-425b-ad50-08d8a9c212f8" providerId="ADAL" clId="{ABA54603-3222-43C8-8809-302DFE3A9AE5}" dt="2026-01-26T08:01:32.458" v="3590" actId="14826"/>
          <ac:picMkLst>
            <pc:docMk/>
            <pc:sldMk cId="3936788139" sldId="295"/>
            <ac:picMk id="15" creationId="{E777E665-0CC8-69B8-3D3C-9C0C5CC88410}"/>
          </ac:picMkLst>
        </pc:picChg>
      </pc:sldChg>
      <pc:sldChg chg="modSp mod">
        <pc:chgData name="Daniela Rettenberger" userId="2d36efe0-473b-425b-ad50-08d8a9c212f8" providerId="ADAL" clId="{ABA54603-3222-43C8-8809-302DFE3A9AE5}" dt="2026-01-26T08:47:09.521" v="3736" actId="20577"/>
        <pc:sldMkLst>
          <pc:docMk/>
          <pc:sldMk cId="3133323660" sldId="298"/>
        </pc:sldMkLst>
        <pc:spChg chg="mod">
          <ac:chgData name="Daniela Rettenberger" userId="2d36efe0-473b-425b-ad50-08d8a9c212f8" providerId="ADAL" clId="{ABA54603-3222-43C8-8809-302DFE3A9AE5}" dt="2026-01-26T08:47:09.521" v="3736" actId="20577"/>
          <ac:spMkLst>
            <pc:docMk/>
            <pc:sldMk cId="3133323660" sldId="298"/>
            <ac:spMk id="2" creationId="{B5047403-BF06-FAC7-CE04-2DE05D6F7C92}"/>
          </ac:spMkLst>
        </pc:spChg>
      </pc:sldChg>
      <pc:sldChg chg="addSp delSp modSp mod">
        <pc:chgData name="Daniela Rettenberger" userId="2d36efe0-473b-425b-ad50-08d8a9c212f8" providerId="ADAL" clId="{ABA54603-3222-43C8-8809-302DFE3A9AE5}" dt="2026-01-26T08:21:13.865" v="3618" actId="962"/>
        <pc:sldMkLst>
          <pc:docMk/>
          <pc:sldMk cId="60613276" sldId="299"/>
        </pc:sldMkLst>
        <pc:spChg chg="del">
          <ac:chgData name="Daniela Rettenberger" userId="2d36efe0-473b-425b-ad50-08d8a9c212f8" providerId="ADAL" clId="{ABA54603-3222-43C8-8809-302DFE3A9AE5}" dt="2026-01-26T08:21:12.273" v="3616" actId="931"/>
          <ac:spMkLst>
            <pc:docMk/>
            <pc:sldMk cId="60613276" sldId="299"/>
            <ac:spMk id="5" creationId="{3C988F38-0F14-7B26-F984-46DBD26499DD}"/>
          </ac:spMkLst>
        </pc:spChg>
        <pc:picChg chg="add mod">
          <ac:chgData name="Daniela Rettenberger" userId="2d36efe0-473b-425b-ad50-08d8a9c212f8" providerId="ADAL" clId="{ABA54603-3222-43C8-8809-302DFE3A9AE5}" dt="2026-01-26T08:21:13.865" v="3618" actId="962"/>
          <ac:picMkLst>
            <pc:docMk/>
            <pc:sldMk cId="60613276" sldId="299"/>
            <ac:picMk id="10" creationId="{40EF9128-FED4-AC22-7DF2-BB4321C9DC62}"/>
          </ac:picMkLst>
        </pc:picChg>
      </pc:sldChg>
      <pc:sldChg chg="addSp delSp modSp mod">
        <pc:chgData name="Daniela Rettenberger" userId="2d36efe0-473b-425b-ad50-08d8a9c212f8" providerId="ADAL" clId="{ABA54603-3222-43C8-8809-302DFE3A9AE5}" dt="2026-01-26T08:34:29.434" v="3649" actId="1076"/>
        <pc:sldMkLst>
          <pc:docMk/>
          <pc:sldMk cId="402568693" sldId="301"/>
        </pc:sldMkLst>
        <pc:spChg chg="del">
          <ac:chgData name="Daniela Rettenberger" userId="2d36efe0-473b-425b-ad50-08d8a9c212f8" providerId="ADAL" clId="{ABA54603-3222-43C8-8809-302DFE3A9AE5}" dt="2026-01-26T08:31:06.588" v="3619" actId="931"/>
          <ac:spMkLst>
            <pc:docMk/>
            <pc:sldMk cId="402568693" sldId="301"/>
            <ac:spMk id="5" creationId="{76238EE1-88DE-E62F-3A91-852F12970FED}"/>
          </ac:spMkLst>
        </pc:spChg>
        <pc:picChg chg="add mod modCrop">
          <ac:chgData name="Daniela Rettenberger" userId="2d36efe0-473b-425b-ad50-08d8a9c212f8" providerId="ADAL" clId="{ABA54603-3222-43C8-8809-302DFE3A9AE5}" dt="2026-01-26T08:34:20.058" v="3646" actId="1076"/>
          <ac:picMkLst>
            <pc:docMk/>
            <pc:sldMk cId="402568693" sldId="301"/>
            <ac:picMk id="10" creationId="{5C93D2F3-3E99-56F6-8A30-8852DF28DCDF}"/>
          </ac:picMkLst>
        </pc:picChg>
        <pc:picChg chg="add del mod ord modCrop">
          <ac:chgData name="Daniela Rettenberger" userId="2d36efe0-473b-425b-ad50-08d8a9c212f8" providerId="ADAL" clId="{ABA54603-3222-43C8-8809-302DFE3A9AE5}" dt="2026-01-26T08:33:27.445" v="3634" actId="478"/>
          <ac:picMkLst>
            <pc:docMk/>
            <pc:sldMk cId="402568693" sldId="301"/>
            <ac:picMk id="12" creationId="{A2C2D827-DE60-2669-A3AF-D772F7C28C8D}"/>
          </ac:picMkLst>
        </pc:picChg>
        <pc:picChg chg="add mod ord modCrop">
          <ac:chgData name="Daniela Rettenberger" userId="2d36efe0-473b-425b-ad50-08d8a9c212f8" providerId="ADAL" clId="{ABA54603-3222-43C8-8809-302DFE3A9AE5}" dt="2026-01-26T08:34:29.434" v="3649" actId="1076"/>
          <ac:picMkLst>
            <pc:docMk/>
            <pc:sldMk cId="402568693" sldId="301"/>
            <ac:picMk id="14" creationId="{CC195C98-9BBD-C4FB-870B-468CC088DA4A}"/>
          </ac:picMkLst>
        </pc:picChg>
      </pc:sldChg>
      <pc:sldChg chg="modSp mod">
        <pc:chgData name="Daniela Rettenberger" userId="2d36efe0-473b-425b-ad50-08d8a9c212f8" providerId="ADAL" clId="{ABA54603-3222-43C8-8809-302DFE3A9AE5}" dt="2026-01-26T08:41:18.393" v="3684" actId="20577"/>
        <pc:sldMkLst>
          <pc:docMk/>
          <pc:sldMk cId="3249210379" sldId="306"/>
        </pc:sldMkLst>
        <pc:spChg chg="mod">
          <ac:chgData name="Daniela Rettenberger" userId="2d36efe0-473b-425b-ad50-08d8a9c212f8" providerId="ADAL" clId="{ABA54603-3222-43C8-8809-302DFE3A9AE5}" dt="2026-01-26T08:41:18.393" v="3684" actId="20577"/>
          <ac:spMkLst>
            <pc:docMk/>
            <pc:sldMk cId="3249210379" sldId="306"/>
            <ac:spMk id="12" creationId="{89FA9C03-E5F9-FC02-808C-7799F3EBA437}"/>
          </ac:spMkLst>
        </pc:spChg>
        <pc:picChg chg="mod modCrop">
          <ac:chgData name="Daniela Rettenberger" userId="2d36efe0-473b-425b-ad50-08d8a9c212f8" providerId="ADAL" clId="{ABA54603-3222-43C8-8809-302DFE3A9AE5}" dt="2026-01-26T08:41:09.255" v="3675" actId="18131"/>
          <ac:picMkLst>
            <pc:docMk/>
            <pc:sldMk cId="3249210379" sldId="306"/>
            <ac:picMk id="11" creationId="{0CBA99CF-56C2-5959-5D58-97AD017DBF56}"/>
          </ac:picMkLst>
        </pc:picChg>
      </pc:sldChg>
      <pc:sldChg chg="addSp delSp modSp mod">
        <pc:chgData name="Daniela Rettenberger" userId="2d36efe0-473b-425b-ad50-08d8a9c212f8" providerId="ADAL" clId="{ABA54603-3222-43C8-8809-302DFE3A9AE5}" dt="2026-01-26T08:39:41.481" v="3673" actId="14826"/>
        <pc:sldMkLst>
          <pc:docMk/>
          <pc:sldMk cId="3999660249" sldId="312"/>
        </pc:sldMkLst>
        <pc:spChg chg="mod">
          <ac:chgData name="Daniela Rettenberger" userId="2d36efe0-473b-425b-ad50-08d8a9c212f8" providerId="ADAL" clId="{ABA54603-3222-43C8-8809-302DFE3A9AE5}" dt="2026-01-26T08:39:26.074" v="3669" actId="20577"/>
          <ac:spMkLst>
            <pc:docMk/>
            <pc:sldMk cId="3999660249" sldId="312"/>
            <ac:spMk id="9" creationId="{1CCF7703-CA99-E736-84BB-9E045EF99DDB}"/>
          </ac:spMkLst>
        </pc:spChg>
        <pc:spChg chg="add del mod">
          <ac:chgData name="Daniela Rettenberger" userId="2d36efe0-473b-425b-ad50-08d8a9c212f8" providerId="ADAL" clId="{ABA54603-3222-43C8-8809-302DFE3A9AE5}" dt="2026-01-26T08:39:31.383" v="3670" actId="931"/>
          <ac:spMkLst>
            <pc:docMk/>
            <pc:sldMk cId="3999660249" sldId="312"/>
            <ac:spMk id="10" creationId="{EA02CB7C-BFA4-05E2-3FB7-86EEEEF98BA4}"/>
          </ac:spMkLst>
        </pc:spChg>
        <pc:picChg chg="del">
          <ac:chgData name="Daniela Rettenberger" userId="2d36efe0-473b-425b-ad50-08d8a9c212f8" providerId="ADAL" clId="{ABA54603-3222-43C8-8809-302DFE3A9AE5}" dt="2026-01-26T08:37:50.533" v="3650" actId="478"/>
          <ac:picMkLst>
            <pc:docMk/>
            <pc:sldMk cId="3999660249" sldId="312"/>
            <ac:picMk id="11" creationId="{33023A70-E85A-9EC3-2E69-12B546B34B18}"/>
          </ac:picMkLst>
        </pc:picChg>
        <pc:picChg chg="add mod">
          <ac:chgData name="Daniela Rettenberger" userId="2d36efe0-473b-425b-ad50-08d8a9c212f8" providerId="ADAL" clId="{ABA54603-3222-43C8-8809-302DFE3A9AE5}" dt="2026-01-26T08:39:41.481" v="3673" actId="14826"/>
          <ac:picMkLst>
            <pc:docMk/>
            <pc:sldMk cId="3999660249" sldId="312"/>
            <ac:picMk id="13" creationId="{F8A3E6AD-DB7F-C0DB-0834-2DC3AC7ACF7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8F08E0-311A-40C3-B295-F80AAF30ABFC}" type="datetimeFigureOut">
              <a:rPr lang="de-DE" smtClean="0"/>
              <a:pPr/>
              <a:t>26.01.2026</a:t>
            </a:fld>
            <a:endParaRPr lang="de-DE"/>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F37B36-256F-44A3-8EB0-0E1FC5470CC3}" type="slidenum">
              <a:rPr lang="de-DE" smtClean="0"/>
              <a:pPr/>
              <a:t>‹Nr.›</a:t>
            </a:fld>
            <a:endParaRPr lang="de-DE"/>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bund.net/themen/tiere-pflanzen/wildbienen/wildbienen-helfen/pflanzen-fuer-wildbienen-so-helfen-sie-den-bienen/"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b="1" dirty="0"/>
              <a:t>Wieso sind Insekten für den Menschen so wichtig?</a:t>
            </a:r>
          </a:p>
          <a:p>
            <a:pPr marL="171450" indent="-171450">
              <a:buFont typeface="Wingdings" panose="05000000000000000000" pitchFamily="2" charset="2"/>
              <a:buChar char="Ø"/>
            </a:pPr>
            <a:r>
              <a:rPr lang="de-AT" dirty="0"/>
              <a:t>Viele Insekten sichern durch die Bestäubung von Pflanzen unsere Nahrungsversorgung.</a:t>
            </a:r>
          </a:p>
          <a:p>
            <a:pPr marL="628650" lvl="1" indent="-171450">
              <a:buFont typeface="Wingdings" panose="05000000000000000000" pitchFamily="2" charset="2"/>
              <a:buChar char="Ø"/>
            </a:pPr>
            <a:r>
              <a:rPr lang="de-DE" sz="1200" b="0" i="0" kern="1200" dirty="0">
                <a:solidFill>
                  <a:schemeClr val="tx1"/>
                </a:solidFill>
                <a:effectLst/>
                <a:latin typeface="+mn-lt"/>
                <a:ea typeface="+mn-ea"/>
                <a:cs typeface="+mn-cs"/>
              </a:rPr>
              <a:t>Nicht nur Bienen sorgen für die Bestäubung, sondern auch Fliegen, Schmetterlinge, Käfer und Wespen.</a:t>
            </a:r>
          </a:p>
          <a:p>
            <a:pPr marL="628650" lvl="1" indent="-171450">
              <a:buFont typeface="Wingdings" panose="05000000000000000000" pitchFamily="2" charset="2"/>
              <a:buChar char="Ø"/>
            </a:pPr>
            <a:r>
              <a:rPr lang="de-DE" sz="1200" b="0" i="0" kern="1200" dirty="0">
                <a:solidFill>
                  <a:schemeClr val="tx1"/>
                </a:solidFill>
                <a:effectLst/>
                <a:latin typeface="+mn-lt"/>
                <a:ea typeface="+mn-ea"/>
                <a:cs typeface="+mn-cs"/>
              </a:rPr>
              <a:t>Diese Bestäubung ist für den Erhalt der Wildpflanzen lebensnotwendig – aber auch für den Obst- und Gemüseanbau und Ackerkulturpflanzen, wie Sonnenblumen oder Raps.</a:t>
            </a:r>
            <a:endParaRPr lang="de-AT" dirty="0"/>
          </a:p>
          <a:p>
            <a:pPr marL="171450" indent="-171450">
              <a:buFont typeface="Wingdings" panose="05000000000000000000" pitchFamily="2" charset="2"/>
              <a:buChar char="Ø"/>
            </a:pPr>
            <a:r>
              <a:rPr lang="de-DE" dirty="0"/>
              <a:t>Insekten sind wichtige Nahrungsquellen für andere Tierarten, wie bspw. </a:t>
            </a:r>
            <a:r>
              <a:rPr lang="de-DE" sz="1200" b="0" i="0" kern="1200" dirty="0">
                <a:solidFill>
                  <a:schemeClr val="tx1"/>
                </a:solidFill>
                <a:effectLst/>
                <a:latin typeface="+mn-lt"/>
                <a:ea typeface="+mn-ea"/>
                <a:cs typeface="+mn-cs"/>
              </a:rPr>
              <a:t>Vögel, Amphibien, Reptilien und auch Säugetiere</a:t>
            </a:r>
          </a:p>
          <a:p>
            <a:pPr marL="171450" indent="-171450">
              <a:buFont typeface="Wingdings" panose="05000000000000000000" pitchFamily="2" charset="2"/>
              <a:buChar char="Ø"/>
            </a:pPr>
            <a:r>
              <a:rPr lang="de-DE" sz="1200" b="0" i="0" kern="1200" dirty="0">
                <a:solidFill>
                  <a:schemeClr val="tx1"/>
                </a:solidFill>
                <a:effectLst/>
                <a:latin typeface="+mn-lt"/>
                <a:ea typeface="+mn-ea"/>
                <a:cs typeface="+mn-cs"/>
              </a:rPr>
              <a:t>Einige Insekten helfen bei der </a:t>
            </a:r>
            <a:r>
              <a:rPr lang="de-DE" sz="1200" b="1" i="0" kern="1200" dirty="0">
                <a:solidFill>
                  <a:schemeClr val="tx1"/>
                </a:solidFill>
                <a:effectLst/>
                <a:latin typeface="+mn-lt"/>
                <a:ea typeface="+mn-ea"/>
                <a:cs typeface="+mn-cs"/>
              </a:rPr>
              <a:t>Bildung von Humus</a:t>
            </a:r>
            <a:r>
              <a:rPr lang="de-DE" sz="1200" b="0" i="0" kern="1200" dirty="0">
                <a:solidFill>
                  <a:schemeClr val="tx1"/>
                </a:solidFill>
                <a:effectLst/>
                <a:latin typeface="+mn-lt"/>
                <a:ea typeface="+mn-ea"/>
                <a:cs typeface="+mn-cs"/>
              </a:rPr>
              <a:t> oder nutzen tierische Exkremente als Nahrung, sodass zusätzlich der Boden gedüngt wird.</a:t>
            </a:r>
          </a:p>
          <a:p>
            <a:pPr marL="0" indent="0">
              <a:buFont typeface="Wingdings" panose="05000000000000000000" pitchFamily="2" charset="2"/>
              <a:buNone/>
            </a:pPr>
            <a:endParaRPr lang="de-DE" sz="1200" b="0" i="0" kern="1200" dirty="0">
              <a:solidFill>
                <a:schemeClr val="tx1"/>
              </a:solidFill>
              <a:effectLst/>
              <a:latin typeface="+mn-lt"/>
              <a:ea typeface="+mn-ea"/>
              <a:cs typeface="+mn-cs"/>
            </a:endParaRPr>
          </a:p>
          <a:p>
            <a:pPr marL="171450" indent="-171450">
              <a:buFont typeface="Wingdings" panose="05000000000000000000" pitchFamily="2" charset="2"/>
              <a:buChar char="Ø"/>
            </a:pPr>
            <a:r>
              <a:rPr lang="de-DE" dirty="0"/>
              <a:t>Dadurch übernehmen sie auch wertvolle Dienstleistungen für den Menschen</a:t>
            </a:r>
          </a:p>
        </p:txBody>
      </p:sp>
      <p:sp>
        <p:nvSpPr>
          <p:cNvPr id="4" name="Foliennummernplatzhalter 3"/>
          <p:cNvSpPr>
            <a:spLocks noGrp="1"/>
          </p:cNvSpPr>
          <p:nvPr>
            <p:ph type="sldNum" sz="quarter" idx="5"/>
          </p:nvPr>
        </p:nvSpPr>
        <p:spPr/>
        <p:txBody>
          <a:bodyPr/>
          <a:lstStyle/>
          <a:p>
            <a:fld id="{E7F37B36-256F-44A3-8EB0-0E1FC5470CC3}" type="slidenum">
              <a:rPr lang="de-DE" smtClean="0"/>
              <a:pPr/>
              <a:t>2</a:t>
            </a:fld>
            <a:endParaRPr lang="de-DE"/>
          </a:p>
        </p:txBody>
      </p:sp>
    </p:spTree>
    <p:extLst>
      <p:ext uri="{BB962C8B-B14F-4D97-AF65-F5344CB8AC3E}">
        <p14:creationId xmlns:p14="http://schemas.microsoft.com/office/powerpoint/2010/main" val="33456779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Was ist eigentlich ein Wildbienenhotel?</a:t>
            </a:r>
          </a:p>
          <a:p>
            <a:pPr marL="171450" indent="-171450">
              <a:buFontTx/>
              <a:buChar char="-"/>
            </a:pPr>
            <a:r>
              <a:rPr lang="de-DE" dirty="0"/>
              <a:t>Ein Wildbienenhotel ist eine künstliche Nisthilfe, die dem natürlichen Lebensraum von solitär lebenden Wildbienen und anderen Insekten nachempfunden ist.</a:t>
            </a:r>
          </a:p>
          <a:p>
            <a:pPr marL="171450" indent="-171450">
              <a:buFontTx/>
              <a:buChar char="-"/>
            </a:pPr>
            <a:r>
              <a:rPr lang="de-DE" dirty="0"/>
              <a:t>Es besteht meist aus einem Holzrahmen, der mit verschiedenen Materialien wie Hartholz mit Bohrungen, hohlen Pflanzenstängeln (z.B. Bambus, Schilf) oder Lehm gefüllten Hohlräumen gefüllt ist.</a:t>
            </a:r>
          </a:p>
          <a:p>
            <a:pPr marL="171450" indent="-171450">
              <a:buFontTx/>
              <a:buChar char="-"/>
            </a:pPr>
            <a:r>
              <a:rPr lang="de-DE" dirty="0"/>
              <a:t>Diese Nistelemente bieten den Wildbienen Schutz, dienen der Brutaufzucht und sind essenziell, um den Lebensraum dieser wichtigen Bestäuber zu erhalten. </a:t>
            </a:r>
          </a:p>
          <a:p>
            <a:pPr marL="171450" indent="-171450">
              <a:buFontTx/>
              <a:buChar char="-"/>
            </a:pPr>
            <a:endParaRPr lang="de-DE" dirty="0"/>
          </a:p>
          <a:p>
            <a:pPr marL="171450" indent="-171450">
              <a:buFont typeface="Wingdings" panose="05000000000000000000" pitchFamily="2" charset="2"/>
              <a:buChar char="è"/>
            </a:pPr>
            <a:r>
              <a:rPr lang="de-DE" dirty="0"/>
              <a:t>Ein Wildbienenhotel enthält ausschließlich Nistmöglichkeiten für Wildbienen</a:t>
            </a:r>
          </a:p>
          <a:p>
            <a:pPr marL="171450" indent="-171450">
              <a:buFont typeface="Wingdings" panose="05000000000000000000" pitchFamily="2" charset="2"/>
              <a:buChar char="è"/>
            </a:pPr>
            <a:r>
              <a:rPr lang="de-DE" dirty="0"/>
              <a:t>Nicht wie im Hotel übernachten die Wildbienen nicht nur, sondern nutzen die künstlichen Strukturen auch für ihre Nachkommen</a:t>
            </a:r>
          </a:p>
          <a:p>
            <a:pPr marL="171450" indent="-171450">
              <a:buFontTx/>
              <a:buChar char="-"/>
            </a:pPr>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11</a:t>
            </a:fld>
            <a:endParaRPr lang="de-DE"/>
          </a:p>
        </p:txBody>
      </p:sp>
    </p:spTree>
    <p:extLst>
      <p:ext uri="{BB962C8B-B14F-4D97-AF65-F5344CB8AC3E}">
        <p14:creationId xmlns:p14="http://schemas.microsoft.com/office/powerpoint/2010/main" val="3048873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AB Wildbienenhotel – Materialauswahl</a:t>
            </a:r>
          </a:p>
          <a:p>
            <a:r>
              <a:rPr lang="de-AT" dirty="0"/>
              <a:t>Wie kann ein Wildbienenhotel aussehen und welche Materialien werden dafür gebraucht?</a:t>
            </a:r>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12</a:t>
            </a:fld>
            <a:endParaRPr lang="de-DE"/>
          </a:p>
        </p:txBody>
      </p:sp>
    </p:spTree>
    <p:extLst>
      <p:ext uri="{BB962C8B-B14F-4D97-AF65-F5344CB8AC3E}">
        <p14:creationId xmlns:p14="http://schemas.microsoft.com/office/powerpoint/2010/main" val="4079036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20</a:t>
            </a:fld>
            <a:endParaRPr lang="de-DE"/>
          </a:p>
        </p:txBody>
      </p:sp>
    </p:spTree>
    <p:extLst>
      <p:ext uri="{BB962C8B-B14F-4D97-AF65-F5344CB8AC3E}">
        <p14:creationId xmlns:p14="http://schemas.microsoft.com/office/powerpoint/2010/main" val="21234669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85750" indent="-285750">
              <a:buFont typeface="Arial" panose="020B0604020202020204" pitchFamily="34" charset="0"/>
              <a:buChar char="•"/>
            </a:pPr>
            <a:r>
              <a:rPr lang="de-AT" dirty="0"/>
              <a:t>Wildblumenwiese anlegen</a:t>
            </a:r>
          </a:p>
          <a:p>
            <a:pPr marL="285750" indent="-285750">
              <a:buFont typeface="Arial" panose="020B0604020202020204" pitchFamily="34" charset="0"/>
              <a:buChar char="•"/>
            </a:pPr>
            <a:r>
              <a:rPr lang="de-AT" dirty="0"/>
              <a:t>Wildbienenhotel aufhängen</a:t>
            </a:r>
          </a:p>
          <a:p>
            <a:pPr marL="285750" indent="-285750">
              <a:buFont typeface="Arial" panose="020B0604020202020204" pitchFamily="34" charset="0"/>
              <a:buChar char="•"/>
            </a:pPr>
            <a:r>
              <a:rPr lang="de-AT" dirty="0" err="1"/>
              <a:t>Sandarium</a:t>
            </a:r>
            <a:r>
              <a:rPr lang="de-AT" dirty="0"/>
              <a:t> bauen</a:t>
            </a:r>
          </a:p>
          <a:p>
            <a:pPr marL="285750" indent="-285750">
              <a:buFont typeface="Arial" panose="020B0604020202020204" pitchFamily="34" charset="0"/>
              <a:buChar char="•"/>
            </a:pPr>
            <a:r>
              <a:rPr lang="de-DE" dirty="0"/>
              <a:t>Wasserstelle anbieten</a:t>
            </a:r>
          </a:p>
          <a:p>
            <a:endParaRPr lang="de-DE" dirty="0"/>
          </a:p>
          <a:p>
            <a:pPr marL="285750" indent="-285750">
              <a:buFont typeface="Wingdings" panose="05000000000000000000" pitchFamily="2" charset="2"/>
              <a:buChar char="Ø"/>
            </a:pPr>
            <a:r>
              <a:rPr lang="de-DE" dirty="0"/>
              <a:t>Selten bis gar nicht mähen</a:t>
            </a:r>
            <a:endParaRPr lang="de-AT" dirty="0"/>
          </a:p>
          <a:p>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21</a:t>
            </a:fld>
            <a:endParaRPr lang="de-DE"/>
          </a:p>
        </p:txBody>
      </p:sp>
    </p:spTree>
    <p:extLst>
      <p:ext uri="{BB962C8B-B14F-4D97-AF65-F5344CB8AC3E}">
        <p14:creationId xmlns:p14="http://schemas.microsoft.com/office/powerpoint/2010/main" val="12319717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23</a:t>
            </a:fld>
            <a:endParaRPr lang="de-DE"/>
          </a:p>
        </p:txBody>
      </p:sp>
    </p:spTree>
    <p:extLst>
      <p:ext uri="{BB962C8B-B14F-4D97-AF65-F5344CB8AC3E}">
        <p14:creationId xmlns:p14="http://schemas.microsoft.com/office/powerpoint/2010/main" val="35586822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A04A05-BA0C-04BD-1E56-259927D783F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5112943-17C4-CF2E-278F-81001A956270}"/>
              </a:ext>
            </a:extLst>
          </p:cNvPr>
          <p:cNvSpPr>
            <a:spLocks noGrp="1" noRot="1" noChangeAspect="1"/>
          </p:cNvSpPr>
          <p:nvPr>
            <p:ph type="sldImg"/>
          </p:nvPr>
        </p:nvSpPr>
        <p:spPr>
          <a:xfrm>
            <a:off x="381000" y="685800"/>
            <a:ext cx="6096000" cy="3429000"/>
          </a:xfrm>
        </p:spPr>
      </p:sp>
      <p:sp>
        <p:nvSpPr>
          <p:cNvPr id="3" name="Notizenplatzhalter 2">
            <a:extLst>
              <a:ext uri="{FF2B5EF4-FFF2-40B4-BE49-F238E27FC236}">
                <a16:creationId xmlns:a16="http://schemas.microsoft.com/office/drawing/2014/main" id="{B6716FC6-0093-222A-736C-B501043646DF}"/>
              </a:ext>
            </a:extLst>
          </p:cNvPr>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dirty="0"/>
              <a:t>Unterricht mal anders: die 2 TikToks erzählen die wichtigsten Punkte und Fehler bei einem Wildbienenhotel</a:t>
            </a:r>
          </a:p>
        </p:txBody>
      </p:sp>
      <p:sp>
        <p:nvSpPr>
          <p:cNvPr id="4" name="Foliennummernplatzhalter 3">
            <a:extLst>
              <a:ext uri="{FF2B5EF4-FFF2-40B4-BE49-F238E27FC236}">
                <a16:creationId xmlns:a16="http://schemas.microsoft.com/office/drawing/2014/main" id="{60E92021-05AE-728D-5851-CA0E380ABD6F}"/>
              </a:ext>
            </a:extLst>
          </p:cNvPr>
          <p:cNvSpPr>
            <a:spLocks noGrp="1"/>
          </p:cNvSpPr>
          <p:nvPr>
            <p:ph type="sldNum" sz="quarter" idx="10"/>
          </p:nvPr>
        </p:nvSpPr>
        <p:spPr/>
        <p:txBody>
          <a:bodyPr/>
          <a:lstStyle/>
          <a:p>
            <a:fld id="{E7F37B36-256F-44A3-8EB0-0E1FC5470CC3}" type="slidenum">
              <a:rPr lang="de-DE" smtClean="0"/>
              <a:pPr/>
              <a:t>25</a:t>
            </a:fld>
            <a:endParaRPr lang="de-DE"/>
          </a:p>
        </p:txBody>
      </p:sp>
    </p:spTree>
    <p:extLst>
      <p:ext uri="{BB962C8B-B14F-4D97-AF65-F5344CB8AC3E}">
        <p14:creationId xmlns:p14="http://schemas.microsoft.com/office/powerpoint/2010/main" val="21697458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85750" indent="-285750">
              <a:buFont typeface="Arial" panose="020B0604020202020204" pitchFamily="34" charset="0"/>
              <a:buChar char="•"/>
            </a:pPr>
            <a:r>
              <a:rPr lang="de-AT" dirty="0"/>
              <a:t>Etwa 70 % der heimischen Wildbienen nisten im Boden.</a:t>
            </a:r>
          </a:p>
          <a:p>
            <a:pPr marL="285750" indent="-285750">
              <a:buFont typeface="Arial" panose="020B0604020202020204" pitchFamily="34" charset="0"/>
              <a:buChar char="•"/>
            </a:pPr>
            <a:r>
              <a:rPr lang="de-DE" dirty="0"/>
              <a:t>Die Weibchen können das Geschlecht ihres Nachwuchses bestimmen: Unbefruchtete Eier ergeben Männchen, befruchtete Eier Weibchen. Sie legen die Männchen-Eier zuerst in die Niströhrchen, da diese früher schlüpfen und den Weg für die Weibchen frei machen</a:t>
            </a:r>
          </a:p>
          <a:p>
            <a:pPr marL="285750" indent="-285750">
              <a:buFont typeface="Arial" panose="020B0604020202020204" pitchFamily="34" charset="0"/>
              <a:buChar char="•"/>
            </a:pPr>
            <a:r>
              <a:rPr lang="de-DE" sz="1200" b="0" i="0" kern="1200" dirty="0">
                <a:solidFill>
                  <a:schemeClr val="tx1"/>
                </a:solidFill>
                <a:effectLst/>
                <a:latin typeface="+mn-lt"/>
                <a:ea typeface="+mn-ea"/>
                <a:cs typeface="+mn-cs"/>
              </a:rPr>
              <a:t>Wildbienen haben in der Regel nur relativ kurze Flugzeiten von maximal acht Wochen, dadurch treffen die meisten Wildbienen ihren Nachwuchs nie.</a:t>
            </a:r>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26</a:t>
            </a:fld>
            <a:endParaRPr lang="de-DE"/>
          </a:p>
        </p:txBody>
      </p:sp>
    </p:spTree>
    <p:extLst>
      <p:ext uri="{BB962C8B-B14F-4D97-AF65-F5344CB8AC3E}">
        <p14:creationId xmlns:p14="http://schemas.microsoft.com/office/powerpoint/2010/main" val="9505241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85750" indent="-285750">
              <a:buFont typeface="Arial" panose="020B0604020202020204" pitchFamily="34" charset="0"/>
              <a:buChar char="•"/>
            </a:pPr>
            <a:r>
              <a:rPr lang="de-DE" dirty="0"/>
              <a:t>Weibchen legt Brutzelle an.</a:t>
            </a:r>
          </a:p>
          <a:p>
            <a:pPr marL="462150" lvl="1" indent="-285750">
              <a:buFont typeface="Arial" panose="020B0604020202020204" pitchFamily="34" charset="0"/>
              <a:buChar char="•"/>
            </a:pPr>
            <a:r>
              <a:rPr lang="de-DE" dirty="0"/>
              <a:t>Eier werden mit Pollen ausgestattet.</a:t>
            </a:r>
          </a:p>
          <a:p>
            <a:pPr marL="285750" indent="-285750">
              <a:buFont typeface="Arial" panose="020B0604020202020204" pitchFamily="34" charset="0"/>
              <a:buChar char="•"/>
            </a:pPr>
            <a:r>
              <a:rPr lang="de-DE" dirty="0"/>
              <a:t>Wenige Tage nach der Eiablage schlüpfen Larven.</a:t>
            </a:r>
          </a:p>
          <a:p>
            <a:pPr marL="462150" lvl="1" indent="-285750">
              <a:buFont typeface="Arial" panose="020B0604020202020204" pitchFamily="34" charset="0"/>
              <a:buChar char="•"/>
            </a:pPr>
            <a:r>
              <a:rPr lang="de-DE" dirty="0"/>
              <a:t>In 2 – 4 Wochen verbrauchen sie den Proviant und häuten sich 4-mal.</a:t>
            </a:r>
          </a:p>
          <a:p>
            <a:pPr marL="285750" indent="-285750">
              <a:buFont typeface="Arial" panose="020B0604020202020204" pitchFamily="34" charset="0"/>
              <a:buChar char="•"/>
            </a:pPr>
            <a:r>
              <a:rPr lang="de-DE" dirty="0"/>
              <a:t>Viele Wildbienenarten spinnen sich in einen Kokon ein und überdauern als Ruhelarven den Winter.</a:t>
            </a:r>
          </a:p>
          <a:p>
            <a:pPr marL="285750" indent="-285750">
              <a:buFont typeface="Arial" panose="020B0604020202020204" pitchFamily="34" charset="0"/>
              <a:buChar char="•"/>
            </a:pPr>
            <a:r>
              <a:rPr lang="de-DE" dirty="0"/>
              <a:t>Im Frühjahr verpuppen sich die Larven.</a:t>
            </a:r>
          </a:p>
          <a:p>
            <a:pPr marL="285750" indent="-285750">
              <a:buFont typeface="Arial" panose="020B0604020202020204" pitchFamily="34" charset="0"/>
              <a:buChar char="•"/>
            </a:pPr>
            <a:r>
              <a:rPr lang="de-DE" dirty="0"/>
              <a:t>Nach 2-3 Wochen verwandeln sich Larven zum geflügelten Insekt</a:t>
            </a:r>
          </a:p>
          <a:p>
            <a:pPr marL="285750" indent="-285750">
              <a:buFont typeface="Wingdings" panose="05000000000000000000" pitchFamily="2" charset="2"/>
              <a:buChar char="Ø"/>
            </a:pPr>
            <a:r>
              <a:rPr lang="de-DE" dirty="0"/>
              <a:t>Zwischen Eiablage und dem Schlupf der Wildbienen vergeht etwa ein Jahr.</a:t>
            </a:r>
          </a:p>
          <a:p>
            <a:pPr marL="285750" indent="-285750">
              <a:buFont typeface="Wingdings" panose="05000000000000000000" pitchFamily="2" charset="2"/>
              <a:buChar char="Ø"/>
            </a:pPr>
            <a:r>
              <a:rPr lang="de-DE" dirty="0"/>
              <a:t>„Musterzyklus“ trifft nicht auf alle Wildbienenarten zu.</a:t>
            </a:r>
          </a:p>
          <a:p>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27</a:t>
            </a:fld>
            <a:endParaRPr lang="de-DE"/>
          </a:p>
        </p:txBody>
      </p:sp>
    </p:spTree>
    <p:extLst>
      <p:ext uri="{BB962C8B-B14F-4D97-AF65-F5344CB8AC3E}">
        <p14:creationId xmlns:p14="http://schemas.microsoft.com/office/powerpoint/2010/main" val="17531545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85750" indent="-285750">
              <a:buFont typeface="Arial" panose="020B0604020202020204" pitchFamily="34" charset="0"/>
              <a:buChar char="•"/>
            </a:pPr>
            <a:r>
              <a:rPr lang="de-DE" dirty="0"/>
              <a:t>Nisthilfen alleine sind nicht die Lösung, um das Bienensterben großflächig aufzuhalten.</a:t>
            </a:r>
          </a:p>
          <a:p>
            <a:pPr marL="285750" indent="-285750">
              <a:buFont typeface="Arial" panose="020B0604020202020204" pitchFamily="34" charset="0"/>
              <a:buChar char="•"/>
            </a:pPr>
            <a:r>
              <a:rPr lang="de-DE" dirty="0"/>
              <a:t>Nisthilfen fördern nur ca. 20 (ca. 3,3 %) der 604 in Deutschland nachgewiesenen Arten.</a:t>
            </a:r>
          </a:p>
          <a:p>
            <a:pPr marL="285750" indent="-285750">
              <a:buFont typeface="Arial" panose="020B0604020202020204" pitchFamily="34" charset="0"/>
              <a:buChar char="•"/>
            </a:pPr>
            <a:r>
              <a:rPr lang="de-DE" dirty="0"/>
              <a:t>Dazu kommt, dass sie für die meisten der wirklich bedrohten Arten unbrauchbar sind, denn drei von vier Wildbienenarten legen ihre Nester im Boden an.</a:t>
            </a:r>
          </a:p>
          <a:p>
            <a:pPr marL="171450" indent="-171450">
              <a:buFont typeface="Arial" panose="020B0604020202020204" pitchFamily="34" charset="0"/>
              <a:buChar char="•"/>
            </a:pPr>
            <a:endParaRPr lang="de-DE" dirty="0"/>
          </a:p>
          <a:p>
            <a:pPr marL="171450" indent="-171450">
              <a:buFont typeface="Arial" panose="020B0604020202020204" pitchFamily="34" charset="0"/>
              <a:buChar char="•"/>
            </a:pPr>
            <a:r>
              <a:rPr lang="de-DE" dirty="0"/>
              <a:t>Aber eine Unterstützung für die Wildbienen sind sie allemal und die Auseinandersetzung mit der Natur durch intensives Beobachten der fleißigen Bienen ist insbesondere für Kinder ein faszinierendes Erlebnis. Jeder kann, darf und sollte Freude an seiner Nisthilfe haben.</a:t>
            </a:r>
          </a:p>
          <a:p>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28</a:t>
            </a:fld>
            <a:endParaRPr lang="de-DE"/>
          </a:p>
        </p:txBody>
      </p:sp>
    </p:spTree>
    <p:extLst>
      <p:ext uri="{BB962C8B-B14F-4D97-AF65-F5344CB8AC3E}">
        <p14:creationId xmlns:p14="http://schemas.microsoft.com/office/powerpoint/2010/main" val="37191326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85750" indent="-285750">
              <a:buFont typeface="Arial" panose="020B0604020202020204" pitchFamily="34" charset="0"/>
              <a:buChar char="•"/>
            </a:pPr>
            <a:r>
              <a:rPr lang="de-AT" dirty="0"/>
              <a:t>Hummeln bilden wie die Honigbiene Staaten</a:t>
            </a:r>
          </a:p>
          <a:p>
            <a:pPr marL="462150" lvl="1" indent="-285750">
              <a:buFont typeface="Arial" panose="020B0604020202020204" pitchFamily="34" charset="0"/>
              <a:buChar char="•"/>
            </a:pPr>
            <a:r>
              <a:rPr lang="de-AT" dirty="0"/>
              <a:t>Hummelkönigin und 50 – 500 Arbeiterinnen und Drohnen (männliche Hummeln)</a:t>
            </a:r>
          </a:p>
          <a:p>
            <a:pPr marL="4950" lvl="0" indent="-285750">
              <a:buFont typeface="Arial" panose="020B0604020202020204" pitchFamily="34" charset="0"/>
              <a:buChar char="•"/>
            </a:pPr>
            <a:r>
              <a:rPr lang="de-DE" sz="1200" b="0" i="0" kern="1200" dirty="0">
                <a:solidFill>
                  <a:schemeClr val="tx1"/>
                </a:solidFill>
                <a:effectLst/>
                <a:latin typeface="+mn-lt"/>
                <a:ea typeface="+mn-ea"/>
                <a:cs typeface="+mn-cs"/>
              </a:rPr>
              <a:t>Hummeln produzieren nur in geringfügigen Mengen Honig. Sie legen ihn in kleinen Wachstöpfchen ein.</a:t>
            </a:r>
          </a:p>
          <a:p>
            <a:pPr marL="462150" lvl="1" indent="-285750">
              <a:buFont typeface="Arial" panose="020B0604020202020204" pitchFamily="34" charset="0"/>
              <a:buChar char="•"/>
            </a:pPr>
            <a:r>
              <a:rPr lang="de-DE" sz="1200" b="0" i="0" kern="1200" dirty="0">
                <a:solidFill>
                  <a:schemeClr val="tx1"/>
                </a:solidFill>
                <a:effectLst/>
                <a:latin typeface="+mn-lt"/>
                <a:ea typeface="+mn-ea"/>
                <a:cs typeface="+mn-cs"/>
              </a:rPr>
              <a:t>Der Honig dient als Futter für die Hummelkönigin in Schlechtwetter-Phasen und als Wintervorrat. Das Hummelvolk hängt vom Überleben der Hummelkönigin ab.</a:t>
            </a:r>
          </a:p>
          <a:p>
            <a:pPr marL="462150" lvl="1" indent="-285750">
              <a:buFont typeface="Arial" panose="020B0604020202020204" pitchFamily="34" charset="0"/>
              <a:buChar char="•"/>
            </a:pPr>
            <a:r>
              <a:rPr lang="de-DE" sz="1200" b="0" i="0" kern="1200" dirty="0">
                <a:solidFill>
                  <a:schemeClr val="tx1"/>
                </a:solidFill>
                <a:effectLst/>
                <a:latin typeface="+mn-lt"/>
                <a:ea typeface="+mn-ea"/>
                <a:cs typeface="+mn-cs"/>
              </a:rPr>
              <a:t>Wissenschaftlich ist noch nicht untersucht, ob sich der Honig von Hummeln mit dem der Honigbienen vergleichen lässt und als „Honig“ bezeichnet werden darf.</a:t>
            </a:r>
            <a:endParaRPr lang="de-AT" dirty="0"/>
          </a:p>
          <a:p>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30</a:t>
            </a:fld>
            <a:endParaRPr lang="de-DE"/>
          </a:p>
        </p:txBody>
      </p:sp>
    </p:spTree>
    <p:extLst>
      <p:ext uri="{BB962C8B-B14F-4D97-AF65-F5344CB8AC3E}">
        <p14:creationId xmlns:p14="http://schemas.microsoft.com/office/powerpoint/2010/main" val="32169829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AT" b="1" dirty="0"/>
              <a:t>Wieso brauchen Insekten unsere Unterstützung?</a:t>
            </a:r>
          </a:p>
          <a:p>
            <a:pPr marL="171450" marR="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AT" dirty="0"/>
              <a:t>Seit Jahren gehen die Bestände der Insekten zurück -&gt; es handelt sich um ein weltweites Insektensterben</a:t>
            </a:r>
          </a:p>
          <a:p>
            <a:pPr marL="171450" marR="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AT" dirty="0"/>
              <a:t>Von 1989 bis 2016 haben wir 76 % der Insektenbiomasse verloren -&gt; und jedes Jahr verlieren wir zusätzlich 1 bis 2,5 %</a:t>
            </a:r>
          </a:p>
          <a:p>
            <a:pPr marL="171450" marR="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AT" dirty="0"/>
              <a:t>Die Population von 41 % der Insektenarten nehmen ab</a:t>
            </a:r>
          </a:p>
          <a:p>
            <a:pPr marL="171450" marR="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AT" dirty="0"/>
              <a:t>1/3 aller Insektenarten sind vom Aussterben bedroht</a:t>
            </a:r>
          </a:p>
          <a:p>
            <a: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de-AT" dirty="0"/>
          </a:p>
          <a:p>
            <a:pPr marL="171450" marR="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DE" dirty="0"/>
              <a:t>Auch in Deutschland stehen viele Insekten auf der Roten Liste -&gt; ihre Bestände sind in einem langfristigen Abwärtstrend</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DE" dirty="0"/>
              <a:t>z.B. Heimische Wildbienen gehören zu den gefährdeten Arten und stehen unter Naturschutz</a:t>
            </a:r>
          </a:p>
        </p:txBody>
      </p:sp>
      <p:sp>
        <p:nvSpPr>
          <p:cNvPr id="4" name="Foliennummernplatzhalter 3"/>
          <p:cNvSpPr>
            <a:spLocks noGrp="1"/>
          </p:cNvSpPr>
          <p:nvPr>
            <p:ph type="sldNum" sz="quarter" idx="10"/>
          </p:nvPr>
        </p:nvSpPr>
        <p:spPr/>
        <p:txBody>
          <a:bodyPr/>
          <a:lstStyle/>
          <a:p>
            <a:fld id="{E7F37B36-256F-44A3-8EB0-0E1FC5470CC3}" type="slidenum">
              <a:rPr lang="de-DE" smtClean="0"/>
              <a:pPr/>
              <a:t>3</a:t>
            </a:fld>
            <a:endParaRPr lang="de-D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sz="1200" b="0" i="0" u="none" kern="1200" dirty="0">
                <a:solidFill>
                  <a:schemeClr val="tx1"/>
                </a:solidFill>
                <a:effectLst/>
                <a:latin typeface="+mn-lt"/>
                <a:ea typeface="+mn-ea"/>
                <a:cs typeface="+mn-cs"/>
              </a:rPr>
              <a:t>Sie fliegen bereits ab Temperaturen von acht Grad Celsius aus, um </a:t>
            </a:r>
            <a:r>
              <a:rPr lang="de-DE" sz="1200" b="0" i="0" u="none" kern="1200" dirty="0">
                <a:solidFill>
                  <a:schemeClr val="tx1"/>
                </a:solidFill>
                <a:effectLst/>
                <a:latin typeface="+mn-lt"/>
                <a:ea typeface="+mn-ea"/>
                <a:cs typeface="+mn-cs"/>
                <a:hlinkClick r:id="rId3">
                  <a:extLst>
                    <a:ext uri="{A12FA001-AC4F-418D-AE19-62706E023703}">
                      <ahyp:hlinkClr xmlns:ahyp="http://schemas.microsoft.com/office/drawing/2018/hyperlinkcolor" val="tx"/>
                    </a:ext>
                  </a:extLst>
                </a:hlinkClick>
              </a:rPr>
              <a:t>Pollen und Nektar zu sammeln</a:t>
            </a:r>
            <a:r>
              <a:rPr lang="de-DE" sz="1200" b="0" i="0" u="none" kern="1200" dirty="0">
                <a:solidFill>
                  <a:schemeClr val="tx1"/>
                </a:solidFill>
                <a:effectLst/>
                <a:latin typeface="+mn-lt"/>
                <a:ea typeface="+mn-ea"/>
                <a:cs typeface="+mn-cs"/>
              </a:rPr>
              <a:t>. Die meisten anderen Wildbienen und auch Honigbienen benötigen Temperaturen im zweistelligen Bereich.</a:t>
            </a:r>
          </a:p>
          <a:p>
            <a:pPr marL="171450" indent="-171450">
              <a:buFont typeface="Arial" panose="020B0604020202020204" pitchFamily="34" charset="0"/>
              <a:buChar char="•"/>
            </a:pPr>
            <a:r>
              <a:rPr lang="de-DE" sz="1200" b="0" i="0" kern="1200" dirty="0">
                <a:solidFill>
                  <a:schemeClr val="tx1"/>
                </a:solidFill>
                <a:effectLst/>
                <a:latin typeface="+mn-lt"/>
                <a:ea typeface="+mn-ea"/>
                <a:cs typeface="+mn-cs"/>
              </a:rPr>
              <a:t>Außerdem bestäuben sie drei- bis fünfmal so viele Blüten wie Honigbienen in derselben Zeit. Denn dank ihrer Größe können Hummeln mehr Gewicht tragen und deshalb länger ausfliegen.</a:t>
            </a:r>
          </a:p>
          <a:p>
            <a:pPr marL="171450" indent="-171450">
              <a:buFont typeface="Arial" panose="020B0604020202020204" pitchFamily="34" charset="0"/>
              <a:buChar char="•"/>
            </a:pPr>
            <a:r>
              <a:rPr lang="de-DE" sz="1200" b="0" i="0" kern="1200" dirty="0">
                <a:solidFill>
                  <a:schemeClr val="tx1"/>
                </a:solidFill>
                <a:effectLst/>
                <a:latin typeface="+mn-lt"/>
                <a:ea typeface="+mn-ea"/>
                <a:cs typeface="+mn-cs"/>
              </a:rPr>
              <a:t>Für bestimmte Pflanzen, darunter Tomaten, Auberginen und Blaubeeren, sind Hummeln besonders wichtig, da sie mit ihrer ganz besonderen Vibration die Blüten viel besser bestäuben können als andere Bienen</a:t>
            </a:r>
          </a:p>
          <a:p>
            <a:pPr marL="171450" indent="-171450">
              <a:buFont typeface="Arial" panose="020B0604020202020204" pitchFamily="34" charset="0"/>
              <a:buChar char="•"/>
            </a:pPr>
            <a:r>
              <a:rPr lang="de-DE" sz="1200" b="0" i="0" kern="1200" dirty="0">
                <a:solidFill>
                  <a:schemeClr val="tx1"/>
                </a:solidFill>
                <a:effectLst/>
                <a:latin typeface="+mn-lt"/>
                <a:ea typeface="+mn-ea"/>
                <a:cs typeface="+mn-cs"/>
              </a:rPr>
              <a:t>Hummeln können sehr schnell fliegen – bis zu elf Kilometer in der Stunde!</a:t>
            </a:r>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31</a:t>
            </a:fld>
            <a:endParaRPr lang="de-DE"/>
          </a:p>
        </p:txBody>
      </p:sp>
    </p:spTree>
    <p:extLst>
      <p:ext uri="{BB962C8B-B14F-4D97-AF65-F5344CB8AC3E}">
        <p14:creationId xmlns:p14="http://schemas.microsoft.com/office/powerpoint/2010/main" val="4680748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a:t>Hummeln ernähren sich von Pollen und Nektar und füttern auch ihren Nachwuchs mit Pollen.</a:t>
            </a:r>
          </a:p>
          <a:p>
            <a:pPr marL="171450" indent="-171450">
              <a:buFont typeface="Arial" panose="020B0604020202020204" pitchFamily="34" charset="0"/>
              <a:buChar char="•"/>
            </a:pPr>
            <a:r>
              <a:rPr lang="de-DE" dirty="0"/>
              <a:t>Am liebsten fliegen sie lilafarbene und blaue Blüten an.</a:t>
            </a:r>
          </a:p>
          <a:p>
            <a:pPr marL="628650" lvl="1" indent="-171450">
              <a:buFont typeface="Arial" panose="020B0604020202020204" pitchFamily="34" charset="0"/>
              <a:buChar char="•"/>
            </a:pPr>
            <a:r>
              <a:rPr lang="de-DE" dirty="0"/>
              <a:t>Auf roten Blüten sind sie kaum zu finden, denn rote Farbtöne können sie nicht sehen.</a:t>
            </a:r>
          </a:p>
          <a:p>
            <a:pPr marL="628650" lvl="1" indent="-171450">
              <a:buFont typeface="Arial" panose="020B0604020202020204" pitchFamily="34" charset="0"/>
              <a:buChar char="•"/>
            </a:pPr>
            <a:r>
              <a:rPr lang="de-DE" dirty="0"/>
              <a:t>Beliebteste Pollen- und Nektarquellen: Salweide, Krokusse, Winterling, Blaustern, Traubenhyazinthe, Rot-Klee, Hornklee, Beinwell, Borretsch, Disteln, Gewöhnlicher Natternkopf, Wiesen-Löwenzahn und Flockenblumen.</a:t>
            </a:r>
          </a:p>
          <a:p>
            <a:pPr marL="171450" lvl="0" indent="-171450">
              <a:buFont typeface="Arial" panose="020B0604020202020204" pitchFamily="34" charset="0"/>
              <a:buChar char="•"/>
            </a:pPr>
            <a:r>
              <a:rPr lang="de-DE" dirty="0"/>
              <a:t>In der Landwirtschaft und im Nutzgarten sind Hummeln besonders relevant. Sie bestäuben über 100 Sorten Obst und Gemüse.</a:t>
            </a:r>
          </a:p>
          <a:p>
            <a:pPr marL="171450" lvl="0" indent="-171450">
              <a:buFont typeface="Arial" panose="020B0604020202020204" pitchFamily="34" charset="0"/>
              <a:buChar char="•"/>
            </a:pPr>
            <a:r>
              <a:rPr lang="de-DE" sz="1200" b="0" i="0" kern="1200" dirty="0">
                <a:solidFill>
                  <a:schemeClr val="tx1"/>
                </a:solidFill>
                <a:effectLst/>
                <a:latin typeface="+mn-lt"/>
                <a:ea typeface="+mn-ea"/>
                <a:cs typeface="+mn-cs"/>
              </a:rPr>
              <a:t>Frühblühende Pflanzen werden hauptsächlich von Hummeln bestäubt, da diese zu einer Zeit bestäubt werden müssen, zu der andere Bienen wegen der kalten Temperaturen noch nicht fliegen.</a:t>
            </a:r>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32</a:t>
            </a:fld>
            <a:endParaRPr lang="de-DE"/>
          </a:p>
        </p:txBody>
      </p:sp>
    </p:spTree>
    <p:extLst>
      <p:ext uri="{BB962C8B-B14F-4D97-AF65-F5344CB8AC3E}">
        <p14:creationId xmlns:p14="http://schemas.microsoft.com/office/powerpoint/2010/main" val="8117372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Wieso brauchen wir Wildbienen oder andere Bestäuber?</a:t>
            </a:r>
          </a:p>
          <a:p>
            <a:r>
              <a:rPr lang="de-AT" dirty="0"/>
              <a:t>Behauptung: Wir haben doch Honigbienen und von denen bekommen wir sogar Honig. Und sie bestäuben ja auch die Pflanzen. Also ist doch alles nicht so schlimm, dass Insekten und insbesondere Wildbienen in ihren Beständen zurückgehen.</a:t>
            </a:r>
          </a:p>
        </p:txBody>
      </p:sp>
      <p:sp>
        <p:nvSpPr>
          <p:cNvPr id="4" name="Foliennummernplatzhalter 3"/>
          <p:cNvSpPr>
            <a:spLocks noGrp="1"/>
          </p:cNvSpPr>
          <p:nvPr>
            <p:ph type="sldNum" sz="quarter" idx="5"/>
          </p:nvPr>
        </p:nvSpPr>
        <p:spPr/>
        <p:txBody>
          <a:bodyPr/>
          <a:lstStyle/>
          <a:p>
            <a:fld id="{E7F37B36-256F-44A3-8EB0-0E1FC5470CC3}" type="slidenum">
              <a:rPr lang="de-DE" smtClean="0"/>
              <a:pPr/>
              <a:t>4</a:t>
            </a:fld>
            <a:endParaRPr lang="de-DE"/>
          </a:p>
        </p:txBody>
      </p:sp>
    </p:spTree>
    <p:extLst>
      <p:ext uri="{BB962C8B-B14F-4D97-AF65-F5344CB8AC3E}">
        <p14:creationId xmlns:p14="http://schemas.microsoft.com/office/powerpoint/2010/main" val="31533248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B771AB-90FD-3711-124F-EE38B1CAD7B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39F6710-5BB3-F6BC-8131-88381E7ACA1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C78F261-DC32-1C6E-FD0C-BD47CD74FC7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AT" dirty="0"/>
              <a:t>Wir schauen uns deswegen jetzt mal genauer die Unterschiede zwischen Wildbienen und Honigbienen an</a:t>
            </a: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AT" dirty="0"/>
          </a:p>
          <a:p>
            <a:r>
              <a:rPr lang="de-AT" dirty="0"/>
              <a:t>AB Wildbiene vs. Honigbiene</a:t>
            </a:r>
            <a:endParaRPr lang="de-DE" dirty="0"/>
          </a:p>
        </p:txBody>
      </p:sp>
      <p:sp>
        <p:nvSpPr>
          <p:cNvPr id="4" name="Foliennummernplatzhalter 3">
            <a:extLst>
              <a:ext uri="{FF2B5EF4-FFF2-40B4-BE49-F238E27FC236}">
                <a16:creationId xmlns:a16="http://schemas.microsoft.com/office/drawing/2014/main" id="{D634235A-46ED-ECCB-D60D-79D45A0F9574}"/>
              </a:ext>
            </a:extLst>
          </p:cNvPr>
          <p:cNvSpPr>
            <a:spLocks noGrp="1"/>
          </p:cNvSpPr>
          <p:nvPr>
            <p:ph type="sldNum" sz="quarter" idx="5"/>
          </p:nvPr>
        </p:nvSpPr>
        <p:spPr/>
        <p:txBody>
          <a:bodyPr/>
          <a:lstStyle/>
          <a:p>
            <a:fld id="{E7F37B36-256F-44A3-8EB0-0E1FC5470CC3}" type="slidenum">
              <a:rPr lang="de-DE" smtClean="0"/>
              <a:pPr/>
              <a:t>5</a:t>
            </a:fld>
            <a:endParaRPr lang="de-DE"/>
          </a:p>
        </p:txBody>
      </p:sp>
    </p:spTree>
    <p:extLst>
      <p:ext uri="{BB962C8B-B14F-4D97-AF65-F5344CB8AC3E}">
        <p14:creationId xmlns:p14="http://schemas.microsoft.com/office/powerpoint/2010/main" val="33930536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Lösung AB Wildbiene vs. Honigbiene</a:t>
            </a:r>
          </a:p>
          <a:p>
            <a:r>
              <a:rPr lang="de-AT" dirty="0"/>
              <a:t>Unsere vorherige Behauptung widerlegen: </a:t>
            </a:r>
            <a:r>
              <a:rPr lang="de-DE" sz="1200" b="0" i="0" kern="1200" dirty="0">
                <a:solidFill>
                  <a:schemeClr val="tx1"/>
                </a:solidFill>
                <a:effectLst/>
                <a:latin typeface="+mn-lt"/>
                <a:ea typeface="+mn-ea"/>
                <a:cs typeface="+mn-cs"/>
              </a:rPr>
              <a:t>Wildbienen sind oft </a:t>
            </a:r>
            <a:r>
              <a:rPr lang="de-DE" sz="1200" b="1" i="0" kern="1200" dirty="0">
                <a:solidFill>
                  <a:schemeClr val="tx1"/>
                </a:solidFill>
                <a:effectLst/>
                <a:latin typeface="+mn-lt"/>
                <a:ea typeface="+mn-ea"/>
                <a:cs typeface="+mn-cs"/>
              </a:rPr>
              <a:t>spezialisierte</a:t>
            </a:r>
            <a:r>
              <a:rPr lang="de-DE" sz="1200" b="0" i="0" kern="1200" dirty="0">
                <a:solidFill>
                  <a:schemeClr val="tx1"/>
                </a:solidFill>
                <a:effectLst/>
                <a:latin typeface="+mn-lt"/>
                <a:ea typeface="+mn-ea"/>
                <a:cs typeface="+mn-cs"/>
              </a:rPr>
              <a:t> Bestäuber, die bestimmte Pflanzenarten </a:t>
            </a:r>
            <a:r>
              <a:rPr lang="de-DE" sz="1200" b="1" i="0" kern="1200" dirty="0">
                <a:solidFill>
                  <a:schemeClr val="tx1"/>
                </a:solidFill>
                <a:effectLst/>
                <a:latin typeface="+mn-lt"/>
                <a:ea typeface="+mn-ea"/>
                <a:cs typeface="+mn-cs"/>
              </a:rPr>
              <a:t>besser bestäuben </a:t>
            </a:r>
            <a:r>
              <a:rPr lang="de-DE" sz="1200" b="0" i="0" kern="1200" dirty="0">
                <a:solidFill>
                  <a:schemeClr val="tx1"/>
                </a:solidFill>
                <a:effectLst/>
                <a:latin typeface="+mn-lt"/>
                <a:ea typeface="+mn-ea"/>
                <a:cs typeface="+mn-cs"/>
              </a:rPr>
              <a:t>können als Honigbienen, und sie sind </a:t>
            </a:r>
            <a:r>
              <a:rPr lang="de-DE" sz="1200" b="1" i="0" kern="1200" dirty="0">
                <a:solidFill>
                  <a:schemeClr val="tx1"/>
                </a:solidFill>
                <a:effectLst/>
                <a:latin typeface="+mn-lt"/>
                <a:ea typeface="+mn-ea"/>
                <a:cs typeface="+mn-cs"/>
              </a:rPr>
              <a:t>widerstandsfähiger</a:t>
            </a:r>
            <a:r>
              <a:rPr lang="de-DE" sz="1200" b="0" i="0" kern="1200" dirty="0">
                <a:solidFill>
                  <a:schemeClr val="tx1"/>
                </a:solidFill>
                <a:effectLst/>
                <a:latin typeface="+mn-lt"/>
                <a:ea typeface="+mn-ea"/>
                <a:cs typeface="+mn-cs"/>
              </a:rPr>
              <a:t> bei widrigen Wetterbedingungen. Einige Wildbienenarten sind schon bei kälteren Temperaturen aktiv und bestäuben Obstbäume und andere Pflanzen, bevor die Honigbienen ausfliegen. Sie sind weniger anfällig für Krankheiten und Parasiten, was ihre Bestäubungsleistung stabiler macht.</a:t>
            </a:r>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6</a:t>
            </a:fld>
            <a:endParaRPr lang="de-DE"/>
          </a:p>
        </p:txBody>
      </p:sp>
    </p:spTree>
    <p:extLst>
      <p:ext uri="{BB962C8B-B14F-4D97-AF65-F5344CB8AC3E}">
        <p14:creationId xmlns:p14="http://schemas.microsoft.com/office/powerpoint/2010/main" val="33924494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AB Wildbienen</a:t>
            </a:r>
          </a:p>
        </p:txBody>
      </p:sp>
      <p:sp>
        <p:nvSpPr>
          <p:cNvPr id="4" name="Foliennummernplatzhalter 3"/>
          <p:cNvSpPr>
            <a:spLocks noGrp="1"/>
          </p:cNvSpPr>
          <p:nvPr>
            <p:ph type="sldNum" sz="quarter" idx="5"/>
          </p:nvPr>
        </p:nvSpPr>
        <p:spPr/>
        <p:txBody>
          <a:bodyPr/>
          <a:lstStyle/>
          <a:p>
            <a:fld id="{E7F37B36-256F-44A3-8EB0-0E1FC5470CC3}" type="slidenum">
              <a:rPr lang="de-DE" smtClean="0"/>
              <a:pPr/>
              <a:t>7</a:t>
            </a:fld>
            <a:endParaRPr lang="de-DE"/>
          </a:p>
        </p:txBody>
      </p:sp>
    </p:spTree>
    <p:extLst>
      <p:ext uri="{BB962C8B-B14F-4D97-AF65-F5344CB8AC3E}">
        <p14:creationId xmlns:p14="http://schemas.microsoft.com/office/powerpoint/2010/main" val="20712002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85750" indent="-285750">
              <a:buFont typeface="Arial" panose="020B0604020202020204" pitchFamily="34" charset="0"/>
              <a:buChar char="•"/>
            </a:pPr>
            <a:r>
              <a:rPr lang="de-DE" dirty="0"/>
              <a:t>Wildbienen spielen eine zentrale Rolle bei der Bestäubung von Wild- und Nutzpflanzen:</a:t>
            </a:r>
          </a:p>
          <a:p>
            <a:pPr marL="462150" lvl="1" indent="-285750">
              <a:buFont typeface="Arial" panose="020B0604020202020204" pitchFamily="34" charset="0"/>
              <a:buChar char="•"/>
            </a:pPr>
            <a:r>
              <a:rPr lang="de-DE" dirty="0"/>
              <a:t>Wildbienen bestäuben Obstbäume, Beerensträucher, Feldfrüchte und viele andere Nutzpflanzen, die wir zum Leben brauchen. Damit tragen sie zur Sicherung der Nahrungsmittelproduktion bei</a:t>
            </a:r>
          </a:p>
          <a:p>
            <a:pPr marL="285750" indent="-285750">
              <a:buFont typeface="Arial" panose="020B0604020202020204" pitchFamily="34" charset="0"/>
              <a:buChar char="•"/>
            </a:pPr>
            <a:r>
              <a:rPr lang="de-DE" dirty="0"/>
              <a:t>Erhaltung der Artenvielfalt: Viele Wildpflanzen sind auf Wildbienen als Bestäuber angewiesen.</a:t>
            </a:r>
          </a:p>
          <a:p>
            <a:pPr marL="285750" indent="-285750">
              <a:buFont typeface="Arial" panose="020B0604020202020204" pitchFamily="34" charset="0"/>
              <a:buChar char="•"/>
            </a:pPr>
            <a:r>
              <a:rPr lang="de-DE" dirty="0"/>
              <a:t>Erhalt von Ökosystemen: Wildbienen tragen zum Erhalt gesunder Ökosysteme bei, indem sie Pflanzen bestäuben und so die Nahrungsgrundlage für viele andere Lebewesen sichern.</a:t>
            </a:r>
          </a:p>
          <a:p>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8</a:t>
            </a:fld>
            <a:endParaRPr lang="de-DE"/>
          </a:p>
        </p:txBody>
      </p:sp>
    </p:spTree>
    <p:extLst>
      <p:ext uri="{BB962C8B-B14F-4D97-AF65-F5344CB8AC3E}">
        <p14:creationId xmlns:p14="http://schemas.microsoft.com/office/powerpoint/2010/main" val="11012271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85750" indent="-285750">
              <a:buFont typeface="Arial" panose="020B0604020202020204" pitchFamily="34" charset="0"/>
              <a:buChar char="•"/>
            </a:pPr>
            <a:r>
              <a:rPr lang="de-DE" dirty="0"/>
              <a:t>Unterstützung gefährdeter Arten</a:t>
            </a:r>
          </a:p>
          <a:p>
            <a:pPr marL="285750" indent="-285750">
              <a:buFont typeface="Arial" panose="020B0604020202020204" pitchFamily="34" charset="0"/>
              <a:buChar char="•"/>
            </a:pPr>
            <a:r>
              <a:rPr lang="de-DE" dirty="0"/>
              <a:t>Viele Wildbienenarten sind vom Aussterben bedroht, weil sie immer weniger geeignete Lebensräume finden.</a:t>
            </a:r>
          </a:p>
          <a:p>
            <a:pPr marL="285750" indent="-285750">
              <a:buFont typeface="Arial" panose="020B0604020202020204" pitchFamily="34" charset="0"/>
              <a:buChar char="•"/>
            </a:pPr>
            <a:r>
              <a:rPr lang="de-DE" dirty="0"/>
              <a:t>Durch ein Wildbienenhotel schaffst du Nistmöglichkeiten, die ihnen in der Natur zunehmend fehlen.</a:t>
            </a:r>
          </a:p>
          <a:p>
            <a:pPr marL="285750" indent="-285750">
              <a:buFont typeface="Arial" panose="020B0604020202020204" pitchFamily="34" charset="0"/>
              <a:buChar char="•"/>
            </a:pPr>
            <a:r>
              <a:rPr lang="de-DE" dirty="0"/>
              <a:t>Wildbienen sind hervorragende Bestäuber. Ein Bienenhotel kann helfen, die </a:t>
            </a:r>
            <a:r>
              <a:rPr lang="de-DE" dirty="0" err="1"/>
              <a:t>Bestäuberzahl</a:t>
            </a:r>
            <a:r>
              <a:rPr lang="de-DE" dirty="0"/>
              <a:t> in deiner Umgebung zu erhöhen.</a:t>
            </a:r>
          </a:p>
        </p:txBody>
      </p:sp>
      <p:sp>
        <p:nvSpPr>
          <p:cNvPr id="4" name="Foliennummernplatzhalter 3"/>
          <p:cNvSpPr>
            <a:spLocks noGrp="1"/>
          </p:cNvSpPr>
          <p:nvPr>
            <p:ph type="sldNum" sz="quarter" idx="5"/>
          </p:nvPr>
        </p:nvSpPr>
        <p:spPr/>
        <p:txBody>
          <a:bodyPr/>
          <a:lstStyle/>
          <a:p>
            <a:fld id="{E7F37B36-256F-44A3-8EB0-0E1FC5470CC3}" type="slidenum">
              <a:rPr lang="de-DE" smtClean="0"/>
              <a:pPr/>
              <a:t>9</a:t>
            </a:fld>
            <a:endParaRPr lang="de-DE"/>
          </a:p>
        </p:txBody>
      </p:sp>
    </p:spTree>
    <p:extLst>
      <p:ext uri="{BB962C8B-B14F-4D97-AF65-F5344CB8AC3E}">
        <p14:creationId xmlns:p14="http://schemas.microsoft.com/office/powerpoint/2010/main" val="7158955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9B0EA-4F63-9C24-E967-3FD7B289104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9F1469E-6F68-3405-6786-4CEF212AE34B}"/>
              </a:ext>
            </a:extLst>
          </p:cNvPr>
          <p:cNvSpPr>
            <a:spLocks noGrp="1" noRot="1" noChangeAspect="1"/>
          </p:cNvSpPr>
          <p:nvPr>
            <p:ph type="sldImg"/>
          </p:nvPr>
        </p:nvSpPr>
        <p:spPr>
          <a:xfrm>
            <a:off x="381000" y="685800"/>
            <a:ext cx="6096000" cy="3429000"/>
          </a:xfrm>
        </p:spPr>
      </p:sp>
      <p:sp>
        <p:nvSpPr>
          <p:cNvPr id="3" name="Notizenplatzhalter 2">
            <a:extLst>
              <a:ext uri="{FF2B5EF4-FFF2-40B4-BE49-F238E27FC236}">
                <a16:creationId xmlns:a16="http://schemas.microsoft.com/office/drawing/2014/main" id="{5AC133CB-228D-437D-DE5E-C6E79D29DB52}"/>
              </a:ext>
            </a:extLst>
          </p:cNvPr>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AT" b="1" dirty="0"/>
              <a:t>Wie können wir helfen? </a:t>
            </a:r>
            <a:r>
              <a:rPr lang="de-AT" dirty="0"/>
              <a:t>(Insekten allgemein oder auch Wildbienen im Speziellen)</a:t>
            </a:r>
          </a:p>
          <a:p>
            <a:pPr marL="171450" indent="-171450">
              <a:buFont typeface="Wingdings" panose="05000000000000000000" pitchFamily="2" charset="2"/>
              <a:buChar char="Ø"/>
            </a:pPr>
            <a:r>
              <a:rPr lang="de-DE" dirty="0"/>
              <a:t>Verzicht von Pestiziden, Herbiziden und Unterstützung von biologischer Landwirtschaft</a:t>
            </a:r>
          </a:p>
          <a:p>
            <a:pPr marL="171450" indent="-171450">
              <a:buFont typeface="Wingdings" panose="05000000000000000000" pitchFamily="2" charset="2"/>
              <a:buChar char="Ø"/>
            </a:pPr>
            <a:r>
              <a:rPr lang="de-DE" dirty="0"/>
              <a:t>Nahrung anbieten</a:t>
            </a:r>
          </a:p>
          <a:p>
            <a:pPr marL="628650" lvl="1" indent="-171450">
              <a:buFont typeface="Wingdings" panose="05000000000000000000" pitchFamily="2" charset="2"/>
              <a:buChar char="Ø"/>
            </a:pPr>
            <a:r>
              <a:rPr lang="de-DE" dirty="0"/>
              <a:t>Wildwuchs zulassen, einige „ungepflegte“ Stellen im Garten anbieten</a:t>
            </a:r>
          </a:p>
          <a:p>
            <a:pPr marL="628650" lvl="1" indent="-171450">
              <a:buFont typeface="Wingdings" panose="05000000000000000000" pitchFamily="2" charset="2"/>
              <a:buChar char="Ø"/>
            </a:pPr>
            <a:r>
              <a:rPr lang="de-DE" dirty="0"/>
              <a:t>Heimische Wildblumen fördern und anpflanzen</a:t>
            </a:r>
          </a:p>
          <a:p>
            <a:pPr marL="628650" lvl="1" indent="-171450">
              <a:buFont typeface="Wingdings" panose="05000000000000000000" pitchFamily="2" charset="2"/>
              <a:buChar char="Ø"/>
            </a:pPr>
            <a:r>
              <a:rPr lang="de-DE" dirty="0"/>
              <a:t>Seltener mähen oder nicht die gesamte Fläche auf einmal, sodass immer Blühpflanzen zur Verfügung bleiben</a:t>
            </a:r>
          </a:p>
          <a:p>
            <a:pPr marL="171450" indent="-171450">
              <a:buFont typeface="Wingdings" panose="05000000000000000000" pitchFamily="2" charset="2"/>
              <a:buChar char="Ø"/>
            </a:pPr>
            <a:r>
              <a:rPr lang="de-DE" dirty="0"/>
              <a:t>Nistplätze schaffen</a:t>
            </a:r>
          </a:p>
          <a:p>
            <a:pPr marL="6286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DE" dirty="0"/>
              <a:t>Altholzstapel</a:t>
            </a:r>
          </a:p>
          <a:p>
            <a:pPr marL="628650" lvl="1" indent="-171450">
              <a:buFont typeface="Wingdings" panose="05000000000000000000" pitchFamily="2" charset="2"/>
              <a:buChar char="Ø"/>
            </a:pPr>
            <a:r>
              <a:rPr lang="de-DE" dirty="0"/>
              <a:t>Offene Bodenstellen schaffen -&gt; viele Wildbienenarten graben ihren Nachwuchs in den Boden, dafür sind offene, sandige Stellen notwendig</a:t>
            </a:r>
          </a:p>
          <a:p>
            <a:pPr marL="628650" lvl="1" indent="-171450">
              <a:buFont typeface="Wingdings" panose="05000000000000000000" pitchFamily="2" charset="2"/>
              <a:buChar char="Ø"/>
            </a:pPr>
            <a:r>
              <a:rPr lang="de-DE" dirty="0"/>
              <a:t>Wildbienenhotel aufstellen</a:t>
            </a:r>
          </a:p>
          <a:p>
            <a:pPr marL="171450" marR="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lang="de-DE" dirty="0"/>
          </a:p>
        </p:txBody>
      </p:sp>
      <p:sp>
        <p:nvSpPr>
          <p:cNvPr id="4" name="Foliennummernplatzhalter 3">
            <a:extLst>
              <a:ext uri="{FF2B5EF4-FFF2-40B4-BE49-F238E27FC236}">
                <a16:creationId xmlns:a16="http://schemas.microsoft.com/office/drawing/2014/main" id="{635F118E-25F1-1E31-0254-13DC21567114}"/>
              </a:ext>
            </a:extLst>
          </p:cNvPr>
          <p:cNvSpPr>
            <a:spLocks noGrp="1"/>
          </p:cNvSpPr>
          <p:nvPr>
            <p:ph type="sldNum" sz="quarter" idx="10"/>
          </p:nvPr>
        </p:nvSpPr>
        <p:spPr/>
        <p:txBody>
          <a:bodyPr/>
          <a:lstStyle/>
          <a:p>
            <a:fld id="{E7F37B36-256F-44A3-8EB0-0E1FC5470CC3}" type="slidenum">
              <a:rPr lang="de-DE" smtClean="0"/>
              <a:pPr/>
              <a:t>10</a:t>
            </a:fld>
            <a:endParaRPr lang="de-DE"/>
          </a:p>
        </p:txBody>
      </p:sp>
    </p:spTree>
    <p:extLst>
      <p:ext uri="{BB962C8B-B14F-4D97-AF65-F5344CB8AC3E}">
        <p14:creationId xmlns:p14="http://schemas.microsoft.com/office/powerpoint/2010/main" val="36562154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ie Text">
    <p:spTree>
      <p:nvGrpSpPr>
        <p:cNvPr id="1" name=""/>
        <p:cNvGrpSpPr/>
        <p:nvPr/>
      </p:nvGrpSpPr>
      <p:grpSpPr>
        <a:xfrm>
          <a:off x="0" y="0"/>
          <a:ext cx="0" cy="0"/>
          <a:chOff x="0" y="0"/>
          <a:chExt cx="0" cy="0"/>
        </a:xfrm>
      </p:grpSpPr>
      <p:sp>
        <p:nvSpPr>
          <p:cNvPr id="2" name="Title 1"/>
          <p:cNvSpPr>
            <a:spLocks noGrp="1"/>
          </p:cNvSpPr>
          <p:nvPr>
            <p:ph type="ctrTitle"/>
          </p:nvPr>
        </p:nvSpPr>
        <p:spPr>
          <a:xfrm>
            <a:off x="457201" y="482400"/>
            <a:ext cx="6101509" cy="1846800"/>
          </a:xfrm>
        </p:spPr>
        <p:txBody>
          <a:bodyPr anchor="b">
            <a:noAutofit/>
          </a:bodyPr>
          <a:lstStyle>
            <a:lvl1pPr>
              <a:lnSpc>
                <a:spcPct val="90000"/>
              </a:lnSpc>
              <a:defRPr sz="3900" cap="none" normalizeH="0" baseline="0"/>
            </a:lvl1pPr>
          </a:lstStyle>
          <a:p>
            <a:r>
              <a:rPr lang="de-DE"/>
              <a:t>Mastertitelformat bearbeiten</a:t>
            </a:r>
            <a:endParaRPr lang="en-US"/>
          </a:p>
        </p:txBody>
      </p:sp>
      <p:sp>
        <p:nvSpPr>
          <p:cNvPr id="3" name="Subtitle 2"/>
          <p:cNvSpPr>
            <a:spLocks noGrp="1"/>
          </p:cNvSpPr>
          <p:nvPr>
            <p:ph type="subTitle" idx="1"/>
          </p:nvPr>
        </p:nvSpPr>
        <p:spPr>
          <a:xfrm>
            <a:off x="457201" y="2358000"/>
            <a:ext cx="6101509" cy="1314450"/>
          </a:xfrm>
        </p:spPr>
        <p:txBody>
          <a:bodyPr lIns="0" tIns="0" rIns="0" bIns="0"/>
          <a:lstStyle>
            <a:lvl1pPr marL="0" indent="0" algn="l">
              <a:buNone/>
              <a:defRPr>
                <a:solidFill>
                  <a:srgbClr val="598F1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Master-Untertitelformat bearbeiten</a:t>
            </a:r>
            <a:endParaRPr lang="en-US"/>
          </a:p>
        </p:txBody>
      </p:sp>
      <p:pic>
        <p:nvPicPr>
          <p:cNvPr id="9" name="Bild 8" descr="weisstorch_final_ManfredDelpho_grusskarte_rz.ps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4000" y="2725538"/>
            <a:ext cx="3239127" cy="2450544"/>
          </a:xfrm>
          <a:prstGeom prst="rect">
            <a:avLst/>
          </a:prstGeom>
        </p:spPr>
      </p:pic>
      <p:pic>
        <p:nvPicPr>
          <p:cNvPr id="6" name="Grafik 5" descr="NABU_Logo_fuer_ppt_NABU.png"/>
          <p:cNvPicPr>
            <a:picLocks noChangeAspect="1"/>
          </p:cNvPicPr>
          <p:nvPr userDrawn="1"/>
        </p:nvPicPr>
        <p:blipFill>
          <a:blip r:embed="rId3" cstate="print"/>
          <a:stretch>
            <a:fillRect/>
          </a:stretch>
        </p:blipFill>
        <p:spPr>
          <a:xfrm>
            <a:off x="7621200" y="10801"/>
            <a:ext cx="1522479" cy="1293879"/>
          </a:xfrm>
          <a:prstGeom prst="rect">
            <a:avLst/>
          </a:prstGeom>
        </p:spPr>
      </p:pic>
    </p:spTree>
    <p:extLst>
      <p:ext uri="{BB962C8B-B14F-4D97-AF65-F5344CB8AC3E}">
        <p14:creationId xmlns:p14="http://schemas.microsoft.com/office/powerpoint/2010/main" val="18915398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Vier Bild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4" name="Date Placeholder 3"/>
          <p:cNvSpPr>
            <a:spLocks noGrp="1"/>
          </p:cNvSpPr>
          <p:nvPr>
            <p:ph type="dt" sz="half" idx="10"/>
          </p:nvPr>
        </p:nvSpPr>
        <p:spPr/>
        <p:txBody>
          <a:bodyPr/>
          <a:lstStyle/>
          <a:p>
            <a:fld id="{45256987-F0F3-4CEF-AFEC-DD57B15DEBA7}" type="datetime1">
              <a:rPr lang="de-DE" smtClean="0"/>
              <a:t>26.01.2026</a:t>
            </a:fld>
            <a:endParaRPr lang="de-DE"/>
          </a:p>
        </p:txBody>
      </p:sp>
      <p:sp>
        <p:nvSpPr>
          <p:cNvPr id="5" name="Footer Placeholder 4"/>
          <p:cNvSpPr>
            <a:spLocks noGrp="1"/>
          </p:cNvSpPr>
          <p:nvPr>
            <p:ph type="ftr" sz="quarter" idx="11"/>
          </p:nvPr>
        </p:nvSpPr>
        <p:spPr/>
        <p:txBody>
          <a:bodyPr/>
          <a:lstStyle>
            <a:lvl1pPr algn="l">
              <a:defRPr/>
            </a:lvl1pPr>
          </a:lstStyle>
          <a:p>
            <a:r>
              <a:rPr lang="da-DK"/>
              <a:t>Nisthilfe</a:t>
            </a:r>
            <a:endParaRPr lang="de-DE"/>
          </a:p>
        </p:txBody>
      </p:sp>
      <p:sp>
        <p:nvSpPr>
          <p:cNvPr id="6" name="Slide Number Placeholder 5"/>
          <p:cNvSpPr>
            <a:spLocks noGrp="1"/>
          </p:cNvSpPr>
          <p:nvPr>
            <p:ph type="sldNum" sz="quarter" idx="12"/>
          </p:nvPr>
        </p:nvSpPr>
        <p:spPr/>
        <p:txBody>
          <a:bodyPr/>
          <a:lstStyle/>
          <a:p>
            <a:fld id="{9D26C6B8-7DF4-4F01-8878-A6272B56DAC3}" type="slidenum">
              <a:rPr lang="de-DE" smtClean="0"/>
              <a:pPr/>
              <a:t>‹Nr.›</a:t>
            </a:fld>
            <a:endParaRPr lang="de-DE"/>
          </a:p>
        </p:txBody>
      </p:sp>
      <p:sp>
        <p:nvSpPr>
          <p:cNvPr id="14" name="Bildplatzhalter 13"/>
          <p:cNvSpPr>
            <a:spLocks noGrp="1"/>
          </p:cNvSpPr>
          <p:nvPr>
            <p:ph type="pic" sz="quarter" idx="13"/>
          </p:nvPr>
        </p:nvSpPr>
        <p:spPr>
          <a:xfrm>
            <a:off x="462899" y="1080000"/>
            <a:ext cx="1888220" cy="1170384"/>
          </a:xfrm>
        </p:spPr>
        <p:txBody>
          <a:bodyPr/>
          <a:lstStyle>
            <a:lvl1pPr>
              <a:defRPr sz="1400"/>
            </a:lvl1pPr>
          </a:lstStyle>
          <a:p>
            <a:r>
              <a:rPr lang="de-DE"/>
              <a:t>Bild durch Klicken auf Symbol hinzufügen</a:t>
            </a:r>
          </a:p>
        </p:txBody>
      </p:sp>
      <p:sp>
        <p:nvSpPr>
          <p:cNvPr id="15" name="Bildplatzhalter 13"/>
          <p:cNvSpPr>
            <a:spLocks noGrp="1"/>
          </p:cNvSpPr>
          <p:nvPr>
            <p:ph type="pic" sz="quarter" idx="14"/>
          </p:nvPr>
        </p:nvSpPr>
        <p:spPr>
          <a:xfrm>
            <a:off x="2574793" y="1080000"/>
            <a:ext cx="1888220" cy="1170384"/>
          </a:xfrm>
        </p:spPr>
        <p:txBody>
          <a:bodyPr/>
          <a:lstStyle>
            <a:lvl1pPr>
              <a:defRPr sz="1400"/>
            </a:lvl1pPr>
          </a:lstStyle>
          <a:p>
            <a:r>
              <a:rPr lang="de-DE"/>
              <a:t>Bild durch Klicken auf Symbol hinzufügen</a:t>
            </a:r>
          </a:p>
        </p:txBody>
      </p:sp>
      <p:sp>
        <p:nvSpPr>
          <p:cNvPr id="16" name="Bildplatzhalter 13"/>
          <p:cNvSpPr>
            <a:spLocks noGrp="1"/>
          </p:cNvSpPr>
          <p:nvPr>
            <p:ph type="pic" sz="quarter" idx="15"/>
          </p:nvPr>
        </p:nvSpPr>
        <p:spPr>
          <a:xfrm>
            <a:off x="4686687" y="1080000"/>
            <a:ext cx="1888220" cy="1170384"/>
          </a:xfrm>
        </p:spPr>
        <p:txBody>
          <a:bodyPr/>
          <a:lstStyle>
            <a:lvl1pPr>
              <a:defRPr sz="1400"/>
            </a:lvl1pPr>
          </a:lstStyle>
          <a:p>
            <a:r>
              <a:rPr lang="de-DE"/>
              <a:t>Bild durch Klicken auf Symbol hinzufügen</a:t>
            </a:r>
          </a:p>
        </p:txBody>
      </p:sp>
      <p:sp>
        <p:nvSpPr>
          <p:cNvPr id="17" name="Bildplatzhalter 13"/>
          <p:cNvSpPr>
            <a:spLocks noGrp="1"/>
          </p:cNvSpPr>
          <p:nvPr>
            <p:ph type="pic" sz="quarter" idx="16"/>
          </p:nvPr>
        </p:nvSpPr>
        <p:spPr>
          <a:xfrm>
            <a:off x="6798580" y="1080000"/>
            <a:ext cx="1888220" cy="1170384"/>
          </a:xfrm>
        </p:spPr>
        <p:txBody>
          <a:bodyPr/>
          <a:lstStyle>
            <a:lvl1pPr>
              <a:defRPr sz="1400"/>
            </a:lvl1pPr>
          </a:lstStyle>
          <a:p>
            <a:r>
              <a:rPr lang="de-DE"/>
              <a:t>Bild durch Klicken auf Symbol hinzufügen</a:t>
            </a:r>
          </a:p>
        </p:txBody>
      </p:sp>
      <p:sp>
        <p:nvSpPr>
          <p:cNvPr id="19" name="Textplatzhalter 18"/>
          <p:cNvSpPr>
            <a:spLocks noGrp="1"/>
          </p:cNvSpPr>
          <p:nvPr>
            <p:ph type="body" sz="quarter" idx="17"/>
          </p:nvPr>
        </p:nvSpPr>
        <p:spPr>
          <a:xfrm>
            <a:off x="457199" y="2340000"/>
            <a:ext cx="1893919" cy="2340000"/>
          </a:xfrm>
        </p:spPr>
        <p:txBody>
          <a:bodyPr/>
          <a:lstStyle>
            <a:lvl1pPr indent="0" algn="l">
              <a:spcBef>
                <a:spcPts val="600"/>
              </a:spcBef>
              <a:buFontTx/>
              <a:buNone/>
              <a:defRPr sz="1400" kern="0"/>
            </a:lvl1pPr>
            <a:lvl2pPr marL="108000" indent="-108000" algn="l">
              <a:spcBef>
                <a:spcPts val="600"/>
              </a:spcBef>
              <a:buFont typeface="Arial" pitchFamily="34" charset="0"/>
              <a:buChar char="•"/>
              <a:defRPr sz="1400" kern="0"/>
            </a:lvl2pPr>
            <a:lvl3pPr marL="216000" indent="-108000" algn="l">
              <a:spcBef>
                <a:spcPts val="600"/>
              </a:spcBef>
              <a:buFont typeface="Arial" pitchFamily="34" charset="0"/>
              <a:buChar char="•"/>
              <a:defRPr sz="1400" kern="0"/>
            </a:lvl3pPr>
            <a:lvl4pPr marL="324000" indent="-108000" algn="l">
              <a:spcBef>
                <a:spcPts val="600"/>
              </a:spcBef>
              <a:buFont typeface="Arial" pitchFamily="34" charset="0"/>
              <a:buChar char="•"/>
              <a:defRPr sz="1400" kern="0"/>
            </a:lvl4pPr>
            <a:lvl5pPr marL="432000" indent="-108000" algn="l">
              <a:spcBef>
                <a:spcPts val="600"/>
              </a:spcBef>
              <a:buFont typeface="Arial" pitchFamily="34" charset="0"/>
              <a:buChar char="•"/>
              <a:defRPr sz="1400" kern="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20" name="Textplatzhalter 18"/>
          <p:cNvSpPr>
            <a:spLocks noGrp="1"/>
          </p:cNvSpPr>
          <p:nvPr>
            <p:ph type="body" sz="quarter" idx="18"/>
          </p:nvPr>
        </p:nvSpPr>
        <p:spPr>
          <a:xfrm>
            <a:off x="2574794"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21" name="Textplatzhalter 18"/>
          <p:cNvSpPr>
            <a:spLocks noGrp="1"/>
          </p:cNvSpPr>
          <p:nvPr>
            <p:ph type="body" sz="quarter" idx="19"/>
          </p:nvPr>
        </p:nvSpPr>
        <p:spPr>
          <a:xfrm>
            <a:off x="4686687"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22" name="Textplatzhalter 18"/>
          <p:cNvSpPr>
            <a:spLocks noGrp="1"/>
          </p:cNvSpPr>
          <p:nvPr>
            <p:ph type="body" sz="quarter" idx="20"/>
          </p:nvPr>
        </p:nvSpPr>
        <p:spPr>
          <a:xfrm>
            <a:off x="6798580"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89067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 Bilder - Lichtgrau">
    <p:spTree>
      <p:nvGrpSpPr>
        <p:cNvPr id="1" name=""/>
        <p:cNvGrpSpPr/>
        <p:nvPr/>
      </p:nvGrpSpPr>
      <p:grpSpPr>
        <a:xfrm>
          <a:off x="0" y="0"/>
          <a:ext cx="0" cy="0"/>
          <a:chOff x="0" y="0"/>
          <a:chExt cx="0" cy="0"/>
        </a:xfrm>
      </p:grpSpPr>
      <p:sp>
        <p:nvSpPr>
          <p:cNvPr id="10" name="Rechteck 9"/>
          <p:cNvSpPr/>
          <p:nvPr/>
        </p:nvSpPr>
        <p:spPr>
          <a:xfrm>
            <a:off x="0" y="1080000"/>
            <a:ext cx="9144000" cy="3690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 name="Title 1"/>
          <p:cNvSpPr>
            <a:spLocks noGrp="1"/>
          </p:cNvSpPr>
          <p:nvPr>
            <p:ph type="title"/>
          </p:nvPr>
        </p:nvSpPr>
        <p:spPr/>
        <p:txBody>
          <a:bodyPr/>
          <a:lstStyle/>
          <a:p>
            <a:r>
              <a:rPr lang="de-DE"/>
              <a:t>Mastertitelformat bearbeiten</a:t>
            </a:r>
            <a:endParaRPr lang="en-US"/>
          </a:p>
        </p:txBody>
      </p:sp>
      <p:sp>
        <p:nvSpPr>
          <p:cNvPr id="4" name="Date Placeholder 3"/>
          <p:cNvSpPr>
            <a:spLocks noGrp="1"/>
          </p:cNvSpPr>
          <p:nvPr>
            <p:ph type="dt" sz="half" idx="10"/>
          </p:nvPr>
        </p:nvSpPr>
        <p:spPr/>
        <p:txBody>
          <a:bodyPr/>
          <a:lstStyle/>
          <a:p>
            <a:fld id="{DEA1A218-9D49-481E-9967-EB43270CA258}" type="datetime1">
              <a:rPr lang="de-DE" smtClean="0"/>
              <a:t>26.01.2026</a:t>
            </a:fld>
            <a:endParaRPr lang="de-DE"/>
          </a:p>
        </p:txBody>
      </p:sp>
      <p:sp>
        <p:nvSpPr>
          <p:cNvPr id="5" name="Footer Placeholder 4"/>
          <p:cNvSpPr>
            <a:spLocks noGrp="1"/>
          </p:cNvSpPr>
          <p:nvPr>
            <p:ph type="ftr" sz="quarter" idx="11"/>
          </p:nvPr>
        </p:nvSpPr>
        <p:spPr/>
        <p:txBody>
          <a:bodyPr/>
          <a:lstStyle>
            <a:lvl1pPr algn="l">
              <a:defRPr/>
            </a:lvl1pPr>
          </a:lstStyle>
          <a:p>
            <a:r>
              <a:rPr lang="da-DK"/>
              <a:t>Nisthilfe</a:t>
            </a:r>
            <a:endParaRPr lang="de-DE"/>
          </a:p>
        </p:txBody>
      </p:sp>
      <p:sp>
        <p:nvSpPr>
          <p:cNvPr id="6" name="Slide Number Placeholder 5"/>
          <p:cNvSpPr>
            <a:spLocks noGrp="1"/>
          </p:cNvSpPr>
          <p:nvPr>
            <p:ph type="sldNum" sz="quarter" idx="12"/>
          </p:nvPr>
        </p:nvSpPr>
        <p:spPr/>
        <p:txBody>
          <a:bodyPr/>
          <a:lstStyle/>
          <a:p>
            <a:fld id="{9D26C6B8-7DF4-4F01-8878-A6272B56DAC3}" type="slidenum">
              <a:rPr lang="de-DE" smtClean="0"/>
              <a:pPr/>
              <a:t>‹Nr.›</a:t>
            </a:fld>
            <a:endParaRPr lang="de-DE"/>
          </a:p>
        </p:txBody>
      </p:sp>
      <p:cxnSp>
        <p:nvCxnSpPr>
          <p:cNvPr id="12" name="Gerade Verbindung 11"/>
          <p:cNvCxnSpPr/>
          <p:nvPr/>
        </p:nvCxnSpPr>
        <p:spPr>
          <a:xfrm>
            <a:off x="0" y="476280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4" name="Bildplatzhalter 13"/>
          <p:cNvSpPr>
            <a:spLocks noGrp="1"/>
          </p:cNvSpPr>
          <p:nvPr>
            <p:ph type="pic" sz="quarter" idx="13"/>
          </p:nvPr>
        </p:nvSpPr>
        <p:spPr>
          <a:xfrm>
            <a:off x="462899" y="1080000"/>
            <a:ext cx="1888220" cy="1170384"/>
          </a:xfrm>
        </p:spPr>
        <p:txBody>
          <a:bodyPr/>
          <a:lstStyle>
            <a:lvl1pPr>
              <a:defRPr sz="1400"/>
            </a:lvl1pPr>
          </a:lstStyle>
          <a:p>
            <a:r>
              <a:rPr lang="de-DE"/>
              <a:t>Bild durch Klicken auf Symbol hinzufügen</a:t>
            </a:r>
          </a:p>
        </p:txBody>
      </p:sp>
      <p:sp>
        <p:nvSpPr>
          <p:cNvPr id="15" name="Bildplatzhalter 13"/>
          <p:cNvSpPr>
            <a:spLocks noGrp="1"/>
          </p:cNvSpPr>
          <p:nvPr>
            <p:ph type="pic" sz="quarter" idx="14"/>
          </p:nvPr>
        </p:nvSpPr>
        <p:spPr>
          <a:xfrm>
            <a:off x="2574793" y="1080000"/>
            <a:ext cx="1888220" cy="1170384"/>
          </a:xfrm>
        </p:spPr>
        <p:txBody>
          <a:bodyPr/>
          <a:lstStyle>
            <a:lvl1pPr>
              <a:defRPr sz="1400"/>
            </a:lvl1pPr>
          </a:lstStyle>
          <a:p>
            <a:r>
              <a:rPr lang="de-DE"/>
              <a:t>Bild durch Klicken auf Symbol hinzufügen</a:t>
            </a:r>
          </a:p>
        </p:txBody>
      </p:sp>
      <p:sp>
        <p:nvSpPr>
          <p:cNvPr id="16" name="Bildplatzhalter 13"/>
          <p:cNvSpPr>
            <a:spLocks noGrp="1"/>
          </p:cNvSpPr>
          <p:nvPr>
            <p:ph type="pic" sz="quarter" idx="15"/>
          </p:nvPr>
        </p:nvSpPr>
        <p:spPr>
          <a:xfrm>
            <a:off x="4686687" y="1080000"/>
            <a:ext cx="1888220" cy="1170384"/>
          </a:xfrm>
        </p:spPr>
        <p:txBody>
          <a:bodyPr/>
          <a:lstStyle>
            <a:lvl1pPr>
              <a:defRPr sz="1400"/>
            </a:lvl1pPr>
          </a:lstStyle>
          <a:p>
            <a:r>
              <a:rPr lang="de-DE"/>
              <a:t>Bild durch Klicken auf Symbol hinzufügen</a:t>
            </a:r>
          </a:p>
        </p:txBody>
      </p:sp>
      <p:sp>
        <p:nvSpPr>
          <p:cNvPr id="17" name="Bildplatzhalter 13"/>
          <p:cNvSpPr>
            <a:spLocks noGrp="1"/>
          </p:cNvSpPr>
          <p:nvPr>
            <p:ph type="pic" sz="quarter" idx="16"/>
          </p:nvPr>
        </p:nvSpPr>
        <p:spPr>
          <a:xfrm>
            <a:off x="6798580" y="1080000"/>
            <a:ext cx="1888220" cy="1170384"/>
          </a:xfrm>
        </p:spPr>
        <p:txBody>
          <a:bodyPr/>
          <a:lstStyle>
            <a:lvl1pPr>
              <a:defRPr sz="1400"/>
            </a:lvl1pPr>
          </a:lstStyle>
          <a:p>
            <a:r>
              <a:rPr lang="de-DE"/>
              <a:t>Bild durch Klicken auf Symbol hinzufügen</a:t>
            </a:r>
          </a:p>
        </p:txBody>
      </p:sp>
      <p:sp>
        <p:nvSpPr>
          <p:cNvPr id="18" name="Textplatzhalter 18"/>
          <p:cNvSpPr>
            <a:spLocks noGrp="1"/>
          </p:cNvSpPr>
          <p:nvPr>
            <p:ph type="body" sz="quarter" idx="17"/>
          </p:nvPr>
        </p:nvSpPr>
        <p:spPr>
          <a:xfrm>
            <a:off x="457199" y="2340000"/>
            <a:ext cx="1893919" cy="2340000"/>
          </a:xfrm>
        </p:spPr>
        <p:txBody>
          <a:bodyPr/>
          <a:lstStyle>
            <a:lvl1pPr indent="0" algn="l">
              <a:spcBef>
                <a:spcPts val="600"/>
              </a:spcBef>
              <a:buFontTx/>
              <a:buNone/>
              <a:defRPr sz="1400" kern="0"/>
            </a:lvl1pPr>
            <a:lvl2pPr marL="108000" indent="-108000" algn="l">
              <a:spcBef>
                <a:spcPts val="600"/>
              </a:spcBef>
              <a:buFont typeface="Arial" pitchFamily="34" charset="0"/>
              <a:buChar char="•"/>
              <a:defRPr sz="1400" kern="0"/>
            </a:lvl2pPr>
            <a:lvl3pPr marL="216000" indent="-108000" algn="l">
              <a:spcBef>
                <a:spcPts val="600"/>
              </a:spcBef>
              <a:buFont typeface="Arial" pitchFamily="34" charset="0"/>
              <a:buChar char="•"/>
              <a:defRPr sz="1400" kern="0"/>
            </a:lvl3pPr>
            <a:lvl4pPr marL="324000" indent="-108000" algn="l">
              <a:spcBef>
                <a:spcPts val="600"/>
              </a:spcBef>
              <a:buFont typeface="Arial" pitchFamily="34" charset="0"/>
              <a:buChar char="•"/>
              <a:defRPr sz="1400" kern="0"/>
            </a:lvl4pPr>
            <a:lvl5pPr marL="432000" indent="-108000" algn="l">
              <a:spcBef>
                <a:spcPts val="600"/>
              </a:spcBef>
              <a:buFont typeface="Arial" pitchFamily="34" charset="0"/>
              <a:buChar char="•"/>
              <a:defRPr sz="1400" kern="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23" name="Textplatzhalter 18"/>
          <p:cNvSpPr>
            <a:spLocks noGrp="1"/>
          </p:cNvSpPr>
          <p:nvPr>
            <p:ph type="body" sz="quarter" idx="18"/>
          </p:nvPr>
        </p:nvSpPr>
        <p:spPr>
          <a:xfrm>
            <a:off x="2574794"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24" name="Textplatzhalter 18"/>
          <p:cNvSpPr>
            <a:spLocks noGrp="1"/>
          </p:cNvSpPr>
          <p:nvPr>
            <p:ph type="body" sz="quarter" idx="19"/>
          </p:nvPr>
        </p:nvSpPr>
        <p:spPr>
          <a:xfrm>
            <a:off x="4686687"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25" name="Textplatzhalter 18"/>
          <p:cNvSpPr>
            <a:spLocks noGrp="1"/>
          </p:cNvSpPr>
          <p:nvPr>
            <p:ph type="body" sz="quarter" idx="20"/>
          </p:nvPr>
        </p:nvSpPr>
        <p:spPr>
          <a:xfrm>
            <a:off x="6798580"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33272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Kapiteltrennfoli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83628"/>
            <a:ext cx="8037513" cy="1848928"/>
          </a:xfrm>
        </p:spPr>
        <p:txBody>
          <a:bodyPr anchor="b">
            <a:normAutofit/>
          </a:bodyPr>
          <a:lstStyle>
            <a:lvl1pPr algn="l">
              <a:defRPr sz="3600" b="0" cap="all">
                <a:solidFill>
                  <a:schemeClr val="tx2"/>
                </a:solidFill>
              </a:defRPr>
            </a:lvl1pPr>
          </a:lstStyle>
          <a:p>
            <a:r>
              <a:rPr lang="de-DE"/>
              <a:t>Mastertitelformat bearbeiten</a:t>
            </a:r>
            <a:endParaRPr lang="en-US"/>
          </a:p>
        </p:txBody>
      </p:sp>
      <p:sp>
        <p:nvSpPr>
          <p:cNvPr id="3" name="Text Placeholder 2"/>
          <p:cNvSpPr>
            <a:spLocks noGrp="1"/>
          </p:cNvSpPr>
          <p:nvPr>
            <p:ph type="body" idx="1"/>
          </p:nvPr>
        </p:nvSpPr>
        <p:spPr>
          <a:xfrm>
            <a:off x="457200" y="2516598"/>
            <a:ext cx="8037513" cy="2078691"/>
          </a:xfrm>
        </p:spPr>
        <p:txBody>
          <a:bodyPr lIns="0" tIns="0" rIns="0" bIns="0" anchor="t">
            <a:normAutofit/>
          </a:bodyPr>
          <a:lstStyle>
            <a:lvl1pPr marL="0" indent="0">
              <a:buNone/>
              <a:defRPr sz="1800">
                <a:solidFill>
                  <a:srgbClr val="598F1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2B98FC84-5F17-4EF2-A524-8F135B674F05}" type="datetime1">
              <a:rPr lang="de-DE" smtClean="0"/>
              <a:t>26.01.2026</a:t>
            </a:fld>
            <a:endParaRPr lang="de-DE"/>
          </a:p>
        </p:txBody>
      </p:sp>
      <p:sp>
        <p:nvSpPr>
          <p:cNvPr id="5" name="Footer Placeholder 4"/>
          <p:cNvSpPr>
            <a:spLocks noGrp="1"/>
          </p:cNvSpPr>
          <p:nvPr>
            <p:ph type="ftr" sz="quarter" idx="11"/>
          </p:nvPr>
        </p:nvSpPr>
        <p:spPr/>
        <p:txBody>
          <a:bodyPr/>
          <a:lstStyle/>
          <a:p>
            <a:r>
              <a:rPr lang="da-DK"/>
              <a:t>Nisthilfe</a:t>
            </a:r>
            <a:endParaRPr lang="de-DE"/>
          </a:p>
        </p:txBody>
      </p:sp>
      <p:sp>
        <p:nvSpPr>
          <p:cNvPr id="6" name="Slide Number Placeholder 5"/>
          <p:cNvSpPr>
            <a:spLocks noGrp="1"/>
          </p:cNvSpPr>
          <p:nvPr>
            <p:ph type="sldNum" sz="quarter" idx="12"/>
          </p:nvPr>
        </p:nvSpPr>
        <p:spPr/>
        <p:txBody>
          <a:bodyPr/>
          <a:lstStyle/>
          <a:p>
            <a:fld id="{9D26C6B8-7DF4-4F01-8878-A6272B56DAC3}" type="slidenum">
              <a:rPr lang="de-DE" smtClean="0"/>
              <a:pPr/>
              <a:t>‹Nr.›</a:t>
            </a:fld>
            <a:endParaRPr lang="de-DE"/>
          </a:p>
        </p:txBody>
      </p:sp>
      <p:cxnSp>
        <p:nvCxnSpPr>
          <p:cNvPr id="7" name="Gerade Verbindung 6"/>
          <p:cNvCxnSpPr/>
          <p:nvPr/>
        </p:nvCxnSpPr>
        <p:spPr>
          <a:xfrm>
            <a:off x="0" y="476280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ild vollflächig">
    <p:spTree>
      <p:nvGrpSpPr>
        <p:cNvPr id="1" name=""/>
        <p:cNvGrpSpPr/>
        <p:nvPr/>
      </p:nvGrpSpPr>
      <p:grpSpPr>
        <a:xfrm>
          <a:off x="0" y="0"/>
          <a:ext cx="0" cy="0"/>
          <a:chOff x="0" y="0"/>
          <a:chExt cx="0" cy="0"/>
        </a:xfrm>
      </p:grpSpPr>
      <p:sp>
        <p:nvSpPr>
          <p:cNvPr id="15" name="Bildplatzhalter 14"/>
          <p:cNvSpPr>
            <a:spLocks noGrp="1"/>
          </p:cNvSpPr>
          <p:nvPr>
            <p:ph type="pic" sz="quarter" idx="13"/>
          </p:nvPr>
        </p:nvSpPr>
        <p:spPr>
          <a:xfrm>
            <a:off x="0" y="0"/>
            <a:ext cx="9144000" cy="4752000"/>
          </a:xfrm>
        </p:spPr>
        <p:txBody>
          <a:bodyPr/>
          <a:lstStyle/>
          <a:p>
            <a:r>
              <a:rPr lang="de-DE"/>
              <a:t>Bild durch Klicken auf Symbol hinzufügen</a:t>
            </a:r>
          </a:p>
        </p:txBody>
      </p:sp>
      <p:sp>
        <p:nvSpPr>
          <p:cNvPr id="2" name="Datumsplatzhalter 1"/>
          <p:cNvSpPr>
            <a:spLocks noGrp="1"/>
          </p:cNvSpPr>
          <p:nvPr>
            <p:ph type="dt" sz="half" idx="14"/>
          </p:nvPr>
        </p:nvSpPr>
        <p:spPr/>
        <p:txBody>
          <a:bodyPr/>
          <a:lstStyle/>
          <a:p>
            <a:fld id="{A99A0308-4FE3-493B-95CD-E7A9017497AE}" type="datetime1">
              <a:rPr lang="de-DE" smtClean="0"/>
              <a:t>26.01.2026</a:t>
            </a:fld>
            <a:endParaRPr lang="de-DE"/>
          </a:p>
        </p:txBody>
      </p:sp>
      <p:sp>
        <p:nvSpPr>
          <p:cNvPr id="6" name="Fußzeilenplatzhalter 5"/>
          <p:cNvSpPr>
            <a:spLocks noGrp="1"/>
          </p:cNvSpPr>
          <p:nvPr>
            <p:ph type="ftr" sz="quarter" idx="15"/>
          </p:nvPr>
        </p:nvSpPr>
        <p:spPr/>
        <p:txBody>
          <a:bodyPr/>
          <a:lstStyle/>
          <a:p>
            <a:r>
              <a:rPr lang="da-DK"/>
              <a:t>Nisthilfe</a:t>
            </a:r>
            <a:endParaRPr lang="de-DE"/>
          </a:p>
        </p:txBody>
      </p:sp>
      <p:sp>
        <p:nvSpPr>
          <p:cNvPr id="7" name="Foliennummernplatzhalter 6"/>
          <p:cNvSpPr>
            <a:spLocks noGrp="1"/>
          </p:cNvSpPr>
          <p:nvPr>
            <p:ph type="sldNum" sz="quarter" idx="16"/>
          </p:nvPr>
        </p:nvSpPr>
        <p:spPr/>
        <p:txBody>
          <a:bodyPr/>
          <a:lstStyle/>
          <a:p>
            <a:fld id="{9D26C6B8-7DF4-4F01-8878-A6272B56DAC3}" type="slidenum">
              <a:rPr lang="de-DE" smtClean="0"/>
              <a:pPr/>
              <a:t>‹Nr.›</a:t>
            </a:fld>
            <a:endParaRPr lang="de-DE"/>
          </a:p>
        </p:txBody>
      </p:sp>
      <p:cxnSp>
        <p:nvCxnSpPr>
          <p:cNvPr id="8" name="Gerade Verbindung 7"/>
          <p:cNvCxnSpPr/>
          <p:nvPr userDrawn="1"/>
        </p:nvCxnSpPr>
        <p:spPr>
          <a:xfrm>
            <a:off x="0" y="476280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257562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Date Placeholder 2"/>
          <p:cNvSpPr>
            <a:spLocks noGrp="1"/>
          </p:cNvSpPr>
          <p:nvPr>
            <p:ph type="dt" sz="half" idx="10"/>
          </p:nvPr>
        </p:nvSpPr>
        <p:spPr/>
        <p:txBody>
          <a:bodyPr/>
          <a:lstStyle/>
          <a:p>
            <a:fld id="{2E9473EA-1AD5-4847-8DE1-D533F12678CC}" type="datetime1">
              <a:rPr lang="de-DE" smtClean="0"/>
              <a:t>26.01.2026</a:t>
            </a:fld>
            <a:endParaRPr lang="de-DE"/>
          </a:p>
        </p:txBody>
      </p:sp>
      <p:sp>
        <p:nvSpPr>
          <p:cNvPr id="4" name="Footer Placeholder 3"/>
          <p:cNvSpPr>
            <a:spLocks noGrp="1"/>
          </p:cNvSpPr>
          <p:nvPr>
            <p:ph type="ftr" sz="quarter" idx="11"/>
          </p:nvPr>
        </p:nvSpPr>
        <p:spPr/>
        <p:txBody>
          <a:bodyPr/>
          <a:lstStyle>
            <a:lvl1pPr algn="l">
              <a:defRPr/>
            </a:lvl1pPr>
          </a:lstStyle>
          <a:p>
            <a:r>
              <a:rPr lang="da-DK"/>
              <a:t>Nisthilfe</a:t>
            </a:r>
            <a:endParaRPr lang="de-DE"/>
          </a:p>
        </p:txBody>
      </p:sp>
      <p:sp>
        <p:nvSpPr>
          <p:cNvPr id="5" name="Slide Number Placeholder 4"/>
          <p:cNvSpPr>
            <a:spLocks noGrp="1"/>
          </p:cNvSpPr>
          <p:nvPr>
            <p:ph type="sldNum" sz="quarter" idx="12"/>
          </p:nvPr>
        </p:nvSpPr>
        <p:spPr/>
        <p:txBody>
          <a:bodyPr/>
          <a:lstStyle/>
          <a:p>
            <a:fld id="{9D26C6B8-7DF4-4F01-8878-A6272B56DAC3}" type="slidenum">
              <a:rPr lang="de-DE" smtClean="0"/>
              <a:pPr/>
              <a:t>‹Nr.›</a:t>
            </a:fld>
            <a:endParaRPr lang="de-DE"/>
          </a:p>
        </p:txBody>
      </p:sp>
      <p:sp>
        <p:nvSpPr>
          <p:cNvPr id="6" name="Textplatzhalter 8"/>
          <p:cNvSpPr>
            <a:spLocks noGrp="1"/>
          </p:cNvSpPr>
          <p:nvPr>
            <p:ph type="body" sz="quarter" idx="13"/>
          </p:nvPr>
        </p:nvSpPr>
        <p:spPr>
          <a:xfrm>
            <a:off x="457200" y="4446000"/>
            <a:ext cx="8229600" cy="216000"/>
          </a:xfrm>
        </p:spPr>
        <p:txBody>
          <a:bodyPr/>
          <a:lstStyle>
            <a:lvl1pPr>
              <a:defRPr sz="1200"/>
            </a:lvl1pPr>
            <a:lvl2pPr>
              <a:defRPr sz="1400"/>
            </a:lvl2pPr>
            <a:lvl3pPr>
              <a:defRPr sz="1400"/>
            </a:lvl3pPr>
            <a:lvl4pPr>
              <a:defRPr sz="1400"/>
            </a:lvl4pPr>
            <a:lvl5pPr>
              <a:defRPr sz="1400"/>
            </a:lvl5pPr>
          </a:lstStyle>
          <a:p>
            <a:pPr lvl="0"/>
            <a:r>
              <a:rPr lang="de-DE"/>
              <a:t>Mastertextformat bearbeiten</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9991EC-DC1D-452E-869F-08A89A936FDA}" type="datetime1">
              <a:rPr lang="de-DE" smtClean="0"/>
              <a:t>26.01.2026</a:t>
            </a:fld>
            <a:endParaRPr lang="de-DE"/>
          </a:p>
        </p:txBody>
      </p:sp>
      <p:sp>
        <p:nvSpPr>
          <p:cNvPr id="3" name="Footer Placeholder 2"/>
          <p:cNvSpPr>
            <a:spLocks noGrp="1"/>
          </p:cNvSpPr>
          <p:nvPr>
            <p:ph type="ftr" sz="quarter" idx="11"/>
          </p:nvPr>
        </p:nvSpPr>
        <p:spPr/>
        <p:txBody>
          <a:bodyPr/>
          <a:lstStyle>
            <a:lvl1pPr algn="l">
              <a:defRPr/>
            </a:lvl1pPr>
          </a:lstStyle>
          <a:p>
            <a:r>
              <a:rPr lang="da-DK"/>
              <a:t>Nisthilfe</a:t>
            </a:r>
            <a:endParaRPr lang="de-DE"/>
          </a:p>
        </p:txBody>
      </p:sp>
      <p:sp>
        <p:nvSpPr>
          <p:cNvPr id="4" name="Slide Number Placeholder 3"/>
          <p:cNvSpPr>
            <a:spLocks noGrp="1"/>
          </p:cNvSpPr>
          <p:nvPr>
            <p:ph type="sldNum" sz="quarter" idx="12"/>
          </p:nvPr>
        </p:nvSpPr>
        <p:spPr/>
        <p:txBody>
          <a:bodyPr/>
          <a:lstStyle/>
          <a:p>
            <a:fld id="{9D26C6B8-7DF4-4F01-8878-A6272B56DAC3}" type="slidenum">
              <a:rPr lang="de-DE" smtClean="0"/>
              <a:pPr/>
              <a:t>‹Nr.›</a:t>
            </a:fld>
            <a:endParaRPr lang="de-D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Abschlussfolie">
    <p:spTree>
      <p:nvGrpSpPr>
        <p:cNvPr id="1" name=""/>
        <p:cNvGrpSpPr/>
        <p:nvPr/>
      </p:nvGrpSpPr>
      <p:grpSpPr>
        <a:xfrm>
          <a:off x="0" y="0"/>
          <a:ext cx="0" cy="0"/>
          <a:chOff x="0" y="0"/>
          <a:chExt cx="0" cy="0"/>
        </a:xfrm>
      </p:grpSpPr>
      <p:sp>
        <p:nvSpPr>
          <p:cNvPr id="12" name="Rectangle 6"/>
          <p:cNvSpPr/>
          <p:nvPr userDrawn="1"/>
        </p:nvSpPr>
        <p:spPr>
          <a:xfrm>
            <a:off x="0" y="4869180"/>
            <a:ext cx="9144000" cy="274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Datumsplatzhalter 2"/>
          <p:cNvSpPr>
            <a:spLocks noGrp="1"/>
          </p:cNvSpPr>
          <p:nvPr>
            <p:ph type="dt" sz="half" idx="10"/>
          </p:nvPr>
        </p:nvSpPr>
        <p:spPr/>
        <p:txBody>
          <a:bodyPr/>
          <a:lstStyle/>
          <a:p>
            <a:fld id="{337A8E36-600C-4965-9F67-970C0ED88805}" type="datetime1">
              <a:rPr lang="de-DE" smtClean="0"/>
              <a:t>26.01.2026</a:t>
            </a:fld>
            <a:endParaRPr lang="de-DE"/>
          </a:p>
        </p:txBody>
      </p:sp>
      <p:sp>
        <p:nvSpPr>
          <p:cNvPr id="4" name="Fußzeilenplatzhalter 3"/>
          <p:cNvSpPr>
            <a:spLocks noGrp="1"/>
          </p:cNvSpPr>
          <p:nvPr>
            <p:ph type="ftr" sz="quarter" idx="11"/>
          </p:nvPr>
        </p:nvSpPr>
        <p:spPr/>
        <p:txBody>
          <a:bodyPr/>
          <a:lstStyle/>
          <a:p>
            <a:r>
              <a:rPr lang="da-DK"/>
              <a:t>Nisthilfe</a:t>
            </a:r>
            <a:endParaRPr lang="de-DE"/>
          </a:p>
        </p:txBody>
      </p:sp>
      <p:sp>
        <p:nvSpPr>
          <p:cNvPr id="5" name="Foliennummernplatzhalter 4"/>
          <p:cNvSpPr>
            <a:spLocks noGrp="1"/>
          </p:cNvSpPr>
          <p:nvPr>
            <p:ph type="sldNum" sz="quarter" idx="12"/>
          </p:nvPr>
        </p:nvSpPr>
        <p:spPr/>
        <p:txBody>
          <a:bodyPr/>
          <a:lstStyle/>
          <a:p>
            <a:fld id="{9D26C6B8-7DF4-4F01-8878-A6272B56DAC3}" type="slidenum">
              <a:rPr lang="de-DE" smtClean="0"/>
              <a:pPr/>
              <a:t>‹Nr.›</a:t>
            </a:fld>
            <a:endParaRPr lang="de-DE"/>
          </a:p>
        </p:txBody>
      </p:sp>
      <p:sp>
        <p:nvSpPr>
          <p:cNvPr id="7" name="Inhaltsplatzhalter 2"/>
          <p:cNvSpPr>
            <a:spLocks noGrp="1"/>
          </p:cNvSpPr>
          <p:nvPr>
            <p:ph idx="1"/>
          </p:nvPr>
        </p:nvSpPr>
        <p:spPr>
          <a:xfrm>
            <a:off x="7113964" y="1972800"/>
            <a:ext cx="1844820" cy="2736000"/>
          </a:xfrm>
        </p:spPr>
        <p:txBody>
          <a:bodyPr/>
          <a:lstStyle>
            <a:lvl1pPr>
              <a:defRPr sz="1200"/>
            </a:lvl1pPr>
          </a:lstStyle>
          <a:p>
            <a:pPr lvl="0"/>
            <a:r>
              <a:rPr lang="de-DE" sz="1200"/>
              <a:t>Mastertextformat bearbeiten</a:t>
            </a:r>
          </a:p>
        </p:txBody>
      </p:sp>
      <p:sp>
        <p:nvSpPr>
          <p:cNvPr id="11" name="Title 1"/>
          <p:cNvSpPr>
            <a:spLocks noGrp="1"/>
          </p:cNvSpPr>
          <p:nvPr>
            <p:ph type="title"/>
          </p:nvPr>
        </p:nvSpPr>
        <p:spPr>
          <a:xfrm>
            <a:off x="972000" y="227145"/>
            <a:ext cx="5760000" cy="1476000"/>
          </a:xfrm>
        </p:spPr>
        <p:txBody>
          <a:bodyPr/>
          <a:lstStyle/>
          <a:p>
            <a:r>
              <a:rPr lang="de-DE"/>
              <a:t>Mastertitelformat bearbeiten</a:t>
            </a:r>
            <a:endParaRPr lang="en-US"/>
          </a:p>
        </p:txBody>
      </p:sp>
      <p:pic>
        <p:nvPicPr>
          <p:cNvPr id="13" name="Bild 8" descr="weisstorch_final_ManfredDelpho_grusskarte_rz.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6000" y="612000"/>
            <a:ext cx="5662592" cy="4284000"/>
          </a:xfrm>
          <a:prstGeom prst="rect">
            <a:avLst/>
          </a:prstGeom>
        </p:spPr>
      </p:pic>
      <p:pic>
        <p:nvPicPr>
          <p:cNvPr id="10" name="Grafik 9" descr="NABU_Logo_fuer_ppt_NABU.png"/>
          <p:cNvPicPr>
            <a:picLocks noChangeAspect="1"/>
          </p:cNvPicPr>
          <p:nvPr userDrawn="1"/>
        </p:nvPicPr>
        <p:blipFill>
          <a:blip r:embed="rId3" cstate="print"/>
          <a:stretch>
            <a:fillRect/>
          </a:stretch>
        </p:blipFill>
        <p:spPr>
          <a:xfrm>
            <a:off x="7113600" y="10800"/>
            <a:ext cx="2029972" cy="1725172"/>
          </a:xfrm>
          <a:prstGeom prst="rect">
            <a:avLst/>
          </a:prstGeom>
        </p:spPr>
      </p:pic>
    </p:spTree>
    <p:extLst>
      <p:ext uri="{BB962C8B-B14F-4D97-AF65-F5344CB8AC3E}">
        <p14:creationId xmlns:p14="http://schemas.microsoft.com/office/powerpoint/2010/main" val="25448732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el und Inhalt -Standar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vl6pPr>
              <a:defRPr>
                <a:latin typeface="+mn-lt"/>
              </a:defRPr>
            </a:lvl6pPr>
            <a:lvl7pPr>
              <a:defRPr>
                <a:latin typeface="+mn-lt"/>
              </a:defRPr>
            </a:lvl7pPr>
            <a:lvl8pPr>
              <a:defRPr>
                <a:latin typeface="+mn-lt"/>
              </a:defRPr>
            </a:lvl8pPr>
            <a:lvl9pPr>
              <a:defRPr>
                <a:latin typeface="+mn-lt"/>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E51CC16A-04E7-4F35-81C1-0A608D54CE8C}" type="datetime1">
              <a:rPr lang="de-DE" smtClean="0"/>
              <a:t>26.01.2026</a:t>
            </a:fld>
            <a:endParaRPr lang="de-DE"/>
          </a:p>
        </p:txBody>
      </p:sp>
      <p:sp>
        <p:nvSpPr>
          <p:cNvPr id="5" name="Fußzeilenplatzhalter 4"/>
          <p:cNvSpPr>
            <a:spLocks noGrp="1"/>
          </p:cNvSpPr>
          <p:nvPr>
            <p:ph type="ftr" sz="quarter" idx="11"/>
          </p:nvPr>
        </p:nvSpPr>
        <p:spPr/>
        <p:txBody>
          <a:bodyPr/>
          <a:lstStyle/>
          <a:p>
            <a:r>
              <a:rPr lang="da-DK"/>
              <a:t>Nisthilfe</a:t>
            </a:r>
            <a:endParaRPr lang="de-DE"/>
          </a:p>
        </p:txBody>
      </p:sp>
      <p:sp>
        <p:nvSpPr>
          <p:cNvPr id="6" name="Foliennummernplatzhalter 5"/>
          <p:cNvSpPr>
            <a:spLocks noGrp="1"/>
          </p:cNvSpPr>
          <p:nvPr>
            <p:ph type="sldNum" sz="quarter" idx="12"/>
          </p:nvPr>
        </p:nvSpPr>
        <p:spPr/>
        <p:txBody>
          <a:bodyPr/>
          <a:lstStyle/>
          <a:p>
            <a:fld id="{16EFD5B1-68CB-4A29-8F6C-4D18DB05CB6D}" type="slidenum">
              <a:rPr lang="de-DE" smtClean="0"/>
              <a:pPr/>
              <a:t>‹Nr.›</a:t>
            </a:fld>
            <a:endParaRPr lang="de-D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Zwei Inhalte -Standar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sz="half" idx="1"/>
          </p:nvPr>
        </p:nvSpPr>
        <p:spPr>
          <a:xfrm>
            <a:off x="457200" y="1080000"/>
            <a:ext cx="4038600" cy="3366000"/>
          </a:xfr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8200" y="1080000"/>
            <a:ext cx="4038600" cy="3366000"/>
          </a:xfr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91D53E2E-7E6B-4DE8-B8C7-DACA1DE419F6}" type="datetime1">
              <a:rPr lang="de-DE" smtClean="0"/>
              <a:t>26.01.2026</a:t>
            </a:fld>
            <a:endParaRPr lang="de-DE"/>
          </a:p>
        </p:txBody>
      </p:sp>
      <p:sp>
        <p:nvSpPr>
          <p:cNvPr id="6" name="Fußzeilenplatzhalter 5"/>
          <p:cNvSpPr>
            <a:spLocks noGrp="1"/>
          </p:cNvSpPr>
          <p:nvPr>
            <p:ph type="ftr" sz="quarter" idx="11"/>
          </p:nvPr>
        </p:nvSpPr>
        <p:spPr/>
        <p:txBody>
          <a:bodyPr/>
          <a:lstStyle/>
          <a:p>
            <a:r>
              <a:rPr lang="da-DK"/>
              <a:t>Nisthilfe</a:t>
            </a:r>
            <a:endParaRPr lang="de-DE"/>
          </a:p>
        </p:txBody>
      </p:sp>
      <p:sp>
        <p:nvSpPr>
          <p:cNvPr id="7" name="Foliennummernplatzhalter 6"/>
          <p:cNvSpPr>
            <a:spLocks noGrp="1"/>
          </p:cNvSpPr>
          <p:nvPr>
            <p:ph type="sldNum" sz="quarter" idx="12"/>
          </p:nvPr>
        </p:nvSpPr>
        <p:spPr/>
        <p:txBody>
          <a:bodyPr/>
          <a:lstStyle/>
          <a:p>
            <a:fld id="{9D26C6B8-7DF4-4F01-8878-A6272B56DAC3}" type="slidenum">
              <a:rPr lang="de-DE" smtClean="0"/>
              <a:pPr/>
              <a:t>‹Nr.›</a:t>
            </a:fld>
            <a:endParaRPr lang="de-D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ur Titel -Standar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Date Placeholder 2"/>
          <p:cNvSpPr>
            <a:spLocks noGrp="1"/>
          </p:cNvSpPr>
          <p:nvPr>
            <p:ph type="dt" sz="half" idx="10"/>
          </p:nvPr>
        </p:nvSpPr>
        <p:spPr/>
        <p:txBody>
          <a:bodyPr/>
          <a:lstStyle/>
          <a:p>
            <a:fld id="{038C2298-4B03-4D20-A731-FB8FDE39AAFE}" type="datetime1">
              <a:rPr lang="de-DE" smtClean="0"/>
              <a:t>26.01.2026</a:t>
            </a:fld>
            <a:endParaRPr lang="de-DE"/>
          </a:p>
        </p:txBody>
      </p:sp>
      <p:sp>
        <p:nvSpPr>
          <p:cNvPr id="4" name="Footer Placeholder 3"/>
          <p:cNvSpPr>
            <a:spLocks noGrp="1"/>
          </p:cNvSpPr>
          <p:nvPr>
            <p:ph type="ftr" sz="quarter" idx="11"/>
          </p:nvPr>
        </p:nvSpPr>
        <p:spPr/>
        <p:txBody>
          <a:bodyPr/>
          <a:lstStyle>
            <a:lvl1pPr algn="l">
              <a:defRPr/>
            </a:lvl1pPr>
          </a:lstStyle>
          <a:p>
            <a:r>
              <a:rPr lang="da-DK"/>
              <a:t>Nisthilfe</a:t>
            </a:r>
            <a:endParaRPr lang="de-DE"/>
          </a:p>
        </p:txBody>
      </p:sp>
      <p:sp>
        <p:nvSpPr>
          <p:cNvPr id="5" name="Slide Number Placeholder 4"/>
          <p:cNvSpPr>
            <a:spLocks noGrp="1"/>
          </p:cNvSpPr>
          <p:nvPr>
            <p:ph type="sldNum" sz="quarter" idx="12"/>
          </p:nvPr>
        </p:nvSpPr>
        <p:spPr/>
        <p:txBody>
          <a:bodyPr/>
          <a:lstStyle/>
          <a:p>
            <a:fld id="{9D26C6B8-7DF4-4F01-8878-A6272B56DAC3}" type="slidenum">
              <a:rPr lang="de-DE" smtClean="0"/>
              <a:pPr/>
              <a:t>‹Nr.›</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folie Bild">
    <p:spTree>
      <p:nvGrpSpPr>
        <p:cNvPr id="1" name=""/>
        <p:cNvGrpSpPr/>
        <p:nvPr/>
      </p:nvGrpSpPr>
      <p:grpSpPr>
        <a:xfrm>
          <a:off x="0" y="0"/>
          <a:ext cx="0" cy="0"/>
          <a:chOff x="0" y="0"/>
          <a:chExt cx="0" cy="0"/>
        </a:xfrm>
      </p:grpSpPr>
      <p:sp>
        <p:nvSpPr>
          <p:cNvPr id="15" name="Bildplatzhalter 14"/>
          <p:cNvSpPr>
            <a:spLocks noGrp="1"/>
          </p:cNvSpPr>
          <p:nvPr>
            <p:ph type="pic" sz="quarter" idx="13"/>
          </p:nvPr>
        </p:nvSpPr>
        <p:spPr>
          <a:xfrm>
            <a:off x="0" y="0"/>
            <a:ext cx="9144000" cy="3672000"/>
          </a:xfrm>
        </p:spPr>
        <p:txBody>
          <a:bodyPr/>
          <a:lstStyle/>
          <a:p>
            <a:r>
              <a:rPr lang="de-DE"/>
              <a:t>Bild durch Klicken auf Symbol hinzufügen</a:t>
            </a:r>
          </a:p>
        </p:txBody>
      </p:sp>
      <p:sp>
        <p:nvSpPr>
          <p:cNvPr id="11" name="Title 1"/>
          <p:cNvSpPr>
            <a:spLocks noGrp="1"/>
          </p:cNvSpPr>
          <p:nvPr>
            <p:ph type="ctrTitle"/>
          </p:nvPr>
        </p:nvSpPr>
        <p:spPr>
          <a:xfrm>
            <a:off x="457201" y="3672000"/>
            <a:ext cx="6101509" cy="684000"/>
          </a:xfrm>
        </p:spPr>
        <p:txBody>
          <a:bodyPr anchor="b">
            <a:noAutofit/>
          </a:bodyPr>
          <a:lstStyle>
            <a:lvl1pPr>
              <a:lnSpc>
                <a:spcPct val="90000"/>
              </a:lnSpc>
              <a:defRPr sz="2100" cap="none" normalizeH="0" baseline="0"/>
            </a:lvl1pPr>
          </a:lstStyle>
          <a:p>
            <a:r>
              <a:rPr lang="de-DE"/>
              <a:t>Mastertitelformat bearbeiten</a:t>
            </a:r>
            <a:endParaRPr lang="en-US"/>
          </a:p>
        </p:txBody>
      </p:sp>
      <p:sp>
        <p:nvSpPr>
          <p:cNvPr id="12" name="Subtitle 2"/>
          <p:cNvSpPr>
            <a:spLocks noGrp="1"/>
          </p:cNvSpPr>
          <p:nvPr>
            <p:ph type="subTitle" idx="1"/>
          </p:nvPr>
        </p:nvSpPr>
        <p:spPr>
          <a:xfrm>
            <a:off x="457201" y="4356000"/>
            <a:ext cx="6101509" cy="504000"/>
          </a:xfrm>
        </p:spPr>
        <p:txBody>
          <a:bodyPr lIns="0" tIns="0" rIns="0" bIns="0"/>
          <a:lstStyle>
            <a:lvl1pPr marL="0" indent="0" algn="l">
              <a:buNone/>
              <a:defRPr sz="1600">
                <a:solidFill>
                  <a:srgbClr val="598F1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Master-Untertitelformat bearbeiten</a:t>
            </a:r>
            <a:endParaRPr lang="en-US"/>
          </a:p>
        </p:txBody>
      </p:sp>
      <p:sp>
        <p:nvSpPr>
          <p:cNvPr id="10" name="Bildplatzhalter 9"/>
          <p:cNvSpPr>
            <a:spLocks noGrp="1"/>
          </p:cNvSpPr>
          <p:nvPr>
            <p:ph type="pic" sz="quarter" idx="14"/>
          </p:nvPr>
        </p:nvSpPr>
        <p:spPr>
          <a:xfrm>
            <a:off x="457200" y="0"/>
            <a:ext cx="1562400" cy="1328400"/>
          </a:xfrm>
        </p:spPr>
        <p:txBody>
          <a:bodyPr/>
          <a:lstStyle/>
          <a:p>
            <a:r>
              <a:rPr lang="de-DE"/>
              <a:t>Bild durch Klicken auf Symbol hinzufügen</a:t>
            </a:r>
          </a:p>
        </p:txBody>
      </p:sp>
    </p:spTree>
    <p:extLst>
      <p:ext uri="{BB962C8B-B14F-4D97-AF65-F5344CB8AC3E}">
        <p14:creationId xmlns:p14="http://schemas.microsoft.com/office/powerpoint/2010/main" val="42494969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nhalt mit Überschrift">
    <p:spTree>
      <p:nvGrpSpPr>
        <p:cNvPr id="1" name=""/>
        <p:cNvGrpSpPr/>
        <p:nvPr/>
      </p:nvGrpSpPr>
      <p:grpSpPr>
        <a:xfrm>
          <a:off x="0" y="0"/>
          <a:ext cx="0" cy="0"/>
          <a:chOff x="0" y="0"/>
          <a:chExt cx="0" cy="0"/>
        </a:xfrm>
      </p:grpSpPr>
      <p:sp>
        <p:nvSpPr>
          <p:cNvPr id="3" name="Inhaltsplatzhalter 2"/>
          <p:cNvSpPr>
            <a:spLocks noGrp="1"/>
          </p:cNvSpPr>
          <p:nvPr>
            <p:ph idx="1"/>
          </p:nvPr>
        </p:nvSpPr>
        <p:spPr>
          <a:xfrm>
            <a:off x="3423600" y="1080000"/>
            <a:ext cx="5252856" cy="3366000"/>
          </a:xfrm>
        </p:spPr>
        <p:txBody>
          <a:bodyPr/>
          <a:lstStyle>
            <a:lvl1pPr>
              <a:defRPr sz="1600">
                <a:latin typeface="+mn-lt"/>
              </a:defRPr>
            </a:lvl1pPr>
            <a:lvl2pPr>
              <a:defRPr sz="1600">
                <a:latin typeface="+mn-lt"/>
              </a:defRPr>
            </a:lvl2pPr>
            <a:lvl3pPr>
              <a:defRPr sz="1600">
                <a:latin typeface="+mn-lt"/>
              </a:defRPr>
            </a:lvl3pPr>
            <a:lvl4pPr>
              <a:defRPr sz="1600">
                <a:latin typeface="+mn-lt"/>
              </a:defRPr>
            </a:lvl4pPr>
            <a:lvl5pPr>
              <a:defRPr sz="1600">
                <a:latin typeface="+mn-lt"/>
              </a:defRPr>
            </a:lvl5pPr>
            <a:lvl6pPr>
              <a:defRPr sz="1600">
                <a:latin typeface="+mn-lt"/>
              </a:defRPr>
            </a:lvl6pPr>
            <a:lvl7pPr>
              <a:defRPr sz="1600">
                <a:latin typeface="+mn-lt"/>
              </a:defRPr>
            </a:lvl7pPr>
            <a:lvl8pPr>
              <a:defRPr sz="1600">
                <a:latin typeface="+mn-lt"/>
              </a:defRPr>
            </a:lvl8pPr>
            <a:lvl9pPr>
              <a:defRPr sz="1600">
                <a:latin typeface="+mn-lt"/>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080000"/>
            <a:ext cx="2736000" cy="3366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umsplatzhalter 4"/>
          <p:cNvSpPr>
            <a:spLocks noGrp="1"/>
          </p:cNvSpPr>
          <p:nvPr>
            <p:ph type="dt" sz="half" idx="10"/>
          </p:nvPr>
        </p:nvSpPr>
        <p:spPr/>
        <p:txBody>
          <a:bodyPr/>
          <a:lstStyle/>
          <a:p>
            <a:fld id="{2D34F930-7CCF-49C5-A5AF-64357F637EE8}" type="datetime1">
              <a:rPr lang="de-DE" smtClean="0"/>
              <a:t>26.01.2026</a:t>
            </a:fld>
            <a:endParaRPr lang="de-DE"/>
          </a:p>
        </p:txBody>
      </p:sp>
      <p:sp>
        <p:nvSpPr>
          <p:cNvPr id="6" name="Fußzeilenplatzhalter 5"/>
          <p:cNvSpPr>
            <a:spLocks noGrp="1"/>
          </p:cNvSpPr>
          <p:nvPr>
            <p:ph type="ftr" sz="quarter" idx="11"/>
          </p:nvPr>
        </p:nvSpPr>
        <p:spPr/>
        <p:txBody>
          <a:bodyPr/>
          <a:lstStyle/>
          <a:p>
            <a:r>
              <a:rPr lang="da-DK"/>
              <a:t>Nisthilfe</a:t>
            </a:r>
            <a:endParaRPr lang="de-DE"/>
          </a:p>
        </p:txBody>
      </p:sp>
      <p:sp>
        <p:nvSpPr>
          <p:cNvPr id="7" name="Foliennummernplatzhalter 6"/>
          <p:cNvSpPr>
            <a:spLocks noGrp="1"/>
          </p:cNvSpPr>
          <p:nvPr>
            <p:ph type="sldNum" sz="quarter" idx="12"/>
          </p:nvPr>
        </p:nvSpPr>
        <p:spPr/>
        <p:txBody>
          <a:bodyPr/>
          <a:lstStyle/>
          <a:p>
            <a:fld id="{AC3C7B9E-10CE-43F7-B1C0-FF2E876F370F}" type="slidenum">
              <a:rPr lang="de-DE" smtClean="0"/>
              <a:pPr/>
              <a:t>‹Nr.›</a:t>
            </a:fld>
            <a:endParaRPr lang="de-DE"/>
          </a:p>
        </p:txBody>
      </p:sp>
      <p:sp>
        <p:nvSpPr>
          <p:cNvPr id="8" name="Titel 7"/>
          <p:cNvSpPr>
            <a:spLocks noGrp="1"/>
          </p:cNvSpPr>
          <p:nvPr>
            <p:ph type="title"/>
          </p:nvPr>
        </p:nvSpPr>
        <p:spPr/>
        <p:txBody>
          <a:bodyPr/>
          <a:lstStyle/>
          <a:p>
            <a:r>
              <a:rPr lang="de-DE"/>
              <a:t>Mastertitelformat bearbeiten</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ild mit Überschrift">
    <p:spTree>
      <p:nvGrpSpPr>
        <p:cNvPr id="1" name=""/>
        <p:cNvGrpSpPr/>
        <p:nvPr/>
      </p:nvGrpSpPr>
      <p:grpSpPr>
        <a:xfrm>
          <a:off x="0" y="0"/>
          <a:ext cx="0" cy="0"/>
          <a:chOff x="0" y="0"/>
          <a:chExt cx="0" cy="0"/>
        </a:xfrm>
      </p:grpSpPr>
      <p:sp>
        <p:nvSpPr>
          <p:cNvPr id="3" name="Bildplatzhalter 2"/>
          <p:cNvSpPr>
            <a:spLocks noGrp="1"/>
          </p:cNvSpPr>
          <p:nvPr>
            <p:ph type="pic" idx="1"/>
          </p:nvPr>
        </p:nvSpPr>
        <p:spPr>
          <a:xfrm>
            <a:off x="457200" y="1080000"/>
            <a:ext cx="8229600" cy="3366000"/>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p>
        </p:txBody>
      </p:sp>
      <p:sp>
        <p:nvSpPr>
          <p:cNvPr id="4" name="Textplatzhalter 3"/>
          <p:cNvSpPr>
            <a:spLocks noGrp="1"/>
          </p:cNvSpPr>
          <p:nvPr>
            <p:ph type="body" sz="half" idx="2"/>
          </p:nvPr>
        </p:nvSpPr>
        <p:spPr>
          <a:xfrm>
            <a:off x="457200" y="4446000"/>
            <a:ext cx="8229600" cy="216000"/>
          </a:xfrm>
        </p:spPr>
        <p:txBody>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umsplatzhalter 4"/>
          <p:cNvSpPr>
            <a:spLocks noGrp="1"/>
          </p:cNvSpPr>
          <p:nvPr>
            <p:ph type="dt" sz="half" idx="10"/>
          </p:nvPr>
        </p:nvSpPr>
        <p:spPr/>
        <p:txBody>
          <a:bodyPr/>
          <a:lstStyle/>
          <a:p>
            <a:fld id="{918F1D46-9F5B-4C66-8140-CF666547E22A}" type="datetime1">
              <a:rPr lang="de-DE" smtClean="0"/>
              <a:t>26.01.2026</a:t>
            </a:fld>
            <a:endParaRPr lang="de-DE"/>
          </a:p>
        </p:txBody>
      </p:sp>
      <p:sp>
        <p:nvSpPr>
          <p:cNvPr id="6" name="Fußzeilenplatzhalter 5"/>
          <p:cNvSpPr>
            <a:spLocks noGrp="1"/>
          </p:cNvSpPr>
          <p:nvPr>
            <p:ph type="ftr" sz="quarter" idx="11"/>
          </p:nvPr>
        </p:nvSpPr>
        <p:spPr/>
        <p:txBody>
          <a:bodyPr/>
          <a:lstStyle/>
          <a:p>
            <a:r>
              <a:rPr lang="da-DK"/>
              <a:t>Nisthilfe</a:t>
            </a:r>
            <a:endParaRPr lang="de-DE"/>
          </a:p>
        </p:txBody>
      </p:sp>
      <p:sp>
        <p:nvSpPr>
          <p:cNvPr id="7" name="Foliennummernplatzhalter 6"/>
          <p:cNvSpPr>
            <a:spLocks noGrp="1"/>
          </p:cNvSpPr>
          <p:nvPr>
            <p:ph type="sldNum" sz="quarter" idx="12"/>
          </p:nvPr>
        </p:nvSpPr>
        <p:spPr/>
        <p:txBody>
          <a:bodyPr/>
          <a:lstStyle/>
          <a:p>
            <a:fld id="{AC3C7B9E-10CE-43F7-B1C0-FF2E876F370F}" type="slidenum">
              <a:rPr lang="de-DE" smtClean="0"/>
              <a:pPr/>
              <a:t>‹Nr.›</a:t>
            </a:fld>
            <a:endParaRPr lang="de-DE"/>
          </a:p>
        </p:txBody>
      </p:sp>
      <p:sp>
        <p:nvSpPr>
          <p:cNvPr id="8" name="Titel 7"/>
          <p:cNvSpPr>
            <a:spLocks noGrp="1"/>
          </p:cNvSpPr>
          <p:nvPr>
            <p:ph type="title"/>
          </p:nvPr>
        </p:nvSpPr>
        <p:spPr/>
        <p:txBody>
          <a:bodyPr/>
          <a:lstStyle/>
          <a:p>
            <a:r>
              <a:rPr lang="de-DE"/>
              <a:t>Mastertitelformat bearbeiten</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Vertikaler Textplatzhalt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868E3578-0380-4549-941E-4825F3BC3D92}" type="datetime1">
              <a:rPr lang="de-DE" smtClean="0"/>
              <a:t>26.01.2026</a:t>
            </a:fld>
            <a:endParaRPr lang="de-DE"/>
          </a:p>
        </p:txBody>
      </p:sp>
      <p:sp>
        <p:nvSpPr>
          <p:cNvPr id="5" name="Fußzeilenplatzhalter 4"/>
          <p:cNvSpPr>
            <a:spLocks noGrp="1"/>
          </p:cNvSpPr>
          <p:nvPr>
            <p:ph type="ftr" sz="quarter" idx="11"/>
          </p:nvPr>
        </p:nvSpPr>
        <p:spPr/>
        <p:txBody>
          <a:bodyPr/>
          <a:lstStyle/>
          <a:p>
            <a:r>
              <a:rPr lang="da-DK"/>
              <a:t>Nisthilfe</a:t>
            </a:r>
            <a:endParaRPr lang="de-DE"/>
          </a:p>
        </p:txBody>
      </p:sp>
      <p:sp>
        <p:nvSpPr>
          <p:cNvPr id="6" name="Foliennummernplatzhalter 5"/>
          <p:cNvSpPr>
            <a:spLocks noGrp="1"/>
          </p:cNvSpPr>
          <p:nvPr>
            <p:ph type="sldNum" sz="quarter" idx="12"/>
          </p:nvPr>
        </p:nvSpPr>
        <p:spPr/>
        <p:txBody>
          <a:bodyPr/>
          <a:lstStyle/>
          <a:p>
            <a:fld id="{AC3C7B9E-10CE-43F7-B1C0-FF2E876F370F}" type="slidenum">
              <a:rPr lang="de-DE" smtClean="0"/>
              <a:pPr/>
              <a:t>‹Nr.›</a:t>
            </a:fld>
            <a:endParaRPr lang="de-D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05979"/>
            <a:ext cx="2057400" cy="4388644"/>
          </a:xfrm>
        </p:spPr>
        <p:txBody>
          <a:bodyPr vert="eaVert"/>
          <a:lstStyle/>
          <a:p>
            <a:r>
              <a:rPr lang="de-DE"/>
              <a:t>Mastertitelformat bearbeiten</a:t>
            </a:r>
          </a:p>
        </p:txBody>
      </p:sp>
      <p:sp>
        <p:nvSpPr>
          <p:cNvPr id="3" name="Vertikaler Textplatzhalter 2"/>
          <p:cNvSpPr>
            <a:spLocks noGrp="1"/>
          </p:cNvSpPr>
          <p:nvPr>
            <p:ph type="body" orient="vert" idx="1"/>
          </p:nvPr>
        </p:nvSpPr>
        <p:spPr>
          <a:xfrm>
            <a:off x="457200" y="205979"/>
            <a:ext cx="6019800" cy="4388644"/>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35488DAD-E9DD-406A-B2AC-C82F30C8BBC3}" type="datetime1">
              <a:rPr lang="de-DE" smtClean="0"/>
              <a:t>26.01.2026</a:t>
            </a:fld>
            <a:endParaRPr lang="de-DE"/>
          </a:p>
        </p:txBody>
      </p:sp>
      <p:sp>
        <p:nvSpPr>
          <p:cNvPr id="5" name="Fußzeilenplatzhalter 4"/>
          <p:cNvSpPr>
            <a:spLocks noGrp="1"/>
          </p:cNvSpPr>
          <p:nvPr>
            <p:ph type="ftr" sz="quarter" idx="11"/>
          </p:nvPr>
        </p:nvSpPr>
        <p:spPr/>
        <p:txBody>
          <a:bodyPr/>
          <a:lstStyle/>
          <a:p>
            <a:r>
              <a:rPr lang="da-DK"/>
              <a:t>Nisthilfe</a:t>
            </a:r>
            <a:endParaRPr lang="de-DE"/>
          </a:p>
        </p:txBody>
      </p:sp>
      <p:sp>
        <p:nvSpPr>
          <p:cNvPr id="6" name="Foliennummernplatzhalter 5"/>
          <p:cNvSpPr>
            <a:spLocks noGrp="1"/>
          </p:cNvSpPr>
          <p:nvPr>
            <p:ph type="sldNum" sz="quarter" idx="12"/>
          </p:nvPr>
        </p:nvSpPr>
        <p:spPr/>
        <p:txBody>
          <a:bodyPr/>
          <a:lstStyle/>
          <a:p>
            <a:fld id="{AC3C7B9E-10CE-43F7-B1C0-FF2E876F370F}" type="slidenum">
              <a:rPr lang="de-DE" smtClean="0"/>
              <a:pPr/>
              <a:t>‹Nr.›</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a:xfrm>
            <a:off x="457200" y="1080000"/>
            <a:ext cx="8229600" cy="33660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D5F84F42-77D6-413E-8F63-5BFD1528B3A9}" type="datetime1">
              <a:rPr lang="de-DE" smtClean="0"/>
              <a:t>26.01.2026</a:t>
            </a:fld>
            <a:endParaRPr lang="de-DE"/>
          </a:p>
        </p:txBody>
      </p:sp>
      <p:sp>
        <p:nvSpPr>
          <p:cNvPr id="5" name="Fußzeilenplatzhalter 4"/>
          <p:cNvSpPr>
            <a:spLocks noGrp="1"/>
          </p:cNvSpPr>
          <p:nvPr>
            <p:ph type="ftr" sz="quarter" idx="11"/>
          </p:nvPr>
        </p:nvSpPr>
        <p:spPr/>
        <p:txBody>
          <a:bodyPr/>
          <a:lstStyle/>
          <a:p>
            <a:r>
              <a:rPr lang="da-DK"/>
              <a:t>Nisthilfe</a:t>
            </a:r>
            <a:endParaRPr lang="de-DE"/>
          </a:p>
        </p:txBody>
      </p:sp>
      <p:sp>
        <p:nvSpPr>
          <p:cNvPr id="6" name="Foliennummernplatzhalter 5"/>
          <p:cNvSpPr>
            <a:spLocks noGrp="1"/>
          </p:cNvSpPr>
          <p:nvPr>
            <p:ph type="sldNum" sz="quarter" idx="12"/>
          </p:nvPr>
        </p:nvSpPr>
        <p:spPr/>
        <p:txBody>
          <a:bodyPr/>
          <a:lstStyle/>
          <a:p>
            <a:fld id="{16EFD5B1-68CB-4A29-8F6C-4D18DB05CB6D}" type="slidenum">
              <a:rPr lang="de-DE" smtClean="0"/>
              <a:pPr/>
              <a:t>‹Nr.›</a:t>
            </a:fld>
            <a:endParaRPr lang="de-DE"/>
          </a:p>
        </p:txBody>
      </p:sp>
      <p:sp>
        <p:nvSpPr>
          <p:cNvPr id="10" name="Textplatzhalter 9"/>
          <p:cNvSpPr>
            <a:spLocks noGrp="1"/>
          </p:cNvSpPr>
          <p:nvPr>
            <p:ph type="body" sz="quarter" idx="13"/>
          </p:nvPr>
        </p:nvSpPr>
        <p:spPr>
          <a:xfrm>
            <a:off x="457200" y="4446000"/>
            <a:ext cx="8229600" cy="216000"/>
          </a:xfrm>
        </p:spPr>
        <p:txBody>
          <a:bodyPr/>
          <a:lstStyle>
            <a:lvl1pPr>
              <a:defRPr sz="1200"/>
            </a:lvl1pPr>
            <a:lvl2pPr>
              <a:defRPr sz="1400"/>
            </a:lvl2pPr>
            <a:lvl3pPr>
              <a:defRPr sz="1400"/>
            </a:lvl3pPr>
            <a:lvl4pPr>
              <a:defRPr sz="1400"/>
            </a:lvl4pPr>
            <a:lvl5pPr>
              <a:defRPr sz="1400"/>
            </a:lvl5pPr>
          </a:lstStyle>
          <a:p>
            <a:pPr lvl="0"/>
            <a:r>
              <a:rPr lang="de-DE"/>
              <a:t>Mastertextformat bearbeiten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el und Inhalt - Lichtgrau">
    <p:spTree>
      <p:nvGrpSpPr>
        <p:cNvPr id="1" name=""/>
        <p:cNvGrpSpPr/>
        <p:nvPr/>
      </p:nvGrpSpPr>
      <p:grpSpPr>
        <a:xfrm>
          <a:off x="0" y="0"/>
          <a:ext cx="0" cy="0"/>
          <a:chOff x="0" y="0"/>
          <a:chExt cx="0" cy="0"/>
        </a:xfrm>
      </p:grpSpPr>
      <p:sp>
        <p:nvSpPr>
          <p:cNvPr id="14" name="Rechteck 13"/>
          <p:cNvSpPr/>
          <p:nvPr userDrawn="1"/>
        </p:nvSpPr>
        <p:spPr>
          <a:xfrm>
            <a:off x="0" y="1080000"/>
            <a:ext cx="9144000" cy="3690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 name="Title 1"/>
          <p:cNvSpPr>
            <a:spLocks noGrp="1"/>
          </p:cNvSpPr>
          <p:nvPr>
            <p:ph type="title"/>
          </p:nvPr>
        </p:nvSpPr>
        <p:spPr/>
        <p:txBody>
          <a:bodyPr/>
          <a:lstStyle/>
          <a:p>
            <a:r>
              <a:rPr lang="de-DE"/>
              <a:t>Mastertitelformat bearbeiten</a:t>
            </a:r>
            <a:endParaRPr lang="en-US"/>
          </a:p>
        </p:txBody>
      </p:sp>
      <p:sp>
        <p:nvSpPr>
          <p:cNvPr id="4" name="Date Placeholder 3"/>
          <p:cNvSpPr>
            <a:spLocks noGrp="1"/>
          </p:cNvSpPr>
          <p:nvPr>
            <p:ph type="dt" sz="half" idx="10"/>
          </p:nvPr>
        </p:nvSpPr>
        <p:spPr/>
        <p:txBody>
          <a:bodyPr/>
          <a:lstStyle/>
          <a:p>
            <a:fld id="{05AC3BCB-DDA2-47EB-839B-C0150F411220}" type="datetime1">
              <a:rPr lang="de-DE" smtClean="0"/>
              <a:t>26.01.2026</a:t>
            </a:fld>
            <a:endParaRPr lang="de-DE"/>
          </a:p>
        </p:txBody>
      </p:sp>
      <p:sp>
        <p:nvSpPr>
          <p:cNvPr id="5" name="Footer Placeholder 4"/>
          <p:cNvSpPr>
            <a:spLocks noGrp="1"/>
          </p:cNvSpPr>
          <p:nvPr>
            <p:ph type="ftr" sz="quarter" idx="11"/>
          </p:nvPr>
        </p:nvSpPr>
        <p:spPr/>
        <p:txBody>
          <a:bodyPr/>
          <a:lstStyle>
            <a:lvl1pPr algn="l">
              <a:defRPr/>
            </a:lvl1pPr>
          </a:lstStyle>
          <a:p>
            <a:r>
              <a:rPr lang="da-DK"/>
              <a:t>Nisthilfe</a:t>
            </a:r>
            <a:endParaRPr lang="de-DE"/>
          </a:p>
        </p:txBody>
      </p:sp>
      <p:sp>
        <p:nvSpPr>
          <p:cNvPr id="6" name="Slide Number Placeholder 5"/>
          <p:cNvSpPr>
            <a:spLocks noGrp="1"/>
          </p:cNvSpPr>
          <p:nvPr>
            <p:ph type="sldNum" sz="quarter" idx="12"/>
          </p:nvPr>
        </p:nvSpPr>
        <p:spPr/>
        <p:txBody>
          <a:bodyPr/>
          <a:lstStyle/>
          <a:p>
            <a:fld id="{9D26C6B8-7DF4-4F01-8878-A6272B56DAC3}" type="slidenum">
              <a:rPr lang="de-DE" smtClean="0"/>
              <a:pPr/>
              <a:t>‹Nr.›</a:t>
            </a:fld>
            <a:endParaRPr lang="de-DE"/>
          </a:p>
        </p:txBody>
      </p:sp>
      <p:cxnSp>
        <p:nvCxnSpPr>
          <p:cNvPr id="12" name="Gerade Verbindung 11"/>
          <p:cNvCxnSpPr/>
          <p:nvPr userDrawn="1"/>
        </p:nvCxnSpPr>
        <p:spPr>
          <a:xfrm>
            <a:off x="0" y="476280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1" name="Inhaltsplatzhalter 6"/>
          <p:cNvSpPr>
            <a:spLocks noGrp="1"/>
          </p:cNvSpPr>
          <p:nvPr>
            <p:ph sz="quarter" idx="14"/>
          </p:nvPr>
        </p:nvSpPr>
        <p:spPr>
          <a:xfrm>
            <a:off x="457200" y="1206000"/>
            <a:ext cx="8229600" cy="32220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3" name="Textplatzhalter 8"/>
          <p:cNvSpPr>
            <a:spLocks noGrp="1"/>
          </p:cNvSpPr>
          <p:nvPr>
            <p:ph type="body" sz="quarter" idx="13"/>
          </p:nvPr>
        </p:nvSpPr>
        <p:spPr>
          <a:xfrm>
            <a:off x="457200" y="4446000"/>
            <a:ext cx="8229600" cy="216000"/>
          </a:xfrm>
        </p:spPr>
        <p:txBody>
          <a:bodyPr/>
          <a:lstStyle>
            <a:lvl1pPr>
              <a:defRPr sz="1200"/>
            </a:lvl1pPr>
            <a:lvl2pPr>
              <a:defRPr sz="1400"/>
            </a:lvl2pPr>
            <a:lvl3pPr>
              <a:defRPr sz="1400"/>
            </a:lvl3pPr>
            <a:lvl4pPr>
              <a:defRPr sz="1400"/>
            </a:lvl4pPr>
            <a:lvl5pPr>
              <a:defRPr sz="14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04234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sz="half" idx="1"/>
          </p:nvPr>
        </p:nvSpPr>
        <p:spPr>
          <a:xfrm>
            <a:off x="457200" y="1080000"/>
            <a:ext cx="4038600" cy="3366000"/>
          </a:xfr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8200" y="1080000"/>
            <a:ext cx="4038600" cy="3366000"/>
          </a:xfr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1FAF6ECB-7DCE-42E1-AEF4-E636C514ABD1}" type="datetime1">
              <a:rPr lang="de-DE" smtClean="0"/>
              <a:t>26.01.2026</a:t>
            </a:fld>
            <a:endParaRPr lang="de-DE"/>
          </a:p>
        </p:txBody>
      </p:sp>
      <p:sp>
        <p:nvSpPr>
          <p:cNvPr id="6" name="Fußzeilenplatzhalter 5"/>
          <p:cNvSpPr>
            <a:spLocks noGrp="1"/>
          </p:cNvSpPr>
          <p:nvPr>
            <p:ph type="ftr" sz="quarter" idx="11"/>
          </p:nvPr>
        </p:nvSpPr>
        <p:spPr/>
        <p:txBody>
          <a:bodyPr/>
          <a:lstStyle/>
          <a:p>
            <a:r>
              <a:rPr lang="da-DK"/>
              <a:t>Nisthilfe</a:t>
            </a:r>
            <a:endParaRPr lang="de-DE"/>
          </a:p>
        </p:txBody>
      </p:sp>
      <p:sp>
        <p:nvSpPr>
          <p:cNvPr id="7" name="Foliennummernplatzhalter 6"/>
          <p:cNvSpPr>
            <a:spLocks noGrp="1"/>
          </p:cNvSpPr>
          <p:nvPr>
            <p:ph type="sldNum" sz="quarter" idx="12"/>
          </p:nvPr>
        </p:nvSpPr>
        <p:spPr/>
        <p:txBody>
          <a:bodyPr/>
          <a:lstStyle/>
          <a:p>
            <a:fld id="{9D26C6B8-7DF4-4F01-8878-A6272B56DAC3}" type="slidenum">
              <a:rPr lang="de-DE" smtClean="0"/>
              <a:pPr/>
              <a:t>‹Nr.›</a:t>
            </a:fld>
            <a:endParaRPr lang="de-DE"/>
          </a:p>
        </p:txBody>
      </p:sp>
      <p:sp>
        <p:nvSpPr>
          <p:cNvPr id="8" name="Textplatzhalter 7"/>
          <p:cNvSpPr>
            <a:spLocks noGrp="1"/>
          </p:cNvSpPr>
          <p:nvPr>
            <p:ph type="body" sz="quarter" idx="13"/>
          </p:nvPr>
        </p:nvSpPr>
        <p:spPr>
          <a:xfrm>
            <a:off x="457200" y="4446000"/>
            <a:ext cx="4039200" cy="216000"/>
          </a:xfrm>
        </p:spPr>
        <p:txBody>
          <a:bodyPr/>
          <a:lstStyle>
            <a:lvl1pPr>
              <a:spcBef>
                <a:spcPts val="700"/>
              </a:spcBef>
              <a:defRPr sz="1200"/>
            </a:lvl1pPr>
            <a:lvl2pPr>
              <a:spcBef>
                <a:spcPts val="0"/>
              </a:spcBef>
              <a:defRPr sz="1400"/>
            </a:lvl2pPr>
            <a:lvl3pPr>
              <a:spcBef>
                <a:spcPts val="0"/>
              </a:spcBef>
              <a:defRPr sz="1400"/>
            </a:lvl3pPr>
            <a:lvl4pPr>
              <a:spcBef>
                <a:spcPts val="0"/>
              </a:spcBef>
              <a:defRPr sz="1400"/>
            </a:lvl4pPr>
            <a:lvl5pPr>
              <a:spcBef>
                <a:spcPts val="0"/>
              </a:spcBef>
              <a:defRPr sz="1400"/>
            </a:lvl5pPr>
          </a:lstStyle>
          <a:p>
            <a:pPr lvl="0"/>
            <a:r>
              <a:rPr lang="de-DE"/>
              <a:t>Mastertextformat bearbeiten</a:t>
            </a:r>
          </a:p>
        </p:txBody>
      </p:sp>
      <p:sp>
        <p:nvSpPr>
          <p:cNvPr id="10" name="Textplatzhalter 9"/>
          <p:cNvSpPr>
            <a:spLocks noGrp="1"/>
          </p:cNvSpPr>
          <p:nvPr>
            <p:ph type="body" sz="quarter" idx="14"/>
          </p:nvPr>
        </p:nvSpPr>
        <p:spPr>
          <a:xfrm>
            <a:off x="4647600" y="4446000"/>
            <a:ext cx="4039200" cy="216000"/>
          </a:xfrm>
        </p:spPr>
        <p:txBody>
          <a:bodyPr/>
          <a:lstStyle>
            <a:lvl1pPr>
              <a:spcBef>
                <a:spcPts val="700"/>
              </a:spcBef>
              <a:defRPr sz="1200"/>
            </a:lvl1pPr>
            <a:lvl2pPr>
              <a:defRPr sz="1400"/>
            </a:lvl2pPr>
            <a:lvl3pPr>
              <a:defRPr sz="1400"/>
            </a:lvl3pPr>
            <a:lvl4pPr>
              <a:defRPr sz="1400"/>
            </a:lvl4pPr>
            <a:lvl5pPr>
              <a:defRPr sz="1400"/>
            </a:lvl5pPr>
          </a:lstStyle>
          <a:p>
            <a:pPr lvl="0"/>
            <a:r>
              <a:rPr lang="de-DE"/>
              <a:t>Mastertextformat bearbeiten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Zwei Inhalte - Lichtgrau">
    <p:spTree>
      <p:nvGrpSpPr>
        <p:cNvPr id="1" name=""/>
        <p:cNvGrpSpPr/>
        <p:nvPr/>
      </p:nvGrpSpPr>
      <p:grpSpPr>
        <a:xfrm>
          <a:off x="0" y="0"/>
          <a:ext cx="0" cy="0"/>
          <a:chOff x="0" y="0"/>
          <a:chExt cx="0" cy="0"/>
        </a:xfrm>
      </p:grpSpPr>
      <p:sp>
        <p:nvSpPr>
          <p:cNvPr id="8" name="Rechteck 7"/>
          <p:cNvSpPr/>
          <p:nvPr userDrawn="1"/>
        </p:nvSpPr>
        <p:spPr>
          <a:xfrm>
            <a:off x="0" y="1080000"/>
            <a:ext cx="9144000" cy="3690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 name="Title 1"/>
          <p:cNvSpPr>
            <a:spLocks noGrp="1"/>
          </p:cNvSpPr>
          <p:nvPr>
            <p:ph type="title"/>
          </p:nvPr>
        </p:nvSpPr>
        <p:spPr/>
        <p:txBody>
          <a:bodyPr/>
          <a:lstStyle/>
          <a:p>
            <a:r>
              <a:rPr lang="de-DE"/>
              <a:t>Mastertitelformat bearbeiten</a:t>
            </a:r>
            <a:endParaRPr lang="en-US"/>
          </a:p>
        </p:txBody>
      </p:sp>
      <p:sp>
        <p:nvSpPr>
          <p:cNvPr id="3" name="Content Placeholder 2"/>
          <p:cNvSpPr>
            <a:spLocks noGrp="1"/>
          </p:cNvSpPr>
          <p:nvPr>
            <p:ph sz="half" idx="1"/>
          </p:nvPr>
        </p:nvSpPr>
        <p:spPr>
          <a:xfrm>
            <a:off x="457200" y="1206000"/>
            <a:ext cx="4038600" cy="3222000"/>
          </a:xfrm>
        </p:spPr>
        <p:txBody>
          <a:bodyPr lIns="0" tIns="0" rIns="0" bIns="0"/>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Content Placeholder 3"/>
          <p:cNvSpPr>
            <a:spLocks noGrp="1"/>
          </p:cNvSpPr>
          <p:nvPr>
            <p:ph sz="half" idx="2"/>
          </p:nvPr>
        </p:nvSpPr>
        <p:spPr>
          <a:xfrm>
            <a:off x="4648200" y="1206000"/>
            <a:ext cx="4038600" cy="3222000"/>
          </a:xfrm>
        </p:spPr>
        <p:txBody>
          <a:bodyPr lIns="0" tIns="0" rIns="0"/>
          <a:lstStyle>
            <a:lvl1pPr>
              <a:defRPr sz="1600"/>
            </a:lvl1pPr>
            <a:lvl2pPr>
              <a:defRPr sz="1600"/>
            </a:lvl2pPr>
            <a:lvl3pPr>
              <a:defRPr sz="1600"/>
            </a:lvl3pPr>
            <a:lvl4pPr>
              <a:defRPr sz="1600"/>
            </a:lvl4pPr>
            <a:lvl5pPr>
              <a:defRPr sz="1600"/>
            </a:lvl5pPr>
            <a:lvl6pPr>
              <a:buAutoNum type="arabicPeriod"/>
              <a:defRPr sz="1600"/>
            </a:lvl6pPr>
            <a:lvl7pPr>
              <a:buAutoNum type="arabicPeriod"/>
              <a:defRPr sz="1600"/>
            </a:lvl7pPr>
            <a:lvl8pPr>
              <a:buAutoNum type="arabicPeriod"/>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Date Placeholder 4"/>
          <p:cNvSpPr>
            <a:spLocks noGrp="1"/>
          </p:cNvSpPr>
          <p:nvPr>
            <p:ph type="dt" sz="half" idx="10"/>
          </p:nvPr>
        </p:nvSpPr>
        <p:spPr/>
        <p:txBody>
          <a:bodyPr/>
          <a:lstStyle/>
          <a:p>
            <a:fld id="{981CF0A8-3EBC-485F-BF18-77E998F65248}" type="datetime1">
              <a:rPr lang="de-DE" smtClean="0"/>
              <a:t>26.01.2026</a:t>
            </a:fld>
            <a:endParaRPr lang="de-DE"/>
          </a:p>
        </p:txBody>
      </p:sp>
      <p:sp>
        <p:nvSpPr>
          <p:cNvPr id="6" name="Footer Placeholder 5"/>
          <p:cNvSpPr>
            <a:spLocks noGrp="1"/>
          </p:cNvSpPr>
          <p:nvPr>
            <p:ph type="ftr" sz="quarter" idx="11"/>
          </p:nvPr>
        </p:nvSpPr>
        <p:spPr/>
        <p:txBody>
          <a:bodyPr/>
          <a:lstStyle>
            <a:lvl1pPr algn="l">
              <a:defRPr/>
            </a:lvl1pPr>
          </a:lstStyle>
          <a:p>
            <a:r>
              <a:rPr lang="da-DK"/>
              <a:t>Nisthilfe</a:t>
            </a:r>
            <a:endParaRPr lang="de-DE"/>
          </a:p>
        </p:txBody>
      </p:sp>
      <p:sp>
        <p:nvSpPr>
          <p:cNvPr id="7" name="Slide Number Placeholder 6"/>
          <p:cNvSpPr>
            <a:spLocks noGrp="1"/>
          </p:cNvSpPr>
          <p:nvPr>
            <p:ph type="sldNum" sz="quarter" idx="12"/>
          </p:nvPr>
        </p:nvSpPr>
        <p:spPr/>
        <p:txBody>
          <a:bodyPr/>
          <a:lstStyle/>
          <a:p>
            <a:fld id="{9D26C6B8-7DF4-4F01-8878-A6272B56DAC3}" type="slidenum">
              <a:rPr lang="de-DE" smtClean="0"/>
              <a:pPr/>
              <a:t>‹Nr.›</a:t>
            </a:fld>
            <a:endParaRPr lang="de-DE"/>
          </a:p>
        </p:txBody>
      </p:sp>
      <p:cxnSp>
        <p:nvCxnSpPr>
          <p:cNvPr id="9" name="Gerade Verbindung 8"/>
          <p:cNvCxnSpPr/>
          <p:nvPr/>
        </p:nvCxnSpPr>
        <p:spPr>
          <a:xfrm>
            <a:off x="0" y="476280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0" name="Textplatzhalter 8"/>
          <p:cNvSpPr>
            <a:spLocks noGrp="1"/>
          </p:cNvSpPr>
          <p:nvPr>
            <p:ph type="body" sz="quarter" idx="13"/>
          </p:nvPr>
        </p:nvSpPr>
        <p:spPr>
          <a:xfrm>
            <a:off x="457200" y="4446000"/>
            <a:ext cx="4038600" cy="216000"/>
          </a:xfrm>
        </p:spPr>
        <p:txBody>
          <a:bodyPr/>
          <a:lstStyle>
            <a:lvl1pPr>
              <a:defRPr sz="1200"/>
            </a:lvl1pPr>
            <a:lvl2pPr>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1" name="Textplatzhalter 8"/>
          <p:cNvSpPr>
            <a:spLocks noGrp="1"/>
          </p:cNvSpPr>
          <p:nvPr>
            <p:ph type="body" sz="quarter" idx="14"/>
          </p:nvPr>
        </p:nvSpPr>
        <p:spPr>
          <a:xfrm>
            <a:off x="4648200" y="4446000"/>
            <a:ext cx="4038600" cy="216000"/>
          </a:xfrm>
        </p:spPr>
        <p:txBody>
          <a:bodyPr/>
          <a:lstStyle>
            <a:lvl1pPr>
              <a:defRPr sz="1200"/>
            </a:lvl1pPr>
            <a:lvl2pPr>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100241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 und Inhalt + Bild schmal">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199" y="1080000"/>
            <a:ext cx="5251450" cy="3366000"/>
          </a:xfrm>
        </p:spPr>
        <p:txBody>
          <a:bodyPr lIns="0" tIns="0" rIns="0" bIns="0"/>
          <a:lstStyle>
            <a:lvl1pPr>
              <a:defRPr sz="1600">
                <a:latin typeface="+mn-lt"/>
              </a:defRPr>
            </a:lvl1pPr>
            <a:lvl2pPr>
              <a:defRPr sz="1600">
                <a:latin typeface="+mn-lt"/>
              </a:defRPr>
            </a:lvl2pPr>
            <a:lvl3pPr>
              <a:defRPr sz="1600">
                <a:latin typeface="+mn-lt"/>
              </a:defRPr>
            </a:lvl3pPr>
            <a:lvl4pPr>
              <a:defRPr sz="1600">
                <a:latin typeface="+mn-lt"/>
              </a:defRPr>
            </a:lvl4pPr>
            <a:lvl5pPr>
              <a:defRPr sz="1600">
                <a:latin typeface="+mn-lt"/>
              </a:defRPr>
            </a:lvl5pPr>
            <a:lvl6pPr>
              <a:defRPr sz="1600">
                <a:latin typeface="+mn-lt"/>
              </a:defRPr>
            </a:lvl6pPr>
            <a:lvl7pPr>
              <a:defRPr sz="1600">
                <a:latin typeface="+mn-lt"/>
              </a:defRPr>
            </a:lvl7pPr>
            <a:lvl8pPr>
              <a:defRPr sz="1600">
                <a:latin typeface="+mn-lt"/>
              </a:defRPr>
            </a:lvl8pPr>
            <a:lvl9pPr>
              <a:defRPr sz="1600">
                <a:latin typeface="+mn-lt"/>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Date Placeholder 4"/>
          <p:cNvSpPr>
            <a:spLocks noGrp="1"/>
          </p:cNvSpPr>
          <p:nvPr>
            <p:ph type="dt" sz="half" idx="10"/>
          </p:nvPr>
        </p:nvSpPr>
        <p:spPr/>
        <p:txBody>
          <a:bodyPr/>
          <a:lstStyle/>
          <a:p>
            <a:fld id="{83441F2B-008F-4FC1-B92F-6CD0D7680315}" type="datetime1">
              <a:rPr lang="de-DE" smtClean="0"/>
              <a:t>26.01.2026</a:t>
            </a:fld>
            <a:endParaRPr lang="de-DE"/>
          </a:p>
        </p:txBody>
      </p:sp>
      <p:sp>
        <p:nvSpPr>
          <p:cNvPr id="6" name="Footer Placeholder 5"/>
          <p:cNvSpPr>
            <a:spLocks noGrp="1"/>
          </p:cNvSpPr>
          <p:nvPr>
            <p:ph type="ftr" sz="quarter" idx="11"/>
          </p:nvPr>
        </p:nvSpPr>
        <p:spPr/>
        <p:txBody>
          <a:bodyPr/>
          <a:lstStyle>
            <a:lvl1pPr algn="l">
              <a:defRPr/>
            </a:lvl1pPr>
          </a:lstStyle>
          <a:p>
            <a:r>
              <a:rPr lang="da-DK"/>
              <a:t>Nisthilfe</a:t>
            </a:r>
            <a:endParaRPr lang="de-DE"/>
          </a:p>
        </p:txBody>
      </p:sp>
      <p:sp>
        <p:nvSpPr>
          <p:cNvPr id="7" name="Slide Number Placeholder 6"/>
          <p:cNvSpPr>
            <a:spLocks noGrp="1"/>
          </p:cNvSpPr>
          <p:nvPr>
            <p:ph type="sldNum" sz="quarter" idx="12"/>
          </p:nvPr>
        </p:nvSpPr>
        <p:spPr/>
        <p:txBody>
          <a:bodyPr/>
          <a:lstStyle/>
          <a:p>
            <a:fld id="{9D26C6B8-7DF4-4F01-8878-A6272B56DAC3}" type="slidenum">
              <a:rPr lang="de-DE" smtClean="0"/>
              <a:pPr/>
              <a:t>‹Nr.›</a:t>
            </a:fld>
            <a:endParaRPr lang="de-DE"/>
          </a:p>
        </p:txBody>
      </p:sp>
      <p:sp>
        <p:nvSpPr>
          <p:cNvPr id="9" name="Bildplatzhalter 8"/>
          <p:cNvSpPr>
            <a:spLocks noGrp="1"/>
          </p:cNvSpPr>
          <p:nvPr>
            <p:ph type="pic" sz="quarter" idx="13"/>
          </p:nvPr>
        </p:nvSpPr>
        <p:spPr>
          <a:xfrm>
            <a:off x="5940000" y="0"/>
            <a:ext cx="3211286" cy="4780800"/>
          </a:xfrm>
        </p:spPr>
        <p:txBody>
          <a:bodyPr/>
          <a:lstStyle/>
          <a:p>
            <a:r>
              <a:rPr lang="de-DE"/>
              <a:t>Bild durch Klicken auf Symbol hinzufügen</a:t>
            </a:r>
          </a:p>
        </p:txBody>
      </p:sp>
      <p:sp>
        <p:nvSpPr>
          <p:cNvPr id="8" name="Textplatzhalter 8"/>
          <p:cNvSpPr>
            <a:spLocks noGrp="1"/>
          </p:cNvSpPr>
          <p:nvPr>
            <p:ph type="body" sz="quarter" idx="14"/>
          </p:nvPr>
        </p:nvSpPr>
        <p:spPr>
          <a:xfrm>
            <a:off x="457200" y="4446000"/>
            <a:ext cx="5251450" cy="216000"/>
          </a:xfrm>
        </p:spPr>
        <p:txBody>
          <a:bodyPr/>
          <a:lstStyle>
            <a:lvl1pPr>
              <a:defRPr sz="1200"/>
            </a:lvl1pPr>
            <a:lvl2pPr>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0" name="Titel 9"/>
          <p:cNvSpPr>
            <a:spLocks noGrp="1"/>
          </p:cNvSpPr>
          <p:nvPr>
            <p:ph type="title"/>
          </p:nvPr>
        </p:nvSpPr>
        <p:spPr/>
        <p:txBody>
          <a:bodyPr/>
          <a:lstStyle/>
          <a:p>
            <a:r>
              <a:rPr lang="de-DE"/>
              <a:t>Mastertitelformat bearbeiten</a:t>
            </a:r>
          </a:p>
        </p:txBody>
      </p:sp>
    </p:spTree>
    <p:extLst>
      <p:ext uri="{BB962C8B-B14F-4D97-AF65-F5344CB8AC3E}">
        <p14:creationId xmlns:p14="http://schemas.microsoft.com/office/powerpoint/2010/main" val="23351876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und Inhalt + 2 Bilder schmal">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199" y="1080000"/>
            <a:ext cx="5252400" cy="3366000"/>
          </a:xfrm>
        </p:spPr>
        <p:txBody>
          <a:bodyPr lIns="0" tIns="0" rIns="0" bIns="0"/>
          <a:lstStyle>
            <a:lvl1pPr>
              <a:defRPr sz="1600">
                <a:latin typeface="+mn-lt"/>
              </a:defRPr>
            </a:lvl1pPr>
            <a:lvl2pPr>
              <a:defRPr sz="1600">
                <a:latin typeface="+mn-lt"/>
              </a:defRPr>
            </a:lvl2pPr>
            <a:lvl3pPr>
              <a:defRPr sz="1600">
                <a:latin typeface="+mn-lt"/>
              </a:defRPr>
            </a:lvl3pPr>
            <a:lvl4pPr>
              <a:defRPr sz="1600">
                <a:latin typeface="+mn-lt"/>
              </a:defRPr>
            </a:lvl4pPr>
            <a:lvl5pPr>
              <a:defRPr sz="1600">
                <a:latin typeface="+mn-lt"/>
              </a:defRPr>
            </a:lvl5pPr>
            <a:lvl6pPr>
              <a:defRPr sz="1600">
                <a:latin typeface="+mn-lt"/>
              </a:defRPr>
            </a:lvl6pPr>
            <a:lvl7pPr>
              <a:defRPr sz="1600">
                <a:latin typeface="+mn-lt"/>
              </a:defRPr>
            </a:lvl7pPr>
            <a:lvl8pPr>
              <a:defRPr sz="1600">
                <a:latin typeface="+mn-lt"/>
              </a:defRPr>
            </a:lvl8pPr>
            <a:lvl9pPr>
              <a:defRPr sz="1600">
                <a:latin typeface="+mn-lt"/>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Date Placeholder 4"/>
          <p:cNvSpPr>
            <a:spLocks noGrp="1"/>
          </p:cNvSpPr>
          <p:nvPr>
            <p:ph type="dt" sz="half" idx="10"/>
          </p:nvPr>
        </p:nvSpPr>
        <p:spPr/>
        <p:txBody>
          <a:bodyPr/>
          <a:lstStyle/>
          <a:p>
            <a:fld id="{C0FE0AD4-F1E9-4BD2-9D99-164CE76E4122}" type="datetime1">
              <a:rPr lang="de-DE" smtClean="0"/>
              <a:t>26.01.2026</a:t>
            </a:fld>
            <a:endParaRPr lang="de-DE"/>
          </a:p>
        </p:txBody>
      </p:sp>
      <p:sp>
        <p:nvSpPr>
          <p:cNvPr id="6" name="Footer Placeholder 5"/>
          <p:cNvSpPr>
            <a:spLocks noGrp="1"/>
          </p:cNvSpPr>
          <p:nvPr>
            <p:ph type="ftr" sz="quarter" idx="11"/>
          </p:nvPr>
        </p:nvSpPr>
        <p:spPr/>
        <p:txBody>
          <a:bodyPr/>
          <a:lstStyle>
            <a:lvl1pPr algn="l">
              <a:defRPr/>
            </a:lvl1pPr>
          </a:lstStyle>
          <a:p>
            <a:r>
              <a:rPr lang="da-DK"/>
              <a:t>Nisthilfe</a:t>
            </a:r>
            <a:endParaRPr lang="de-DE"/>
          </a:p>
        </p:txBody>
      </p:sp>
      <p:sp>
        <p:nvSpPr>
          <p:cNvPr id="7" name="Slide Number Placeholder 6"/>
          <p:cNvSpPr>
            <a:spLocks noGrp="1"/>
          </p:cNvSpPr>
          <p:nvPr>
            <p:ph type="sldNum" sz="quarter" idx="12"/>
          </p:nvPr>
        </p:nvSpPr>
        <p:spPr/>
        <p:txBody>
          <a:bodyPr/>
          <a:lstStyle/>
          <a:p>
            <a:fld id="{9D26C6B8-7DF4-4F01-8878-A6272B56DAC3}" type="slidenum">
              <a:rPr lang="de-DE" smtClean="0"/>
              <a:pPr/>
              <a:t>‹Nr.›</a:t>
            </a:fld>
            <a:endParaRPr lang="de-DE"/>
          </a:p>
        </p:txBody>
      </p:sp>
      <p:sp>
        <p:nvSpPr>
          <p:cNvPr id="9" name="Bildplatzhalter 8"/>
          <p:cNvSpPr>
            <a:spLocks noGrp="1"/>
          </p:cNvSpPr>
          <p:nvPr>
            <p:ph type="pic" sz="quarter" idx="13"/>
          </p:nvPr>
        </p:nvSpPr>
        <p:spPr>
          <a:xfrm>
            <a:off x="5940000" y="2494800"/>
            <a:ext cx="3211286" cy="2282400"/>
          </a:xfrm>
        </p:spPr>
        <p:txBody>
          <a:bodyPr/>
          <a:lstStyle/>
          <a:p>
            <a:r>
              <a:rPr lang="de-DE"/>
              <a:t>Bild durch Klicken auf Symbol hinzufügen</a:t>
            </a:r>
          </a:p>
        </p:txBody>
      </p:sp>
      <p:sp>
        <p:nvSpPr>
          <p:cNvPr id="8" name="Bildplatzhalter 8"/>
          <p:cNvSpPr>
            <a:spLocks noGrp="1"/>
          </p:cNvSpPr>
          <p:nvPr>
            <p:ph type="pic" sz="quarter" idx="14"/>
          </p:nvPr>
        </p:nvSpPr>
        <p:spPr>
          <a:xfrm>
            <a:off x="5940000" y="1"/>
            <a:ext cx="3211286" cy="2286000"/>
          </a:xfrm>
        </p:spPr>
        <p:txBody>
          <a:bodyPr/>
          <a:lstStyle/>
          <a:p>
            <a:r>
              <a:rPr lang="de-DE"/>
              <a:t>Bild durch Klicken auf Symbol hinzufügen</a:t>
            </a:r>
          </a:p>
        </p:txBody>
      </p:sp>
      <p:sp>
        <p:nvSpPr>
          <p:cNvPr id="10" name="Textplatzhalter 8"/>
          <p:cNvSpPr>
            <a:spLocks noGrp="1"/>
          </p:cNvSpPr>
          <p:nvPr>
            <p:ph type="body" sz="quarter" idx="15"/>
          </p:nvPr>
        </p:nvSpPr>
        <p:spPr>
          <a:xfrm>
            <a:off x="457199" y="4446000"/>
            <a:ext cx="5251449" cy="216000"/>
          </a:xfrm>
        </p:spPr>
        <p:txBody>
          <a:bodyPr/>
          <a:lstStyle>
            <a:lvl1pPr>
              <a:defRPr sz="1200"/>
            </a:lvl1pPr>
            <a:lvl2pPr>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1" name="Titel 10"/>
          <p:cNvSpPr>
            <a:spLocks noGrp="1"/>
          </p:cNvSpPr>
          <p:nvPr>
            <p:ph type="title"/>
          </p:nvPr>
        </p:nvSpPr>
        <p:spPr>
          <a:xfrm>
            <a:off x="457200" y="122400"/>
            <a:ext cx="5252400" cy="774000"/>
          </a:xfrm>
        </p:spPr>
        <p:txBody>
          <a:bodyPr/>
          <a:lstStyle/>
          <a:p>
            <a:r>
              <a:rPr lang="de-DE"/>
              <a:t>Mastertitelformat bearbeiten</a:t>
            </a:r>
          </a:p>
        </p:txBody>
      </p:sp>
    </p:spTree>
    <p:extLst>
      <p:ext uri="{BB962C8B-B14F-4D97-AF65-F5344CB8AC3E}">
        <p14:creationId xmlns:p14="http://schemas.microsoft.com/office/powerpoint/2010/main" val="1095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und Inhalt + 3 Bilder schmal">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199" y="1080000"/>
            <a:ext cx="5252400" cy="3366000"/>
          </a:xfrm>
        </p:spPr>
        <p:txBody>
          <a:bodyPr lIns="0" tIns="0" rIns="0" bIns="0"/>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Date Placeholder 4"/>
          <p:cNvSpPr>
            <a:spLocks noGrp="1"/>
          </p:cNvSpPr>
          <p:nvPr>
            <p:ph type="dt" sz="half" idx="10"/>
          </p:nvPr>
        </p:nvSpPr>
        <p:spPr/>
        <p:txBody>
          <a:bodyPr/>
          <a:lstStyle/>
          <a:p>
            <a:fld id="{1AB2D49E-21E4-453A-8440-29FCECDEF9FC}" type="datetime1">
              <a:rPr lang="de-DE" smtClean="0"/>
              <a:t>26.01.2026</a:t>
            </a:fld>
            <a:endParaRPr lang="de-DE"/>
          </a:p>
        </p:txBody>
      </p:sp>
      <p:sp>
        <p:nvSpPr>
          <p:cNvPr id="6" name="Footer Placeholder 5"/>
          <p:cNvSpPr>
            <a:spLocks noGrp="1"/>
          </p:cNvSpPr>
          <p:nvPr>
            <p:ph type="ftr" sz="quarter" idx="11"/>
          </p:nvPr>
        </p:nvSpPr>
        <p:spPr/>
        <p:txBody>
          <a:bodyPr/>
          <a:lstStyle>
            <a:lvl1pPr algn="l">
              <a:defRPr/>
            </a:lvl1pPr>
          </a:lstStyle>
          <a:p>
            <a:r>
              <a:rPr lang="da-DK"/>
              <a:t>Nisthilfe</a:t>
            </a:r>
            <a:endParaRPr lang="de-DE"/>
          </a:p>
        </p:txBody>
      </p:sp>
      <p:sp>
        <p:nvSpPr>
          <p:cNvPr id="7" name="Slide Number Placeholder 6"/>
          <p:cNvSpPr>
            <a:spLocks noGrp="1"/>
          </p:cNvSpPr>
          <p:nvPr>
            <p:ph type="sldNum" sz="quarter" idx="12"/>
          </p:nvPr>
        </p:nvSpPr>
        <p:spPr/>
        <p:txBody>
          <a:bodyPr/>
          <a:lstStyle/>
          <a:p>
            <a:fld id="{9D26C6B8-7DF4-4F01-8878-A6272B56DAC3}" type="slidenum">
              <a:rPr lang="de-DE" smtClean="0"/>
              <a:pPr/>
              <a:t>‹Nr.›</a:t>
            </a:fld>
            <a:endParaRPr lang="de-DE"/>
          </a:p>
        </p:txBody>
      </p:sp>
      <p:sp>
        <p:nvSpPr>
          <p:cNvPr id="9" name="Bildplatzhalter 8"/>
          <p:cNvSpPr>
            <a:spLocks noGrp="1"/>
          </p:cNvSpPr>
          <p:nvPr>
            <p:ph type="pic" sz="quarter" idx="13"/>
          </p:nvPr>
        </p:nvSpPr>
        <p:spPr>
          <a:xfrm>
            <a:off x="5940000" y="1648800"/>
            <a:ext cx="3211286" cy="1479600"/>
          </a:xfrm>
        </p:spPr>
        <p:txBody>
          <a:bodyPr/>
          <a:lstStyle/>
          <a:p>
            <a:r>
              <a:rPr lang="de-DE"/>
              <a:t>Bild durch Klicken auf Symbol hinzufügen</a:t>
            </a:r>
          </a:p>
        </p:txBody>
      </p:sp>
      <p:sp>
        <p:nvSpPr>
          <p:cNvPr id="8" name="Bildplatzhalter 8"/>
          <p:cNvSpPr>
            <a:spLocks noGrp="1"/>
          </p:cNvSpPr>
          <p:nvPr>
            <p:ph type="pic" sz="quarter" idx="14"/>
          </p:nvPr>
        </p:nvSpPr>
        <p:spPr>
          <a:xfrm>
            <a:off x="5940000" y="1"/>
            <a:ext cx="3211286" cy="1479600"/>
          </a:xfrm>
        </p:spPr>
        <p:txBody>
          <a:bodyPr/>
          <a:lstStyle/>
          <a:p>
            <a:r>
              <a:rPr lang="de-DE"/>
              <a:t>Bild durch Klicken auf Symbol hinzufügen</a:t>
            </a:r>
          </a:p>
        </p:txBody>
      </p:sp>
      <p:sp>
        <p:nvSpPr>
          <p:cNvPr id="10" name="Textplatzhalter 8"/>
          <p:cNvSpPr>
            <a:spLocks noGrp="1"/>
          </p:cNvSpPr>
          <p:nvPr>
            <p:ph type="body" sz="quarter" idx="15"/>
          </p:nvPr>
        </p:nvSpPr>
        <p:spPr>
          <a:xfrm>
            <a:off x="457199" y="4446000"/>
            <a:ext cx="5251449" cy="216000"/>
          </a:xfrm>
        </p:spPr>
        <p:txBody>
          <a:bodyPr/>
          <a:lstStyle>
            <a:lvl1pPr>
              <a:defRPr sz="1200"/>
            </a:lvl1pPr>
            <a:lvl2pPr>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2" name="Bildplatzhalter 11"/>
          <p:cNvSpPr>
            <a:spLocks noGrp="1"/>
          </p:cNvSpPr>
          <p:nvPr>
            <p:ph type="pic" sz="quarter" idx="16"/>
          </p:nvPr>
        </p:nvSpPr>
        <p:spPr>
          <a:xfrm>
            <a:off x="5940001" y="3297600"/>
            <a:ext cx="3203575" cy="1479600"/>
          </a:xfrm>
        </p:spPr>
        <p:txBody>
          <a:bodyPr/>
          <a:lstStyle/>
          <a:p>
            <a:r>
              <a:rPr lang="de-DE"/>
              <a:t>Bild durch Klicken auf Symbol hinzufügen</a:t>
            </a:r>
          </a:p>
        </p:txBody>
      </p:sp>
      <p:sp>
        <p:nvSpPr>
          <p:cNvPr id="11" name="Titel 10"/>
          <p:cNvSpPr>
            <a:spLocks noGrp="1"/>
          </p:cNvSpPr>
          <p:nvPr>
            <p:ph type="title"/>
          </p:nvPr>
        </p:nvSpPr>
        <p:spPr>
          <a:xfrm>
            <a:off x="457200" y="122400"/>
            <a:ext cx="5252400" cy="774000"/>
          </a:xfrm>
        </p:spPr>
        <p:txBody>
          <a:bodyPr/>
          <a:lstStyle/>
          <a:p>
            <a:r>
              <a:rPr lang="de-DE"/>
              <a:t>Mastertitelformat bearbeiten</a:t>
            </a:r>
          </a:p>
        </p:txBody>
      </p:sp>
    </p:spTree>
    <p:extLst>
      <p:ext uri="{BB962C8B-B14F-4D97-AF65-F5344CB8AC3E}">
        <p14:creationId xmlns:p14="http://schemas.microsoft.com/office/powerpoint/2010/main" val="10955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22400"/>
            <a:ext cx="8229600" cy="774000"/>
          </a:xfrm>
          <a:prstGeom prst="rect">
            <a:avLst/>
          </a:prstGeom>
        </p:spPr>
        <p:txBody>
          <a:bodyPr vert="horz" lIns="0" tIns="0" rIns="0" bIns="0" rtlCol="0" anchor="b" anchorCtr="0">
            <a:noAutofit/>
          </a:bodyPr>
          <a:lstStyle/>
          <a:p>
            <a:r>
              <a:rPr lang="de-DE"/>
              <a:t>Mastertitelformat bearbeiten</a:t>
            </a:r>
            <a:endParaRPr lang="en-US"/>
          </a:p>
        </p:txBody>
      </p:sp>
      <p:sp>
        <p:nvSpPr>
          <p:cNvPr id="3" name="Text Placeholder 2"/>
          <p:cNvSpPr>
            <a:spLocks noGrp="1"/>
          </p:cNvSpPr>
          <p:nvPr>
            <p:ph type="body" idx="1"/>
          </p:nvPr>
        </p:nvSpPr>
        <p:spPr>
          <a:xfrm>
            <a:off x="457200" y="1080000"/>
            <a:ext cx="8229600" cy="3366000"/>
          </a:xfrm>
          <a:prstGeom prst="rect">
            <a:avLst/>
          </a:prstGeom>
        </p:spPr>
        <p:txBody>
          <a:bodyPr vert="horz" lIns="0" tIns="0" rIns="0" bIns="0" rtlCol="0">
            <a:no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a:p>
            <a:pPr lvl="5"/>
            <a:r>
              <a:rPr lang="de-DE"/>
              <a:t>Sechste Ebene</a:t>
            </a:r>
          </a:p>
          <a:p>
            <a:pPr lvl="6"/>
            <a:r>
              <a:rPr lang="de-DE"/>
              <a:t>Siebente Ebene</a:t>
            </a:r>
          </a:p>
          <a:p>
            <a:pPr lvl="7"/>
            <a:r>
              <a:rPr lang="de-DE"/>
              <a:t>Achte Ebene</a:t>
            </a:r>
          </a:p>
          <a:p>
            <a:pPr lvl="8"/>
            <a:r>
              <a:rPr lang="de-DE"/>
              <a:t>Neunte Ebene</a:t>
            </a:r>
            <a:endParaRPr lang="en-US"/>
          </a:p>
        </p:txBody>
      </p:sp>
      <p:sp>
        <p:nvSpPr>
          <p:cNvPr id="7" name="Rectangle 6"/>
          <p:cNvSpPr/>
          <p:nvPr/>
        </p:nvSpPr>
        <p:spPr>
          <a:xfrm>
            <a:off x="0" y="4777200"/>
            <a:ext cx="9144000" cy="3672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5940000" y="4906800"/>
            <a:ext cx="2160000" cy="180000"/>
          </a:xfrm>
          <a:prstGeom prst="rect">
            <a:avLst/>
          </a:prstGeom>
        </p:spPr>
        <p:txBody>
          <a:bodyPr vert="horz" lIns="0" tIns="45720" rIns="91440" bIns="0" rtlCol="0" anchor="b" anchorCtr="0"/>
          <a:lstStyle>
            <a:lvl1pPr algn="l">
              <a:defRPr sz="1200">
                <a:solidFill>
                  <a:schemeClr val="accent6"/>
                </a:solidFill>
                <a:latin typeface="Source Sans Pro"/>
                <a:cs typeface="Source Sans Pro"/>
              </a:defRPr>
            </a:lvl1pPr>
          </a:lstStyle>
          <a:p>
            <a:fld id="{4D782A5D-A92C-4D64-83D1-C1969E766D25}" type="datetime1">
              <a:rPr lang="de-DE" smtClean="0"/>
              <a:t>26.01.2026</a:t>
            </a:fld>
            <a:endParaRPr lang="de-DE"/>
          </a:p>
        </p:txBody>
      </p:sp>
      <p:sp>
        <p:nvSpPr>
          <p:cNvPr id="5" name="Footer Placeholder 4"/>
          <p:cNvSpPr>
            <a:spLocks noGrp="1"/>
          </p:cNvSpPr>
          <p:nvPr>
            <p:ph type="ftr" sz="quarter" idx="3"/>
          </p:nvPr>
        </p:nvSpPr>
        <p:spPr>
          <a:xfrm>
            <a:off x="1407009" y="4906800"/>
            <a:ext cx="4399200" cy="180000"/>
          </a:xfrm>
          <a:prstGeom prst="rect">
            <a:avLst/>
          </a:prstGeom>
        </p:spPr>
        <p:txBody>
          <a:bodyPr vert="horz" lIns="0" tIns="0" rIns="0" bIns="0" rtlCol="0" anchor="b" anchorCtr="0"/>
          <a:lstStyle>
            <a:lvl1pPr algn="l">
              <a:defRPr sz="1200">
                <a:solidFill>
                  <a:schemeClr val="accent6"/>
                </a:solidFill>
                <a:latin typeface="Source Sans Pro"/>
                <a:cs typeface="Source Sans Pro"/>
              </a:defRPr>
            </a:lvl1pPr>
          </a:lstStyle>
          <a:p>
            <a:r>
              <a:rPr lang="da-DK"/>
              <a:t>Nisthilfe</a:t>
            </a:r>
            <a:endParaRPr lang="de-DE"/>
          </a:p>
        </p:txBody>
      </p:sp>
      <p:sp>
        <p:nvSpPr>
          <p:cNvPr id="6" name="Slide Number Placeholder 5"/>
          <p:cNvSpPr>
            <a:spLocks noGrp="1"/>
          </p:cNvSpPr>
          <p:nvPr>
            <p:ph type="sldNum" sz="quarter" idx="4"/>
          </p:nvPr>
        </p:nvSpPr>
        <p:spPr>
          <a:xfrm>
            <a:off x="8172000" y="4906800"/>
            <a:ext cx="514800" cy="180000"/>
          </a:xfrm>
          <a:prstGeom prst="rect">
            <a:avLst/>
          </a:prstGeom>
        </p:spPr>
        <p:txBody>
          <a:bodyPr vert="horz" lIns="0" tIns="0" rIns="0" bIns="0" rtlCol="0" anchor="b" anchorCtr="0"/>
          <a:lstStyle>
            <a:lvl1pPr algn="r">
              <a:defRPr sz="1200" b="0">
                <a:solidFill>
                  <a:schemeClr val="accent6"/>
                </a:solidFill>
                <a:latin typeface="Source Sans Pro"/>
                <a:cs typeface="Source Sans Pro"/>
              </a:defRPr>
            </a:lvl1pPr>
          </a:lstStyle>
          <a:p>
            <a:fld id="{9D26C6B8-7DF4-4F01-8878-A6272B56DAC3}" type="slidenum">
              <a:rPr lang="de-DE" smtClean="0"/>
              <a:pPr/>
              <a:t>‹Nr.›</a:t>
            </a:fld>
            <a:endParaRPr lang="de-DE"/>
          </a:p>
        </p:txBody>
      </p:sp>
      <p:pic>
        <p:nvPicPr>
          <p:cNvPr id="9" name="Grafik 8" descr="NABU_Wormarke_Logo_fuer_ppt_NABU.png"/>
          <p:cNvPicPr>
            <a:picLocks noChangeAspect="1"/>
          </p:cNvPicPr>
          <p:nvPr userDrawn="1"/>
        </p:nvPicPr>
        <p:blipFill>
          <a:blip r:embed="rId25" cstate="print"/>
          <a:stretch>
            <a:fillRect/>
          </a:stretch>
        </p:blipFill>
        <p:spPr>
          <a:xfrm>
            <a:off x="457200" y="4878000"/>
            <a:ext cx="766800" cy="178414"/>
          </a:xfrm>
          <a:prstGeom prst="rect">
            <a:avLst/>
          </a:prstGeom>
        </p:spPr>
      </p:pic>
    </p:spTree>
  </p:cSld>
  <p:clrMap bg1="lt1" tx1="dk1" bg2="lt2" tx2="dk2" accent1="accent1" accent2="accent2" accent3="accent3" accent4="accent4" accent5="accent5" accent6="accent6" hlink="hlink" folHlink="folHlink"/>
  <p:sldLayoutIdLst>
    <p:sldLayoutId id="2147483665" r:id="rId1"/>
    <p:sldLayoutId id="2147483666" r:id="rId2"/>
    <p:sldLayoutId id="2147483684" r:id="rId3"/>
    <p:sldLayoutId id="2147483668" r:id="rId4"/>
    <p:sldLayoutId id="2147483682" r:id="rId5"/>
    <p:sldLayoutId id="2147483670" r:id="rId6"/>
    <p:sldLayoutId id="2147483671" r:id="rId7"/>
    <p:sldLayoutId id="2147483672" r:id="rId8"/>
    <p:sldLayoutId id="2147483683" r:id="rId9"/>
    <p:sldLayoutId id="2147483673" r:id="rId10"/>
    <p:sldLayoutId id="2147483674" r:id="rId11"/>
    <p:sldLayoutId id="2147483675" r:id="rId12"/>
    <p:sldLayoutId id="2147483676" r:id="rId13"/>
    <p:sldLayoutId id="2147483677" r:id="rId14"/>
    <p:sldLayoutId id="2147483678" r:id="rId15"/>
    <p:sldLayoutId id="2147483679" r:id="rId16"/>
    <p:sldLayoutId id="2147483685" r:id="rId17"/>
    <p:sldLayoutId id="2147483686" r:id="rId18"/>
    <p:sldLayoutId id="2147483687" r:id="rId19"/>
    <p:sldLayoutId id="2147483688" r:id="rId20"/>
    <p:sldLayoutId id="2147483689" r:id="rId21"/>
    <p:sldLayoutId id="2147483690" r:id="rId22"/>
    <p:sldLayoutId id="2147483691" r:id="rId23"/>
  </p:sldLayoutIdLst>
  <p:hf hdr="0"/>
  <p:txStyles>
    <p:titleStyle>
      <a:lvl1pPr algn="l" defTabSz="914400" rtl="0" eaLnBrk="1" latinLnBrk="0" hangingPunct="1">
        <a:lnSpc>
          <a:spcPct val="90000"/>
        </a:lnSpc>
        <a:spcBef>
          <a:spcPct val="0"/>
        </a:spcBef>
        <a:buNone/>
        <a:defRPr sz="2400" b="1" i="0" kern="1200" spc="-100" baseline="0">
          <a:solidFill>
            <a:schemeClr val="tx2"/>
          </a:solidFill>
          <a:latin typeface="Source Sans Pro"/>
          <a:ea typeface="+mj-ea"/>
          <a:cs typeface="Source Sans Pro"/>
        </a:defRPr>
      </a:lvl1pPr>
    </p:titleStyle>
    <p:bodyStyle>
      <a:lvl1pPr marL="0" indent="0" algn="l" defTabSz="914400" rtl="0" eaLnBrk="1" latinLnBrk="0" hangingPunct="1">
        <a:spcBef>
          <a:spcPts val="700"/>
        </a:spcBef>
        <a:spcAft>
          <a:spcPts val="0"/>
        </a:spcAft>
        <a:buClr>
          <a:schemeClr val="tx2"/>
        </a:buClr>
        <a:buSzPct val="85000"/>
        <a:buFont typeface="Arial" pitchFamily="34" charset="0"/>
        <a:buNone/>
        <a:defRPr sz="1600" kern="1200" baseline="0">
          <a:solidFill>
            <a:schemeClr val="tx1"/>
          </a:solidFill>
          <a:latin typeface="Source Sans Pro"/>
          <a:ea typeface="+mn-ea"/>
          <a:cs typeface="Source Sans Pro"/>
        </a:defRPr>
      </a:lvl1pPr>
      <a:lvl2pPr marL="1764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Source Sans Pro"/>
          <a:ea typeface="+mn-ea"/>
          <a:cs typeface="Source Sans Pro"/>
        </a:defRPr>
      </a:lvl2pPr>
      <a:lvl3pPr marL="3636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Source Sans Pro"/>
          <a:ea typeface="+mn-ea"/>
          <a:cs typeface="Source Sans Pro"/>
        </a:defRPr>
      </a:lvl3pPr>
      <a:lvl4pPr marL="543600" indent="-183600" algn="l" defTabSz="914400" rtl="0" eaLnBrk="1" latinLnBrk="0" hangingPunct="1">
        <a:spcBef>
          <a:spcPts val="700"/>
        </a:spcBef>
        <a:spcAft>
          <a:spcPts val="0"/>
        </a:spcAft>
        <a:buClr>
          <a:schemeClr val="tx2"/>
        </a:buClr>
        <a:buFont typeface="Arial"/>
        <a:buChar char="•"/>
        <a:defRPr sz="1600" kern="1200" baseline="0">
          <a:solidFill>
            <a:schemeClr val="tx1"/>
          </a:solidFill>
          <a:latin typeface="Source Sans Pro"/>
          <a:ea typeface="+mn-ea"/>
          <a:cs typeface="Source Sans Pro"/>
        </a:defRPr>
      </a:lvl4pPr>
      <a:lvl5pPr marL="7164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Source Sans Pro"/>
          <a:ea typeface="+mn-ea"/>
          <a:cs typeface="Source Sans Pro"/>
        </a:defRPr>
      </a:lvl5pPr>
      <a:lvl6pPr marL="36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6pPr>
      <a:lvl7pPr marL="72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7pPr>
      <a:lvl8pPr marL="108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8pPr>
      <a:lvl9pPr marL="144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slide" Target="slide14.xml"/></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pn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hyperlink" Target="https://www.tiktok.com/@robingaschngelrge/video/7332176327325388064" TargetMode="External"/><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image" Target="../media/image39.jpeg"/><Relationship Id="rId4" Type="http://schemas.openxmlformats.org/officeDocument/2006/relationships/hyperlink" Target="https://www.tiktok.com/@robingaschngelrge/video/7501735321659264278"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image" Target="../media/image15.png"/><Relationship Id="rId4" Type="http://schemas.openxmlformats.org/officeDocument/2006/relationships/image" Target="../media/image14.JP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Bildplatzhalter 12" descr="Nahaufnahme einer gelben Hummel auf einer Blume">
            <a:extLst>
              <a:ext uri="{FF2B5EF4-FFF2-40B4-BE49-F238E27FC236}">
                <a16:creationId xmlns:a16="http://schemas.microsoft.com/office/drawing/2014/main" id="{502B367E-79E7-59DE-AD3D-ADAD46490741}"/>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9883" b="19883"/>
          <a:stretch>
            <a:fillRect/>
          </a:stretch>
        </p:blipFill>
        <p:spPr/>
      </p:pic>
      <p:sp>
        <p:nvSpPr>
          <p:cNvPr id="3" name="Titel 2">
            <a:extLst>
              <a:ext uri="{FF2B5EF4-FFF2-40B4-BE49-F238E27FC236}">
                <a16:creationId xmlns:a16="http://schemas.microsoft.com/office/drawing/2014/main" id="{EA891C62-284F-FAD2-ED2B-7150FE06FBA2}"/>
              </a:ext>
            </a:extLst>
          </p:cNvPr>
          <p:cNvSpPr>
            <a:spLocks noGrp="1"/>
          </p:cNvSpPr>
          <p:nvPr>
            <p:ph type="ctrTitle"/>
          </p:nvPr>
        </p:nvSpPr>
        <p:spPr/>
        <p:txBody>
          <a:bodyPr/>
          <a:lstStyle/>
          <a:p>
            <a:r>
              <a:rPr lang="de-AT" dirty="0">
                <a:solidFill>
                  <a:srgbClr val="0D70B8"/>
                </a:solidFill>
              </a:rPr>
              <a:t>Projekttag</a:t>
            </a:r>
            <a:r>
              <a:rPr lang="de-AT" dirty="0"/>
              <a:t> zu Nachhaltigkeit </a:t>
            </a:r>
            <a:r>
              <a:rPr lang="de-AT"/>
              <a:t>und Naturschutz</a:t>
            </a:r>
            <a:endParaRPr lang="de-DE" dirty="0"/>
          </a:p>
        </p:txBody>
      </p:sp>
      <p:sp>
        <p:nvSpPr>
          <p:cNvPr id="4" name="Untertitel 3">
            <a:extLst>
              <a:ext uri="{FF2B5EF4-FFF2-40B4-BE49-F238E27FC236}">
                <a16:creationId xmlns:a16="http://schemas.microsoft.com/office/drawing/2014/main" id="{38ACBB2B-076C-9D7E-8D79-B10A2C837DD1}"/>
              </a:ext>
            </a:extLst>
          </p:cNvPr>
          <p:cNvSpPr>
            <a:spLocks noGrp="1"/>
          </p:cNvSpPr>
          <p:nvPr>
            <p:ph type="subTitle" idx="1"/>
          </p:nvPr>
        </p:nvSpPr>
        <p:spPr/>
        <p:txBody>
          <a:bodyPr/>
          <a:lstStyle/>
          <a:p>
            <a:r>
              <a:rPr lang="de-AT" dirty="0"/>
              <a:t>Wildbienen</a:t>
            </a:r>
            <a:endParaRPr lang="de-DE" dirty="0"/>
          </a:p>
        </p:txBody>
      </p:sp>
      <p:pic>
        <p:nvPicPr>
          <p:cNvPr id="5" name="Bildplatzhalter 4">
            <a:extLst>
              <a:ext uri="{FF2B5EF4-FFF2-40B4-BE49-F238E27FC236}">
                <a16:creationId xmlns:a16="http://schemas.microsoft.com/office/drawing/2014/main" id="{DBD1A92D-0FF2-1074-CFC6-5F3665F925E4}"/>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700" r="1700"/>
          <a:stretch/>
        </p:blipFill>
        <p:spPr/>
      </p:pic>
      <p:pic>
        <p:nvPicPr>
          <p:cNvPr id="7" name="Grafik 6">
            <a:extLst>
              <a:ext uri="{FF2B5EF4-FFF2-40B4-BE49-F238E27FC236}">
                <a16:creationId xmlns:a16="http://schemas.microsoft.com/office/drawing/2014/main" id="{E6BCACA0-E907-4316-6761-311E8CE8B67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971653" y="3672000"/>
            <a:ext cx="2057142" cy="1440000"/>
          </a:xfrm>
          <a:prstGeom prst="rect">
            <a:avLst/>
          </a:prstGeom>
        </p:spPr>
      </p:pic>
    </p:spTree>
    <p:extLst>
      <p:ext uri="{BB962C8B-B14F-4D97-AF65-F5344CB8AC3E}">
        <p14:creationId xmlns:p14="http://schemas.microsoft.com/office/powerpoint/2010/main" val="22948324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11DDB1-6F3F-EE18-1900-130D49372225}"/>
            </a:ext>
          </a:extLst>
        </p:cNvPr>
        <p:cNvGrpSpPr/>
        <p:nvPr/>
      </p:nvGrpSpPr>
      <p:grpSpPr>
        <a:xfrm>
          <a:off x="0" y="0"/>
          <a:ext cx="0" cy="0"/>
          <a:chOff x="0" y="0"/>
          <a:chExt cx="0" cy="0"/>
        </a:xfrm>
      </p:grpSpPr>
      <p:sp>
        <p:nvSpPr>
          <p:cNvPr id="3" name="Inhaltsplatzhalter 2">
            <a:extLst>
              <a:ext uri="{FF2B5EF4-FFF2-40B4-BE49-F238E27FC236}">
                <a16:creationId xmlns:a16="http://schemas.microsoft.com/office/drawing/2014/main" id="{2DC82008-8AE7-BBE7-1436-47B13FFA529D}"/>
              </a:ext>
            </a:extLst>
          </p:cNvPr>
          <p:cNvSpPr>
            <a:spLocks noGrp="1"/>
          </p:cNvSpPr>
          <p:nvPr>
            <p:ph sz="half" idx="1"/>
          </p:nvPr>
        </p:nvSpPr>
        <p:spPr/>
        <p:txBody>
          <a:bodyPr>
            <a:normAutofit/>
          </a:bodyPr>
          <a:lstStyle/>
          <a:p>
            <a:r>
              <a:rPr lang="de-DE" b="1" dirty="0"/>
              <a:t>Wie können wir helfen?</a:t>
            </a:r>
          </a:p>
          <a:p>
            <a:endParaRPr lang="de-DE" dirty="0"/>
          </a:p>
          <a:p>
            <a:pPr marL="285750" indent="-285750">
              <a:buFont typeface="Arial" panose="020B0604020202020204" pitchFamily="34" charset="0"/>
              <a:buChar char="•"/>
            </a:pPr>
            <a:r>
              <a:rPr lang="de-DE" dirty="0"/>
              <a:t>Verzicht von Pestiziden</a:t>
            </a:r>
          </a:p>
          <a:p>
            <a:pPr marL="285750" indent="-285750">
              <a:buFont typeface="Arial" panose="020B0604020202020204" pitchFamily="34" charset="0"/>
              <a:buChar char="•"/>
            </a:pPr>
            <a:r>
              <a:rPr lang="de-DE" dirty="0"/>
              <a:t>Wildwuchs zulassen</a:t>
            </a:r>
          </a:p>
          <a:p>
            <a:pPr marL="285750" indent="-285750">
              <a:buFont typeface="Arial" panose="020B0604020202020204" pitchFamily="34" charset="0"/>
              <a:buChar char="•"/>
            </a:pPr>
            <a:r>
              <a:rPr lang="de-DE" dirty="0"/>
              <a:t>Heimische Wildblumen fördern</a:t>
            </a:r>
          </a:p>
          <a:p>
            <a:pPr marL="285750" indent="-285750">
              <a:buFont typeface="Arial" panose="020B0604020202020204" pitchFamily="34" charset="0"/>
              <a:buChar char="•"/>
            </a:pPr>
            <a:r>
              <a:rPr lang="de-DE" dirty="0"/>
              <a:t>Seltener mähen</a:t>
            </a:r>
          </a:p>
          <a:p>
            <a:pPr marL="285750" indent="-285750">
              <a:buFont typeface="Arial" panose="020B0604020202020204" pitchFamily="34" charset="0"/>
              <a:buChar char="•"/>
            </a:pPr>
            <a:r>
              <a:rPr lang="de-DE" dirty="0"/>
              <a:t>Altholzstapel</a:t>
            </a:r>
          </a:p>
          <a:p>
            <a:pPr marL="285750" indent="-285750">
              <a:buFont typeface="Arial" panose="020B0604020202020204" pitchFamily="34" charset="0"/>
              <a:buChar char="•"/>
            </a:pPr>
            <a:r>
              <a:rPr lang="de-DE" dirty="0"/>
              <a:t>Offene Bodenstellen schaffen</a:t>
            </a:r>
          </a:p>
          <a:p>
            <a:pPr marL="285750" indent="-285750">
              <a:buFont typeface="Arial" panose="020B0604020202020204" pitchFamily="34" charset="0"/>
              <a:buChar char="•"/>
            </a:pPr>
            <a:r>
              <a:rPr lang="de-DE" dirty="0"/>
              <a:t>Wildbienenhotel aufstellen</a:t>
            </a:r>
          </a:p>
          <a:p>
            <a:endParaRPr lang="de-DE" dirty="0"/>
          </a:p>
        </p:txBody>
      </p:sp>
      <p:sp>
        <p:nvSpPr>
          <p:cNvPr id="10" name="Fußzeilenplatzhalter 9">
            <a:extLst>
              <a:ext uri="{FF2B5EF4-FFF2-40B4-BE49-F238E27FC236}">
                <a16:creationId xmlns:a16="http://schemas.microsoft.com/office/drawing/2014/main" id="{29481712-E438-0F9E-1D9A-8F08ECB7C478}"/>
              </a:ext>
            </a:extLst>
          </p:cNvPr>
          <p:cNvSpPr>
            <a:spLocks noGrp="1"/>
          </p:cNvSpPr>
          <p:nvPr>
            <p:ph type="ftr" sz="quarter" idx="11"/>
          </p:nvPr>
        </p:nvSpPr>
        <p:spPr/>
        <p:txBody>
          <a:bodyPr anchor="b">
            <a:normAutofit/>
          </a:bodyPr>
          <a:lstStyle/>
          <a:p>
            <a:pPr>
              <a:lnSpc>
                <a:spcPct val="90000"/>
              </a:lnSpc>
              <a:spcAft>
                <a:spcPts val="600"/>
              </a:spcAft>
            </a:pPr>
            <a:r>
              <a:rPr lang="da-DK"/>
              <a:t>Nisthilfe</a:t>
            </a:r>
            <a:endParaRPr lang="de-DE"/>
          </a:p>
        </p:txBody>
      </p:sp>
      <p:sp>
        <p:nvSpPr>
          <p:cNvPr id="8" name="Foliennummernplatzhalter 7">
            <a:extLst>
              <a:ext uri="{FF2B5EF4-FFF2-40B4-BE49-F238E27FC236}">
                <a16:creationId xmlns:a16="http://schemas.microsoft.com/office/drawing/2014/main" id="{0AEB65C3-2F8D-86F5-82B7-A1EC06A46A30}"/>
              </a:ext>
            </a:extLst>
          </p:cNvPr>
          <p:cNvSpPr>
            <a:spLocks noGrp="1"/>
          </p:cNvSpPr>
          <p:nvPr>
            <p:ph type="sldNum" sz="quarter" idx="12"/>
          </p:nvPr>
        </p:nvSpPr>
        <p:spPr/>
        <p:txBody>
          <a:bodyPr anchor="b">
            <a:normAutofit/>
          </a:bodyPr>
          <a:lstStyle/>
          <a:p>
            <a:pPr>
              <a:lnSpc>
                <a:spcPct val="90000"/>
              </a:lnSpc>
              <a:spcAft>
                <a:spcPts val="600"/>
              </a:spcAft>
            </a:pPr>
            <a:fld id="{9D26C6B8-7DF4-4F01-8878-A6272B56DAC3}" type="slidenum">
              <a:rPr lang="de-DE" smtClean="0"/>
              <a:pPr>
                <a:lnSpc>
                  <a:spcPct val="90000"/>
                </a:lnSpc>
                <a:spcAft>
                  <a:spcPts val="600"/>
                </a:spcAft>
              </a:pPr>
              <a:t>10</a:t>
            </a:fld>
            <a:endParaRPr lang="de-DE"/>
          </a:p>
        </p:txBody>
      </p:sp>
      <p:pic>
        <p:nvPicPr>
          <p:cNvPr id="15" name="Bildplatzhalter 14" descr="Ein Bild, das Wirbellose, Insekt, Hautflügler, Biene enthält.&#10;&#10;KI-generierte Inhalte können fehlerhaft sein.">
            <a:extLst>
              <a:ext uri="{FF2B5EF4-FFF2-40B4-BE49-F238E27FC236}">
                <a16:creationId xmlns:a16="http://schemas.microsoft.com/office/drawing/2014/main" id="{E44B241E-F52C-E9AC-283A-9A99A0A2DDE1}"/>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3074" r="3074"/>
          <a:stretch>
            <a:fillRect/>
          </a:stretch>
        </p:blipFill>
        <p:spPr/>
      </p:pic>
      <p:pic>
        <p:nvPicPr>
          <p:cNvPr id="12" name="Bildplatzhalter 11">
            <a:extLst>
              <a:ext uri="{FF2B5EF4-FFF2-40B4-BE49-F238E27FC236}">
                <a16:creationId xmlns:a16="http://schemas.microsoft.com/office/drawing/2014/main" id="{DD8F3734-9BBC-6FFB-94FF-E622CDBA4DE9}"/>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t="2528" b="2528"/>
          <a:stretch/>
        </p:blipFill>
        <p:spPr/>
      </p:pic>
      <p:sp>
        <p:nvSpPr>
          <p:cNvPr id="18" name="Textplatzhalter 17">
            <a:extLst>
              <a:ext uri="{FF2B5EF4-FFF2-40B4-BE49-F238E27FC236}">
                <a16:creationId xmlns:a16="http://schemas.microsoft.com/office/drawing/2014/main" id="{C4493071-36C1-8392-8D30-F7D8AE6CC746}"/>
              </a:ext>
            </a:extLst>
          </p:cNvPr>
          <p:cNvSpPr>
            <a:spLocks noGrp="1"/>
          </p:cNvSpPr>
          <p:nvPr>
            <p:ph type="body" sz="quarter" idx="15"/>
          </p:nvPr>
        </p:nvSpPr>
        <p:spPr/>
        <p:txBody>
          <a:bodyPr>
            <a:normAutofit/>
          </a:bodyPr>
          <a:lstStyle/>
          <a:p>
            <a:endParaRPr lang="de-DE" dirty="0"/>
          </a:p>
        </p:txBody>
      </p:sp>
      <p:sp>
        <p:nvSpPr>
          <p:cNvPr id="2" name="Titel 1">
            <a:extLst>
              <a:ext uri="{FF2B5EF4-FFF2-40B4-BE49-F238E27FC236}">
                <a16:creationId xmlns:a16="http://schemas.microsoft.com/office/drawing/2014/main" id="{66F30DF5-9B50-3EFA-6E04-3CBB1389CBAA}"/>
              </a:ext>
            </a:extLst>
          </p:cNvPr>
          <p:cNvSpPr>
            <a:spLocks noGrp="1"/>
          </p:cNvSpPr>
          <p:nvPr>
            <p:ph type="title"/>
          </p:nvPr>
        </p:nvSpPr>
        <p:spPr/>
        <p:txBody>
          <a:bodyPr anchor="b">
            <a:normAutofit/>
          </a:bodyPr>
          <a:lstStyle/>
          <a:p>
            <a:r>
              <a:rPr lang="de-DE" noProof="0" dirty="0"/>
              <a:t>Wildbienen</a:t>
            </a:r>
            <a:endParaRPr lang="de-DE" dirty="0"/>
          </a:p>
        </p:txBody>
      </p:sp>
      <p:sp>
        <p:nvSpPr>
          <p:cNvPr id="13" name="Textfeld 12">
            <a:extLst>
              <a:ext uri="{FF2B5EF4-FFF2-40B4-BE49-F238E27FC236}">
                <a16:creationId xmlns:a16="http://schemas.microsoft.com/office/drawing/2014/main" id="{04D75B88-57C8-A66A-F642-45EBD8C42A05}"/>
              </a:ext>
            </a:extLst>
          </p:cNvPr>
          <p:cNvSpPr txBox="1"/>
          <p:nvPr/>
        </p:nvSpPr>
        <p:spPr>
          <a:xfrm>
            <a:off x="5939999" y="2009002"/>
            <a:ext cx="3009268" cy="276999"/>
          </a:xfrm>
          <a:prstGeom prst="rect">
            <a:avLst/>
          </a:prstGeom>
          <a:noFill/>
        </p:spPr>
        <p:txBody>
          <a:bodyPr wrap="square" rtlCol="0">
            <a:spAutoFit/>
          </a:bodyPr>
          <a:lstStyle/>
          <a:p>
            <a:r>
              <a:rPr lang="de-AT" sz="1200" dirty="0">
                <a:solidFill>
                  <a:schemeClr val="bg1"/>
                </a:solidFill>
              </a:rPr>
              <a:t>Gehörnte Mauerbiene (©NABU/A. Hurtig)</a:t>
            </a:r>
            <a:endParaRPr lang="de-DE" sz="1200" dirty="0">
              <a:solidFill>
                <a:schemeClr val="bg1"/>
              </a:solidFill>
            </a:endParaRPr>
          </a:p>
        </p:txBody>
      </p:sp>
      <p:sp>
        <p:nvSpPr>
          <p:cNvPr id="16" name="Textfeld 15">
            <a:extLst>
              <a:ext uri="{FF2B5EF4-FFF2-40B4-BE49-F238E27FC236}">
                <a16:creationId xmlns:a16="http://schemas.microsoft.com/office/drawing/2014/main" id="{5C4E86D8-38C2-CD9C-4CEF-EFD0D735EC58}"/>
              </a:ext>
            </a:extLst>
          </p:cNvPr>
          <p:cNvSpPr txBox="1"/>
          <p:nvPr/>
        </p:nvSpPr>
        <p:spPr>
          <a:xfrm>
            <a:off x="5939048" y="4501479"/>
            <a:ext cx="2470165" cy="276999"/>
          </a:xfrm>
          <a:prstGeom prst="rect">
            <a:avLst/>
          </a:prstGeom>
          <a:noFill/>
        </p:spPr>
        <p:txBody>
          <a:bodyPr wrap="square" rtlCol="0">
            <a:spAutoFit/>
          </a:bodyPr>
          <a:lstStyle/>
          <a:p>
            <a:r>
              <a:rPr lang="de-AT" sz="1200" dirty="0">
                <a:solidFill>
                  <a:schemeClr val="bg1"/>
                </a:solidFill>
              </a:rPr>
              <a:t>Große Holzbiene (©L. Allner)</a:t>
            </a:r>
            <a:endParaRPr lang="de-DE" dirty="0">
              <a:solidFill>
                <a:schemeClr val="bg1"/>
              </a:solidFill>
            </a:endParaRPr>
          </a:p>
        </p:txBody>
      </p:sp>
      <p:sp>
        <p:nvSpPr>
          <p:cNvPr id="4" name="Datumsplatzhalter 3">
            <a:extLst>
              <a:ext uri="{FF2B5EF4-FFF2-40B4-BE49-F238E27FC236}">
                <a16:creationId xmlns:a16="http://schemas.microsoft.com/office/drawing/2014/main" id="{75F00255-56EC-5980-3326-90C8CCD4F9A5}"/>
              </a:ext>
            </a:extLst>
          </p:cNvPr>
          <p:cNvSpPr>
            <a:spLocks noGrp="1"/>
          </p:cNvSpPr>
          <p:nvPr>
            <p:ph type="dt" sz="half" idx="10"/>
          </p:nvPr>
        </p:nvSpPr>
        <p:spPr/>
        <p:txBody>
          <a:bodyPr/>
          <a:lstStyle/>
          <a:p>
            <a:fld id="{6B713D16-64F4-4981-90CE-D36A10681156}" type="datetime1">
              <a:rPr lang="de-DE" smtClean="0"/>
              <a:t>26.01.2026</a:t>
            </a:fld>
            <a:endParaRPr lang="de-DE"/>
          </a:p>
        </p:txBody>
      </p:sp>
    </p:spTree>
    <p:extLst>
      <p:ext uri="{BB962C8B-B14F-4D97-AF65-F5344CB8AC3E}">
        <p14:creationId xmlns:p14="http://schemas.microsoft.com/office/powerpoint/2010/main" val="3054602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11F2D9-2D91-733C-CEA8-9B44FD0FF881}"/>
            </a:ext>
          </a:extLst>
        </p:cNvPr>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046FC93-5EDE-09FD-72E1-2E57286F4A80}"/>
              </a:ext>
            </a:extLst>
          </p:cNvPr>
          <p:cNvSpPr>
            <a:spLocks noGrp="1"/>
          </p:cNvSpPr>
          <p:nvPr>
            <p:ph type="ftr" sz="quarter" idx="11"/>
          </p:nvPr>
        </p:nvSpPr>
        <p:spPr/>
        <p:txBody>
          <a:bodyPr/>
          <a:lstStyle/>
          <a:p>
            <a:r>
              <a:rPr lang="da-DK"/>
              <a:t>Nisthilfe</a:t>
            </a:r>
            <a:endParaRPr lang="de-DE"/>
          </a:p>
        </p:txBody>
      </p:sp>
      <p:sp>
        <p:nvSpPr>
          <p:cNvPr id="7" name="Foliennummernplatzhalter 6">
            <a:extLst>
              <a:ext uri="{FF2B5EF4-FFF2-40B4-BE49-F238E27FC236}">
                <a16:creationId xmlns:a16="http://schemas.microsoft.com/office/drawing/2014/main" id="{1AF7BE6F-2E41-5265-B86F-295F426FF89B}"/>
              </a:ext>
            </a:extLst>
          </p:cNvPr>
          <p:cNvSpPr>
            <a:spLocks noGrp="1"/>
          </p:cNvSpPr>
          <p:nvPr>
            <p:ph type="sldNum" sz="quarter" idx="12"/>
          </p:nvPr>
        </p:nvSpPr>
        <p:spPr/>
        <p:txBody>
          <a:bodyPr/>
          <a:lstStyle/>
          <a:p>
            <a:fld id="{9D26C6B8-7DF4-4F01-8878-A6272B56DAC3}" type="slidenum">
              <a:rPr lang="de-DE" smtClean="0"/>
              <a:pPr/>
              <a:t>11</a:t>
            </a:fld>
            <a:endParaRPr lang="de-DE"/>
          </a:p>
        </p:txBody>
      </p:sp>
      <p:pic>
        <p:nvPicPr>
          <p:cNvPr id="1028" name="Picture 4">
            <a:extLst>
              <a:ext uri="{FF2B5EF4-FFF2-40B4-BE49-F238E27FC236}">
                <a16:creationId xmlns:a16="http://schemas.microsoft.com/office/drawing/2014/main" id="{2C06F995-F06F-7632-BDA2-DFDBAA717B5F}"/>
              </a:ext>
            </a:extLst>
          </p:cNvPr>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rcRect l="36" r="36"/>
          <a:stretch/>
        </p:blipFill>
        <p:spPr bwMode="auto">
          <a:xfrm>
            <a:off x="5940000" y="0"/>
            <a:ext cx="3211286" cy="4780800"/>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2BB16651-CBF0-92B2-6E40-4918D5BAE68F}"/>
              </a:ext>
            </a:extLst>
          </p:cNvPr>
          <p:cNvSpPr>
            <a:spLocks noGrp="1"/>
          </p:cNvSpPr>
          <p:nvPr>
            <p:ph type="title"/>
          </p:nvPr>
        </p:nvSpPr>
        <p:spPr/>
        <p:txBody>
          <a:bodyPr/>
          <a:lstStyle/>
          <a:p>
            <a:r>
              <a:rPr lang="de-AT" dirty="0"/>
              <a:t>Wildbienenhotel</a:t>
            </a:r>
            <a:endParaRPr lang="de-DE" dirty="0"/>
          </a:p>
        </p:txBody>
      </p:sp>
      <p:sp>
        <p:nvSpPr>
          <p:cNvPr id="5" name="Inhaltsplatzhalter 4">
            <a:extLst>
              <a:ext uri="{FF2B5EF4-FFF2-40B4-BE49-F238E27FC236}">
                <a16:creationId xmlns:a16="http://schemas.microsoft.com/office/drawing/2014/main" id="{E55DCFB3-A8A9-CA62-17FF-406408A5D13B}"/>
              </a:ext>
            </a:extLst>
          </p:cNvPr>
          <p:cNvSpPr>
            <a:spLocks noGrp="1"/>
          </p:cNvSpPr>
          <p:nvPr>
            <p:ph sz="half" idx="1"/>
          </p:nvPr>
        </p:nvSpPr>
        <p:spPr/>
        <p:txBody>
          <a:bodyPr/>
          <a:lstStyle/>
          <a:p>
            <a:r>
              <a:rPr lang="de-AT" b="1" dirty="0"/>
              <a:t>Was ist ein Wildbienenhotel?</a:t>
            </a:r>
          </a:p>
          <a:p>
            <a:endParaRPr lang="de-AT" dirty="0"/>
          </a:p>
          <a:p>
            <a:pPr marL="285750" indent="-285750">
              <a:buFont typeface="Arial" panose="020B0604020202020204" pitchFamily="34" charset="0"/>
              <a:buChar char="•"/>
            </a:pPr>
            <a:r>
              <a:rPr lang="de-DE" dirty="0"/>
              <a:t>Nisthilfe für solitär lebende Wildbienen</a:t>
            </a:r>
          </a:p>
          <a:p>
            <a:pPr marL="285750" indent="-285750">
              <a:buFont typeface="Arial" panose="020B0604020202020204" pitchFamily="34" charset="0"/>
              <a:buChar char="•"/>
            </a:pPr>
            <a:r>
              <a:rPr lang="de-DE" dirty="0"/>
              <a:t>Geschützter Ort zur Brutaufzucht und Überwinterung</a:t>
            </a:r>
          </a:p>
          <a:p>
            <a:pPr marL="285750" indent="-285750">
              <a:buFont typeface="Arial" panose="020B0604020202020204" pitchFamily="34" charset="0"/>
              <a:buChar char="•"/>
            </a:pPr>
            <a:r>
              <a:rPr lang="de-DE" dirty="0"/>
              <a:t>Künstliche Struktur</a:t>
            </a:r>
          </a:p>
          <a:p>
            <a:endParaRPr lang="de-DE" dirty="0"/>
          </a:p>
          <a:p>
            <a:pPr marL="285750" indent="-285750">
              <a:buFont typeface="Wingdings" panose="05000000000000000000" pitchFamily="2" charset="2"/>
              <a:buChar char="Ø"/>
            </a:pPr>
            <a:r>
              <a:rPr lang="de-DE" dirty="0"/>
              <a:t>Wildbienenhotel ≠ Insektenhotel</a:t>
            </a:r>
          </a:p>
          <a:p>
            <a:pPr marL="285750" indent="-285750">
              <a:buFont typeface="Wingdings" panose="05000000000000000000" pitchFamily="2" charset="2"/>
              <a:buChar char="Ø"/>
            </a:pPr>
            <a:r>
              <a:rPr lang="de-DE" dirty="0"/>
              <a:t>Wildbienenhotel = Nisthilfe</a:t>
            </a:r>
          </a:p>
        </p:txBody>
      </p:sp>
      <p:sp>
        <p:nvSpPr>
          <p:cNvPr id="3" name="Datumsplatzhalter 2">
            <a:extLst>
              <a:ext uri="{FF2B5EF4-FFF2-40B4-BE49-F238E27FC236}">
                <a16:creationId xmlns:a16="http://schemas.microsoft.com/office/drawing/2014/main" id="{398C06C7-E20C-4275-C535-71E4802DB6AF}"/>
              </a:ext>
            </a:extLst>
          </p:cNvPr>
          <p:cNvSpPr>
            <a:spLocks noGrp="1"/>
          </p:cNvSpPr>
          <p:nvPr>
            <p:ph type="dt" sz="half" idx="10"/>
          </p:nvPr>
        </p:nvSpPr>
        <p:spPr/>
        <p:txBody>
          <a:bodyPr/>
          <a:lstStyle/>
          <a:p>
            <a:fld id="{B2FAF56E-4F24-407F-9EE6-B83D251CCF4A}" type="datetime1">
              <a:rPr lang="de-DE" smtClean="0"/>
              <a:t>26.01.2026</a:t>
            </a:fld>
            <a:endParaRPr lang="de-DE"/>
          </a:p>
        </p:txBody>
      </p:sp>
    </p:spTree>
    <p:extLst>
      <p:ext uri="{BB962C8B-B14F-4D97-AF65-F5344CB8AC3E}">
        <p14:creationId xmlns:p14="http://schemas.microsoft.com/office/powerpoint/2010/main" val="3677356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platzhalter 8" descr="Ein Bild, das draußen, Pflanze, Gras, Baum enthält.&#10;&#10;KI-generierte Inhalte können fehlerhaft sein.">
            <a:extLst>
              <a:ext uri="{FF2B5EF4-FFF2-40B4-BE49-F238E27FC236}">
                <a16:creationId xmlns:a16="http://schemas.microsoft.com/office/drawing/2014/main" id="{0C5AAE47-DEB6-F700-F7A6-B47A2E62E3C9}"/>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371" b="371"/>
          <a:stretch>
            <a:fillRect/>
          </a:stretch>
        </p:blipFill>
        <p:spPr/>
      </p:pic>
      <p:pic>
        <p:nvPicPr>
          <p:cNvPr id="4" name="Inhaltsplatzhalter 3" descr="Ein Bild, das Text, Screenshot, Rechteck, Design enthält.&#10;&#10;KI-generierte Inhalte können fehlerhaft sein.">
            <a:extLst>
              <a:ext uri="{FF2B5EF4-FFF2-40B4-BE49-F238E27FC236}">
                <a16:creationId xmlns:a16="http://schemas.microsoft.com/office/drawing/2014/main" id="{3CD327AF-7778-1993-CDF5-AE5AE18BE23B}"/>
              </a:ext>
            </a:extLst>
          </p:cNvPr>
          <p:cNvPicPr>
            <a:picLocks noGrp="1" noChangeAspect="1"/>
          </p:cNvPicPr>
          <p:nvPr>
            <p:ph sz="half" idx="1"/>
          </p:nvPr>
        </p:nvPicPr>
        <p:blipFill>
          <a:blip r:embed="rId4">
            <a:extLst>
              <a:ext uri="{28A0092B-C50C-407E-A947-70E740481C1C}">
                <a14:useLocalDpi xmlns:a14="http://schemas.microsoft.com/office/drawing/2010/main" val="0"/>
              </a:ext>
            </a:extLst>
          </a:blip>
          <a:srcRect t="2293"/>
          <a:stretch>
            <a:fillRect/>
          </a:stretch>
        </p:blipFill>
        <p:spPr>
          <a:xfrm>
            <a:off x="457200" y="896400"/>
            <a:ext cx="5162287" cy="3564000"/>
          </a:xfrm>
        </p:spPr>
      </p:pic>
      <p:sp>
        <p:nvSpPr>
          <p:cNvPr id="6" name="Fußzeilenplatzhalter 5">
            <a:extLst>
              <a:ext uri="{FF2B5EF4-FFF2-40B4-BE49-F238E27FC236}">
                <a16:creationId xmlns:a16="http://schemas.microsoft.com/office/drawing/2014/main" id="{24D70093-73FD-022D-0495-3C8B1EB06D86}"/>
              </a:ext>
            </a:extLst>
          </p:cNvPr>
          <p:cNvSpPr>
            <a:spLocks noGrp="1"/>
          </p:cNvSpPr>
          <p:nvPr>
            <p:ph type="ftr" sz="quarter" idx="11"/>
          </p:nvPr>
        </p:nvSpPr>
        <p:spPr/>
        <p:txBody>
          <a:bodyPr/>
          <a:lstStyle/>
          <a:p>
            <a:r>
              <a:rPr lang="da-DK"/>
              <a:t>Nisthilfe</a:t>
            </a:r>
            <a:endParaRPr lang="de-DE"/>
          </a:p>
        </p:txBody>
      </p:sp>
      <p:sp>
        <p:nvSpPr>
          <p:cNvPr id="7" name="Foliennummernplatzhalter 6">
            <a:extLst>
              <a:ext uri="{FF2B5EF4-FFF2-40B4-BE49-F238E27FC236}">
                <a16:creationId xmlns:a16="http://schemas.microsoft.com/office/drawing/2014/main" id="{FBF51A52-C995-4910-FEA7-0E7A76DC3954}"/>
              </a:ext>
            </a:extLst>
          </p:cNvPr>
          <p:cNvSpPr>
            <a:spLocks noGrp="1"/>
          </p:cNvSpPr>
          <p:nvPr>
            <p:ph type="sldNum" sz="quarter" idx="12"/>
          </p:nvPr>
        </p:nvSpPr>
        <p:spPr/>
        <p:txBody>
          <a:bodyPr/>
          <a:lstStyle/>
          <a:p>
            <a:fld id="{9D26C6B8-7DF4-4F01-8878-A6272B56DAC3}" type="slidenum">
              <a:rPr lang="de-DE" smtClean="0"/>
              <a:pPr/>
              <a:t>12</a:t>
            </a:fld>
            <a:endParaRPr lang="de-DE"/>
          </a:p>
        </p:txBody>
      </p:sp>
      <p:sp>
        <p:nvSpPr>
          <p:cNvPr id="2" name="Titel 1">
            <a:extLst>
              <a:ext uri="{FF2B5EF4-FFF2-40B4-BE49-F238E27FC236}">
                <a16:creationId xmlns:a16="http://schemas.microsoft.com/office/drawing/2014/main" id="{54800F84-2A4D-022D-C2A9-6780921B4DC3}"/>
              </a:ext>
            </a:extLst>
          </p:cNvPr>
          <p:cNvSpPr>
            <a:spLocks noGrp="1"/>
          </p:cNvSpPr>
          <p:nvPr>
            <p:ph type="title"/>
          </p:nvPr>
        </p:nvSpPr>
        <p:spPr/>
        <p:txBody>
          <a:bodyPr/>
          <a:lstStyle/>
          <a:p>
            <a:r>
              <a:rPr lang="de-AT" dirty="0"/>
              <a:t>Wildbienenhotel – Materialauswahl</a:t>
            </a:r>
            <a:endParaRPr lang="de-DE" dirty="0"/>
          </a:p>
        </p:txBody>
      </p:sp>
      <p:sp>
        <p:nvSpPr>
          <p:cNvPr id="10" name="Textfeld 9">
            <a:extLst>
              <a:ext uri="{FF2B5EF4-FFF2-40B4-BE49-F238E27FC236}">
                <a16:creationId xmlns:a16="http://schemas.microsoft.com/office/drawing/2014/main" id="{F16FD978-A6B1-93CE-875A-1C7812BB12AB}"/>
              </a:ext>
            </a:extLst>
          </p:cNvPr>
          <p:cNvSpPr txBox="1"/>
          <p:nvPr/>
        </p:nvSpPr>
        <p:spPr>
          <a:xfrm>
            <a:off x="5939631" y="4503758"/>
            <a:ext cx="3275931" cy="276999"/>
          </a:xfrm>
          <a:prstGeom prst="rect">
            <a:avLst/>
          </a:prstGeom>
          <a:noFill/>
        </p:spPr>
        <p:txBody>
          <a:bodyPr wrap="square" rtlCol="0">
            <a:spAutoFit/>
          </a:bodyPr>
          <a:lstStyle/>
          <a:p>
            <a:r>
              <a:rPr lang="de-DE" sz="1200" dirty="0">
                <a:solidFill>
                  <a:schemeClr val="bg1"/>
                </a:solidFill>
              </a:rPr>
              <a:t>NABU-Naturgarten Hamburg (©NABU/T. Dröse)</a:t>
            </a:r>
          </a:p>
        </p:txBody>
      </p:sp>
      <p:sp>
        <p:nvSpPr>
          <p:cNvPr id="3" name="Datumsplatzhalter 2">
            <a:extLst>
              <a:ext uri="{FF2B5EF4-FFF2-40B4-BE49-F238E27FC236}">
                <a16:creationId xmlns:a16="http://schemas.microsoft.com/office/drawing/2014/main" id="{B2332E82-E69D-1280-C5B2-DE182FA9483B}"/>
              </a:ext>
            </a:extLst>
          </p:cNvPr>
          <p:cNvSpPr>
            <a:spLocks noGrp="1"/>
          </p:cNvSpPr>
          <p:nvPr>
            <p:ph type="dt" sz="half" idx="10"/>
          </p:nvPr>
        </p:nvSpPr>
        <p:spPr/>
        <p:txBody>
          <a:bodyPr/>
          <a:lstStyle/>
          <a:p>
            <a:fld id="{4EC53A31-341C-4B46-A345-0E9E1AD49C0C}" type="datetime1">
              <a:rPr lang="de-DE" smtClean="0"/>
              <a:t>26.01.2026</a:t>
            </a:fld>
            <a:endParaRPr lang="de-DE"/>
          </a:p>
        </p:txBody>
      </p:sp>
    </p:spTree>
    <p:extLst>
      <p:ext uri="{BB962C8B-B14F-4D97-AF65-F5344CB8AC3E}">
        <p14:creationId xmlns:p14="http://schemas.microsoft.com/office/powerpoint/2010/main" val="15664068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9C16C-F16F-B70C-3D26-6B3D3386182E}"/>
            </a:ext>
          </a:extLst>
        </p:cNvPr>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E5C3A465-41BF-1CF4-2DF4-610FE0A82C91}"/>
              </a:ext>
            </a:extLst>
          </p:cNvPr>
          <p:cNvSpPr>
            <a:spLocks noGrp="1"/>
          </p:cNvSpPr>
          <p:nvPr>
            <p:ph type="ftr" sz="quarter" idx="11"/>
          </p:nvPr>
        </p:nvSpPr>
        <p:spPr/>
        <p:txBody>
          <a:bodyPr/>
          <a:lstStyle/>
          <a:p>
            <a:r>
              <a:rPr lang="da-DK" dirty="0"/>
              <a:t>Nisthilfe</a:t>
            </a:r>
            <a:endParaRPr lang="de-DE" dirty="0"/>
          </a:p>
        </p:txBody>
      </p:sp>
      <p:sp>
        <p:nvSpPr>
          <p:cNvPr id="7" name="Foliennummernplatzhalter 6">
            <a:extLst>
              <a:ext uri="{FF2B5EF4-FFF2-40B4-BE49-F238E27FC236}">
                <a16:creationId xmlns:a16="http://schemas.microsoft.com/office/drawing/2014/main" id="{8E5B1483-C8A7-5CCF-659C-1F562BA482DF}"/>
              </a:ext>
            </a:extLst>
          </p:cNvPr>
          <p:cNvSpPr>
            <a:spLocks noGrp="1"/>
          </p:cNvSpPr>
          <p:nvPr>
            <p:ph type="sldNum" sz="quarter" idx="12"/>
          </p:nvPr>
        </p:nvSpPr>
        <p:spPr/>
        <p:txBody>
          <a:bodyPr/>
          <a:lstStyle/>
          <a:p>
            <a:fld id="{9D26C6B8-7DF4-4F01-8878-A6272B56DAC3}" type="slidenum">
              <a:rPr lang="de-DE" smtClean="0"/>
              <a:pPr/>
              <a:t>13</a:t>
            </a:fld>
            <a:endParaRPr lang="de-DE"/>
          </a:p>
        </p:txBody>
      </p:sp>
      <p:sp>
        <p:nvSpPr>
          <p:cNvPr id="2" name="Titel 1">
            <a:extLst>
              <a:ext uri="{FF2B5EF4-FFF2-40B4-BE49-F238E27FC236}">
                <a16:creationId xmlns:a16="http://schemas.microsoft.com/office/drawing/2014/main" id="{80F1C708-0062-8947-FEAB-E9C3B1497DF0}"/>
              </a:ext>
            </a:extLst>
          </p:cNvPr>
          <p:cNvSpPr>
            <a:spLocks noGrp="1"/>
          </p:cNvSpPr>
          <p:nvPr>
            <p:ph type="title"/>
          </p:nvPr>
        </p:nvSpPr>
        <p:spPr/>
        <p:txBody>
          <a:bodyPr/>
          <a:lstStyle/>
          <a:p>
            <a:r>
              <a:rPr lang="de-AT" dirty="0"/>
              <a:t>Wildbienenhotel – Materialauswahl – Lösung</a:t>
            </a:r>
            <a:endParaRPr lang="de-DE" dirty="0"/>
          </a:p>
        </p:txBody>
      </p:sp>
      <p:sp>
        <p:nvSpPr>
          <p:cNvPr id="5" name="Inhaltsplatzhalter 4">
            <a:extLst>
              <a:ext uri="{FF2B5EF4-FFF2-40B4-BE49-F238E27FC236}">
                <a16:creationId xmlns:a16="http://schemas.microsoft.com/office/drawing/2014/main" id="{CDBF11E4-F6AD-588E-D5F4-6E5FB1CC133E}"/>
              </a:ext>
            </a:extLst>
          </p:cNvPr>
          <p:cNvSpPr>
            <a:spLocks noGrp="1"/>
          </p:cNvSpPr>
          <p:nvPr>
            <p:ph sz="half" idx="1"/>
          </p:nvPr>
        </p:nvSpPr>
        <p:spPr>
          <a:xfrm>
            <a:off x="457199" y="1080000"/>
            <a:ext cx="5251450" cy="3603318"/>
          </a:xfrm>
        </p:spPr>
        <p:txBody>
          <a:bodyPr numCol="2"/>
          <a:lstStyle/>
          <a:p>
            <a:r>
              <a:rPr lang="de-AT" b="1" dirty="0"/>
              <a:t>Materialauswahl:</a:t>
            </a:r>
            <a:endParaRPr lang="de-AT" dirty="0"/>
          </a:p>
          <a:p>
            <a:pPr marL="285750" indent="-285750">
              <a:buFont typeface="Arial" panose="020B0604020202020204" pitchFamily="34" charset="0"/>
              <a:buChar char="•"/>
            </a:pPr>
            <a:r>
              <a:rPr lang="de-DE" dirty="0"/>
              <a:t>Hartholz: Löcher (ø 2 – 8 mm) in Längsseite</a:t>
            </a:r>
          </a:p>
          <a:p>
            <a:pPr marL="285750" indent="-285750">
              <a:buFont typeface="Arial" panose="020B0604020202020204" pitchFamily="34" charset="0"/>
              <a:buChar char="•"/>
            </a:pPr>
            <a:r>
              <a:rPr lang="de-DE" dirty="0"/>
              <a:t>Lehmsteilwände</a:t>
            </a:r>
          </a:p>
          <a:p>
            <a:pPr marL="285750" indent="-285750">
              <a:buFont typeface="Arial" panose="020B0604020202020204" pitchFamily="34" charset="0"/>
              <a:buChar char="•"/>
            </a:pPr>
            <a:r>
              <a:rPr lang="de-DE" dirty="0" err="1"/>
              <a:t>Sandarium</a:t>
            </a:r>
            <a:endParaRPr lang="de-DE" dirty="0"/>
          </a:p>
          <a:p>
            <a:endParaRPr lang="de-DE" b="1" dirty="0"/>
          </a:p>
          <a:p>
            <a:endParaRPr lang="de-DE" b="1" dirty="0"/>
          </a:p>
          <a:p>
            <a:r>
              <a:rPr lang="de-DE" b="1" dirty="0" err="1"/>
              <a:t>No</a:t>
            </a:r>
            <a:r>
              <a:rPr lang="de-DE" b="1" dirty="0"/>
              <a:t> </a:t>
            </a:r>
            <a:r>
              <a:rPr lang="de-DE" b="1" dirty="0" err="1"/>
              <a:t>Go‘s</a:t>
            </a:r>
            <a:r>
              <a:rPr lang="de-DE" b="1" dirty="0"/>
              <a:t>:</a:t>
            </a:r>
          </a:p>
          <a:p>
            <a:pPr marL="285750" indent="-285750">
              <a:buFont typeface="Arial" panose="020B0604020202020204" pitchFamily="34" charset="0"/>
              <a:buChar char="•"/>
            </a:pPr>
            <a:r>
              <a:rPr lang="de-DE" dirty="0"/>
              <a:t>Zapfen, Nadelgehölz</a:t>
            </a:r>
          </a:p>
          <a:p>
            <a:pPr marL="285750" lvl="0" indent="-285750">
              <a:buFont typeface="Arial" panose="020B0604020202020204" pitchFamily="34" charset="0"/>
              <a:buChar char="•"/>
            </a:pPr>
            <a:r>
              <a:rPr lang="de-DE" dirty="0"/>
              <a:t>Muscheln</a:t>
            </a:r>
          </a:p>
          <a:p>
            <a:pPr marL="285750" indent="-285750">
              <a:buFont typeface="Arial" panose="020B0604020202020204" pitchFamily="34" charset="0"/>
              <a:buChar char="•"/>
            </a:pPr>
            <a:r>
              <a:rPr lang="de-DE" dirty="0"/>
              <a:t>Ziegelsteine, Steine</a:t>
            </a:r>
          </a:p>
          <a:p>
            <a:endParaRPr lang="de-DE" dirty="0"/>
          </a:p>
          <a:p>
            <a:pPr marL="285750" indent="-285750">
              <a:buFont typeface="Arial" panose="020B0604020202020204" pitchFamily="34" charset="0"/>
              <a:buChar char="•"/>
            </a:pPr>
            <a:r>
              <a:rPr lang="de-DE" dirty="0"/>
              <a:t>Holzklötze und Balken statt Baumscheiben</a:t>
            </a:r>
          </a:p>
          <a:p>
            <a:pPr marL="285750" indent="-285750">
              <a:buFont typeface="Arial" panose="020B0604020202020204" pitchFamily="34" charset="0"/>
              <a:buChar char="•"/>
            </a:pPr>
            <a:r>
              <a:rPr lang="de-DE" dirty="0"/>
              <a:t>Bambusröhren und Schilfstängel (Länge: 14 – 20 cm)</a:t>
            </a:r>
          </a:p>
          <a:p>
            <a:pPr lvl="0"/>
            <a:endParaRPr lang="de-DE" dirty="0"/>
          </a:p>
          <a:p>
            <a:pPr lvl="0"/>
            <a:endParaRPr lang="de-DE" dirty="0"/>
          </a:p>
          <a:p>
            <a:pPr marL="285750" lvl="0" indent="-285750">
              <a:buFont typeface="Arial" panose="020B0604020202020204" pitchFamily="34" charset="0"/>
              <a:buChar char="•"/>
            </a:pPr>
            <a:r>
              <a:rPr lang="de-DE" dirty="0"/>
              <a:t>Unsauber geschnittenes Schilf</a:t>
            </a:r>
          </a:p>
          <a:p>
            <a:pPr marL="285750" lvl="0" indent="-285750">
              <a:buFont typeface="Arial" panose="020B0604020202020204" pitchFamily="34" charset="0"/>
              <a:buChar char="•"/>
            </a:pPr>
            <a:r>
              <a:rPr lang="de-DE" dirty="0"/>
              <a:t>Zu harte Lehmwände</a:t>
            </a:r>
          </a:p>
        </p:txBody>
      </p:sp>
      <p:pic>
        <p:nvPicPr>
          <p:cNvPr id="9" name="Bildplatzhalter 8">
            <a:extLst>
              <a:ext uri="{FF2B5EF4-FFF2-40B4-BE49-F238E27FC236}">
                <a16:creationId xmlns:a16="http://schemas.microsoft.com/office/drawing/2014/main" id="{A3F2BDB8-4C77-B24C-E47B-C65BDBDE628C}"/>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9" b="19"/>
          <a:stretch/>
        </p:blipFill>
        <p:spPr/>
      </p:pic>
      <p:sp>
        <p:nvSpPr>
          <p:cNvPr id="3" name="Datumsplatzhalter 2">
            <a:extLst>
              <a:ext uri="{FF2B5EF4-FFF2-40B4-BE49-F238E27FC236}">
                <a16:creationId xmlns:a16="http://schemas.microsoft.com/office/drawing/2014/main" id="{B64CB9DD-3565-6A65-B38E-383C7281B370}"/>
              </a:ext>
            </a:extLst>
          </p:cNvPr>
          <p:cNvSpPr>
            <a:spLocks noGrp="1"/>
          </p:cNvSpPr>
          <p:nvPr>
            <p:ph type="dt" sz="half" idx="10"/>
          </p:nvPr>
        </p:nvSpPr>
        <p:spPr/>
        <p:txBody>
          <a:bodyPr/>
          <a:lstStyle/>
          <a:p>
            <a:fld id="{9C6094C8-7587-4785-B8E5-6DA319679004}" type="datetime1">
              <a:rPr lang="de-DE" smtClean="0"/>
              <a:t>26.01.2026</a:t>
            </a:fld>
            <a:endParaRPr lang="de-DE"/>
          </a:p>
        </p:txBody>
      </p:sp>
    </p:spTree>
    <p:extLst>
      <p:ext uri="{BB962C8B-B14F-4D97-AF65-F5344CB8AC3E}">
        <p14:creationId xmlns:p14="http://schemas.microsoft.com/office/powerpoint/2010/main" val="3837151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1" end="1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12" end="1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
                                            <p:txEl>
                                              <p:pRg st="15" end="15"/>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F36F2B-C2A3-1931-ACB7-BE1E770D699E}"/>
            </a:ext>
          </a:extLst>
        </p:cNvPr>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6810E1A-5F34-BBF6-14EA-09CD770D2B58}"/>
              </a:ext>
            </a:extLst>
          </p:cNvPr>
          <p:cNvSpPr>
            <a:spLocks noGrp="1"/>
          </p:cNvSpPr>
          <p:nvPr>
            <p:ph type="ftr" sz="quarter" idx="11"/>
          </p:nvPr>
        </p:nvSpPr>
        <p:spPr/>
        <p:txBody>
          <a:bodyPr/>
          <a:lstStyle/>
          <a:p>
            <a:r>
              <a:rPr lang="da-DK"/>
              <a:t>Nisthilfe</a:t>
            </a:r>
            <a:endParaRPr lang="de-DE"/>
          </a:p>
        </p:txBody>
      </p:sp>
      <p:sp>
        <p:nvSpPr>
          <p:cNvPr id="7" name="Foliennummernplatzhalter 6">
            <a:extLst>
              <a:ext uri="{FF2B5EF4-FFF2-40B4-BE49-F238E27FC236}">
                <a16:creationId xmlns:a16="http://schemas.microsoft.com/office/drawing/2014/main" id="{C5BB5B26-168B-C9D5-A087-1C9AA608C64C}"/>
              </a:ext>
            </a:extLst>
          </p:cNvPr>
          <p:cNvSpPr>
            <a:spLocks noGrp="1"/>
          </p:cNvSpPr>
          <p:nvPr>
            <p:ph type="sldNum" sz="quarter" idx="12"/>
          </p:nvPr>
        </p:nvSpPr>
        <p:spPr/>
        <p:txBody>
          <a:bodyPr/>
          <a:lstStyle/>
          <a:p>
            <a:fld id="{9D26C6B8-7DF4-4F01-8878-A6272B56DAC3}" type="slidenum">
              <a:rPr lang="de-DE" smtClean="0"/>
              <a:pPr/>
              <a:t>14</a:t>
            </a:fld>
            <a:endParaRPr lang="de-DE"/>
          </a:p>
        </p:txBody>
      </p:sp>
      <p:sp>
        <p:nvSpPr>
          <p:cNvPr id="2" name="Titel 1">
            <a:extLst>
              <a:ext uri="{FF2B5EF4-FFF2-40B4-BE49-F238E27FC236}">
                <a16:creationId xmlns:a16="http://schemas.microsoft.com/office/drawing/2014/main" id="{5466E298-B4E4-523C-B2CA-5813707835BF}"/>
              </a:ext>
            </a:extLst>
          </p:cNvPr>
          <p:cNvSpPr>
            <a:spLocks noGrp="1"/>
          </p:cNvSpPr>
          <p:nvPr>
            <p:ph type="title"/>
          </p:nvPr>
        </p:nvSpPr>
        <p:spPr/>
        <p:txBody>
          <a:bodyPr/>
          <a:lstStyle/>
          <a:p>
            <a:r>
              <a:rPr lang="de-AT" dirty="0"/>
              <a:t>Wildbienenhotel – Standortwahl</a:t>
            </a:r>
            <a:endParaRPr lang="de-DE" dirty="0"/>
          </a:p>
        </p:txBody>
      </p:sp>
      <p:sp>
        <p:nvSpPr>
          <p:cNvPr id="5" name="Inhaltsplatzhalter 4">
            <a:extLst>
              <a:ext uri="{FF2B5EF4-FFF2-40B4-BE49-F238E27FC236}">
                <a16:creationId xmlns:a16="http://schemas.microsoft.com/office/drawing/2014/main" id="{8C2F35F0-A1BD-8820-E844-04C1C164D49B}"/>
              </a:ext>
            </a:extLst>
          </p:cNvPr>
          <p:cNvSpPr>
            <a:spLocks noGrp="1"/>
          </p:cNvSpPr>
          <p:nvPr>
            <p:ph sz="half" idx="1"/>
          </p:nvPr>
        </p:nvSpPr>
        <p:spPr/>
        <p:txBody>
          <a:bodyPr/>
          <a:lstStyle/>
          <a:p>
            <a:r>
              <a:rPr lang="de-AT" b="1" dirty="0"/>
              <a:t>Wo stellen wir das Wildbienenhotel auf?</a:t>
            </a:r>
          </a:p>
          <a:p>
            <a:endParaRPr lang="de-AT" dirty="0"/>
          </a:p>
          <a:p>
            <a:pPr marL="285750" indent="-285750">
              <a:buFont typeface="Arial" panose="020B0604020202020204" pitchFamily="34" charset="0"/>
              <a:buChar char="•"/>
            </a:pPr>
            <a:r>
              <a:rPr lang="de-DE" dirty="0"/>
              <a:t>Befestigung an einem sonnigen Ort.</a:t>
            </a:r>
          </a:p>
          <a:p>
            <a:pPr marL="462150" lvl="1" indent="-285750">
              <a:buFont typeface="Wingdings" panose="05000000000000000000" pitchFamily="2" charset="2"/>
              <a:buChar char="Ø"/>
            </a:pPr>
            <a:r>
              <a:rPr lang="de-DE" dirty="0"/>
              <a:t>Öffnung sollte nach Süden zeigen.</a:t>
            </a:r>
          </a:p>
          <a:p>
            <a:pPr marL="285750" indent="-285750">
              <a:buFont typeface="Arial" panose="020B0604020202020204" pitchFamily="34" charset="0"/>
              <a:buChar char="•"/>
            </a:pPr>
            <a:r>
              <a:rPr lang="de-DE" dirty="0"/>
              <a:t>Regenschutz nach Westen</a:t>
            </a:r>
          </a:p>
          <a:p>
            <a:pPr marL="462150" lvl="1" indent="-285750">
              <a:buFont typeface="Wingdings" panose="05000000000000000000" pitchFamily="2" charset="2"/>
              <a:buChar char="Ø"/>
            </a:pPr>
            <a:r>
              <a:rPr lang="de-DE" dirty="0"/>
              <a:t>Schutz vor eindringender Feuchtigkeit.</a:t>
            </a:r>
          </a:p>
          <a:p>
            <a:pPr marL="462150" lvl="1" indent="-285750">
              <a:buFont typeface="Wingdings" panose="05000000000000000000" pitchFamily="2" charset="2"/>
              <a:buChar char="Ø"/>
            </a:pPr>
            <a:r>
              <a:rPr lang="de-DE" dirty="0"/>
              <a:t>Vermeidung von Schimmelbildung</a:t>
            </a:r>
          </a:p>
          <a:p>
            <a:pPr marL="285750" indent="-285750">
              <a:buFont typeface="Arial" panose="020B0604020202020204" pitchFamily="34" charset="0"/>
              <a:buChar char="•"/>
            </a:pPr>
            <a:r>
              <a:rPr lang="de-DE" dirty="0"/>
              <a:t>Nisthilfen sicher befestigen.</a:t>
            </a:r>
          </a:p>
          <a:p>
            <a:pPr marL="462150" lvl="1" indent="-285750">
              <a:buFont typeface="Wingdings" panose="05000000000000000000" pitchFamily="2" charset="2"/>
              <a:buChar char="Ø"/>
            </a:pPr>
            <a:r>
              <a:rPr lang="de-DE" dirty="0"/>
              <a:t>Vermeidung von Bewegungen durch Windböen.</a:t>
            </a:r>
          </a:p>
        </p:txBody>
      </p:sp>
      <p:pic>
        <p:nvPicPr>
          <p:cNvPr id="10" name="Bildplatzhalter 9" descr="Ein Bild, das Baumaterial, Backstein, Holz, Gelände enthält.&#10;&#10;KI-generierte Inhalte können fehlerhaft sein.">
            <a:extLst>
              <a:ext uri="{FF2B5EF4-FFF2-40B4-BE49-F238E27FC236}">
                <a16:creationId xmlns:a16="http://schemas.microsoft.com/office/drawing/2014/main" id="{BD534450-BF40-92E7-9B64-090439813E93}"/>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371" r="371"/>
          <a:stretch>
            <a:fillRect/>
          </a:stretch>
        </p:blipFill>
        <p:spPr>
          <a:xfrm rot="5400000">
            <a:off x="5154613" y="784225"/>
            <a:ext cx="4781550" cy="3211513"/>
          </a:xfrm>
        </p:spPr>
      </p:pic>
      <p:sp>
        <p:nvSpPr>
          <p:cNvPr id="11" name="Textfeld 10">
            <a:extLst>
              <a:ext uri="{FF2B5EF4-FFF2-40B4-BE49-F238E27FC236}">
                <a16:creationId xmlns:a16="http://schemas.microsoft.com/office/drawing/2014/main" id="{6C470BB0-AD6B-9642-2FCA-F2A08937672B}"/>
              </a:ext>
            </a:extLst>
          </p:cNvPr>
          <p:cNvSpPr txBox="1"/>
          <p:nvPr/>
        </p:nvSpPr>
        <p:spPr>
          <a:xfrm>
            <a:off x="5939631" y="4508390"/>
            <a:ext cx="2989684" cy="276999"/>
          </a:xfrm>
          <a:prstGeom prst="rect">
            <a:avLst/>
          </a:prstGeom>
          <a:noFill/>
        </p:spPr>
        <p:txBody>
          <a:bodyPr wrap="square" rtlCol="0">
            <a:spAutoFit/>
          </a:bodyPr>
          <a:lstStyle/>
          <a:p>
            <a:r>
              <a:rPr lang="de-DE" sz="1200" dirty="0">
                <a:solidFill>
                  <a:schemeClr val="bg1"/>
                </a:solidFill>
              </a:rPr>
              <a:t>Wildbienennisthilfe (©NABU/I. Barthel)</a:t>
            </a:r>
          </a:p>
        </p:txBody>
      </p:sp>
      <p:sp>
        <p:nvSpPr>
          <p:cNvPr id="3" name="Datumsplatzhalter 2">
            <a:extLst>
              <a:ext uri="{FF2B5EF4-FFF2-40B4-BE49-F238E27FC236}">
                <a16:creationId xmlns:a16="http://schemas.microsoft.com/office/drawing/2014/main" id="{186A244D-1A41-C141-D67A-C6E1D955C934}"/>
              </a:ext>
            </a:extLst>
          </p:cNvPr>
          <p:cNvSpPr>
            <a:spLocks noGrp="1"/>
          </p:cNvSpPr>
          <p:nvPr>
            <p:ph type="dt" sz="half" idx="10"/>
          </p:nvPr>
        </p:nvSpPr>
        <p:spPr/>
        <p:txBody>
          <a:bodyPr/>
          <a:lstStyle/>
          <a:p>
            <a:fld id="{0E5E96EE-7C2D-4136-90DD-D439CF9C2C1A}" type="datetime1">
              <a:rPr lang="de-DE" smtClean="0"/>
              <a:t>26.01.2026</a:t>
            </a:fld>
            <a:endParaRPr lang="de-DE"/>
          </a:p>
        </p:txBody>
      </p:sp>
    </p:spTree>
    <p:extLst>
      <p:ext uri="{BB962C8B-B14F-4D97-AF65-F5344CB8AC3E}">
        <p14:creationId xmlns:p14="http://schemas.microsoft.com/office/powerpoint/2010/main" val="3985533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E9556231-087D-30F2-216D-DBCD3ABD8D67}"/>
              </a:ext>
            </a:extLst>
          </p:cNvPr>
          <p:cNvSpPr>
            <a:spLocks noGrp="1"/>
          </p:cNvSpPr>
          <p:nvPr>
            <p:ph sz="half" idx="1"/>
          </p:nvPr>
        </p:nvSpPr>
        <p:spPr>
          <a:xfrm>
            <a:off x="457199" y="1080000"/>
            <a:ext cx="5482802" cy="3700800"/>
          </a:xfrm>
        </p:spPr>
        <p:txBody>
          <a:bodyPr numCol="2"/>
          <a:lstStyle/>
          <a:p>
            <a:r>
              <a:rPr lang="de-AT" u="sng" dirty="0"/>
              <a:t>Pro Nistkasten:</a:t>
            </a:r>
          </a:p>
          <a:p>
            <a:endParaRPr lang="de-AT" u="sng" dirty="0"/>
          </a:p>
          <a:p>
            <a:r>
              <a:rPr lang="de-AT" b="1" dirty="0"/>
              <a:t>Holzelemente:</a:t>
            </a:r>
          </a:p>
          <a:p>
            <a:pPr marL="285750" indent="-285750">
              <a:buFont typeface="Arial" panose="020B0604020202020204" pitchFamily="34" charset="0"/>
              <a:buChar char="•"/>
            </a:pPr>
            <a:r>
              <a:rPr lang="de-AT" dirty="0"/>
              <a:t>2 Seitenwände </a:t>
            </a:r>
            <a:r>
              <a:rPr lang="de-AT" sz="1400" dirty="0"/>
              <a:t>(</a:t>
            </a:r>
            <a:r>
              <a:rPr lang="de-AT" sz="1400" i="1" dirty="0"/>
              <a:t>18 cm x 12 cm x 2 cm</a:t>
            </a:r>
            <a:r>
              <a:rPr lang="de-AT" sz="1400" dirty="0"/>
              <a:t>)</a:t>
            </a:r>
            <a:endParaRPr lang="de-AT" dirty="0"/>
          </a:p>
          <a:p>
            <a:pPr marL="285750" indent="-285750">
              <a:buFont typeface="Arial" panose="020B0604020202020204" pitchFamily="34" charset="0"/>
              <a:buChar char="•"/>
            </a:pPr>
            <a:r>
              <a:rPr lang="de-AT" dirty="0"/>
              <a:t>Boden </a:t>
            </a:r>
            <a:r>
              <a:rPr lang="de-AT" sz="1400" dirty="0"/>
              <a:t>(</a:t>
            </a:r>
            <a:r>
              <a:rPr lang="de-AT" sz="1400" i="1" dirty="0"/>
              <a:t>18 cm x 10 cm x 2 cm</a:t>
            </a:r>
            <a:r>
              <a:rPr lang="de-AT" sz="1400" dirty="0"/>
              <a:t>)</a:t>
            </a:r>
          </a:p>
          <a:p>
            <a:pPr marL="285750" indent="-285750">
              <a:buFont typeface="Arial" panose="020B0604020202020204" pitchFamily="34" charset="0"/>
              <a:buChar char="•"/>
            </a:pPr>
            <a:r>
              <a:rPr lang="de-AT" dirty="0"/>
              <a:t>Rückwand </a:t>
            </a:r>
            <a:r>
              <a:rPr lang="de-AT" sz="1400" dirty="0"/>
              <a:t>(</a:t>
            </a:r>
            <a:r>
              <a:rPr lang="de-AT" sz="1400" i="1" dirty="0"/>
              <a:t>12 cm x 10 cm x 2cm</a:t>
            </a:r>
            <a:r>
              <a:rPr lang="de-AT" sz="1400" dirty="0"/>
              <a:t>)</a:t>
            </a:r>
            <a:endParaRPr lang="de-AT" dirty="0"/>
          </a:p>
          <a:p>
            <a:pPr marL="285750" indent="-285750">
              <a:buFont typeface="Arial" panose="020B0604020202020204" pitchFamily="34" charset="0"/>
              <a:buChar char="•"/>
            </a:pPr>
            <a:r>
              <a:rPr lang="de-AT" dirty="0"/>
              <a:t>Deckel </a:t>
            </a:r>
            <a:r>
              <a:rPr lang="de-AT" sz="1400" dirty="0"/>
              <a:t>(</a:t>
            </a:r>
            <a:r>
              <a:rPr lang="de-AT" sz="1400" i="1" dirty="0"/>
              <a:t>20 cm x 15 cm x 2 cm</a:t>
            </a:r>
            <a:r>
              <a:rPr lang="de-AT" sz="1400" dirty="0"/>
              <a:t>)</a:t>
            </a:r>
            <a:endParaRPr lang="de-AT" dirty="0"/>
          </a:p>
          <a:p>
            <a:endParaRPr lang="de-AT" dirty="0"/>
          </a:p>
          <a:p>
            <a:endParaRPr lang="de-AT" dirty="0"/>
          </a:p>
          <a:p>
            <a:endParaRPr lang="de-AT" dirty="0"/>
          </a:p>
          <a:p>
            <a:endParaRPr lang="de-AT" dirty="0"/>
          </a:p>
          <a:p>
            <a:r>
              <a:rPr lang="de-AT" b="1" dirty="0"/>
              <a:t>Inhalt:</a:t>
            </a:r>
          </a:p>
          <a:p>
            <a:pPr marL="285750" indent="-285750">
              <a:buFont typeface="Arial" panose="020B0604020202020204" pitchFamily="34" charset="0"/>
              <a:buChar char="•"/>
            </a:pPr>
            <a:r>
              <a:rPr lang="de-AT" dirty="0"/>
              <a:t>Schilf-/Papierröhren (Länge ca. 16 cm)</a:t>
            </a:r>
          </a:p>
          <a:p>
            <a:pPr marL="285750" indent="-285750">
              <a:buFont typeface="Arial" panose="020B0604020202020204" pitchFamily="34" charset="0"/>
              <a:buChar char="•"/>
            </a:pPr>
            <a:r>
              <a:rPr lang="de-AT" dirty="0"/>
              <a:t>Lehm, Sand</a:t>
            </a:r>
          </a:p>
          <a:p>
            <a:endParaRPr lang="de-AT" dirty="0"/>
          </a:p>
          <a:p>
            <a:endParaRPr lang="de-AT" dirty="0"/>
          </a:p>
          <a:p>
            <a:r>
              <a:rPr lang="de-AT" b="1" dirty="0"/>
              <a:t>Sonstiges:</a:t>
            </a:r>
          </a:p>
          <a:p>
            <a:pPr marL="285750" indent="-285750">
              <a:buFont typeface="Arial" panose="020B0604020202020204" pitchFamily="34" charset="0"/>
              <a:buChar char="•"/>
            </a:pPr>
            <a:r>
              <a:rPr lang="de-AT" dirty="0"/>
              <a:t>Gitter (</a:t>
            </a:r>
            <a:r>
              <a:rPr lang="de-AT" i="1" dirty="0"/>
              <a:t>12 cm x 12 cm</a:t>
            </a:r>
            <a:r>
              <a:rPr lang="de-AT" dirty="0"/>
              <a:t>)</a:t>
            </a:r>
          </a:p>
          <a:p>
            <a:pPr marL="285750" indent="-285750">
              <a:buFont typeface="Arial" panose="020B0604020202020204" pitchFamily="34" charset="0"/>
              <a:buChar char="•"/>
            </a:pPr>
            <a:r>
              <a:rPr lang="de-AT" dirty="0"/>
              <a:t>Ggf. Leinöl</a:t>
            </a:r>
          </a:p>
          <a:p>
            <a:pPr marL="285750" indent="-285750">
              <a:buFont typeface="Arial" panose="020B0604020202020204" pitchFamily="34" charset="0"/>
              <a:buChar char="•"/>
            </a:pPr>
            <a:r>
              <a:rPr lang="de-AT" dirty="0"/>
              <a:t>10 Nägel/Schrauben</a:t>
            </a:r>
          </a:p>
        </p:txBody>
      </p:sp>
      <p:sp>
        <p:nvSpPr>
          <p:cNvPr id="3" name="Fußzeilenplatzhalter 2">
            <a:extLst>
              <a:ext uri="{FF2B5EF4-FFF2-40B4-BE49-F238E27FC236}">
                <a16:creationId xmlns:a16="http://schemas.microsoft.com/office/drawing/2014/main" id="{832F4914-0D08-AD4F-0EDE-35F67B432B7D}"/>
              </a:ext>
            </a:extLst>
          </p:cNvPr>
          <p:cNvSpPr>
            <a:spLocks noGrp="1"/>
          </p:cNvSpPr>
          <p:nvPr>
            <p:ph type="ftr" sz="quarter" idx="11"/>
          </p:nvPr>
        </p:nvSpPr>
        <p:spPr/>
        <p:txBody>
          <a:bodyPr/>
          <a:lstStyle/>
          <a:p>
            <a:r>
              <a:rPr lang="da-DK"/>
              <a:t>Nisthilfe</a:t>
            </a:r>
            <a:endParaRPr lang="de-DE"/>
          </a:p>
        </p:txBody>
      </p:sp>
      <p:sp>
        <p:nvSpPr>
          <p:cNvPr id="4" name="Foliennummernplatzhalter 3">
            <a:extLst>
              <a:ext uri="{FF2B5EF4-FFF2-40B4-BE49-F238E27FC236}">
                <a16:creationId xmlns:a16="http://schemas.microsoft.com/office/drawing/2014/main" id="{9BB8851A-D30D-BD1C-7E3C-727F32BAE743}"/>
              </a:ext>
            </a:extLst>
          </p:cNvPr>
          <p:cNvSpPr>
            <a:spLocks noGrp="1"/>
          </p:cNvSpPr>
          <p:nvPr>
            <p:ph type="sldNum" sz="quarter" idx="12"/>
          </p:nvPr>
        </p:nvSpPr>
        <p:spPr/>
        <p:txBody>
          <a:bodyPr/>
          <a:lstStyle/>
          <a:p>
            <a:fld id="{9D26C6B8-7DF4-4F01-8878-A6272B56DAC3}" type="slidenum">
              <a:rPr lang="de-DE" smtClean="0"/>
              <a:pPr/>
              <a:t>15</a:t>
            </a:fld>
            <a:endParaRPr lang="de-DE"/>
          </a:p>
        </p:txBody>
      </p:sp>
      <p:sp>
        <p:nvSpPr>
          <p:cNvPr id="7" name="Titel 6">
            <a:extLst>
              <a:ext uri="{FF2B5EF4-FFF2-40B4-BE49-F238E27FC236}">
                <a16:creationId xmlns:a16="http://schemas.microsoft.com/office/drawing/2014/main" id="{94A011C1-723B-2DA1-B868-F2CB29D67688}"/>
              </a:ext>
            </a:extLst>
          </p:cNvPr>
          <p:cNvSpPr>
            <a:spLocks noGrp="1"/>
          </p:cNvSpPr>
          <p:nvPr>
            <p:ph type="title"/>
          </p:nvPr>
        </p:nvSpPr>
        <p:spPr/>
        <p:txBody>
          <a:bodyPr/>
          <a:lstStyle/>
          <a:p>
            <a:r>
              <a:rPr lang="de-AT" dirty="0"/>
              <a:t>Bau einer Nisthilfe – Material</a:t>
            </a:r>
            <a:endParaRPr lang="de-DE" dirty="0"/>
          </a:p>
        </p:txBody>
      </p:sp>
      <p:pic>
        <p:nvPicPr>
          <p:cNvPr id="17" name="Bildplatzhalter 16" descr="Ein Bild, das Werkzeug enthält.&#10;&#10;KI-generierte Inhalte können fehlerhaft sein.">
            <a:extLst>
              <a:ext uri="{FF2B5EF4-FFF2-40B4-BE49-F238E27FC236}">
                <a16:creationId xmlns:a16="http://schemas.microsoft.com/office/drawing/2014/main" id="{85923217-7711-C248-3CA3-BD9D9B0E26B4}"/>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567" b="2567"/>
          <a:stretch>
            <a:fillRect/>
          </a:stretch>
        </p:blipFill>
        <p:spPr/>
      </p:pic>
      <p:sp>
        <p:nvSpPr>
          <p:cNvPr id="8" name="Datumsplatzhalter 7">
            <a:extLst>
              <a:ext uri="{FF2B5EF4-FFF2-40B4-BE49-F238E27FC236}">
                <a16:creationId xmlns:a16="http://schemas.microsoft.com/office/drawing/2014/main" id="{2AD8C227-E3EA-3F61-7EFA-B462A90F12C5}"/>
              </a:ext>
            </a:extLst>
          </p:cNvPr>
          <p:cNvSpPr>
            <a:spLocks noGrp="1"/>
          </p:cNvSpPr>
          <p:nvPr>
            <p:ph type="dt" sz="half" idx="10"/>
          </p:nvPr>
        </p:nvSpPr>
        <p:spPr/>
        <p:txBody>
          <a:bodyPr/>
          <a:lstStyle/>
          <a:p>
            <a:fld id="{55C39C70-CCA4-45BE-9B2C-C521B113D4F5}" type="datetime1">
              <a:rPr lang="de-DE" smtClean="0"/>
              <a:t>26.01.2026</a:t>
            </a:fld>
            <a:endParaRPr lang="de-DE"/>
          </a:p>
        </p:txBody>
      </p:sp>
    </p:spTree>
    <p:extLst>
      <p:ext uri="{BB962C8B-B14F-4D97-AF65-F5344CB8AC3E}">
        <p14:creationId xmlns:p14="http://schemas.microsoft.com/office/powerpoint/2010/main" val="21388232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385A1B-2919-F6A5-9742-6317135A92BF}"/>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92B076CF-8F01-4CFA-A54B-2A120C2B92F8}"/>
              </a:ext>
            </a:extLst>
          </p:cNvPr>
          <p:cNvSpPr>
            <a:spLocks noGrp="1"/>
          </p:cNvSpPr>
          <p:nvPr>
            <p:ph sz="half" idx="1"/>
          </p:nvPr>
        </p:nvSpPr>
        <p:spPr/>
        <p:txBody>
          <a:bodyPr/>
          <a:lstStyle/>
          <a:p>
            <a:r>
              <a:rPr lang="de-AT" b="1" dirty="0"/>
              <a:t>Schritt 1:</a:t>
            </a:r>
          </a:p>
          <a:p>
            <a:endParaRPr lang="de-AT" dirty="0"/>
          </a:p>
          <a:p>
            <a:pPr marL="285750" indent="-285750">
              <a:buFont typeface="Arial" panose="020B0604020202020204" pitchFamily="34" charset="0"/>
              <a:buChar char="•"/>
            </a:pPr>
            <a:r>
              <a:rPr lang="de-AT" dirty="0"/>
              <a:t>Boden mit den Seitenwänden verbinden</a:t>
            </a:r>
          </a:p>
          <a:p>
            <a:pPr marL="285750" indent="-285750">
              <a:buFont typeface="Arial" panose="020B0604020202020204" pitchFamily="34" charset="0"/>
              <a:buChar char="•"/>
            </a:pPr>
            <a:r>
              <a:rPr lang="de-AT" dirty="0"/>
              <a:t>Rückwand anbringen</a:t>
            </a:r>
          </a:p>
          <a:p>
            <a:pPr marL="285750" indent="-285750">
              <a:buFont typeface="Arial" panose="020B0604020202020204" pitchFamily="34" charset="0"/>
              <a:buChar char="•"/>
            </a:pPr>
            <a:r>
              <a:rPr lang="de-AT" dirty="0"/>
              <a:t>Deckel befestigen</a:t>
            </a:r>
          </a:p>
          <a:p>
            <a:pPr marL="462150" lvl="1" indent="-285750">
              <a:buFont typeface="Arial" panose="020B0604020202020204" pitchFamily="34" charset="0"/>
              <a:buChar char="•"/>
            </a:pPr>
            <a:r>
              <a:rPr lang="de-AT" dirty="0"/>
              <a:t>Dachvorsprung bei der offenen Seite des Hotels</a:t>
            </a:r>
            <a:endParaRPr lang="de-DE" dirty="0"/>
          </a:p>
        </p:txBody>
      </p:sp>
      <p:sp>
        <p:nvSpPr>
          <p:cNvPr id="3" name="Fußzeilenplatzhalter 2">
            <a:extLst>
              <a:ext uri="{FF2B5EF4-FFF2-40B4-BE49-F238E27FC236}">
                <a16:creationId xmlns:a16="http://schemas.microsoft.com/office/drawing/2014/main" id="{4EF8964B-8BA2-4F67-63C6-F693C80C5383}"/>
              </a:ext>
            </a:extLst>
          </p:cNvPr>
          <p:cNvSpPr>
            <a:spLocks noGrp="1"/>
          </p:cNvSpPr>
          <p:nvPr>
            <p:ph type="ftr" sz="quarter" idx="11"/>
          </p:nvPr>
        </p:nvSpPr>
        <p:spPr/>
        <p:txBody>
          <a:bodyPr/>
          <a:lstStyle/>
          <a:p>
            <a:r>
              <a:rPr lang="da-DK"/>
              <a:t>Nisthilfe</a:t>
            </a:r>
            <a:endParaRPr lang="de-DE"/>
          </a:p>
        </p:txBody>
      </p:sp>
      <p:sp>
        <p:nvSpPr>
          <p:cNvPr id="4" name="Foliennummernplatzhalter 3">
            <a:extLst>
              <a:ext uri="{FF2B5EF4-FFF2-40B4-BE49-F238E27FC236}">
                <a16:creationId xmlns:a16="http://schemas.microsoft.com/office/drawing/2014/main" id="{2C47F86E-002A-BC94-3DBB-4D03101450A8}"/>
              </a:ext>
            </a:extLst>
          </p:cNvPr>
          <p:cNvSpPr>
            <a:spLocks noGrp="1"/>
          </p:cNvSpPr>
          <p:nvPr>
            <p:ph type="sldNum" sz="quarter" idx="12"/>
          </p:nvPr>
        </p:nvSpPr>
        <p:spPr/>
        <p:txBody>
          <a:bodyPr/>
          <a:lstStyle/>
          <a:p>
            <a:fld id="{9D26C6B8-7DF4-4F01-8878-A6272B56DAC3}" type="slidenum">
              <a:rPr lang="de-DE" smtClean="0"/>
              <a:pPr/>
              <a:t>16</a:t>
            </a:fld>
            <a:endParaRPr lang="de-DE"/>
          </a:p>
        </p:txBody>
      </p:sp>
      <p:pic>
        <p:nvPicPr>
          <p:cNvPr id="9" name="Bildplatzhalter 8">
            <a:extLst>
              <a:ext uri="{FF2B5EF4-FFF2-40B4-BE49-F238E27FC236}">
                <a16:creationId xmlns:a16="http://schemas.microsoft.com/office/drawing/2014/main" id="{A3AD49F1-E0E6-6D50-190D-5AE9DEF4A317}"/>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5174" b="5174"/>
          <a:stretch/>
        </p:blipFill>
        <p:spPr>
          <a:xfrm rot="5400000">
            <a:off x="5154613" y="784225"/>
            <a:ext cx="4781550" cy="3211513"/>
          </a:xfrm>
        </p:spPr>
      </p:pic>
      <p:sp>
        <p:nvSpPr>
          <p:cNvPr id="6" name="Textplatzhalter 5">
            <a:extLst>
              <a:ext uri="{FF2B5EF4-FFF2-40B4-BE49-F238E27FC236}">
                <a16:creationId xmlns:a16="http://schemas.microsoft.com/office/drawing/2014/main" id="{C73B6A00-2B9A-2C96-2B18-1500A87A8FD8}"/>
              </a:ext>
            </a:extLst>
          </p:cNvPr>
          <p:cNvSpPr>
            <a:spLocks noGrp="1"/>
          </p:cNvSpPr>
          <p:nvPr>
            <p:ph type="body" sz="quarter" idx="14"/>
          </p:nvPr>
        </p:nvSpPr>
        <p:spPr/>
        <p:txBody>
          <a:bodyPr/>
          <a:lstStyle/>
          <a:p>
            <a:endParaRPr lang="de-DE"/>
          </a:p>
        </p:txBody>
      </p:sp>
      <p:sp>
        <p:nvSpPr>
          <p:cNvPr id="7" name="Titel 6">
            <a:extLst>
              <a:ext uri="{FF2B5EF4-FFF2-40B4-BE49-F238E27FC236}">
                <a16:creationId xmlns:a16="http://schemas.microsoft.com/office/drawing/2014/main" id="{69209A12-F4E8-CE9F-1B59-E2DA9F37C722}"/>
              </a:ext>
            </a:extLst>
          </p:cNvPr>
          <p:cNvSpPr>
            <a:spLocks noGrp="1"/>
          </p:cNvSpPr>
          <p:nvPr>
            <p:ph type="title"/>
          </p:nvPr>
        </p:nvSpPr>
        <p:spPr/>
        <p:txBody>
          <a:bodyPr/>
          <a:lstStyle/>
          <a:p>
            <a:r>
              <a:rPr lang="de-AT" dirty="0"/>
              <a:t>Bau einer Nisthilfe</a:t>
            </a:r>
            <a:endParaRPr lang="de-DE" dirty="0"/>
          </a:p>
        </p:txBody>
      </p:sp>
      <p:sp>
        <p:nvSpPr>
          <p:cNvPr id="10" name="Datumsplatzhalter 9">
            <a:extLst>
              <a:ext uri="{FF2B5EF4-FFF2-40B4-BE49-F238E27FC236}">
                <a16:creationId xmlns:a16="http://schemas.microsoft.com/office/drawing/2014/main" id="{C9B925CE-7B9A-AB75-03F2-7C812880AD61}"/>
              </a:ext>
            </a:extLst>
          </p:cNvPr>
          <p:cNvSpPr>
            <a:spLocks noGrp="1"/>
          </p:cNvSpPr>
          <p:nvPr>
            <p:ph type="dt" sz="half" idx="10"/>
          </p:nvPr>
        </p:nvSpPr>
        <p:spPr/>
        <p:txBody>
          <a:bodyPr/>
          <a:lstStyle/>
          <a:p>
            <a:fld id="{8EE2233F-B1CC-4023-8050-954CA6C21973}" type="datetime1">
              <a:rPr lang="de-DE" smtClean="0"/>
              <a:t>26.01.2026</a:t>
            </a:fld>
            <a:endParaRPr lang="de-DE"/>
          </a:p>
        </p:txBody>
      </p:sp>
    </p:spTree>
    <p:extLst>
      <p:ext uri="{BB962C8B-B14F-4D97-AF65-F5344CB8AC3E}">
        <p14:creationId xmlns:p14="http://schemas.microsoft.com/office/powerpoint/2010/main" val="5387437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40396-4DA5-213B-447E-B5DECF593748}"/>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AAEDA602-C65C-74FA-B57B-3BF2434221DF}"/>
              </a:ext>
            </a:extLst>
          </p:cNvPr>
          <p:cNvSpPr>
            <a:spLocks noGrp="1"/>
          </p:cNvSpPr>
          <p:nvPr>
            <p:ph sz="half" idx="1"/>
          </p:nvPr>
        </p:nvSpPr>
        <p:spPr/>
        <p:txBody>
          <a:bodyPr/>
          <a:lstStyle/>
          <a:p>
            <a:r>
              <a:rPr lang="de-AT" b="1" dirty="0"/>
              <a:t>Schritt 2a – Lehmsteilwand:</a:t>
            </a:r>
          </a:p>
          <a:p>
            <a:endParaRPr lang="de-AT" dirty="0"/>
          </a:p>
          <a:p>
            <a:pPr marL="285750" indent="-285750">
              <a:buFont typeface="Arial" panose="020B0604020202020204" pitchFamily="34" charset="0"/>
              <a:buChar char="•"/>
            </a:pPr>
            <a:r>
              <a:rPr lang="de-AT" dirty="0"/>
              <a:t>Mischung von Lehm + Sand</a:t>
            </a:r>
          </a:p>
          <a:p>
            <a:pPr marL="462150" lvl="1" indent="-285750">
              <a:buFont typeface="Arial" panose="020B0604020202020204" pitchFamily="34" charset="0"/>
              <a:buChar char="•"/>
            </a:pPr>
            <a:r>
              <a:rPr lang="de-AT" dirty="0"/>
              <a:t>Mischungsverhältnis abhängig von Körnung</a:t>
            </a:r>
          </a:p>
          <a:p>
            <a:pPr marL="285750" indent="-285750">
              <a:buFont typeface="Arial" panose="020B0604020202020204" pitchFamily="34" charset="0"/>
              <a:buChar char="•"/>
            </a:pPr>
            <a:r>
              <a:rPr lang="de-AT" dirty="0"/>
              <a:t>Wasser hinzufügen</a:t>
            </a:r>
          </a:p>
          <a:p>
            <a:pPr marL="285750" indent="-285750">
              <a:buFont typeface="Arial" panose="020B0604020202020204" pitchFamily="34" charset="0"/>
              <a:buChar char="•"/>
            </a:pPr>
            <a:r>
              <a:rPr lang="de-AT" dirty="0"/>
              <a:t>Mischung ins Wildbienenhotel einfügen</a:t>
            </a:r>
          </a:p>
        </p:txBody>
      </p:sp>
      <p:sp>
        <p:nvSpPr>
          <p:cNvPr id="3" name="Fußzeilenplatzhalter 2">
            <a:extLst>
              <a:ext uri="{FF2B5EF4-FFF2-40B4-BE49-F238E27FC236}">
                <a16:creationId xmlns:a16="http://schemas.microsoft.com/office/drawing/2014/main" id="{3DA30C8D-543D-6DEC-2E95-04EA1587D3AC}"/>
              </a:ext>
            </a:extLst>
          </p:cNvPr>
          <p:cNvSpPr>
            <a:spLocks noGrp="1"/>
          </p:cNvSpPr>
          <p:nvPr>
            <p:ph type="ftr" sz="quarter" idx="11"/>
          </p:nvPr>
        </p:nvSpPr>
        <p:spPr/>
        <p:txBody>
          <a:bodyPr/>
          <a:lstStyle/>
          <a:p>
            <a:r>
              <a:rPr lang="da-DK"/>
              <a:t>Nisthilfe</a:t>
            </a:r>
            <a:endParaRPr lang="de-DE"/>
          </a:p>
        </p:txBody>
      </p:sp>
      <p:sp>
        <p:nvSpPr>
          <p:cNvPr id="4" name="Foliennummernplatzhalter 3">
            <a:extLst>
              <a:ext uri="{FF2B5EF4-FFF2-40B4-BE49-F238E27FC236}">
                <a16:creationId xmlns:a16="http://schemas.microsoft.com/office/drawing/2014/main" id="{AAAA33A9-E766-B533-4E02-59C1A3318DFB}"/>
              </a:ext>
            </a:extLst>
          </p:cNvPr>
          <p:cNvSpPr>
            <a:spLocks noGrp="1"/>
          </p:cNvSpPr>
          <p:nvPr>
            <p:ph type="sldNum" sz="quarter" idx="12"/>
          </p:nvPr>
        </p:nvSpPr>
        <p:spPr/>
        <p:txBody>
          <a:bodyPr/>
          <a:lstStyle/>
          <a:p>
            <a:fld id="{9D26C6B8-7DF4-4F01-8878-A6272B56DAC3}" type="slidenum">
              <a:rPr lang="de-DE" smtClean="0"/>
              <a:pPr/>
              <a:t>17</a:t>
            </a:fld>
            <a:endParaRPr lang="de-DE"/>
          </a:p>
        </p:txBody>
      </p:sp>
      <p:pic>
        <p:nvPicPr>
          <p:cNvPr id="9" name="Bildplatzhalter 8" descr="Ein Bild, das Gelände, draußen, Gießkanne, Eimer enthält.&#10;&#10;KI-generierte Inhalte können fehlerhaft sein.">
            <a:extLst>
              <a:ext uri="{FF2B5EF4-FFF2-40B4-BE49-F238E27FC236}">
                <a16:creationId xmlns:a16="http://schemas.microsoft.com/office/drawing/2014/main" id="{4A2E41A3-1B12-1149-B07B-E9116FA6918F}"/>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5224" b="5224"/>
          <a:stretch>
            <a:fillRect/>
          </a:stretch>
        </p:blipFill>
        <p:spPr>
          <a:xfrm rot="5400000">
            <a:off x="5154613" y="784225"/>
            <a:ext cx="4781550" cy="3211513"/>
          </a:xfrm>
        </p:spPr>
      </p:pic>
      <p:sp>
        <p:nvSpPr>
          <p:cNvPr id="6" name="Textplatzhalter 5">
            <a:extLst>
              <a:ext uri="{FF2B5EF4-FFF2-40B4-BE49-F238E27FC236}">
                <a16:creationId xmlns:a16="http://schemas.microsoft.com/office/drawing/2014/main" id="{73C3F208-3373-D386-15E6-DE47587B3231}"/>
              </a:ext>
            </a:extLst>
          </p:cNvPr>
          <p:cNvSpPr>
            <a:spLocks noGrp="1"/>
          </p:cNvSpPr>
          <p:nvPr>
            <p:ph type="body" sz="quarter" idx="14"/>
          </p:nvPr>
        </p:nvSpPr>
        <p:spPr/>
        <p:txBody>
          <a:bodyPr/>
          <a:lstStyle/>
          <a:p>
            <a:endParaRPr lang="de-DE"/>
          </a:p>
        </p:txBody>
      </p:sp>
      <p:sp>
        <p:nvSpPr>
          <p:cNvPr id="7" name="Titel 6">
            <a:extLst>
              <a:ext uri="{FF2B5EF4-FFF2-40B4-BE49-F238E27FC236}">
                <a16:creationId xmlns:a16="http://schemas.microsoft.com/office/drawing/2014/main" id="{D08E5ADE-31D3-05E3-8BC8-F154F728425F}"/>
              </a:ext>
            </a:extLst>
          </p:cNvPr>
          <p:cNvSpPr>
            <a:spLocks noGrp="1"/>
          </p:cNvSpPr>
          <p:nvPr>
            <p:ph type="title"/>
          </p:nvPr>
        </p:nvSpPr>
        <p:spPr/>
        <p:txBody>
          <a:bodyPr/>
          <a:lstStyle/>
          <a:p>
            <a:r>
              <a:rPr lang="de-AT" dirty="0"/>
              <a:t>Bau einer Nisthilfe</a:t>
            </a:r>
            <a:endParaRPr lang="de-DE" dirty="0"/>
          </a:p>
        </p:txBody>
      </p:sp>
      <p:sp>
        <p:nvSpPr>
          <p:cNvPr id="10" name="Datumsplatzhalter 9">
            <a:extLst>
              <a:ext uri="{FF2B5EF4-FFF2-40B4-BE49-F238E27FC236}">
                <a16:creationId xmlns:a16="http://schemas.microsoft.com/office/drawing/2014/main" id="{7A066300-647A-4922-24BC-8404947D0149}"/>
              </a:ext>
            </a:extLst>
          </p:cNvPr>
          <p:cNvSpPr>
            <a:spLocks noGrp="1"/>
          </p:cNvSpPr>
          <p:nvPr>
            <p:ph type="dt" sz="half" idx="10"/>
          </p:nvPr>
        </p:nvSpPr>
        <p:spPr/>
        <p:txBody>
          <a:bodyPr/>
          <a:lstStyle/>
          <a:p>
            <a:fld id="{32649741-FF7E-4255-B21D-117EEABDC966}" type="datetime1">
              <a:rPr lang="de-DE" smtClean="0"/>
              <a:t>26.01.2026</a:t>
            </a:fld>
            <a:endParaRPr lang="de-DE"/>
          </a:p>
        </p:txBody>
      </p:sp>
    </p:spTree>
    <p:extLst>
      <p:ext uri="{BB962C8B-B14F-4D97-AF65-F5344CB8AC3E}">
        <p14:creationId xmlns:p14="http://schemas.microsoft.com/office/powerpoint/2010/main" val="23230772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B76D6D-96DD-3E46-F0FD-96B2EA3FBED0}"/>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B5047403-BF06-FAC7-CE04-2DE05D6F7C92}"/>
              </a:ext>
            </a:extLst>
          </p:cNvPr>
          <p:cNvSpPr>
            <a:spLocks noGrp="1"/>
          </p:cNvSpPr>
          <p:nvPr>
            <p:ph sz="half" idx="1"/>
          </p:nvPr>
        </p:nvSpPr>
        <p:spPr/>
        <p:txBody>
          <a:bodyPr/>
          <a:lstStyle/>
          <a:p>
            <a:r>
              <a:rPr lang="de-AT" b="1" dirty="0"/>
              <a:t>Schritt 2b – Schilf:</a:t>
            </a:r>
          </a:p>
          <a:p>
            <a:endParaRPr lang="de-AT" dirty="0"/>
          </a:p>
          <a:p>
            <a:pPr marL="285750" indent="-285750">
              <a:buFont typeface="Arial" panose="020B0604020202020204" pitchFamily="34" charset="0"/>
              <a:buChar char="•"/>
            </a:pPr>
            <a:r>
              <a:rPr lang="de-AT" dirty="0"/>
              <a:t>Schilfröhren auf 16 cm Länge kürzen</a:t>
            </a:r>
          </a:p>
          <a:p>
            <a:pPr marL="462150" lvl="1" indent="-285750">
              <a:buFont typeface="Arial" panose="020B0604020202020204" pitchFamily="34" charset="0"/>
              <a:buChar char="•"/>
            </a:pPr>
            <a:r>
              <a:rPr lang="de-AT" dirty="0"/>
              <a:t>Schnittflächen mit Schleifpapier </a:t>
            </a:r>
            <a:r>
              <a:rPr lang="de-AT"/>
              <a:t>vorsichtig glätten</a:t>
            </a:r>
            <a:endParaRPr lang="de-AT" dirty="0"/>
          </a:p>
          <a:p>
            <a:pPr marL="285750" indent="-285750">
              <a:buFont typeface="Arial" panose="020B0604020202020204" pitchFamily="34" charset="0"/>
              <a:buChar char="•"/>
            </a:pPr>
            <a:r>
              <a:rPr lang="de-AT" dirty="0"/>
              <a:t>Lehmmasse dünn an der Rückwand auftragen</a:t>
            </a:r>
          </a:p>
          <a:p>
            <a:pPr marL="462150" lvl="1" indent="-285750">
              <a:buFont typeface="Arial" panose="020B0604020202020204" pitchFamily="34" charset="0"/>
              <a:buChar char="•"/>
            </a:pPr>
            <a:r>
              <a:rPr lang="de-AT" dirty="0"/>
              <a:t>Schilf festkleben</a:t>
            </a:r>
          </a:p>
        </p:txBody>
      </p:sp>
      <p:sp>
        <p:nvSpPr>
          <p:cNvPr id="3" name="Fußzeilenplatzhalter 2">
            <a:extLst>
              <a:ext uri="{FF2B5EF4-FFF2-40B4-BE49-F238E27FC236}">
                <a16:creationId xmlns:a16="http://schemas.microsoft.com/office/drawing/2014/main" id="{D54AFE54-AA3F-93AB-11E5-FBDAEF0A1163}"/>
              </a:ext>
            </a:extLst>
          </p:cNvPr>
          <p:cNvSpPr>
            <a:spLocks noGrp="1"/>
          </p:cNvSpPr>
          <p:nvPr>
            <p:ph type="ftr" sz="quarter" idx="11"/>
          </p:nvPr>
        </p:nvSpPr>
        <p:spPr/>
        <p:txBody>
          <a:bodyPr/>
          <a:lstStyle/>
          <a:p>
            <a:r>
              <a:rPr lang="da-DK"/>
              <a:t>Nisthilfe</a:t>
            </a:r>
            <a:endParaRPr lang="de-DE"/>
          </a:p>
        </p:txBody>
      </p:sp>
      <p:sp>
        <p:nvSpPr>
          <p:cNvPr id="4" name="Foliennummernplatzhalter 3">
            <a:extLst>
              <a:ext uri="{FF2B5EF4-FFF2-40B4-BE49-F238E27FC236}">
                <a16:creationId xmlns:a16="http://schemas.microsoft.com/office/drawing/2014/main" id="{A17CA506-03AF-E201-EDE8-00B04810F121}"/>
              </a:ext>
            </a:extLst>
          </p:cNvPr>
          <p:cNvSpPr>
            <a:spLocks noGrp="1"/>
          </p:cNvSpPr>
          <p:nvPr>
            <p:ph type="sldNum" sz="quarter" idx="12"/>
          </p:nvPr>
        </p:nvSpPr>
        <p:spPr/>
        <p:txBody>
          <a:bodyPr/>
          <a:lstStyle/>
          <a:p>
            <a:fld id="{9D26C6B8-7DF4-4F01-8878-A6272B56DAC3}" type="slidenum">
              <a:rPr lang="de-DE" smtClean="0"/>
              <a:pPr/>
              <a:t>18</a:t>
            </a:fld>
            <a:endParaRPr lang="de-DE"/>
          </a:p>
        </p:txBody>
      </p:sp>
      <p:pic>
        <p:nvPicPr>
          <p:cNvPr id="9" name="Bildplatzhalter 8" descr="Ein Bild, das draußen, Gras, Pflanze, Gelände enthält.&#10;&#10;KI-generierte Inhalte können fehlerhaft sein.">
            <a:extLst>
              <a:ext uri="{FF2B5EF4-FFF2-40B4-BE49-F238E27FC236}">
                <a16:creationId xmlns:a16="http://schemas.microsoft.com/office/drawing/2014/main" id="{56EBD379-A198-BA51-9230-C8878100FFB2}"/>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5224" b="5224"/>
          <a:stretch>
            <a:fillRect/>
          </a:stretch>
        </p:blipFill>
        <p:spPr>
          <a:xfrm rot="5400000">
            <a:off x="5154613" y="784225"/>
            <a:ext cx="4781550" cy="3211513"/>
          </a:xfrm>
        </p:spPr>
      </p:pic>
      <p:sp>
        <p:nvSpPr>
          <p:cNvPr id="6" name="Textplatzhalter 5">
            <a:extLst>
              <a:ext uri="{FF2B5EF4-FFF2-40B4-BE49-F238E27FC236}">
                <a16:creationId xmlns:a16="http://schemas.microsoft.com/office/drawing/2014/main" id="{A8C33B57-6235-543A-46ED-A0F6F90E4EB6}"/>
              </a:ext>
            </a:extLst>
          </p:cNvPr>
          <p:cNvSpPr>
            <a:spLocks noGrp="1"/>
          </p:cNvSpPr>
          <p:nvPr>
            <p:ph type="body" sz="quarter" idx="14"/>
          </p:nvPr>
        </p:nvSpPr>
        <p:spPr/>
        <p:txBody>
          <a:bodyPr/>
          <a:lstStyle/>
          <a:p>
            <a:endParaRPr lang="de-DE"/>
          </a:p>
        </p:txBody>
      </p:sp>
      <p:sp>
        <p:nvSpPr>
          <p:cNvPr id="7" name="Titel 6">
            <a:extLst>
              <a:ext uri="{FF2B5EF4-FFF2-40B4-BE49-F238E27FC236}">
                <a16:creationId xmlns:a16="http://schemas.microsoft.com/office/drawing/2014/main" id="{043099C3-B902-22BA-82FD-CE7379EB76E2}"/>
              </a:ext>
            </a:extLst>
          </p:cNvPr>
          <p:cNvSpPr>
            <a:spLocks noGrp="1"/>
          </p:cNvSpPr>
          <p:nvPr>
            <p:ph type="title"/>
          </p:nvPr>
        </p:nvSpPr>
        <p:spPr/>
        <p:txBody>
          <a:bodyPr/>
          <a:lstStyle/>
          <a:p>
            <a:r>
              <a:rPr lang="de-AT" dirty="0"/>
              <a:t>Bau einer Nisthilfe</a:t>
            </a:r>
            <a:endParaRPr lang="de-DE" dirty="0"/>
          </a:p>
        </p:txBody>
      </p:sp>
      <p:sp>
        <p:nvSpPr>
          <p:cNvPr id="10" name="Datumsplatzhalter 9">
            <a:extLst>
              <a:ext uri="{FF2B5EF4-FFF2-40B4-BE49-F238E27FC236}">
                <a16:creationId xmlns:a16="http://schemas.microsoft.com/office/drawing/2014/main" id="{C62DA5E6-5E67-F3A4-6FA7-884FA822CC31}"/>
              </a:ext>
            </a:extLst>
          </p:cNvPr>
          <p:cNvSpPr>
            <a:spLocks noGrp="1"/>
          </p:cNvSpPr>
          <p:nvPr>
            <p:ph type="dt" sz="half" idx="10"/>
          </p:nvPr>
        </p:nvSpPr>
        <p:spPr/>
        <p:txBody>
          <a:bodyPr/>
          <a:lstStyle/>
          <a:p>
            <a:fld id="{2E22E045-5AE1-4989-8EE9-EE651F40AD3E}" type="datetime1">
              <a:rPr lang="de-DE" smtClean="0"/>
              <a:t>26.01.2026</a:t>
            </a:fld>
            <a:endParaRPr lang="de-DE"/>
          </a:p>
        </p:txBody>
      </p:sp>
    </p:spTree>
    <p:extLst>
      <p:ext uri="{BB962C8B-B14F-4D97-AF65-F5344CB8AC3E}">
        <p14:creationId xmlns:p14="http://schemas.microsoft.com/office/powerpoint/2010/main" val="31333236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5D8BF-71D1-A1BA-55CF-1C125BC06BBC}"/>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0287B5A0-6B0C-D4E2-D621-EC1684465422}"/>
              </a:ext>
            </a:extLst>
          </p:cNvPr>
          <p:cNvSpPr>
            <a:spLocks noGrp="1"/>
          </p:cNvSpPr>
          <p:nvPr>
            <p:ph sz="half" idx="1"/>
          </p:nvPr>
        </p:nvSpPr>
        <p:spPr/>
        <p:txBody>
          <a:bodyPr/>
          <a:lstStyle/>
          <a:p>
            <a:r>
              <a:rPr lang="de-AT" b="1" dirty="0"/>
              <a:t>Schritt 3 – Vogelschutz:</a:t>
            </a:r>
          </a:p>
          <a:p>
            <a:endParaRPr lang="de-AT" dirty="0"/>
          </a:p>
          <a:p>
            <a:pPr marL="285750" indent="-285750">
              <a:buFont typeface="Arial" panose="020B0604020202020204" pitchFamily="34" charset="0"/>
              <a:buChar char="•"/>
            </a:pPr>
            <a:r>
              <a:rPr lang="de-AT" dirty="0"/>
              <a:t>Gitter zuschneiden</a:t>
            </a:r>
          </a:p>
          <a:p>
            <a:pPr marL="285750" indent="-285750">
              <a:buFont typeface="Arial" panose="020B0604020202020204" pitchFamily="34" charset="0"/>
              <a:buChar char="•"/>
            </a:pPr>
            <a:r>
              <a:rPr lang="de-AT" dirty="0"/>
              <a:t>Öffnung mit Gitter verschließen</a:t>
            </a:r>
          </a:p>
          <a:p>
            <a:pPr marL="285750" indent="-285750">
              <a:buFont typeface="Arial" panose="020B0604020202020204" pitchFamily="34" charset="0"/>
              <a:buChar char="•"/>
            </a:pPr>
            <a:r>
              <a:rPr lang="de-AT" dirty="0"/>
              <a:t>Nutze den </a:t>
            </a:r>
            <a:r>
              <a:rPr lang="de-AT" dirty="0" err="1"/>
              <a:t>Hobbytacker</a:t>
            </a:r>
            <a:r>
              <a:rPr lang="de-AT" dirty="0"/>
              <a:t>!</a:t>
            </a:r>
          </a:p>
          <a:p>
            <a:endParaRPr lang="de-DE" dirty="0"/>
          </a:p>
          <a:p>
            <a:pPr marL="285750" indent="-285750">
              <a:buFont typeface="Wingdings" panose="05000000000000000000" pitchFamily="2" charset="2"/>
              <a:buChar char="Ø"/>
            </a:pPr>
            <a:r>
              <a:rPr lang="de-DE" dirty="0"/>
              <a:t>Der Vogelschutz sichert das Überleben der Wildbienennachkommen.</a:t>
            </a:r>
          </a:p>
        </p:txBody>
      </p:sp>
      <p:sp>
        <p:nvSpPr>
          <p:cNvPr id="3" name="Fußzeilenplatzhalter 2">
            <a:extLst>
              <a:ext uri="{FF2B5EF4-FFF2-40B4-BE49-F238E27FC236}">
                <a16:creationId xmlns:a16="http://schemas.microsoft.com/office/drawing/2014/main" id="{E69CA79D-2154-ED0F-7DAB-6EE87DC923D1}"/>
              </a:ext>
            </a:extLst>
          </p:cNvPr>
          <p:cNvSpPr>
            <a:spLocks noGrp="1"/>
          </p:cNvSpPr>
          <p:nvPr>
            <p:ph type="ftr" sz="quarter" idx="11"/>
          </p:nvPr>
        </p:nvSpPr>
        <p:spPr/>
        <p:txBody>
          <a:bodyPr/>
          <a:lstStyle/>
          <a:p>
            <a:r>
              <a:rPr lang="da-DK"/>
              <a:t>Nisthilfe</a:t>
            </a:r>
            <a:endParaRPr lang="de-DE"/>
          </a:p>
        </p:txBody>
      </p:sp>
      <p:sp>
        <p:nvSpPr>
          <p:cNvPr id="4" name="Foliennummernplatzhalter 3">
            <a:extLst>
              <a:ext uri="{FF2B5EF4-FFF2-40B4-BE49-F238E27FC236}">
                <a16:creationId xmlns:a16="http://schemas.microsoft.com/office/drawing/2014/main" id="{E711FC1A-AFC8-C8C1-B1BF-93A3270C719B}"/>
              </a:ext>
            </a:extLst>
          </p:cNvPr>
          <p:cNvSpPr>
            <a:spLocks noGrp="1"/>
          </p:cNvSpPr>
          <p:nvPr>
            <p:ph type="sldNum" sz="quarter" idx="12"/>
          </p:nvPr>
        </p:nvSpPr>
        <p:spPr/>
        <p:txBody>
          <a:bodyPr/>
          <a:lstStyle/>
          <a:p>
            <a:fld id="{9D26C6B8-7DF4-4F01-8878-A6272B56DAC3}" type="slidenum">
              <a:rPr lang="de-DE" smtClean="0"/>
              <a:pPr/>
              <a:t>19</a:t>
            </a:fld>
            <a:endParaRPr lang="de-DE"/>
          </a:p>
        </p:txBody>
      </p:sp>
      <p:pic>
        <p:nvPicPr>
          <p:cNvPr id="10" name="Bildplatzhalter 9" descr="Ein Bild, das Muster, Gitter, Kunst enthält.&#10;&#10;KI-generierte Inhalte können fehlerhaft sein.">
            <a:extLst>
              <a:ext uri="{FF2B5EF4-FFF2-40B4-BE49-F238E27FC236}">
                <a16:creationId xmlns:a16="http://schemas.microsoft.com/office/drawing/2014/main" id="{40EF9128-FED4-AC22-7DF2-BB4321C9DC62}"/>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636" b="636"/>
          <a:stretch>
            <a:fillRect/>
          </a:stretch>
        </p:blipFill>
        <p:spPr/>
      </p:pic>
      <p:sp>
        <p:nvSpPr>
          <p:cNvPr id="6" name="Textplatzhalter 5">
            <a:extLst>
              <a:ext uri="{FF2B5EF4-FFF2-40B4-BE49-F238E27FC236}">
                <a16:creationId xmlns:a16="http://schemas.microsoft.com/office/drawing/2014/main" id="{90D1975F-A890-C510-224E-9C758F33815B}"/>
              </a:ext>
            </a:extLst>
          </p:cNvPr>
          <p:cNvSpPr>
            <a:spLocks noGrp="1"/>
          </p:cNvSpPr>
          <p:nvPr>
            <p:ph type="body" sz="quarter" idx="14"/>
          </p:nvPr>
        </p:nvSpPr>
        <p:spPr/>
        <p:txBody>
          <a:bodyPr/>
          <a:lstStyle/>
          <a:p>
            <a:endParaRPr lang="de-DE"/>
          </a:p>
        </p:txBody>
      </p:sp>
      <p:sp>
        <p:nvSpPr>
          <p:cNvPr id="7" name="Titel 6">
            <a:extLst>
              <a:ext uri="{FF2B5EF4-FFF2-40B4-BE49-F238E27FC236}">
                <a16:creationId xmlns:a16="http://schemas.microsoft.com/office/drawing/2014/main" id="{AB2B401F-87BD-7D06-2812-1EEA6C57D530}"/>
              </a:ext>
            </a:extLst>
          </p:cNvPr>
          <p:cNvSpPr>
            <a:spLocks noGrp="1"/>
          </p:cNvSpPr>
          <p:nvPr>
            <p:ph type="title"/>
          </p:nvPr>
        </p:nvSpPr>
        <p:spPr/>
        <p:txBody>
          <a:bodyPr/>
          <a:lstStyle/>
          <a:p>
            <a:r>
              <a:rPr lang="de-AT" dirty="0"/>
              <a:t>Bau einer Nisthilfe – Schritt 3</a:t>
            </a:r>
            <a:endParaRPr lang="de-DE" dirty="0"/>
          </a:p>
        </p:txBody>
      </p:sp>
      <p:sp>
        <p:nvSpPr>
          <p:cNvPr id="8" name="Datumsplatzhalter 7">
            <a:extLst>
              <a:ext uri="{FF2B5EF4-FFF2-40B4-BE49-F238E27FC236}">
                <a16:creationId xmlns:a16="http://schemas.microsoft.com/office/drawing/2014/main" id="{C351B36D-CA85-46B8-DFAC-82D32920C6A6}"/>
              </a:ext>
            </a:extLst>
          </p:cNvPr>
          <p:cNvSpPr>
            <a:spLocks noGrp="1"/>
          </p:cNvSpPr>
          <p:nvPr>
            <p:ph type="dt" sz="half" idx="10"/>
          </p:nvPr>
        </p:nvSpPr>
        <p:spPr/>
        <p:txBody>
          <a:bodyPr/>
          <a:lstStyle/>
          <a:p>
            <a:fld id="{E8E4C799-CDF3-4010-8A9B-3DEA1F0841D4}" type="datetime1">
              <a:rPr lang="de-DE" smtClean="0"/>
              <a:t>26.01.2026</a:t>
            </a:fld>
            <a:endParaRPr lang="de-DE"/>
          </a:p>
        </p:txBody>
      </p:sp>
    </p:spTree>
    <p:extLst>
      <p:ext uri="{BB962C8B-B14F-4D97-AF65-F5344CB8AC3E}">
        <p14:creationId xmlns:p14="http://schemas.microsoft.com/office/powerpoint/2010/main" val="606132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895CE2-112E-A566-A1CD-DD74264A92D7}"/>
              </a:ext>
            </a:extLst>
          </p:cNvPr>
          <p:cNvSpPr>
            <a:spLocks noGrp="1"/>
          </p:cNvSpPr>
          <p:nvPr>
            <p:ph type="title"/>
          </p:nvPr>
        </p:nvSpPr>
        <p:spPr>
          <a:xfrm>
            <a:off x="457200" y="122400"/>
            <a:ext cx="8229600" cy="774000"/>
          </a:xfrm>
        </p:spPr>
        <p:txBody>
          <a:bodyPr anchor="b">
            <a:normAutofit/>
          </a:bodyPr>
          <a:lstStyle/>
          <a:p>
            <a:r>
              <a:rPr lang="de-AT" dirty="0"/>
              <a:t>Insekten</a:t>
            </a:r>
            <a:endParaRPr lang="de-DE" dirty="0"/>
          </a:p>
        </p:txBody>
      </p:sp>
      <p:sp>
        <p:nvSpPr>
          <p:cNvPr id="3" name="Inhaltsplatzhalter 2">
            <a:extLst>
              <a:ext uri="{FF2B5EF4-FFF2-40B4-BE49-F238E27FC236}">
                <a16:creationId xmlns:a16="http://schemas.microsoft.com/office/drawing/2014/main" id="{19FC1C21-3527-99F4-EFEB-604A1CC95209}"/>
              </a:ext>
            </a:extLst>
          </p:cNvPr>
          <p:cNvSpPr>
            <a:spLocks noGrp="1"/>
          </p:cNvSpPr>
          <p:nvPr>
            <p:ph sz="half" idx="1"/>
          </p:nvPr>
        </p:nvSpPr>
        <p:spPr>
          <a:xfrm>
            <a:off x="457200" y="1080000"/>
            <a:ext cx="4038600" cy="3366000"/>
          </a:xfrm>
        </p:spPr>
        <p:txBody>
          <a:bodyPr>
            <a:normAutofit/>
          </a:bodyPr>
          <a:lstStyle/>
          <a:p>
            <a:r>
              <a:rPr lang="de-DE" b="1" dirty="0"/>
              <a:t>Wieso sind sie für uns wichtig?</a:t>
            </a:r>
          </a:p>
          <a:p>
            <a:endParaRPr lang="de-DE" dirty="0"/>
          </a:p>
          <a:p>
            <a:pPr marL="285750" indent="-285750">
              <a:buFont typeface="Arial" panose="020B0604020202020204" pitchFamily="34" charset="0"/>
              <a:buChar char="•"/>
            </a:pPr>
            <a:r>
              <a:rPr lang="de-DE" dirty="0"/>
              <a:t>Insektenbestäubung</a:t>
            </a:r>
          </a:p>
          <a:p>
            <a:pPr marL="285750" indent="-285750">
              <a:buFont typeface="Arial" panose="020B0604020202020204" pitchFamily="34" charset="0"/>
              <a:buChar char="•"/>
            </a:pPr>
            <a:r>
              <a:rPr lang="de-DE" dirty="0"/>
              <a:t>Nahrungsgrundlage</a:t>
            </a:r>
          </a:p>
          <a:p>
            <a:pPr marL="285750" indent="-285750">
              <a:buFont typeface="Arial" panose="020B0604020202020204" pitchFamily="34" charset="0"/>
              <a:buChar char="•"/>
            </a:pPr>
            <a:r>
              <a:rPr lang="de-DE" dirty="0"/>
              <a:t>Bodenbildung</a:t>
            </a:r>
          </a:p>
          <a:p>
            <a:endParaRPr lang="de-DE" dirty="0"/>
          </a:p>
          <a:p>
            <a:pPr marL="285750" indent="-285750">
              <a:buFont typeface="Wingdings" panose="05000000000000000000" pitchFamily="2" charset="2"/>
              <a:buChar char="Ø"/>
            </a:pPr>
            <a:r>
              <a:rPr lang="de-DE" dirty="0"/>
              <a:t>Übernehmen Dienstleistungen für den Menschen</a:t>
            </a:r>
          </a:p>
        </p:txBody>
      </p:sp>
      <p:pic>
        <p:nvPicPr>
          <p:cNvPr id="11" name="Inhaltsplatzhalter 10" descr="Ein Bild, das Wirbellose, Insekt, Käfer, Schädling enthält.&#10;&#10;KI-generierte Inhalte können fehlerhaft sein.">
            <a:extLst>
              <a:ext uri="{FF2B5EF4-FFF2-40B4-BE49-F238E27FC236}">
                <a16:creationId xmlns:a16="http://schemas.microsoft.com/office/drawing/2014/main" id="{082561B5-B8B8-DFF5-4CF5-0AB8407414D3}"/>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rcRect l="12014" r="8197" b="-1"/>
          <a:stretch>
            <a:fillRect/>
          </a:stretch>
        </p:blipFill>
        <p:spPr>
          <a:xfrm>
            <a:off x="4648200" y="1080000"/>
            <a:ext cx="4038600" cy="3366000"/>
          </a:xfrm>
          <a:noFill/>
        </p:spPr>
      </p:pic>
      <p:sp>
        <p:nvSpPr>
          <p:cNvPr id="6" name="Fußzeilenplatzhalter 5">
            <a:extLst>
              <a:ext uri="{FF2B5EF4-FFF2-40B4-BE49-F238E27FC236}">
                <a16:creationId xmlns:a16="http://schemas.microsoft.com/office/drawing/2014/main" id="{46E458AE-5A3C-CA0F-63C3-D97CBADE3E82}"/>
              </a:ext>
            </a:extLst>
          </p:cNvPr>
          <p:cNvSpPr>
            <a:spLocks noGrp="1"/>
          </p:cNvSpPr>
          <p:nvPr>
            <p:ph type="ftr" sz="quarter" idx="11"/>
          </p:nvPr>
        </p:nvSpPr>
        <p:spPr>
          <a:xfrm>
            <a:off x="1407009" y="4906800"/>
            <a:ext cx="4399200" cy="180000"/>
          </a:xfrm>
        </p:spPr>
        <p:txBody>
          <a:bodyPr anchor="b">
            <a:normAutofit/>
          </a:bodyPr>
          <a:lstStyle/>
          <a:p>
            <a:pPr>
              <a:lnSpc>
                <a:spcPct val="90000"/>
              </a:lnSpc>
              <a:spcAft>
                <a:spcPts val="600"/>
              </a:spcAft>
            </a:pPr>
            <a:r>
              <a:rPr lang="da-DK"/>
              <a:t>Nisthilfe</a:t>
            </a:r>
            <a:endParaRPr lang="de-DE"/>
          </a:p>
        </p:txBody>
      </p:sp>
      <p:sp>
        <p:nvSpPr>
          <p:cNvPr id="7" name="Foliennummernplatzhalter 6">
            <a:extLst>
              <a:ext uri="{FF2B5EF4-FFF2-40B4-BE49-F238E27FC236}">
                <a16:creationId xmlns:a16="http://schemas.microsoft.com/office/drawing/2014/main" id="{0A4ED894-B033-9B59-91CF-04B35C7CA4D7}"/>
              </a:ext>
            </a:extLst>
          </p:cNvPr>
          <p:cNvSpPr>
            <a:spLocks noGrp="1"/>
          </p:cNvSpPr>
          <p:nvPr>
            <p:ph type="sldNum" sz="quarter" idx="12"/>
          </p:nvPr>
        </p:nvSpPr>
        <p:spPr>
          <a:xfrm>
            <a:off x="8172000" y="4906800"/>
            <a:ext cx="514800" cy="180000"/>
          </a:xfrm>
        </p:spPr>
        <p:txBody>
          <a:bodyPr anchor="b">
            <a:normAutofit/>
          </a:bodyPr>
          <a:lstStyle/>
          <a:p>
            <a:pPr>
              <a:lnSpc>
                <a:spcPct val="90000"/>
              </a:lnSpc>
              <a:spcAft>
                <a:spcPts val="600"/>
              </a:spcAft>
            </a:pPr>
            <a:fld id="{9D26C6B8-7DF4-4F01-8878-A6272B56DAC3}" type="slidenum">
              <a:rPr lang="de-DE" smtClean="0"/>
              <a:pPr>
                <a:lnSpc>
                  <a:spcPct val="90000"/>
                </a:lnSpc>
                <a:spcAft>
                  <a:spcPts val="600"/>
                </a:spcAft>
              </a:pPr>
              <a:t>2</a:t>
            </a:fld>
            <a:endParaRPr lang="de-DE"/>
          </a:p>
        </p:txBody>
      </p:sp>
      <p:sp>
        <p:nvSpPr>
          <p:cNvPr id="16" name="Text Placeholder 7">
            <a:extLst>
              <a:ext uri="{FF2B5EF4-FFF2-40B4-BE49-F238E27FC236}">
                <a16:creationId xmlns:a16="http://schemas.microsoft.com/office/drawing/2014/main" id="{D018CD00-6FAE-32CF-0D85-F5F482C3253A}"/>
              </a:ext>
            </a:extLst>
          </p:cNvPr>
          <p:cNvSpPr>
            <a:spLocks noGrp="1"/>
          </p:cNvSpPr>
          <p:nvPr>
            <p:ph type="body" sz="quarter" idx="13"/>
          </p:nvPr>
        </p:nvSpPr>
        <p:spPr>
          <a:xfrm>
            <a:off x="457200" y="4446000"/>
            <a:ext cx="4039200" cy="216000"/>
          </a:xfrm>
        </p:spPr>
        <p:txBody>
          <a:bodyPr/>
          <a:lstStyle/>
          <a:p>
            <a:endParaRPr lang="en-US"/>
          </a:p>
        </p:txBody>
      </p:sp>
      <p:sp>
        <p:nvSpPr>
          <p:cNvPr id="18" name="Text Placeholder 8">
            <a:extLst>
              <a:ext uri="{FF2B5EF4-FFF2-40B4-BE49-F238E27FC236}">
                <a16:creationId xmlns:a16="http://schemas.microsoft.com/office/drawing/2014/main" id="{7765036F-6383-F0E2-9AE2-2783F25575F6}"/>
              </a:ext>
            </a:extLst>
          </p:cNvPr>
          <p:cNvSpPr>
            <a:spLocks noGrp="1"/>
          </p:cNvSpPr>
          <p:nvPr>
            <p:ph type="body" sz="quarter" idx="14"/>
          </p:nvPr>
        </p:nvSpPr>
        <p:spPr>
          <a:xfrm>
            <a:off x="4647600" y="4446000"/>
            <a:ext cx="4039200" cy="216000"/>
          </a:xfrm>
        </p:spPr>
        <p:txBody>
          <a:bodyPr/>
          <a:lstStyle/>
          <a:p>
            <a:r>
              <a:rPr lang="de-DE" noProof="0" dirty="0">
                <a:solidFill>
                  <a:srgbClr val="86846B"/>
                </a:solidFill>
              </a:rPr>
              <a:t>Hirschkäfer (©NABU/CEWE/A. </a:t>
            </a:r>
            <a:r>
              <a:rPr lang="de-DE" noProof="0" dirty="0" err="1">
                <a:solidFill>
                  <a:srgbClr val="86846B"/>
                </a:solidFill>
              </a:rPr>
              <a:t>Rollero</a:t>
            </a:r>
            <a:r>
              <a:rPr lang="de-DE" noProof="0" dirty="0">
                <a:solidFill>
                  <a:srgbClr val="86846B"/>
                </a:solidFill>
              </a:rPr>
              <a:t>)</a:t>
            </a:r>
          </a:p>
        </p:txBody>
      </p:sp>
      <p:sp>
        <p:nvSpPr>
          <p:cNvPr id="4" name="Datumsplatzhalter 3">
            <a:extLst>
              <a:ext uri="{FF2B5EF4-FFF2-40B4-BE49-F238E27FC236}">
                <a16:creationId xmlns:a16="http://schemas.microsoft.com/office/drawing/2014/main" id="{7704E074-C173-51E7-C97B-12EE9C6785AE}"/>
              </a:ext>
            </a:extLst>
          </p:cNvPr>
          <p:cNvSpPr>
            <a:spLocks noGrp="1"/>
          </p:cNvSpPr>
          <p:nvPr>
            <p:ph type="dt" sz="half" idx="10"/>
          </p:nvPr>
        </p:nvSpPr>
        <p:spPr/>
        <p:txBody>
          <a:bodyPr/>
          <a:lstStyle/>
          <a:p>
            <a:fld id="{4D92488D-C9AC-4BB7-801E-4C4DBBE5733F}" type="datetime1">
              <a:rPr lang="de-DE" smtClean="0"/>
              <a:t>26.01.2026</a:t>
            </a:fld>
            <a:endParaRPr lang="de-DE"/>
          </a:p>
        </p:txBody>
      </p:sp>
    </p:spTree>
    <p:extLst>
      <p:ext uri="{BB962C8B-B14F-4D97-AF65-F5344CB8AC3E}">
        <p14:creationId xmlns:p14="http://schemas.microsoft.com/office/powerpoint/2010/main" val="2593476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47815E-B687-1BA6-46DC-611F7EB667B4}"/>
            </a:ext>
          </a:extLst>
        </p:cNvPr>
        <p:cNvGrpSpPr/>
        <p:nvPr/>
      </p:nvGrpSpPr>
      <p:grpSpPr>
        <a:xfrm>
          <a:off x="0" y="0"/>
          <a:ext cx="0" cy="0"/>
          <a:chOff x="0" y="0"/>
          <a:chExt cx="0" cy="0"/>
        </a:xfrm>
      </p:grpSpPr>
      <p:pic>
        <p:nvPicPr>
          <p:cNvPr id="14" name="Grafik 13" descr="Ein Bild, das Kreis, Lampe enthält.&#10;&#10;KI-generierte Inhalte können fehlerhaft sein.">
            <a:extLst>
              <a:ext uri="{FF2B5EF4-FFF2-40B4-BE49-F238E27FC236}">
                <a16:creationId xmlns:a16="http://schemas.microsoft.com/office/drawing/2014/main" id="{CC195C98-9BBD-C4FB-870B-468CC088DA4A}"/>
              </a:ext>
            </a:extLst>
          </p:cNvPr>
          <p:cNvPicPr>
            <a:picLocks noChangeAspect="1"/>
          </p:cNvPicPr>
          <p:nvPr/>
        </p:nvPicPr>
        <p:blipFill>
          <a:blip r:embed="rId3">
            <a:extLst>
              <a:ext uri="{28A0092B-C50C-407E-A947-70E740481C1C}">
                <a14:useLocalDpi xmlns:a14="http://schemas.microsoft.com/office/drawing/2010/main" val="0"/>
              </a:ext>
            </a:extLst>
          </a:blip>
          <a:srcRect l="27206" t="1102" r="27205" b="62963"/>
          <a:stretch>
            <a:fillRect/>
          </a:stretch>
        </p:blipFill>
        <p:spPr>
          <a:xfrm>
            <a:off x="6243534" y="-319650"/>
            <a:ext cx="2735998" cy="1848300"/>
          </a:xfrm>
          <a:prstGeom prst="rect">
            <a:avLst/>
          </a:prstGeom>
        </p:spPr>
      </p:pic>
      <p:sp>
        <p:nvSpPr>
          <p:cNvPr id="2" name="Inhaltsplatzhalter 1">
            <a:extLst>
              <a:ext uri="{FF2B5EF4-FFF2-40B4-BE49-F238E27FC236}">
                <a16:creationId xmlns:a16="http://schemas.microsoft.com/office/drawing/2014/main" id="{D3395ED8-CFA1-1BF5-A3FD-E60C5E1D5E35}"/>
              </a:ext>
            </a:extLst>
          </p:cNvPr>
          <p:cNvSpPr>
            <a:spLocks noGrp="1"/>
          </p:cNvSpPr>
          <p:nvPr>
            <p:ph sz="half" idx="1"/>
          </p:nvPr>
        </p:nvSpPr>
        <p:spPr/>
        <p:txBody>
          <a:bodyPr/>
          <a:lstStyle/>
          <a:p>
            <a:r>
              <a:rPr lang="de-AT" b="1" dirty="0"/>
              <a:t>Schritt 4 – Aufhängen:</a:t>
            </a:r>
          </a:p>
          <a:p>
            <a:endParaRPr lang="de-AT" dirty="0"/>
          </a:p>
          <a:p>
            <a:pPr marL="285750" indent="-285750">
              <a:buFont typeface="Arial" panose="020B0604020202020204" pitchFamily="34" charset="0"/>
              <a:buChar char="•"/>
            </a:pPr>
            <a:r>
              <a:rPr lang="de-AT" dirty="0"/>
              <a:t>Aufhängung an der Rückwand anbringen</a:t>
            </a:r>
          </a:p>
          <a:p>
            <a:pPr marL="285750" indent="-285750">
              <a:buFont typeface="Arial" panose="020B0604020202020204" pitchFamily="34" charset="0"/>
              <a:buChar char="•"/>
            </a:pPr>
            <a:r>
              <a:rPr lang="de-AT" dirty="0"/>
              <a:t>Angemessenen Standort suchen (</a:t>
            </a:r>
            <a:r>
              <a:rPr lang="de-AT" dirty="0">
                <a:hlinkClick r:id="rId4" action="ppaction://hlinksldjump"/>
              </a:rPr>
              <a:t>siehe Folie 14</a:t>
            </a:r>
            <a:r>
              <a:rPr lang="de-AT" dirty="0"/>
              <a:t>)</a:t>
            </a:r>
          </a:p>
          <a:p>
            <a:pPr marL="285750" indent="-285750">
              <a:buFont typeface="Arial" panose="020B0604020202020204" pitchFamily="34" charset="0"/>
              <a:buChar char="•"/>
            </a:pPr>
            <a:r>
              <a:rPr lang="de-DE" dirty="0"/>
              <a:t>Sicher befestigen</a:t>
            </a:r>
          </a:p>
        </p:txBody>
      </p:sp>
      <p:sp>
        <p:nvSpPr>
          <p:cNvPr id="3" name="Fußzeilenplatzhalter 2">
            <a:extLst>
              <a:ext uri="{FF2B5EF4-FFF2-40B4-BE49-F238E27FC236}">
                <a16:creationId xmlns:a16="http://schemas.microsoft.com/office/drawing/2014/main" id="{395F1EB7-7EE1-588C-0251-99523A76F65A}"/>
              </a:ext>
            </a:extLst>
          </p:cNvPr>
          <p:cNvSpPr>
            <a:spLocks noGrp="1"/>
          </p:cNvSpPr>
          <p:nvPr>
            <p:ph type="ftr" sz="quarter" idx="11"/>
          </p:nvPr>
        </p:nvSpPr>
        <p:spPr/>
        <p:txBody>
          <a:bodyPr/>
          <a:lstStyle/>
          <a:p>
            <a:r>
              <a:rPr lang="da-DK"/>
              <a:t>Nisthilfe</a:t>
            </a:r>
            <a:endParaRPr lang="de-DE"/>
          </a:p>
        </p:txBody>
      </p:sp>
      <p:sp>
        <p:nvSpPr>
          <p:cNvPr id="4" name="Foliennummernplatzhalter 3">
            <a:extLst>
              <a:ext uri="{FF2B5EF4-FFF2-40B4-BE49-F238E27FC236}">
                <a16:creationId xmlns:a16="http://schemas.microsoft.com/office/drawing/2014/main" id="{8D5D0A63-0F25-0B5D-CB70-A9859A8C7E22}"/>
              </a:ext>
            </a:extLst>
          </p:cNvPr>
          <p:cNvSpPr>
            <a:spLocks noGrp="1"/>
          </p:cNvSpPr>
          <p:nvPr>
            <p:ph type="sldNum" sz="quarter" idx="12"/>
          </p:nvPr>
        </p:nvSpPr>
        <p:spPr/>
        <p:txBody>
          <a:bodyPr/>
          <a:lstStyle/>
          <a:p>
            <a:fld id="{9D26C6B8-7DF4-4F01-8878-A6272B56DAC3}" type="slidenum">
              <a:rPr lang="de-DE" smtClean="0"/>
              <a:pPr/>
              <a:t>20</a:t>
            </a:fld>
            <a:endParaRPr lang="de-DE"/>
          </a:p>
        </p:txBody>
      </p:sp>
      <p:pic>
        <p:nvPicPr>
          <p:cNvPr id="10" name="Bildplatzhalter 9" descr="Ein Bild, das Muster, Gitter, Kunst enthält.&#10;&#10;KI-generierte Inhalte können fehlerhaft sein.">
            <a:extLst>
              <a:ext uri="{FF2B5EF4-FFF2-40B4-BE49-F238E27FC236}">
                <a16:creationId xmlns:a16="http://schemas.microsoft.com/office/drawing/2014/main" id="{5C93D2F3-3E99-56F6-8A30-8852DF28DCDF}"/>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t="20891" b="23831"/>
          <a:stretch>
            <a:fillRect/>
          </a:stretch>
        </p:blipFill>
        <p:spPr>
          <a:xfrm>
            <a:off x="5940000" y="1417275"/>
            <a:ext cx="3211286" cy="2676750"/>
          </a:xfrm>
        </p:spPr>
      </p:pic>
      <p:sp>
        <p:nvSpPr>
          <p:cNvPr id="6" name="Textplatzhalter 5">
            <a:extLst>
              <a:ext uri="{FF2B5EF4-FFF2-40B4-BE49-F238E27FC236}">
                <a16:creationId xmlns:a16="http://schemas.microsoft.com/office/drawing/2014/main" id="{D2CE6F98-F5DA-6027-31E9-F90E5FF70411}"/>
              </a:ext>
            </a:extLst>
          </p:cNvPr>
          <p:cNvSpPr>
            <a:spLocks noGrp="1"/>
          </p:cNvSpPr>
          <p:nvPr>
            <p:ph type="body" sz="quarter" idx="14"/>
          </p:nvPr>
        </p:nvSpPr>
        <p:spPr/>
        <p:txBody>
          <a:bodyPr/>
          <a:lstStyle/>
          <a:p>
            <a:endParaRPr lang="de-DE"/>
          </a:p>
        </p:txBody>
      </p:sp>
      <p:sp>
        <p:nvSpPr>
          <p:cNvPr id="7" name="Titel 6">
            <a:extLst>
              <a:ext uri="{FF2B5EF4-FFF2-40B4-BE49-F238E27FC236}">
                <a16:creationId xmlns:a16="http://schemas.microsoft.com/office/drawing/2014/main" id="{B3042097-D75A-FE1D-09AA-3A61D3B10DB4}"/>
              </a:ext>
            </a:extLst>
          </p:cNvPr>
          <p:cNvSpPr>
            <a:spLocks noGrp="1"/>
          </p:cNvSpPr>
          <p:nvPr>
            <p:ph type="title"/>
          </p:nvPr>
        </p:nvSpPr>
        <p:spPr/>
        <p:txBody>
          <a:bodyPr/>
          <a:lstStyle/>
          <a:p>
            <a:r>
              <a:rPr lang="de-AT" dirty="0"/>
              <a:t>Bau einer Nisthilfe</a:t>
            </a:r>
            <a:endParaRPr lang="de-DE" dirty="0"/>
          </a:p>
        </p:txBody>
      </p:sp>
      <p:sp>
        <p:nvSpPr>
          <p:cNvPr id="8" name="Datumsplatzhalter 7">
            <a:extLst>
              <a:ext uri="{FF2B5EF4-FFF2-40B4-BE49-F238E27FC236}">
                <a16:creationId xmlns:a16="http://schemas.microsoft.com/office/drawing/2014/main" id="{ED809BF9-6F8E-1064-BCF6-A2DF2AFAF73E}"/>
              </a:ext>
            </a:extLst>
          </p:cNvPr>
          <p:cNvSpPr>
            <a:spLocks noGrp="1"/>
          </p:cNvSpPr>
          <p:nvPr>
            <p:ph type="dt" sz="half" idx="10"/>
          </p:nvPr>
        </p:nvSpPr>
        <p:spPr/>
        <p:txBody>
          <a:bodyPr/>
          <a:lstStyle/>
          <a:p>
            <a:fld id="{CF0D24A8-BAD5-4C70-80D4-9F8AF4097C17}" type="datetime1">
              <a:rPr lang="de-DE" smtClean="0"/>
              <a:t>26.01.2026</a:t>
            </a:fld>
            <a:endParaRPr lang="de-DE"/>
          </a:p>
        </p:txBody>
      </p:sp>
    </p:spTree>
    <p:extLst>
      <p:ext uri="{BB962C8B-B14F-4D97-AF65-F5344CB8AC3E}">
        <p14:creationId xmlns:p14="http://schemas.microsoft.com/office/powerpoint/2010/main" val="4025686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F60EF7-58B3-CEED-53DA-E7B24C3727C2}"/>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3F7B2138-6D0C-F93C-E6A1-0E83FC6A9DF8}"/>
              </a:ext>
            </a:extLst>
          </p:cNvPr>
          <p:cNvSpPr>
            <a:spLocks noGrp="1"/>
          </p:cNvSpPr>
          <p:nvPr>
            <p:ph sz="half" idx="1"/>
          </p:nvPr>
        </p:nvSpPr>
        <p:spPr/>
        <p:txBody>
          <a:bodyPr/>
          <a:lstStyle/>
          <a:p>
            <a:r>
              <a:rPr lang="de-AT" b="1" dirty="0"/>
              <a:t>Wildbienen anlocken</a:t>
            </a:r>
          </a:p>
          <a:p>
            <a:endParaRPr lang="de-AT" dirty="0"/>
          </a:p>
          <a:p>
            <a:pPr marL="285750" indent="-285750">
              <a:buFont typeface="Arial" panose="020B0604020202020204" pitchFamily="34" charset="0"/>
              <a:buChar char="•"/>
            </a:pPr>
            <a:r>
              <a:rPr lang="de-AT" dirty="0"/>
              <a:t>Wildblumenwiese anlegen</a:t>
            </a:r>
          </a:p>
          <a:p>
            <a:pPr marL="285750" indent="-285750">
              <a:buFont typeface="Arial" panose="020B0604020202020204" pitchFamily="34" charset="0"/>
              <a:buChar char="•"/>
            </a:pPr>
            <a:r>
              <a:rPr lang="de-AT" dirty="0"/>
              <a:t>Wildbienenhotel aufhängen</a:t>
            </a:r>
          </a:p>
          <a:p>
            <a:pPr marL="285750" indent="-285750">
              <a:buFont typeface="Arial" panose="020B0604020202020204" pitchFamily="34" charset="0"/>
              <a:buChar char="•"/>
            </a:pPr>
            <a:r>
              <a:rPr lang="de-DE" dirty="0"/>
              <a:t>Wasserstelle anbieten</a:t>
            </a:r>
          </a:p>
          <a:p>
            <a:endParaRPr lang="de-DE" dirty="0"/>
          </a:p>
          <a:p>
            <a:pPr marL="285750" indent="-285750">
              <a:buFont typeface="Wingdings" panose="05000000000000000000" pitchFamily="2" charset="2"/>
              <a:buChar char="Ø"/>
            </a:pPr>
            <a:r>
              <a:rPr lang="de-DE" dirty="0"/>
              <a:t>Selten bis gar nicht mähen</a:t>
            </a:r>
            <a:endParaRPr lang="de-AT" dirty="0"/>
          </a:p>
        </p:txBody>
      </p:sp>
      <p:sp>
        <p:nvSpPr>
          <p:cNvPr id="3" name="Fußzeilenplatzhalter 2">
            <a:extLst>
              <a:ext uri="{FF2B5EF4-FFF2-40B4-BE49-F238E27FC236}">
                <a16:creationId xmlns:a16="http://schemas.microsoft.com/office/drawing/2014/main" id="{FC716245-287A-8B61-D860-8A6FBC2061F4}"/>
              </a:ext>
            </a:extLst>
          </p:cNvPr>
          <p:cNvSpPr>
            <a:spLocks noGrp="1"/>
          </p:cNvSpPr>
          <p:nvPr>
            <p:ph type="ftr" sz="quarter" idx="11"/>
          </p:nvPr>
        </p:nvSpPr>
        <p:spPr/>
        <p:txBody>
          <a:bodyPr/>
          <a:lstStyle/>
          <a:p>
            <a:r>
              <a:rPr lang="da-DK"/>
              <a:t>Nisthilfe</a:t>
            </a:r>
            <a:endParaRPr lang="de-DE"/>
          </a:p>
        </p:txBody>
      </p:sp>
      <p:sp>
        <p:nvSpPr>
          <p:cNvPr id="4" name="Foliennummernplatzhalter 3">
            <a:extLst>
              <a:ext uri="{FF2B5EF4-FFF2-40B4-BE49-F238E27FC236}">
                <a16:creationId xmlns:a16="http://schemas.microsoft.com/office/drawing/2014/main" id="{4591BE4D-8B5A-1625-BF30-0C4FC74DFFAF}"/>
              </a:ext>
            </a:extLst>
          </p:cNvPr>
          <p:cNvSpPr>
            <a:spLocks noGrp="1"/>
          </p:cNvSpPr>
          <p:nvPr>
            <p:ph type="sldNum" sz="quarter" idx="12"/>
          </p:nvPr>
        </p:nvSpPr>
        <p:spPr/>
        <p:txBody>
          <a:bodyPr/>
          <a:lstStyle/>
          <a:p>
            <a:fld id="{9D26C6B8-7DF4-4F01-8878-A6272B56DAC3}" type="slidenum">
              <a:rPr lang="de-DE" smtClean="0"/>
              <a:pPr/>
              <a:t>21</a:t>
            </a:fld>
            <a:endParaRPr lang="de-DE"/>
          </a:p>
        </p:txBody>
      </p:sp>
      <p:pic>
        <p:nvPicPr>
          <p:cNvPr id="9" name="Bildplatzhalter 8" descr="Ein Bild, das Pflanze, Blume, draußen, Gras enthält.&#10;&#10;KI-generierte Inhalte können fehlerhaft sein.">
            <a:extLst>
              <a:ext uri="{FF2B5EF4-FFF2-40B4-BE49-F238E27FC236}">
                <a16:creationId xmlns:a16="http://schemas.microsoft.com/office/drawing/2014/main" id="{63B4DD64-1A24-870D-803A-5D59FF43D7E0}"/>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7586" r="27586"/>
          <a:stretch>
            <a:fillRect/>
          </a:stretch>
        </p:blipFill>
        <p:spPr/>
      </p:pic>
      <p:sp>
        <p:nvSpPr>
          <p:cNvPr id="6" name="Textplatzhalter 5">
            <a:extLst>
              <a:ext uri="{FF2B5EF4-FFF2-40B4-BE49-F238E27FC236}">
                <a16:creationId xmlns:a16="http://schemas.microsoft.com/office/drawing/2014/main" id="{2E8A3998-5140-6FC2-DA6D-739EEDA5BEB3}"/>
              </a:ext>
            </a:extLst>
          </p:cNvPr>
          <p:cNvSpPr>
            <a:spLocks noGrp="1"/>
          </p:cNvSpPr>
          <p:nvPr>
            <p:ph type="body" sz="quarter" idx="14"/>
          </p:nvPr>
        </p:nvSpPr>
        <p:spPr/>
        <p:txBody>
          <a:bodyPr/>
          <a:lstStyle/>
          <a:p>
            <a:endParaRPr lang="de-DE"/>
          </a:p>
        </p:txBody>
      </p:sp>
      <p:sp>
        <p:nvSpPr>
          <p:cNvPr id="7" name="Titel 6">
            <a:extLst>
              <a:ext uri="{FF2B5EF4-FFF2-40B4-BE49-F238E27FC236}">
                <a16:creationId xmlns:a16="http://schemas.microsoft.com/office/drawing/2014/main" id="{EFDC3C96-2B2D-8147-DD98-C1CD534F2C1A}"/>
              </a:ext>
            </a:extLst>
          </p:cNvPr>
          <p:cNvSpPr>
            <a:spLocks noGrp="1"/>
          </p:cNvSpPr>
          <p:nvPr>
            <p:ph type="title"/>
          </p:nvPr>
        </p:nvSpPr>
        <p:spPr/>
        <p:txBody>
          <a:bodyPr/>
          <a:lstStyle/>
          <a:p>
            <a:r>
              <a:rPr lang="de-AT" dirty="0"/>
              <a:t>Umfeldverbesserung</a:t>
            </a:r>
            <a:endParaRPr lang="de-DE" dirty="0"/>
          </a:p>
        </p:txBody>
      </p:sp>
      <p:sp>
        <p:nvSpPr>
          <p:cNvPr id="10" name="Textfeld 9">
            <a:extLst>
              <a:ext uri="{FF2B5EF4-FFF2-40B4-BE49-F238E27FC236}">
                <a16:creationId xmlns:a16="http://schemas.microsoft.com/office/drawing/2014/main" id="{1E19ADC1-29B1-2B0B-BCE3-D10A966299C4}"/>
              </a:ext>
            </a:extLst>
          </p:cNvPr>
          <p:cNvSpPr txBox="1"/>
          <p:nvPr/>
        </p:nvSpPr>
        <p:spPr>
          <a:xfrm>
            <a:off x="5939630" y="4508390"/>
            <a:ext cx="3204369" cy="276999"/>
          </a:xfrm>
          <a:prstGeom prst="rect">
            <a:avLst/>
          </a:prstGeom>
          <a:noFill/>
        </p:spPr>
        <p:txBody>
          <a:bodyPr wrap="square" rtlCol="0">
            <a:spAutoFit/>
          </a:bodyPr>
          <a:lstStyle/>
          <a:p>
            <a:r>
              <a:rPr lang="de-DE" sz="1200" dirty="0">
                <a:solidFill>
                  <a:schemeClr val="bg1"/>
                </a:solidFill>
              </a:rPr>
              <a:t>Wildblumenwiese (©NABU/CEWE/G. </a:t>
            </a:r>
            <a:r>
              <a:rPr lang="de-DE" sz="1200" dirty="0" err="1">
                <a:solidFill>
                  <a:schemeClr val="bg1"/>
                </a:solidFill>
              </a:rPr>
              <a:t>Wartha</a:t>
            </a:r>
            <a:r>
              <a:rPr lang="de-DE" sz="1200" dirty="0">
                <a:solidFill>
                  <a:schemeClr val="bg1"/>
                </a:solidFill>
              </a:rPr>
              <a:t>)</a:t>
            </a:r>
          </a:p>
        </p:txBody>
      </p:sp>
      <p:sp>
        <p:nvSpPr>
          <p:cNvPr id="5" name="Datumsplatzhalter 4">
            <a:extLst>
              <a:ext uri="{FF2B5EF4-FFF2-40B4-BE49-F238E27FC236}">
                <a16:creationId xmlns:a16="http://schemas.microsoft.com/office/drawing/2014/main" id="{AF37292E-17DB-C4CA-546E-E86A302F74D6}"/>
              </a:ext>
            </a:extLst>
          </p:cNvPr>
          <p:cNvSpPr>
            <a:spLocks noGrp="1"/>
          </p:cNvSpPr>
          <p:nvPr>
            <p:ph type="dt" sz="half" idx="10"/>
          </p:nvPr>
        </p:nvSpPr>
        <p:spPr/>
        <p:txBody>
          <a:bodyPr/>
          <a:lstStyle/>
          <a:p>
            <a:fld id="{8BFFDCE1-529A-4D7A-A684-C86A8F3EEC42}" type="datetime1">
              <a:rPr lang="de-DE" smtClean="0"/>
              <a:t>26.01.2026</a:t>
            </a:fld>
            <a:endParaRPr lang="de-DE"/>
          </a:p>
        </p:txBody>
      </p:sp>
    </p:spTree>
    <p:extLst>
      <p:ext uri="{BB962C8B-B14F-4D97-AF65-F5344CB8AC3E}">
        <p14:creationId xmlns:p14="http://schemas.microsoft.com/office/powerpoint/2010/main" val="250972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2DFE5E-ECE0-3F9D-5CED-3DFCFB9A47E0}"/>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625F1527-FDAC-2110-55C4-ECD72BEA8B80}"/>
              </a:ext>
            </a:extLst>
          </p:cNvPr>
          <p:cNvSpPr>
            <a:spLocks noGrp="1"/>
          </p:cNvSpPr>
          <p:nvPr>
            <p:ph sz="half" idx="1"/>
          </p:nvPr>
        </p:nvSpPr>
        <p:spPr/>
        <p:txBody>
          <a:bodyPr/>
          <a:lstStyle/>
          <a:p>
            <a:r>
              <a:rPr lang="de-AT" b="1" dirty="0"/>
              <a:t>Vorteile für mich:</a:t>
            </a:r>
          </a:p>
          <a:p>
            <a:endParaRPr lang="de-AT" dirty="0"/>
          </a:p>
          <a:p>
            <a:pPr marL="285750" indent="-285750">
              <a:buFont typeface="Arial" panose="020B0604020202020204" pitchFamily="34" charset="0"/>
              <a:buChar char="•"/>
            </a:pPr>
            <a:r>
              <a:rPr lang="de-DE" dirty="0"/>
              <a:t>Ökologisches Gleichgewicht im eigenen Lebensumfeld</a:t>
            </a:r>
          </a:p>
          <a:p>
            <a:pPr marL="285750" indent="-285750">
              <a:buFont typeface="Arial" panose="020B0604020202020204" pitchFamily="34" charset="0"/>
              <a:buChar char="•"/>
            </a:pPr>
            <a:r>
              <a:rPr lang="de-AT" dirty="0"/>
              <a:t>Natürliche Schädlingsbekämpfung</a:t>
            </a:r>
          </a:p>
          <a:p>
            <a:pPr marL="285750" indent="-285750">
              <a:buFont typeface="Arial" panose="020B0604020202020204" pitchFamily="34" charset="0"/>
              <a:buChar char="•"/>
            </a:pPr>
            <a:r>
              <a:rPr lang="de-AT" dirty="0"/>
              <a:t>Bessere Ernte von eigenem Obst und Gemüse</a:t>
            </a:r>
          </a:p>
          <a:p>
            <a:pPr marL="285750" indent="-285750">
              <a:buFont typeface="Arial" panose="020B0604020202020204" pitchFamily="34" charset="0"/>
              <a:buChar char="•"/>
            </a:pPr>
            <a:r>
              <a:rPr lang="de-AT" dirty="0"/>
              <a:t>Naturbeobachtungen &gt; Lernen über die Natur</a:t>
            </a:r>
          </a:p>
          <a:p>
            <a:pPr marL="285750" indent="-285750">
              <a:buFont typeface="Arial" panose="020B0604020202020204" pitchFamily="34" charset="0"/>
              <a:buChar char="•"/>
            </a:pPr>
            <a:r>
              <a:rPr lang="de-AT" dirty="0"/>
              <a:t>Beitrag zum Naturschutz</a:t>
            </a:r>
          </a:p>
          <a:p>
            <a:pPr marL="285750" indent="-285750">
              <a:buFont typeface="Arial" panose="020B0604020202020204" pitchFamily="34" charset="0"/>
              <a:buChar char="•"/>
            </a:pPr>
            <a:endParaRPr lang="de-AT" dirty="0"/>
          </a:p>
        </p:txBody>
      </p:sp>
      <p:sp>
        <p:nvSpPr>
          <p:cNvPr id="3" name="Fußzeilenplatzhalter 2">
            <a:extLst>
              <a:ext uri="{FF2B5EF4-FFF2-40B4-BE49-F238E27FC236}">
                <a16:creationId xmlns:a16="http://schemas.microsoft.com/office/drawing/2014/main" id="{2B976CAF-0D5B-83CA-129A-B10F87E4BB6C}"/>
              </a:ext>
            </a:extLst>
          </p:cNvPr>
          <p:cNvSpPr>
            <a:spLocks noGrp="1"/>
          </p:cNvSpPr>
          <p:nvPr>
            <p:ph type="ftr" sz="quarter" idx="11"/>
          </p:nvPr>
        </p:nvSpPr>
        <p:spPr/>
        <p:txBody>
          <a:bodyPr/>
          <a:lstStyle/>
          <a:p>
            <a:r>
              <a:rPr lang="da-DK"/>
              <a:t>Nisthilfe</a:t>
            </a:r>
            <a:endParaRPr lang="de-DE"/>
          </a:p>
        </p:txBody>
      </p:sp>
      <p:sp>
        <p:nvSpPr>
          <p:cNvPr id="4" name="Foliennummernplatzhalter 3">
            <a:extLst>
              <a:ext uri="{FF2B5EF4-FFF2-40B4-BE49-F238E27FC236}">
                <a16:creationId xmlns:a16="http://schemas.microsoft.com/office/drawing/2014/main" id="{F422A904-F35E-BD3D-5D49-C7943AF98693}"/>
              </a:ext>
            </a:extLst>
          </p:cNvPr>
          <p:cNvSpPr>
            <a:spLocks noGrp="1"/>
          </p:cNvSpPr>
          <p:nvPr>
            <p:ph type="sldNum" sz="quarter" idx="12"/>
          </p:nvPr>
        </p:nvSpPr>
        <p:spPr/>
        <p:txBody>
          <a:bodyPr/>
          <a:lstStyle/>
          <a:p>
            <a:fld id="{9D26C6B8-7DF4-4F01-8878-A6272B56DAC3}" type="slidenum">
              <a:rPr lang="de-DE" smtClean="0"/>
              <a:pPr/>
              <a:t>22</a:t>
            </a:fld>
            <a:endParaRPr lang="de-DE"/>
          </a:p>
        </p:txBody>
      </p:sp>
      <p:pic>
        <p:nvPicPr>
          <p:cNvPr id="9" name="Bildplatzhalter 8" descr="Ein Bild, das draußen, Baum, Gras, Himmel enthält.&#10;&#10;KI-generierte Inhalte können fehlerhaft sein.">
            <a:extLst>
              <a:ext uri="{FF2B5EF4-FFF2-40B4-BE49-F238E27FC236}">
                <a16:creationId xmlns:a16="http://schemas.microsoft.com/office/drawing/2014/main" id="{786083FF-1F65-D5C7-88A3-BA7B6904870E}"/>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321" b="321"/>
          <a:stretch>
            <a:fillRect/>
          </a:stretch>
        </p:blipFill>
        <p:spPr/>
      </p:pic>
      <p:sp>
        <p:nvSpPr>
          <p:cNvPr id="6" name="Textplatzhalter 5">
            <a:extLst>
              <a:ext uri="{FF2B5EF4-FFF2-40B4-BE49-F238E27FC236}">
                <a16:creationId xmlns:a16="http://schemas.microsoft.com/office/drawing/2014/main" id="{FD3F0B6A-F2ED-F57D-B3EE-0F56C3254793}"/>
              </a:ext>
            </a:extLst>
          </p:cNvPr>
          <p:cNvSpPr>
            <a:spLocks noGrp="1"/>
          </p:cNvSpPr>
          <p:nvPr>
            <p:ph type="body" sz="quarter" idx="14"/>
          </p:nvPr>
        </p:nvSpPr>
        <p:spPr/>
        <p:txBody>
          <a:bodyPr/>
          <a:lstStyle/>
          <a:p>
            <a:endParaRPr lang="de-DE"/>
          </a:p>
        </p:txBody>
      </p:sp>
      <p:sp>
        <p:nvSpPr>
          <p:cNvPr id="7" name="Titel 6">
            <a:extLst>
              <a:ext uri="{FF2B5EF4-FFF2-40B4-BE49-F238E27FC236}">
                <a16:creationId xmlns:a16="http://schemas.microsoft.com/office/drawing/2014/main" id="{E9B74210-1B42-ECD7-B4F1-559AA72521B4}"/>
              </a:ext>
            </a:extLst>
          </p:cNvPr>
          <p:cNvSpPr>
            <a:spLocks noGrp="1"/>
          </p:cNvSpPr>
          <p:nvPr>
            <p:ph type="title"/>
          </p:nvPr>
        </p:nvSpPr>
        <p:spPr/>
        <p:txBody>
          <a:bodyPr/>
          <a:lstStyle/>
          <a:p>
            <a:r>
              <a:rPr lang="de-AT" dirty="0"/>
              <a:t>Wildbienen im eigenen Garten</a:t>
            </a:r>
            <a:endParaRPr lang="de-DE" dirty="0"/>
          </a:p>
        </p:txBody>
      </p:sp>
      <p:sp>
        <p:nvSpPr>
          <p:cNvPr id="10" name="Textfeld 9">
            <a:extLst>
              <a:ext uri="{FF2B5EF4-FFF2-40B4-BE49-F238E27FC236}">
                <a16:creationId xmlns:a16="http://schemas.microsoft.com/office/drawing/2014/main" id="{1A61E6C2-CCC0-B04B-B2DC-40B12954F9A9}"/>
              </a:ext>
            </a:extLst>
          </p:cNvPr>
          <p:cNvSpPr txBox="1"/>
          <p:nvPr/>
        </p:nvSpPr>
        <p:spPr>
          <a:xfrm>
            <a:off x="5939631" y="4508390"/>
            <a:ext cx="2989684" cy="276999"/>
          </a:xfrm>
          <a:prstGeom prst="rect">
            <a:avLst/>
          </a:prstGeom>
          <a:noFill/>
        </p:spPr>
        <p:txBody>
          <a:bodyPr wrap="square" rtlCol="0">
            <a:spAutoFit/>
          </a:bodyPr>
          <a:lstStyle/>
          <a:p>
            <a:r>
              <a:rPr lang="de-DE" sz="1200" dirty="0">
                <a:solidFill>
                  <a:schemeClr val="bg1"/>
                </a:solidFill>
              </a:rPr>
              <a:t>Naturgarten (©NABU/S. Hennigs)</a:t>
            </a:r>
          </a:p>
        </p:txBody>
      </p:sp>
      <p:sp>
        <p:nvSpPr>
          <p:cNvPr id="5" name="Datumsplatzhalter 4">
            <a:extLst>
              <a:ext uri="{FF2B5EF4-FFF2-40B4-BE49-F238E27FC236}">
                <a16:creationId xmlns:a16="http://schemas.microsoft.com/office/drawing/2014/main" id="{89144AC5-170F-C96C-123C-F7F696DA7303}"/>
              </a:ext>
            </a:extLst>
          </p:cNvPr>
          <p:cNvSpPr>
            <a:spLocks noGrp="1"/>
          </p:cNvSpPr>
          <p:nvPr>
            <p:ph type="dt" sz="half" idx="10"/>
          </p:nvPr>
        </p:nvSpPr>
        <p:spPr/>
        <p:txBody>
          <a:bodyPr/>
          <a:lstStyle/>
          <a:p>
            <a:fld id="{9CC8DE1F-3038-4C02-B679-66F32504C2FE}" type="datetime1">
              <a:rPr lang="de-DE" smtClean="0"/>
              <a:t>26.01.2026</a:t>
            </a:fld>
            <a:endParaRPr lang="de-DE"/>
          </a:p>
        </p:txBody>
      </p:sp>
    </p:spTree>
    <p:extLst>
      <p:ext uri="{BB962C8B-B14F-4D97-AF65-F5344CB8AC3E}">
        <p14:creationId xmlns:p14="http://schemas.microsoft.com/office/powerpoint/2010/main" val="752630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02AA6DCA-049F-A888-0737-79EB6481BC76}"/>
              </a:ext>
            </a:extLst>
          </p:cNvPr>
          <p:cNvSpPr>
            <a:spLocks noGrp="1"/>
          </p:cNvSpPr>
          <p:nvPr>
            <p:ph sz="half" idx="1"/>
          </p:nvPr>
        </p:nvSpPr>
        <p:spPr>
          <a:xfrm>
            <a:off x="457199" y="1080000"/>
            <a:ext cx="5251450" cy="3585133"/>
          </a:xfrm>
        </p:spPr>
        <p:txBody>
          <a:bodyPr>
            <a:normAutofit lnSpcReduction="10000"/>
          </a:bodyPr>
          <a:lstStyle/>
          <a:p>
            <a:pPr marL="285750" indent="-285750">
              <a:buFont typeface="Arial" panose="020B0604020202020204" pitchFamily="34" charset="0"/>
              <a:buChar char="•"/>
            </a:pPr>
            <a:r>
              <a:rPr lang="de-DE" dirty="0"/>
              <a:t>Gestalte ein farbenfrohes und informatives Plakat.</a:t>
            </a:r>
          </a:p>
          <a:p>
            <a:pPr marL="285750" indent="-285750">
              <a:buFont typeface="Arial" panose="020B0604020202020204" pitchFamily="34" charset="0"/>
              <a:buChar char="•"/>
            </a:pPr>
            <a:r>
              <a:rPr lang="de-DE" dirty="0"/>
              <a:t>Das Plakat soll andere Menschen über die Bedeutung von Wildbienen informieren.</a:t>
            </a:r>
          </a:p>
          <a:p>
            <a:endParaRPr lang="de-DE" dirty="0"/>
          </a:p>
          <a:p>
            <a:r>
              <a:rPr lang="de-DE" b="1" dirty="0"/>
              <a:t>Das soll auf deinem Plakat stehen:</a:t>
            </a:r>
          </a:p>
          <a:p>
            <a:pPr marL="285750" indent="-285750">
              <a:buFont typeface="Arial" panose="020B0604020202020204" pitchFamily="34" charset="0"/>
              <a:buChar char="•"/>
            </a:pPr>
            <a:r>
              <a:rPr lang="de-DE" dirty="0"/>
              <a:t>Titel</a:t>
            </a:r>
          </a:p>
          <a:p>
            <a:pPr marL="285750" indent="-285750">
              <a:buFont typeface="Arial" panose="020B0604020202020204" pitchFamily="34" charset="0"/>
              <a:buChar char="•"/>
            </a:pPr>
            <a:r>
              <a:rPr lang="de-DE" dirty="0"/>
              <a:t>Wissenswertes</a:t>
            </a:r>
          </a:p>
          <a:p>
            <a:pPr marL="285750" indent="-285750">
              <a:buFont typeface="Arial" panose="020B0604020202020204" pitchFamily="34" charset="0"/>
              <a:buChar char="•"/>
            </a:pPr>
            <a:r>
              <a:rPr lang="de-DE" dirty="0"/>
              <a:t>Tipps zum Schutz</a:t>
            </a:r>
          </a:p>
          <a:p>
            <a:endParaRPr lang="de-DE" dirty="0"/>
          </a:p>
          <a:p>
            <a:r>
              <a:rPr lang="de-DE" b="1" dirty="0"/>
              <a:t>Gestaltungstipps:</a:t>
            </a:r>
          </a:p>
          <a:p>
            <a:pPr marL="285750" indent="-285750">
              <a:buFont typeface="Arial" panose="020B0604020202020204" pitchFamily="34" charset="0"/>
              <a:buChar char="•"/>
            </a:pPr>
            <a:r>
              <a:rPr lang="de-DE" dirty="0"/>
              <a:t>Verwende Farben, Bilder oder Zeichnungen.</a:t>
            </a:r>
          </a:p>
          <a:p>
            <a:pPr marL="285750" indent="-285750">
              <a:buFont typeface="Arial" panose="020B0604020202020204" pitchFamily="34" charset="0"/>
              <a:buChar char="•"/>
            </a:pPr>
            <a:r>
              <a:rPr lang="de-DE" dirty="0"/>
              <a:t>Achte auf gut lesbare Schrift.</a:t>
            </a:r>
          </a:p>
        </p:txBody>
      </p:sp>
      <p:sp>
        <p:nvSpPr>
          <p:cNvPr id="3" name="Datumsplatzhalter 2">
            <a:extLst>
              <a:ext uri="{FF2B5EF4-FFF2-40B4-BE49-F238E27FC236}">
                <a16:creationId xmlns:a16="http://schemas.microsoft.com/office/drawing/2014/main" id="{AA7D59AA-42C4-3E97-85BC-5F18589301EC}"/>
              </a:ext>
            </a:extLst>
          </p:cNvPr>
          <p:cNvSpPr>
            <a:spLocks noGrp="1"/>
          </p:cNvSpPr>
          <p:nvPr>
            <p:ph type="dt" sz="half" idx="10"/>
          </p:nvPr>
        </p:nvSpPr>
        <p:spPr/>
        <p:txBody>
          <a:bodyPr/>
          <a:lstStyle/>
          <a:p>
            <a:fld id="{83441F2B-008F-4FC1-B92F-6CD0D7680315}" type="datetime1">
              <a:rPr lang="de-DE" smtClean="0"/>
              <a:t>26.01.2026</a:t>
            </a:fld>
            <a:endParaRPr lang="de-DE"/>
          </a:p>
        </p:txBody>
      </p:sp>
      <p:sp>
        <p:nvSpPr>
          <p:cNvPr id="4" name="Fußzeilenplatzhalter 3">
            <a:extLst>
              <a:ext uri="{FF2B5EF4-FFF2-40B4-BE49-F238E27FC236}">
                <a16:creationId xmlns:a16="http://schemas.microsoft.com/office/drawing/2014/main" id="{9EC36BF9-7780-4463-B752-544CC9EFA5BF}"/>
              </a:ext>
            </a:extLst>
          </p:cNvPr>
          <p:cNvSpPr>
            <a:spLocks noGrp="1"/>
          </p:cNvSpPr>
          <p:nvPr>
            <p:ph type="ftr" sz="quarter" idx="11"/>
          </p:nvPr>
        </p:nvSpPr>
        <p:spPr/>
        <p:txBody>
          <a:bodyPr/>
          <a:lstStyle/>
          <a:p>
            <a:r>
              <a:rPr lang="da-DK"/>
              <a:t>Nisthilfe</a:t>
            </a:r>
            <a:endParaRPr lang="de-DE"/>
          </a:p>
        </p:txBody>
      </p:sp>
      <p:sp>
        <p:nvSpPr>
          <p:cNvPr id="5" name="Foliennummernplatzhalter 4">
            <a:extLst>
              <a:ext uri="{FF2B5EF4-FFF2-40B4-BE49-F238E27FC236}">
                <a16:creationId xmlns:a16="http://schemas.microsoft.com/office/drawing/2014/main" id="{E0C1200C-961B-E2E8-BC35-CBADC9D5EB1C}"/>
              </a:ext>
            </a:extLst>
          </p:cNvPr>
          <p:cNvSpPr>
            <a:spLocks noGrp="1"/>
          </p:cNvSpPr>
          <p:nvPr>
            <p:ph type="sldNum" sz="quarter" idx="12"/>
          </p:nvPr>
        </p:nvSpPr>
        <p:spPr/>
        <p:txBody>
          <a:bodyPr/>
          <a:lstStyle/>
          <a:p>
            <a:fld id="{9D26C6B8-7DF4-4F01-8878-A6272B56DAC3}" type="slidenum">
              <a:rPr lang="de-DE" smtClean="0"/>
              <a:pPr/>
              <a:t>23</a:t>
            </a:fld>
            <a:endParaRPr lang="de-DE"/>
          </a:p>
        </p:txBody>
      </p:sp>
      <p:pic>
        <p:nvPicPr>
          <p:cNvPr id="9" name="Bildplatzhalter 8">
            <a:extLst>
              <a:ext uri="{FF2B5EF4-FFF2-40B4-BE49-F238E27FC236}">
                <a16:creationId xmlns:a16="http://schemas.microsoft.com/office/drawing/2014/main" id="{F5606F8B-FE68-F691-9F8B-62D76A7B105D}"/>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375" b="375"/>
          <a:stretch/>
        </p:blipFill>
        <p:spPr>
          <a:prstGeom prst="rect">
            <a:avLst/>
          </a:prstGeom>
        </p:spPr>
      </p:pic>
      <p:sp>
        <p:nvSpPr>
          <p:cNvPr id="8" name="Titel 7">
            <a:extLst>
              <a:ext uri="{FF2B5EF4-FFF2-40B4-BE49-F238E27FC236}">
                <a16:creationId xmlns:a16="http://schemas.microsoft.com/office/drawing/2014/main" id="{3CB20427-E821-F585-B5A7-C48041189AD8}"/>
              </a:ext>
            </a:extLst>
          </p:cNvPr>
          <p:cNvSpPr>
            <a:spLocks noGrp="1"/>
          </p:cNvSpPr>
          <p:nvPr>
            <p:ph type="title"/>
          </p:nvPr>
        </p:nvSpPr>
        <p:spPr/>
        <p:txBody>
          <a:bodyPr/>
          <a:lstStyle/>
          <a:p>
            <a:r>
              <a:rPr lang="de-DE" dirty="0"/>
              <a:t>Aufgabe: </a:t>
            </a:r>
            <a:r>
              <a:rPr lang="de-DE" sz="2350" dirty="0"/>
              <a:t>Gestalte ein Plakat über Wildbienen</a:t>
            </a:r>
          </a:p>
        </p:txBody>
      </p:sp>
      <p:sp>
        <p:nvSpPr>
          <p:cNvPr id="10" name="Textfeld 9">
            <a:extLst>
              <a:ext uri="{FF2B5EF4-FFF2-40B4-BE49-F238E27FC236}">
                <a16:creationId xmlns:a16="http://schemas.microsoft.com/office/drawing/2014/main" id="{387A6CBD-D655-0981-24DA-9BD92EC76673}"/>
              </a:ext>
            </a:extLst>
          </p:cNvPr>
          <p:cNvSpPr txBox="1"/>
          <p:nvPr/>
        </p:nvSpPr>
        <p:spPr>
          <a:xfrm>
            <a:off x="5939631" y="4508390"/>
            <a:ext cx="2989684" cy="276999"/>
          </a:xfrm>
          <a:prstGeom prst="rect">
            <a:avLst/>
          </a:prstGeom>
          <a:noFill/>
        </p:spPr>
        <p:txBody>
          <a:bodyPr wrap="square" rtlCol="0">
            <a:spAutoFit/>
          </a:bodyPr>
          <a:lstStyle/>
          <a:p>
            <a:r>
              <a:rPr lang="de-DE" sz="1200" dirty="0">
                <a:solidFill>
                  <a:schemeClr val="bg1"/>
                </a:solidFill>
              </a:rPr>
              <a:t>KI-generiertes Bild</a:t>
            </a:r>
          </a:p>
        </p:txBody>
      </p:sp>
    </p:spTree>
    <p:extLst>
      <p:ext uri="{BB962C8B-B14F-4D97-AF65-F5344CB8AC3E}">
        <p14:creationId xmlns:p14="http://schemas.microsoft.com/office/powerpoint/2010/main" val="4203574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764B9CE1-172C-1C4E-3A25-0B85C894F72E}"/>
              </a:ext>
            </a:extLst>
          </p:cNvPr>
          <p:cNvSpPr>
            <a:spLocks noGrp="1"/>
          </p:cNvSpPr>
          <p:nvPr>
            <p:ph type="dt" sz="half" idx="10"/>
          </p:nvPr>
        </p:nvSpPr>
        <p:spPr/>
        <p:txBody>
          <a:bodyPr/>
          <a:lstStyle/>
          <a:p>
            <a:fld id="{83441F2B-008F-4FC1-B92F-6CD0D7680315}" type="datetime1">
              <a:rPr lang="de-DE" smtClean="0"/>
              <a:t>26.01.2026</a:t>
            </a:fld>
            <a:endParaRPr lang="de-DE"/>
          </a:p>
        </p:txBody>
      </p:sp>
      <p:sp>
        <p:nvSpPr>
          <p:cNvPr id="4" name="Fußzeilenplatzhalter 3">
            <a:extLst>
              <a:ext uri="{FF2B5EF4-FFF2-40B4-BE49-F238E27FC236}">
                <a16:creationId xmlns:a16="http://schemas.microsoft.com/office/drawing/2014/main" id="{1C0204DC-68B3-B401-2426-39133661FF85}"/>
              </a:ext>
            </a:extLst>
          </p:cNvPr>
          <p:cNvSpPr>
            <a:spLocks noGrp="1"/>
          </p:cNvSpPr>
          <p:nvPr>
            <p:ph type="ftr" sz="quarter" idx="11"/>
          </p:nvPr>
        </p:nvSpPr>
        <p:spPr/>
        <p:txBody>
          <a:bodyPr/>
          <a:lstStyle/>
          <a:p>
            <a:r>
              <a:rPr lang="da-DK"/>
              <a:t>Nisthilfe</a:t>
            </a:r>
            <a:endParaRPr lang="de-DE"/>
          </a:p>
        </p:txBody>
      </p:sp>
      <p:sp>
        <p:nvSpPr>
          <p:cNvPr id="5" name="Foliennummernplatzhalter 4">
            <a:extLst>
              <a:ext uri="{FF2B5EF4-FFF2-40B4-BE49-F238E27FC236}">
                <a16:creationId xmlns:a16="http://schemas.microsoft.com/office/drawing/2014/main" id="{AFAAFF0D-16FB-DD0D-0FD4-C11C88EF063C}"/>
              </a:ext>
            </a:extLst>
          </p:cNvPr>
          <p:cNvSpPr>
            <a:spLocks noGrp="1"/>
          </p:cNvSpPr>
          <p:nvPr>
            <p:ph type="sldNum" sz="quarter" idx="12"/>
          </p:nvPr>
        </p:nvSpPr>
        <p:spPr/>
        <p:txBody>
          <a:bodyPr/>
          <a:lstStyle/>
          <a:p>
            <a:fld id="{9D26C6B8-7DF4-4F01-8878-A6272B56DAC3}" type="slidenum">
              <a:rPr lang="de-DE" smtClean="0"/>
              <a:pPr/>
              <a:t>24</a:t>
            </a:fld>
            <a:endParaRPr lang="de-DE"/>
          </a:p>
        </p:txBody>
      </p:sp>
      <p:pic>
        <p:nvPicPr>
          <p:cNvPr id="13" name="Grafik 12">
            <a:extLst>
              <a:ext uri="{FF2B5EF4-FFF2-40B4-BE49-F238E27FC236}">
                <a16:creationId xmlns:a16="http://schemas.microsoft.com/office/drawing/2014/main" id="{4BDFAB09-A2E1-9C17-21D0-1D999D0EB3E1}"/>
              </a:ext>
            </a:extLst>
          </p:cNvPr>
          <p:cNvPicPr>
            <a:picLocks noChangeAspect="1"/>
          </p:cNvPicPr>
          <p:nvPr/>
        </p:nvPicPr>
        <p:blipFill>
          <a:blip r:embed="rId2"/>
          <a:stretch>
            <a:fillRect/>
          </a:stretch>
        </p:blipFill>
        <p:spPr>
          <a:xfrm>
            <a:off x="457200" y="-146700"/>
            <a:ext cx="5143500" cy="5143500"/>
          </a:xfrm>
          <a:prstGeom prst="rect">
            <a:avLst/>
          </a:prstGeom>
        </p:spPr>
      </p:pic>
      <p:sp>
        <p:nvSpPr>
          <p:cNvPr id="14" name="Textfeld 13">
            <a:extLst>
              <a:ext uri="{FF2B5EF4-FFF2-40B4-BE49-F238E27FC236}">
                <a16:creationId xmlns:a16="http://schemas.microsoft.com/office/drawing/2014/main" id="{1B9E74B4-0BC0-6001-01BB-97C88A114D27}"/>
              </a:ext>
            </a:extLst>
          </p:cNvPr>
          <p:cNvSpPr txBox="1"/>
          <p:nvPr/>
        </p:nvSpPr>
        <p:spPr>
          <a:xfrm rot="21033262">
            <a:off x="845577" y="1837651"/>
            <a:ext cx="3910225" cy="830997"/>
          </a:xfrm>
          <a:prstGeom prst="rect">
            <a:avLst/>
          </a:prstGeom>
          <a:noFill/>
        </p:spPr>
        <p:txBody>
          <a:bodyPr wrap="square" rtlCol="0">
            <a:spAutoFit/>
          </a:bodyPr>
          <a:lstStyle/>
          <a:p>
            <a:pPr algn="ctr"/>
            <a:r>
              <a:rPr lang="de-AT" sz="2400" b="1" dirty="0"/>
              <a:t>Das Summen der Bienen ist die Stimme des Gartens.</a:t>
            </a:r>
            <a:endParaRPr lang="de-DE" sz="2400" b="1" dirty="0"/>
          </a:p>
        </p:txBody>
      </p:sp>
      <p:sp>
        <p:nvSpPr>
          <p:cNvPr id="19" name="Inhaltsplatzhalter 5">
            <a:extLst>
              <a:ext uri="{FF2B5EF4-FFF2-40B4-BE49-F238E27FC236}">
                <a16:creationId xmlns:a16="http://schemas.microsoft.com/office/drawing/2014/main" id="{153BB56E-ED17-24F1-706D-22100E6B4270}"/>
              </a:ext>
            </a:extLst>
          </p:cNvPr>
          <p:cNvSpPr txBox="1">
            <a:spLocks/>
          </p:cNvSpPr>
          <p:nvPr/>
        </p:nvSpPr>
        <p:spPr>
          <a:xfrm>
            <a:off x="7113964" y="1972800"/>
            <a:ext cx="1844820" cy="2736000"/>
          </a:xfrm>
          <a:prstGeom prst="rect">
            <a:avLst/>
          </a:prstGeom>
        </p:spPr>
        <p:txBody>
          <a:bodyPr/>
          <a:lstStyle>
            <a:lvl1pPr marL="0" indent="0" algn="l" defTabSz="914400" rtl="0" eaLnBrk="1" latinLnBrk="0" hangingPunct="1">
              <a:spcBef>
                <a:spcPts val="700"/>
              </a:spcBef>
              <a:spcAft>
                <a:spcPts val="0"/>
              </a:spcAft>
              <a:buClr>
                <a:schemeClr val="tx2"/>
              </a:buClr>
              <a:buSzPct val="85000"/>
              <a:buFont typeface="Arial" pitchFamily="34" charset="0"/>
              <a:buNone/>
              <a:defRPr sz="1600" kern="1200" baseline="0">
                <a:solidFill>
                  <a:schemeClr val="tx1"/>
                </a:solidFill>
                <a:latin typeface="Source Sans Pro"/>
                <a:ea typeface="+mn-ea"/>
                <a:cs typeface="Source Sans Pro"/>
              </a:defRPr>
            </a:lvl1pPr>
            <a:lvl2pPr marL="1764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Source Sans Pro"/>
                <a:ea typeface="+mn-ea"/>
                <a:cs typeface="Source Sans Pro"/>
              </a:defRPr>
            </a:lvl2pPr>
            <a:lvl3pPr marL="3636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Source Sans Pro"/>
                <a:ea typeface="+mn-ea"/>
                <a:cs typeface="Source Sans Pro"/>
              </a:defRPr>
            </a:lvl3pPr>
            <a:lvl4pPr marL="543600" indent="-183600" algn="l" defTabSz="914400" rtl="0" eaLnBrk="1" latinLnBrk="0" hangingPunct="1">
              <a:spcBef>
                <a:spcPts val="700"/>
              </a:spcBef>
              <a:spcAft>
                <a:spcPts val="0"/>
              </a:spcAft>
              <a:buClr>
                <a:schemeClr val="tx2"/>
              </a:buClr>
              <a:buFont typeface="Arial"/>
              <a:buChar char="•"/>
              <a:defRPr sz="1600" kern="1200" baseline="0">
                <a:solidFill>
                  <a:schemeClr val="tx1"/>
                </a:solidFill>
                <a:latin typeface="Source Sans Pro"/>
                <a:ea typeface="+mn-ea"/>
                <a:cs typeface="Source Sans Pro"/>
              </a:defRPr>
            </a:lvl4pPr>
            <a:lvl5pPr marL="7164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Source Sans Pro"/>
                <a:ea typeface="+mn-ea"/>
                <a:cs typeface="Source Sans Pro"/>
              </a:defRPr>
            </a:lvl5pPr>
            <a:lvl6pPr marL="36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6pPr>
            <a:lvl7pPr marL="72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7pPr>
            <a:lvl8pPr marL="108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8pPr>
            <a:lvl9pPr marL="144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9pPr>
          </a:lstStyle>
          <a:p>
            <a:pPr>
              <a:spcBef>
                <a:spcPts val="600"/>
              </a:spcBef>
            </a:pPr>
            <a:r>
              <a:rPr lang="de-DE" sz="1100" dirty="0"/>
              <a:t>NABU-Waldinstitut Standort Blankenburg</a:t>
            </a:r>
          </a:p>
          <a:p>
            <a:pPr>
              <a:spcBef>
                <a:spcPts val="600"/>
              </a:spcBef>
            </a:pPr>
            <a:r>
              <a:rPr lang="de-DE" sz="1100" dirty="0"/>
              <a:t>Großes Schloss 1</a:t>
            </a:r>
          </a:p>
          <a:p>
            <a:pPr>
              <a:spcBef>
                <a:spcPts val="600"/>
              </a:spcBef>
            </a:pPr>
            <a:r>
              <a:rPr lang="de-DE" sz="1100" dirty="0"/>
              <a:t>38889 Blankenburg</a:t>
            </a:r>
          </a:p>
          <a:p>
            <a:pPr>
              <a:spcBef>
                <a:spcPts val="600"/>
              </a:spcBef>
            </a:pPr>
            <a:r>
              <a:rPr lang="de-DE" sz="1100" dirty="0">
                <a:solidFill>
                  <a:srgbClr val="000000"/>
                </a:solidFill>
                <a:latin typeface="Source Sans Pro" panose="020B0503030403020204" pitchFamily="34" charset="0"/>
              </a:rPr>
              <a:t>Waldinstitut-Blankenburg@NABU.de</a:t>
            </a:r>
          </a:p>
          <a:p>
            <a:pPr>
              <a:spcBef>
                <a:spcPts val="600"/>
              </a:spcBef>
            </a:pPr>
            <a:r>
              <a:rPr lang="de-DE" sz="1100" dirty="0"/>
              <a:t>www.NABU-Waldinstitut-Blankenburg.de</a:t>
            </a:r>
          </a:p>
          <a:p>
            <a:pPr>
              <a:spcBef>
                <a:spcPts val="600"/>
              </a:spcBef>
            </a:pPr>
            <a:r>
              <a:rPr lang="de-DE" sz="1100" dirty="0"/>
              <a:t>www.Nachhaltigkeitslabor-Wald.de</a:t>
            </a:r>
          </a:p>
        </p:txBody>
      </p:sp>
      <p:pic>
        <p:nvPicPr>
          <p:cNvPr id="21" name="Grafik 20" descr="Ein Bild, das Vogel, Logo enthält.&#10;&#10;KI-generierte Inhalte können fehlerhaft sein.">
            <a:extLst>
              <a:ext uri="{FF2B5EF4-FFF2-40B4-BE49-F238E27FC236}">
                <a16:creationId xmlns:a16="http://schemas.microsoft.com/office/drawing/2014/main" id="{AAC48DA8-168A-114A-2B94-6FD5F7B762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3964" y="0"/>
            <a:ext cx="2031492" cy="1722120"/>
          </a:xfrm>
          <a:prstGeom prst="rect">
            <a:avLst/>
          </a:prstGeom>
        </p:spPr>
      </p:pic>
    </p:spTree>
    <p:extLst>
      <p:ext uri="{BB962C8B-B14F-4D97-AF65-F5344CB8AC3E}">
        <p14:creationId xmlns:p14="http://schemas.microsoft.com/office/powerpoint/2010/main" val="26494342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F84C2E-5C77-3A7C-6E87-DE349C9B7BD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2F370BB-05DB-041E-7EE1-201A41B1C20E}"/>
              </a:ext>
            </a:extLst>
          </p:cNvPr>
          <p:cNvSpPr>
            <a:spLocks noGrp="1"/>
          </p:cNvSpPr>
          <p:nvPr>
            <p:ph type="title"/>
          </p:nvPr>
        </p:nvSpPr>
        <p:spPr/>
        <p:txBody>
          <a:bodyPr/>
          <a:lstStyle/>
          <a:p>
            <a:r>
              <a:rPr lang="de-AT" dirty="0"/>
              <a:t>Wildbienen</a:t>
            </a:r>
            <a:r>
              <a:rPr lang="de-DE" dirty="0" err="1"/>
              <a:t>hotel</a:t>
            </a:r>
            <a:endParaRPr lang="de-DE" dirty="0"/>
          </a:p>
        </p:txBody>
      </p:sp>
      <p:sp>
        <p:nvSpPr>
          <p:cNvPr id="3" name="Inhaltsplatzhalter 2">
            <a:extLst>
              <a:ext uri="{FF2B5EF4-FFF2-40B4-BE49-F238E27FC236}">
                <a16:creationId xmlns:a16="http://schemas.microsoft.com/office/drawing/2014/main" id="{35F96902-AF2F-188C-C1C3-C866DD8C7AF5}"/>
              </a:ext>
            </a:extLst>
          </p:cNvPr>
          <p:cNvSpPr>
            <a:spLocks noGrp="1"/>
          </p:cNvSpPr>
          <p:nvPr>
            <p:ph sz="half" idx="1"/>
          </p:nvPr>
        </p:nvSpPr>
        <p:spPr/>
        <p:txBody>
          <a:bodyPr/>
          <a:lstStyle/>
          <a:p>
            <a:r>
              <a:rPr lang="de-DE" b="1"/>
              <a:t>Wie geht es richtig?</a:t>
            </a:r>
          </a:p>
          <a:p>
            <a:endParaRPr lang="de-DE" b="1"/>
          </a:p>
          <a:p>
            <a:r>
              <a:rPr lang="de-DE" sz="1400">
                <a:hlinkClick r:id="rId3"/>
              </a:rPr>
              <a:t>Aufbau eines nachhaltigen Insektenhotels - Tipps und Tricks | TikTok</a:t>
            </a:r>
            <a:r>
              <a:rPr lang="de-DE" sz="1400"/>
              <a:t>. </a:t>
            </a:r>
          </a:p>
          <a:p>
            <a:r>
              <a:rPr lang="de-DE" sz="1400">
                <a:hlinkClick r:id="rId4"/>
              </a:rPr>
              <a:t>Insektenhotels: Schädlich für Biodiversität? | TikTok</a:t>
            </a:r>
            <a:endParaRPr lang="de-DE" sz="1400"/>
          </a:p>
          <a:p>
            <a:endParaRPr lang="de-DE"/>
          </a:p>
        </p:txBody>
      </p:sp>
      <p:sp>
        <p:nvSpPr>
          <p:cNvPr id="10" name="Fußzeilenplatzhalter 9">
            <a:extLst>
              <a:ext uri="{FF2B5EF4-FFF2-40B4-BE49-F238E27FC236}">
                <a16:creationId xmlns:a16="http://schemas.microsoft.com/office/drawing/2014/main" id="{77A63920-76DE-22B8-A757-5A28979BC73A}"/>
              </a:ext>
            </a:extLst>
          </p:cNvPr>
          <p:cNvSpPr>
            <a:spLocks noGrp="1"/>
          </p:cNvSpPr>
          <p:nvPr>
            <p:ph type="ftr" sz="quarter" idx="11"/>
          </p:nvPr>
        </p:nvSpPr>
        <p:spPr/>
        <p:txBody>
          <a:bodyPr/>
          <a:lstStyle/>
          <a:p>
            <a:r>
              <a:rPr lang="da-DK"/>
              <a:t>Nisthilfe</a:t>
            </a:r>
            <a:endParaRPr lang="de-DE"/>
          </a:p>
        </p:txBody>
      </p:sp>
      <p:sp>
        <p:nvSpPr>
          <p:cNvPr id="8" name="Foliennummernplatzhalter 7">
            <a:extLst>
              <a:ext uri="{FF2B5EF4-FFF2-40B4-BE49-F238E27FC236}">
                <a16:creationId xmlns:a16="http://schemas.microsoft.com/office/drawing/2014/main" id="{73EC05E3-5DF1-3A5D-2883-CDA077748946}"/>
              </a:ext>
            </a:extLst>
          </p:cNvPr>
          <p:cNvSpPr>
            <a:spLocks noGrp="1"/>
          </p:cNvSpPr>
          <p:nvPr>
            <p:ph type="sldNum" sz="quarter" idx="12"/>
          </p:nvPr>
        </p:nvSpPr>
        <p:spPr/>
        <p:txBody>
          <a:bodyPr/>
          <a:lstStyle/>
          <a:p>
            <a:fld id="{9D26C6B8-7DF4-4F01-8878-A6272B56DAC3}" type="slidenum">
              <a:rPr lang="de-DE" smtClean="0"/>
              <a:pPr/>
              <a:t>25</a:t>
            </a:fld>
            <a:endParaRPr lang="de-DE"/>
          </a:p>
        </p:txBody>
      </p:sp>
      <p:pic>
        <p:nvPicPr>
          <p:cNvPr id="12" name="Grafik 11" descr="Ein Bild, das Insekt, Bestäuber, Biene, Hautflügler enthält.&#10;&#10;KI-generierte Inhalte können fehlerhaft sein.">
            <a:extLst>
              <a:ext uri="{FF2B5EF4-FFF2-40B4-BE49-F238E27FC236}">
                <a16:creationId xmlns:a16="http://schemas.microsoft.com/office/drawing/2014/main" id="{5D588482-DEDD-C96C-2E45-247FC53BEB78}"/>
              </a:ext>
            </a:extLst>
          </p:cNvPr>
          <p:cNvPicPr>
            <a:picLocks noChangeAspect="1"/>
          </p:cNvPicPr>
          <p:nvPr/>
        </p:nvPicPr>
        <p:blipFill>
          <a:blip r:embed="rId5">
            <a:extLst>
              <a:ext uri="{28A0092B-C50C-407E-A947-70E740481C1C}">
                <a14:useLocalDpi xmlns:a14="http://schemas.microsoft.com/office/drawing/2010/main" val="0"/>
              </a:ext>
            </a:extLst>
          </a:blip>
          <a:srcRect l="9526"/>
          <a:stretch>
            <a:fillRect/>
          </a:stretch>
        </p:blipFill>
        <p:spPr>
          <a:xfrm>
            <a:off x="4654272" y="1088814"/>
            <a:ext cx="4039200" cy="3348372"/>
          </a:xfrm>
          <a:prstGeom prst="rect">
            <a:avLst/>
          </a:prstGeom>
        </p:spPr>
      </p:pic>
      <p:sp>
        <p:nvSpPr>
          <p:cNvPr id="4" name="Datumsplatzhalter 3">
            <a:extLst>
              <a:ext uri="{FF2B5EF4-FFF2-40B4-BE49-F238E27FC236}">
                <a16:creationId xmlns:a16="http://schemas.microsoft.com/office/drawing/2014/main" id="{8B7DB22A-0143-C1A7-F78F-26EA2EC56FD5}"/>
              </a:ext>
            </a:extLst>
          </p:cNvPr>
          <p:cNvSpPr>
            <a:spLocks noGrp="1"/>
          </p:cNvSpPr>
          <p:nvPr>
            <p:ph type="dt" sz="half" idx="10"/>
          </p:nvPr>
        </p:nvSpPr>
        <p:spPr/>
        <p:txBody>
          <a:bodyPr/>
          <a:lstStyle/>
          <a:p>
            <a:fld id="{6A8F303F-CA64-41F4-B7E6-0A836F4706E1}" type="datetime1">
              <a:rPr lang="de-DE" smtClean="0"/>
              <a:t>26.01.2026</a:t>
            </a:fld>
            <a:endParaRPr lang="de-DE"/>
          </a:p>
        </p:txBody>
      </p:sp>
    </p:spTree>
    <p:extLst>
      <p:ext uri="{BB962C8B-B14F-4D97-AF65-F5344CB8AC3E}">
        <p14:creationId xmlns:p14="http://schemas.microsoft.com/office/powerpoint/2010/main" val="492173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8BD73F-6454-2246-13C3-E794FCB676FF}"/>
              </a:ext>
            </a:extLst>
          </p:cNvPr>
          <p:cNvSpPr>
            <a:spLocks noGrp="1"/>
          </p:cNvSpPr>
          <p:nvPr>
            <p:ph type="title"/>
          </p:nvPr>
        </p:nvSpPr>
        <p:spPr/>
        <p:txBody>
          <a:bodyPr/>
          <a:lstStyle/>
          <a:p>
            <a:r>
              <a:rPr lang="de-AT" dirty="0"/>
              <a:t>Wildbienen – Zusatzfacts</a:t>
            </a:r>
            <a:endParaRPr lang="de-DE" dirty="0"/>
          </a:p>
        </p:txBody>
      </p:sp>
      <p:sp>
        <p:nvSpPr>
          <p:cNvPr id="3" name="Inhaltsplatzhalter 2">
            <a:extLst>
              <a:ext uri="{FF2B5EF4-FFF2-40B4-BE49-F238E27FC236}">
                <a16:creationId xmlns:a16="http://schemas.microsoft.com/office/drawing/2014/main" id="{25A7DCCE-3AD6-A2F2-A411-38F104F9A731}"/>
              </a:ext>
            </a:extLst>
          </p:cNvPr>
          <p:cNvSpPr>
            <a:spLocks noGrp="1"/>
          </p:cNvSpPr>
          <p:nvPr>
            <p:ph sz="half" idx="1"/>
          </p:nvPr>
        </p:nvSpPr>
        <p:spPr/>
        <p:txBody>
          <a:bodyPr/>
          <a:lstStyle/>
          <a:p>
            <a:endParaRPr lang="de-AT" dirty="0"/>
          </a:p>
          <a:p>
            <a:pPr marL="285750" indent="-285750">
              <a:buFont typeface="Arial" panose="020B0604020202020204" pitchFamily="34" charset="0"/>
              <a:buChar char="•"/>
            </a:pPr>
            <a:r>
              <a:rPr lang="de-AT" dirty="0"/>
              <a:t>Etwa 70 % der heimischen Wildbienen nisten im Boden.</a:t>
            </a:r>
          </a:p>
          <a:p>
            <a:pPr marL="285750" indent="-285750">
              <a:buFont typeface="Arial" panose="020B0604020202020204" pitchFamily="34" charset="0"/>
              <a:buChar char="•"/>
            </a:pPr>
            <a:r>
              <a:rPr lang="de-DE" dirty="0"/>
              <a:t>Die Weibchen können das Geschlecht ihres Nachwuchses bestimmen.</a:t>
            </a:r>
          </a:p>
          <a:p>
            <a:pPr marL="285750" indent="-285750">
              <a:buFont typeface="Arial" panose="020B0604020202020204" pitchFamily="34" charset="0"/>
              <a:buChar char="•"/>
            </a:pPr>
            <a:r>
              <a:rPr lang="de-DE" dirty="0"/>
              <a:t>Wildbienen haben relativ kurze Flugzeiten von maximal acht Wochen.</a:t>
            </a:r>
          </a:p>
          <a:p>
            <a:pPr marL="285750" indent="-285750">
              <a:buFont typeface="Arial" panose="020B0604020202020204" pitchFamily="34" charset="0"/>
              <a:buChar char="•"/>
            </a:pPr>
            <a:endParaRPr lang="de-DE" dirty="0"/>
          </a:p>
        </p:txBody>
      </p:sp>
      <p:sp>
        <p:nvSpPr>
          <p:cNvPr id="5" name="Datumsplatzhalter 4">
            <a:extLst>
              <a:ext uri="{FF2B5EF4-FFF2-40B4-BE49-F238E27FC236}">
                <a16:creationId xmlns:a16="http://schemas.microsoft.com/office/drawing/2014/main" id="{71BBF159-1DF3-A024-A84E-F40463CDF617}"/>
              </a:ext>
            </a:extLst>
          </p:cNvPr>
          <p:cNvSpPr>
            <a:spLocks noGrp="1"/>
          </p:cNvSpPr>
          <p:nvPr>
            <p:ph type="dt" sz="half" idx="10"/>
          </p:nvPr>
        </p:nvSpPr>
        <p:spPr/>
        <p:txBody>
          <a:bodyPr/>
          <a:lstStyle/>
          <a:p>
            <a:fld id="{BA0D2535-CD93-4BF2-9274-9195D921D568}" type="datetime1">
              <a:rPr lang="de-DE" smtClean="0"/>
              <a:t>26.01.2026</a:t>
            </a:fld>
            <a:endParaRPr lang="de-DE"/>
          </a:p>
        </p:txBody>
      </p:sp>
      <p:sp>
        <p:nvSpPr>
          <p:cNvPr id="6" name="Fußzeilenplatzhalter 5">
            <a:extLst>
              <a:ext uri="{FF2B5EF4-FFF2-40B4-BE49-F238E27FC236}">
                <a16:creationId xmlns:a16="http://schemas.microsoft.com/office/drawing/2014/main" id="{DC771E6A-7DA6-B95A-C610-3FD956841869}"/>
              </a:ext>
            </a:extLst>
          </p:cNvPr>
          <p:cNvSpPr>
            <a:spLocks noGrp="1"/>
          </p:cNvSpPr>
          <p:nvPr>
            <p:ph type="ftr" sz="quarter" idx="11"/>
          </p:nvPr>
        </p:nvSpPr>
        <p:spPr/>
        <p:txBody>
          <a:bodyPr/>
          <a:lstStyle/>
          <a:p>
            <a:r>
              <a:rPr lang="da-DK"/>
              <a:t>Nisthilfe</a:t>
            </a:r>
            <a:endParaRPr lang="de-DE"/>
          </a:p>
        </p:txBody>
      </p:sp>
      <p:sp>
        <p:nvSpPr>
          <p:cNvPr id="7" name="Foliennummernplatzhalter 6">
            <a:extLst>
              <a:ext uri="{FF2B5EF4-FFF2-40B4-BE49-F238E27FC236}">
                <a16:creationId xmlns:a16="http://schemas.microsoft.com/office/drawing/2014/main" id="{AB36E7A1-3C7D-C09A-9269-134B26F124FF}"/>
              </a:ext>
            </a:extLst>
          </p:cNvPr>
          <p:cNvSpPr>
            <a:spLocks noGrp="1"/>
          </p:cNvSpPr>
          <p:nvPr>
            <p:ph type="sldNum" sz="quarter" idx="12"/>
          </p:nvPr>
        </p:nvSpPr>
        <p:spPr/>
        <p:txBody>
          <a:bodyPr/>
          <a:lstStyle/>
          <a:p>
            <a:fld id="{9D26C6B8-7DF4-4F01-8878-A6272B56DAC3}" type="slidenum">
              <a:rPr lang="de-DE" smtClean="0"/>
              <a:pPr/>
              <a:t>26</a:t>
            </a:fld>
            <a:endParaRPr lang="de-DE"/>
          </a:p>
        </p:txBody>
      </p:sp>
      <p:sp>
        <p:nvSpPr>
          <p:cNvPr id="8" name="Textplatzhalter 7">
            <a:extLst>
              <a:ext uri="{FF2B5EF4-FFF2-40B4-BE49-F238E27FC236}">
                <a16:creationId xmlns:a16="http://schemas.microsoft.com/office/drawing/2014/main" id="{BF826538-5645-B413-BCA6-CD6662050B8C}"/>
              </a:ext>
            </a:extLst>
          </p:cNvPr>
          <p:cNvSpPr>
            <a:spLocks noGrp="1"/>
          </p:cNvSpPr>
          <p:nvPr>
            <p:ph type="body" sz="quarter" idx="13"/>
          </p:nvPr>
        </p:nvSpPr>
        <p:spPr/>
        <p:txBody>
          <a:bodyPr/>
          <a:lstStyle/>
          <a:p>
            <a:endParaRPr lang="de-DE"/>
          </a:p>
        </p:txBody>
      </p:sp>
      <p:sp>
        <p:nvSpPr>
          <p:cNvPr id="9" name="Textplatzhalter 8">
            <a:extLst>
              <a:ext uri="{FF2B5EF4-FFF2-40B4-BE49-F238E27FC236}">
                <a16:creationId xmlns:a16="http://schemas.microsoft.com/office/drawing/2014/main" id="{1CCF7703-CA99-E736-84BB-9E045EF99DDB}"/>
              </a:ext>
            </a:extLst>
          </p:cNvPr>
          <p:cNvSpPr>
            <a:spLocks noGrp="1"/>
          </p:cNvSpPr>
          <p:nvPr>
            <p:ph type="body" sz="quarter" idx="14"/>
          </p:nvPr>
        </p:nvSpPr>
        <p:spPr/>
        <p:txBody>
          <a:bodyPr/>
          <a:lstStyle/>
          <a:p>
            <a:r>
              <a:rPr lang="de-AT" dirty="0">
                <a:solidFill>
                  <a:srgbClr val="86846B"/>
                </a:solidFill>
              </a:rPr>
              <a:t>Graue Sandbiene (©</a:t>
            </a:r>
            <a:r>
              <a:rPr lang="de-DE" dirty="0">
                <a:solidFill>
                  <a:srgbClr val="86846B"/>
                </a:solidFill>
              </a:rPr>
              <a:t>NABU/ A. Hurtig)</a:t>
            </a:r>
          </a:p>
        </p:txBody>
      </p:sp>
      <p:pic>
        <p:nvPicPr>
          <p:cNvPr id="13" name="Inhaltsplatzhalter 12">
            <a:extLst>
              <a:ext uri="{FF2B5EF4-FFF2-40B4-BE49-F238E27FC236}">
                <a16:creationId xmlns:a16="http://schemas.microsoft.com/office/drawing/2014/main" id="{F8A3E6AD-DB7F-C0DB-0834-2DC3AC7ACF7F}"/>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rcRect/>
          <a:stretch/>
        </p:blipFill>
        <p:spPr>
          <a:xfrm>
            <a:off x="4648200" y="1248569"/>
            <a:ext cx="4038600" cy="3028950"/>
          </a:xfrm>
        </p:spPr>
      </p:pic>
    </p:spTree>
    <p:extLst>
      <p:ext uri="{BB962C8B-B14F-4D97-AF65-F5344CB8AC3E}">
        <p14:creationId xmlns:p14="http://schemas.microsoft.com/office/powerpoint/2010/main" val="3999660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C3B8B0F4-AB3B-5BB7-FBCF-366E3B354F94}"/>
              </a:ext>
            </a:extLst>
          </p:cNvPr>
          <p:cNvSpPr>
            <a:spLocks noGrp="1"/>
          </p:cNvSpPr>
          <p:nvPr>
            <p:ph sz="half" idx="1"/>
          </p:nvPr>
        </p:nvSpPr>
        <p:spPr>
          <a:xfrm>
            <a:off x="457199" y="1080000"/>
            <a:ext cx="5251450" cy="3593600"/>
          </a:xfrm>
        </p:spPr>
        <p:txBody>
          <a:bodyPr>
            <a:noAutofit/>
          </a:bodyPr>
          <a:lstStyle/>
          <a:p>
            <a:r>
              <a:rPr lang="de-DE" b="1" dirty="0"/>
              <a:t>Vom Ei zur Larve zur Puppe zur Wildbiene</a:t>
            </a:r>
          </a:p>
          <a:p>
            <a:endParaRPr lang="de-DE" dirty="0"/>
          </a:p>
          <a:p>
            <a:pPr marL="285750" indent="-285750">
              <a:buFont typeface="Arial" panose="020B0604020202020204" pitchFamily="34" charset="0"/>
              <a:buChar char="•"/>
            </a:pPr>
            <a:r>
              <a:rPr lang="de-DE" dirty="0"/>
              <a:t>Weibchen legt Brutzelle an.</a:t>
            </a:r>
          </a:p>
          <a:p>
            <a:pPr marL="285750" indent="-285750">
              <a:buFont typeface="Arial" panose="020B0604020202020204" pitchFamily="34" charset="0"/>
              <a:buChar char="•"/>
            </a:pPr>
            <a:r>
              <a:rPr lang="de-DE" dirty="0"/>
              <a:t>Larven schlüpfen.</a:t>
            </a:r>
          </a:p>
          <a:p>
            <a:pPr marL="285750" indent="-285750">
              <a:buFont typeface="Arial" panose="020B0604020202020204" pitchFamily="34" charset="0"/>
              <a:buChar char="•"/>
            </a:pPr>
            <a:r>
              <a:rPr lang="de-DE" dirty="0"/>
              <a:t>Viele Wildbienenarten spinnen sich in einen Kokon.</a:t>
            </a:r>
          </a:p>
          <a:p>
            <a:pPr marL="285750" indent="-285750">
              <a:buFont typeface="Arial" panose="020B0604020202020204" pitchFamily="34" charset="0"/>
              <a:buChar char="•"/>
            </a:pPr>
            <a:r>
              <a:rPr lang="de-DE" dirty="0"/>
              <a:t>Im Frühjahr verpuppen sich die Larven.</a:t>
            </a:r>
          </a:p>
          <a:p>
            <a:pPr marL="285750" indent="-285750">
              <a:buFont typeface="Arial" panose="020B0604020202020204" pitchFamily="34" charset="0"/>
              <a:buChar char="•"/>
            </a:pPr>
            <a:r>
              <a:rPr lang="de-DE" dirty="0"/>
              <a:t>Nach 2-3 Wochen verwandeln sie sich zum geflügelten Insekt.</a:t>
            </a:r>
          </a:p>
          <a:p>
            <a:endParaRPr lang="de-DE" dirty="0"/>
          </a:p>
          <a:p>
            <a:pPr marL="285750" indent="-285750">
              <a:buFont typeface="Wingdings" panose="05000000000000000000" pitchFamily="2" charset="2"/>
              <a:buChar char="Ø"/>
            </a:pPr>
            <a:r>
              <a:rPr lang="de-DE" dirty="0"/>
              <a:t>Zwischen Ei und der Wildbiene vergeht etwa ein Jahr.</a:t>
            </a:r>
          </a:p>
          <a:p>
            <a:pPr marL="285750" indent="-285750">
              <a:buFont typeface="Wingdings" panose="05000000000000000000" pitchFamily="2" charset="2"/>
              <a:buChar char="Ø"/>
            </a:pPr>
            <a:r>
              <a:rPr lang="de-DE" dirty="0"/>
              <a:t>„Musterzyklus“ trifft nicht auf alle Wildbienenarten zu.</a:t>
            </a:r>
          </a:p>
        </p:txBody>
      </p:sp>
      <p:sp>
        <p:nvSpPr>
          <p:cNvPr id="5" name="Datumsplatzhalter 4">
            <a:extLst>
              <a:ext uri="{FF2B5EF4-FFF2-40B4-BE49-F238E27FC236}">
                <a16:creationId xmlns:a16="http://schemas.microsoft.com/office/drawing/2014/main" id="{604A3AD8-2594-9855-6922-CE05351CA903}"/>
              </a:ext>
            </a:extLst>
          </p:cNvPr>
          <p:cNvSpPr>
            <a:spLocks noGrp="1"/>
          </p:cNvSpPr>
          <p:nvPr>
            <p:ph type="dt" sz="half" idx="10"/>
          </p:nvPr>
        </p:nvSpPr>
        <p:spPr/>
        <p:txBody>
          <a:bodyPr/>
          <a:lstStyle/>
          <a:p>
            <a:fld id="{29D8A8A2-7242-410B-B241-B318A19DC5C9}" type="datetime1">
              <a:rPr lang="de-DE" smtClean="0"/>
              <a:t>26.01.2026</a:t>
            </a:fld>
            <a:endParaRPr lang="de-DE"/>
          </a:p>
        </p:txBody>
      </p:sp>
      <p:sp>
        <p:nvSpPr>
          <p:cNvPr id="6" name="Fußzeilenplatzhalter 5">
            <a:extLst>
              <a:ext uri="{FF2B5EF4-FFF2-40B4-BE49-F238E27FC236}">
                <a16:creationId xmlns:a16="http://schemas.microsoft.com/office/drawing/2014/main" id="{DE85F98F-80F2-A00E-1F5E-A84B8C83F96C}"/>
              </a:ext>
            </a:extLst>
          </p:cNvPr>
          <p:cNvSpPr>
            <a:spLocks noGrp="1"/>
          </p:cNvSpPr>
          <p:nvPr>
            <p:ph type="ftr" sz="quarter" idx="11"/>
          </p:nvPr>
        </p:nvSpPr>
        <p:spPr/>
        <p:txBody>
          <a:bodyPr/>
          <a:lstStyle/>
          <a:p>
            <a:r>
              <a:rPr lang="da-DK"/>
              <a:t>Nisthilfe</a:t>
            </a:r>
            <a:endParaRPr lang="de-DE" dirty="0"/>
          </a:p>
        </p:txBody>
      </p:sp>
      <p:sp>
        <p:nvSpPr>
          <p:cNvPr id="7" name="Foliennummernplatzhalter 6">
            <a:extLst>
              <a:ext uri="{FF2B5EF4-FFF2-40B4-BE49-F238E27FC236}">
                <a16:creationId xmlns:a16="http://schemas.microsoft.com/office/drawing/2014/main" id="{63A4D090-09DC-1D52-E05F-09CFCD0DB5E5}"/>
              </a:ext>
            </a:extLst>
          </p:cNvPr>
          <p:cNvSpPr>
            <a:spLocks noGrp="1"/>
          </p:cNvSpPr>
          <p:nvPr>
            <p:ph type="sldNum" sz="quarter" idx="12"/>
          </p:nvPr>
        </p:nvSpPr>
        <p:spPr/>
        <p:txBody>
          <a:bodyPr/>
          <a:lstStyle/>
          <a:p>
            <a:fld id="{9D26C6B8-7DF4-4F01-8878-A6272B56DAC3}" type="slidenum">
              <a:rPr lang="de-DE" smtClean="0"/>
              <a:pPr/>
              <a:t>27</a:t>
            </a:fld>
            <a:endParaRPr lang="de-DE"/>
          </a:p>
        </p:txBody>
      </p:sp>
      <p:pic>
        <p:nvPicPr>
          <p:cNvPr id="22" name="Bildplatzhalter 21" descr="Ein Bild, das Insekt, Wirbellose, Schädling, Gliederfüßer enthält.&#10;&#10;KI-generierte Inhalte können fehlerhaft sein.">
            <a:extLst>
              <a:ext uri="{FF2B5EF4-FFF2-40B4-BE49-F238E27FC236}">
                <a16:creationId xmlns:a16="http://schemas.microsoft.com/office/drawing/2014/main" id="{4A287225-C39D-0295-A829-AA4C5BEAFC2D}"/>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9926" r="27612"/>
          <a:stretch>
            <a:fillRect/>
          </a:stretch>
        </p:blipFill>
        <p:spPr>
          <a:xfrm>
            <a:off x="5388746" y="0"/>
            <a:ext cx="3762540" cy="4780800"/>
          </a:xfrm>
        </p:spPr>
      </p:pic>
      <p:sp>
        <p:nvSpPr>
          <p:cNvPr id="2" name="Titel 1">
            <a:extLst>
              <a:ext uri="{FF2B5EF4-FFF2-40B4-BE49-F238E27FC236}">
                <a16:creationId xmlns:a16="http://schemas.microsoft.com/office/drawing/2014/main" id="{5F59494B-2BA9-9F2E-A63A-668C0E14E48E}"/>
              </a:ext>
            </a:extLst>
          </p:cNvPr>
          <p:cNvSpPr>
            <a:spLocks noGrp="1"/>
          </p:cNvSpPr>
          <p:nvPr>
            <p:ph type="title"/>
          </p:nvPr>
        </p:nvSpPr>
        <p:spPr/>
        <p:txBody>
          <a:bodyPr/>
          <a:lstStyle/>
          <a:p>
            <a:r>
              <a:rPr lang="de-AT" dirty="0"/>
              <a:t>Lebenszyklus der Wildbienen</a:t>
            </a:r>
            <a:endParaRPr lang="de-DE" dirty="0"/>
          </a:p>
        </p:txBody>
      </p:sp>
    </p:spTree>
    <p:extLst>
      <p:ext uri="{BB962C8B-B14F-4D97-AF65-F5344CB8AC3E}">
        <p14:creationId xmlns:p14="http://schemas.microsoft.com/office/powerpoint/2010/main" val="3323960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randombar(horizontal)">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E79BC496-16A9-8048-2DAE-63F3E1142176}"/>
              </a:ext>
            </a:extLst>
          </p:cNvPr>
          <p:cNvSpPr>
            <a:spLocks noGrp="1"/>
          </p:cNvSpPr>
          <p:nvPr>
            <p:ph sz="half" idx="1"/>
          </p:nvPr>
        </p:nvSpPr>
        <p:spPr/>
        <p:txBody>
          <a:bodyPr/>
          <a:lstStyle/>
          <a:p>
            <a:endParaRPr lang="de-DE" dirty="0"/>
          </a:p>
          <a:p>
            <a:pPr marL="285750" indent="-285750">
              <a:buFont typeface="Arial" panose="020B0604020202020204" pitchFamily="34" charset="0"/>
              <a:buChar char="•"/>
            </a:pPr>
            <a:r>
              <a:rPr lang="de-DE" dirty="0"/>
              <a:t>Nisthilfen sind nicht </a:t>
            </a:r>
            <a:r>
              <a:rPr lang="de-DE" b="1" i="1" dirty="0"/>
              <a:t>die</a:t>
            </a:r>
            <a:r>
              <a:rPr lang="de-DE" dirty="0"/>
              <a:t> Lösung, um das Bienensterben großflächig aufzuhalten.</a:t>
            </a:r>
          </a:p>
          <a:p>
            <a:pPr marL="285750" indent="-285750">
              <a:buFont typeface="Arial" panose="020B0604020202020204" pitchFamily="34" charset="0"/>
              <a:buChar char="•"/>
            </a:pPr>
            <a:r>
              <a:rPr lang="de-DE" dirty="0"/>
              <a:t>Nisthilfen fördern ca. 20 Wildbienenarten.</a:t>
            </a:r>
          </a:p>
          <a:p>
            <a:pPr marL="285750" indent="-285750">
              <a:buFont typeface="Arial" panose="020B0604020202020204" pitchFamily="34" charset="0"/>
              <a:buChar char="•"/>
            </a:pPr>
            <a:r>
              <a:rPr lang="de-DE" dirty="0"/>
              <a:t>3 von 4 Wildbienenarten legen ihre Nester im Boden an.</a:t>
            </a:r>
          </a:p>
          <a:p>
            <a:pPr marL="285750" indent="-285750">
              <a:buFont typeface="Arial" panose="020B0604020202020204" pitchFamily="34" charset="0"/>
              <a:buChar char="•"/>
            </a:pPr>
            <a:r>
              <a:rPr lang="de-DE" dirty="0"/>
              <a:t>Sie sind trotzdem eine Unterstützung.</a:t>
            </a:r>
          </a:p>
          <a:p>
            <a:pPr marL="285750" indent="-285750">
              <a:buFont typeface="Arial" panose="020B0604020202020204" pitchFamily="34" charset="0"/>
              <a:buChar char="•"/>
            </a:pPr>
            <a:r>
              <a:rPr lang="de-DE" dirty="0"/>
              <a:t>Fördern die Auseinandersetzung mit der Natur</a:t>
            </a:r>
          </a:p>
          <a:p>
            <a:endParaRPr lang="de-DE" dirty="0"/>
          </a:p>
          <a:p>
            <a:pPr marL="285750" indent="-285750">
              <a:buFont typeface="Wingdings" panose="05000000000000000000" pitchFamily="2" charset="2"/>
              <a:buChar char="Ø"/>
            </a:pPr>
            <a:r>
              <a:rPr lang="de-DE" dirty="0"/>
              <a:t>Jeder kann, darf und sollte Freude an seiner Nisthilfe haben.</a:t>
            </a:r>
          </a:p>
        </p:txBody>
      </p:sp>
      <p:sp>
        <p:nvSpPr>
          <p:cNvPr id="5" name="Datumsplatzhalter 4">
            <a:extLst>
              <a:ext uri="{FF2B5EF4-FFF2-40B4-BE49-F238E27FC236}">
                <a16:creationId xmlns:a16="http://schemas.microsoft.com/office/drawing/2014/main" id="{A10BA0E0-573A-93EC-3561-278DEDA71A06}"/>
              </a:ext>
            </a:extLst>
          </p:cNvPr>
          <p:cNvSpPr>
            <a:spLocks noGrp="1"/>
          </p:cNvSpPr>
          <p:nvPr>
            <p:ph type="dt" sz="half" idx="10"/>
          </p:nvPr>
        </p:nvSpPr>
        <p:spPr/>
        <p:txBody>
          <a:bodyPr/>
          <a:lstStyle/>
          <a:p>
            <a:fld id="{1FAF6ECB-7DCE-42E1-AEF4-E636C514ABD1}" type="datetime1">
              <a:rPr lang="de-DE" smtClean="0"/>
              <a:t>26.01.2026</a:t>
            </a:fld>
            <a:endParaRPr lang="de-DE" dirty="0"/>
          </a:p>
        </p:txBody>
      </p:sp>
      <p:sp>
        <p:nvSpPr>
          <p:cNvPr id="6" name="Fußzeilenplatzhalter 5">
            <a:extLst>
              <a:ext uri="{FF2B5EF4-FFF2-40B4-BE49-F238E27FC236}">
                <a16:creationId xmlns:a16="http://schemas.microsoft.com/office/drawing/2014/main" id="{9864F67D-39CF-4B53-9226-C44F5A3898EF}"/>
              </a:ext>
            </a:extLst>
          </p:cNvPr>
          <p:cNvSpPr>
            <a:spLocks noGrp="1"/>
          </p:cNvSpPr>
          <p:nvPr>
            <p:ph type="ftr" sz="quarter" idx="11"/>
          </p:nvPr>
        </p:nvSpPr>
        <p:spPr/>
        <p:txBody>
          <a:bodyPr/>
          <a:lstStyle/>
          <a:p>
            <a:r>
              <a:rPr lang="da-DK"/>
              <a:t>Nisthilfe</a:t>
            </a:r>
            <a:endParaRPr lang="de-DE"/>
          </a:p>
        </p:txBody>
      </p:sp>
      <p:sp>
        <p:nvSpPr>
          <p:cNvPr id="7" name="Foliennummernplatzhalter 6">
            <a:extLst>
              <a:ext uri="{FF2B5EF4-FFF2-40B4-BE49-F238E27FC236}">
                <a16:creationId xmlns:a16="http://schemas.microsoft.com/office/drawing/2014/main" id="{DA34B169-3D81-CE66-1700-58807DA53029}"/>
              </a:ext>
            </a:extLst>
          </p:cNvPr>
          <p:cNvSpPr>
            <a:spLocks noGrp="1"/>
          </p:cNvSpPr>
          <p:nvPr>
            <p:ph type="sldNum" sz="quarter" idx="12"/>
          </p:nvPr>
        </p:nvSpPr>
        <p:spPr/>
        <p:txBody>
          <a:bodyPr/>
          <a:lstStyle/>
          <a:p>
            <a:fld id="{9D26C6B8-7DF4-4F01-8878-A6272B56DAC3}" type="slidenum">
              <a:rPr lang="de-DE" smtClean="0"/>
              <a:pPr/>
              <a:t>28</a:t>
            </a:fld>
            <a:endParaRPr lang="de-DE"/>
          </a:p>
        </p:txBody>
      </p:sp>
      <p:pic>
        <p:nvPicPr>
          <p:cNvPr id="11" name="Inhaltsplatzhalter 10" descr="Ein Bild, das Garten, draußen, Gelände, Pflanze enthält.&#10;&#10;KI-generierte Inhalte können fehlerhaft sein.">
            <a:extLst>
              <a:ext uri="{FF2B5EF4-FFF2-40B4-BE49-F238E27FC236}">
                <a16:creationId xmlns:a16="http://schemas.microsoft.com/office/drawing/2014/main" id="{49FAD83D-10A2-3E40-C09B-01907201A53E}"/>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5219" b="5219"/>
          <a:stretch/>
        </p:blipFill>
        <p:spPr>
          <a:xfrm rot="5400000">
            <a:off x="5155406" y="785018"/>
            <a:ext cx="4781550" cy="3211513"/>
          </a:xfrm>
        </p:spPr>
      </p:pic>
      <p:sp>
        <p:nvSpPr>
          <p:cNvPr id="12" name="Textplatzhalter 11">
            <a:extLst>
              <a:ext uri="{FF2B5EF4-FFF2-40B4-BE49-F238E27FC236}">
                <a16:creationId xmlns:a16="http://schemas.microsoft.com/office/drawing/2014/main" id="{2A1B3E0F-785C-CEBE-ABDE-E82F44679DC3}"/>
              </a:ext>
            </a:extLst>
          </p:cNvPr>
          <p:cNvSpPr>
            <a:spLocks noGrp="1"/>
          </p:cNvSpPr>
          <p:nvPr>
            <p:ph type="body" sz="quarter" idx="14"/>
          </p:nvPr>
        </p:nvSpPr>
        <p:spPr/>
        <p:txBody>
          <a:bodyPr/>
          <a:lstStyle/>
          <a:p>
            <a:endParaRPr lang="de-DE"/>
          </a:p>
        </p:txBody>
      </p:sp>
      <p:sp>
        <p:nvSpPr>
          <p:cNvPr id="2" name="Titel 1">
            <a:extLst>
              <a:ext uri="{FF2B5EF4-FFF2-40B4-BE49-F238E27FC236}">
                <a16:creationId xmlns:a16="http://schemas.microsoft.com/office/drawing/2014/main" id="{D8236FAD-9740-2D89-9629-B0BC094DE61E}"/>
              </a:ext>
            </a:extLst>
          </p:cNvPr>
          <p:cNvSpPr>
            <a:spLocks noGrp="1"/>
          </p:cNvSpPr>
          <p:nvPr>
            <p:ph type="title"/>
          </p:nvPr>
        </p:nvSpPr>
        <p:spPr/>
        <p:txBody>
          <a:bodyPr/>
          <a:lstStyle/>
          <a:p>
            <a:r>
              <a:rPr lang="de-AT" dirty="0"/>
              <a:t>Wildbienenhotel – die Lösung?</a:t>
            </a:r>
            <a:endParaRPr lang="de-DE" dirty="0"/>
          </a:p>
        </p:txBody>
      </p:sp>
    </p:spTree>
    <p:extLst>
      <p:ext uri="{BB962C8B-B14F-4D97-AF65-F5344CB8AC3E}">
        <p14:creationId xmlns:p14="http://schemas.microsoft.com/office/powerpoint/2010/main" val="2575655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43CC9D6C-ECE6-4D31-E16C-83856F8E358D}"/>
              </a:ext>
            </a:extLst>
          </p:cNvPr>
          <p:cNvSpPr>
            <a:spLocks noGrp="1"/>
          </p:cNvSpPr>
          <p:nvPr>
            <p:ph sz="half" idx="1"/>
          </p:nvPr>
        </p:nvSpPr>
        <p:spPr>
          <a:xfrm>
            <a:off x="457199" y="1080000"/>
            <a:ext cx="5251450" cy="3366000"/>
          </a:xfrm>
        </p:spPr>
        <p:txBody>
          <a:bodyPr>
            <a:normAutofit/>
          </a:bodyPr>
          <a:lstStyle/>
          <a:p>
            <a:pPr marL="285750" indent="-285750">
              <a:buFont typeface="Arial" panose="020B0604020202020204" pitchFamily="34" charset="0"/>
              <a:buChar char="•"/>
            </a:pPr>
            <a:r>
              <a:rPr lang="de-DE" dirty="0"/>
              <a:t>Hummeln gehören zu den Wildbienen.</a:t>
            </a:r>
          </a:p>
          <a:p>
            <a:pPr marL="285750" indent="-285750">
              <a:buFont typeface="Arial" panose="020B0604020202020204" pitchFamily="34" charset="0"/>
              <a:buChar char="•"/>
            </a:pPr>
            <a:r>
              <a:rPr lang="de-DE" dirty="0"/>
              <a:t>In Deutschland sind 41 Arten heimisch.</a:t>
            </a:r>
          </a:p>
          <a:p>
            <a:pPr marL="285750" indent="-285750">
              <a:buFont typeface="Arial" panose="020B0604020202020204" pitchFamily="34" charset="0"/>
              <a:buChar char="•"/>
            </a:pPr>
            <a:r>
              <a:rPr lang="de-DE" dirty="0"/>
              <a:t>Aussehen:</a:t>
            </a:r>
          </a:p>
          <a:p>
            <a:pPr marL="462150" lvl="1" indent="-285750">
              <a:buFont typeface="Arial" panose="020B0604020202020204" pitchFamily="34" charset="0"/>
              <a:buChar char="•"/>
            </a:pPr>
            <a:r>
              <a:rPr lang="de-DE" dirty="0"/>
              <a:t>Rundlicher Körperbau</a:t>
            </a:r>
          </a:p>
          <a:p>
            <a:pPr marL="462150" lvl="1" indent="-285750">
              <a:buFont typeface="Arial" panose="020B0604020202020204" pitchFamily="34" charset="0"/>
              <a:buChar char="•"/>
            </a:pPr>
            <a:r>
              <a:rPr lang="de-DE" dirty="0"/>
              <a:t>Durchgehend „pelzig“ behaart</a:t>
            </a:r>
          </a:p>
          <a:p>
            <a:pPr marL="462150" lvl="1" indent="-285750">
              <a:buFont typeface="Arial" panose="020B0604020202020204" pitchFamily="34" charset="0"/>
              <a:buChar char="•"/>
            </a:pPr>
            <a:r>
              <a:rPr lang="de-DE" dirty="0"/>
              <a:t>Größer als die meisten anderen Wildbienenarten</a:t>
            </a:r>
          </a:p>
          <a:p>
            <a:pPr marL="462150" lvl="1" indent="-285750">
              <a:buFont typeface="Arial" panose="020B0604020202020204" pitchFamily="34" charset="0"/>
              <a:buChar char="•"/>
            </a:pPr>
            <a:r>
              <a:rPr lang="de-DE" dirty="0"/>
              <a:t>Längerer Rüssel</a:t>
            </a:r>
          </a:p>
          <a:p>
            <a:pPr marL="285750" indent="-285750">
              <a:buFont typeface="Arial" panose="020B0604020202020204" pitchFamily="34" charset="0"/>
              <a:buChar char="•"/>
            </a:pPr>
            <a:r>
              <a:rPr lang="de-DE" dirty="0"/>
              <a:t>Aufgrund ihrer Größe und ihres Gewichst sind sie oft geräuschvoller unterwegs.</a:t>
            </a:r>
          </a:p>
          <a:p>
            <a:pPr marL="285750" indent="-285750">
              <a:buFont typeface="Arial" panose="020B0604020202020204" pitchFamily="34" charset="0"/>
              <a:buChar char="•"/>
            </a:pPr>
            <a:endParaRPr lang="de-DE" dirty="0"/>
          </a:p>
        </p:txBody>
      </p:sp>
      <p:sp>
        <p:nvSpPr>
          <p:cNvPr id="9" name="Datumsplatzhalter 8">
            <a:extLst>
              <a:ext uri="{FF2B5EF4-FFF2-40B4-BE49-F238E27FC236}">
                <a16:creationId xmlns:a16="http://schemas.microsoft.com/office/drawing/2014/main" id="{D23939D7-C12A-AEA8-D63D-3DE99658A3F9}"/>
              </a:ext>
            </a:extLst>
          </p:cNvPr>
          <p:cNvSpPr>
            <a:spLocks noGrp="1"/>
          </p:cNvSpPr>
          <p:nvPr>
            <p:ph type="dt" sz="half" idx="10"/>
          </p:nvPr>
        </p:nvSpPr>
        <p:spPr>
          <a:xfrm>
            <a:off x="5940000" y="4906800"/>
            <a:ext cx="2160000" cy="180000"/>
          </a:xfrm>
        </p:spPr>
        <p:txBody>
          <a:bodyPr anchor="b">
            <a:normAutofit/>
          </a:bodyPr>
          <a:lstStyle/>
          <a:p>
            <a:pPr>
              <a:lnSpc>
                <a:spcPct val="90000"/>
              </a:lnSpc>
              <a:spcAft>
                <a:spcPts val="600"/>
              </a:spcAft>
            </a:pPr>
            <a:fld id="{EF7D07AE-1BBD-4354-B094-341F8D6753C3}" type="datetime1">
              <a:rPr lang="de-DE" sz="900" smtClean="0"/>
              <a:t>26.01.2026</a:t>
            </a:fld>
            <a:endParaRPr lang="de-DE" sz="900"/>
          </a:p>
        </p:txBody>
      </p:sp>
      <p:sp>
        <p:nvSpPr>
          <p:cNvPr id="5" name="Fußzeilenplatzhalter 4">
            <a:extLst>
              <a:ext uri="{FF2B5EF4-FFF2-40B4-BE49-F238E27FC236}">
                <a16:creationId xmlns:a16="http://schemas.microsoft.com/office/drawing/2014/main" id="{D6CFA468-A4C1-A5C4-94E9-689518D2412E}"/>
              </a:ext>
            </a:extLst>
          </p:cNvPr>
          <p:cNvSpPr>
            <a:spLocks noGrp="1"/>
          </p:cNvSpPr>
          <p:nvPr>
            <p:ph type="ftr" sz="quarter" idx="11"/>
          </p:nvPr>
        </p:nvSpPr>
        <p:spPr>
          <a:xfrm>
            <a:off x="1407009" y="4906800"/>
            <a:ext cx="4399200" cy="180000"/>
          </a:xfrm>
        </p:spPr>
        <p:txBody>
          <a:bodyPr anchor="b">
            <a:normAutofit/>
          </a:bodyPr>
          <a:lstStyle/>
          <a:p>
            <a:pPr>
              <a:lnSpc>
                <a:spcPct val="90000"/>
              </a:lnSpc>
              <a:spcAft>
                <a:spcPts val="600"/>
              </a:spcAft>
            </a:pPr>
            <a:r>
              <a:rPr lang="da-DK"/>
              <a:t>Nisthilfe</a:t>
            </a:r>
            <a:endParaRPr lang="de-DE"/>
          </a:p>
        </p:txBody>
      </p:sp>
      <p:sp>
        <p:nvSpPr>
          <p:cNvPr id="6" name="Foliennummernplatzhalter 5">
            <a:extLst>
              <a:ext uri="{FF2B5EF4-FFF2-40B4-BE49-F238E27FC236}">
                <a16:creationId xmlns:a16="http://schemas.microsoft.com/office/drawing/2014/main" id="{C8C3C850-EC0C-5DB9-0E66-FC319FC72BB4}"/>
              </a:ext>
            </a:extLst>
          </p:cNvPr>
          <p:cNvSpPr>
            <a:spLocks noGrp="1"/>
          </p:cNvSpPr>
          <p:nvPr>
            <p:ph type="sldNum" sz="quarter" idx="12"/>
          </p:nvPr>
        </p:nvSpPr>
        <p:spPr>
          <a:xfrm>
            <a:off x="8172000" y="4906800"/>
            <a:ext cx="514800" cy="180000"/>
          </a:xfrm>
        </p:spPr>
        <p:txBody>
          <a:bodyPr anchor="b">
            <a:normAutofit/>
          </a:bodyPr>
          <a:lstStyle/>
          <a:p>
            <a:pPr>
              <a:lnSpc>
                <a:spcPct val="90000"/>
              </a:lnSpc>
              <a:spcAft>
                <a:spcPts val="600"/>
              </a:spcAft>
            </a:pPr>
            <a:fld id="{9D26C6B8-7DF4-4F01-8878-A6272B56DAC3}" type="slidenum">
              <a:rPr lang="de-DE" smtClean="0"/>
              <a:pPr>
                <a:lnSpc>
                  <a:spcPct val="90000"/>
                </a:lnSpc>
                <a:spcAft>
                  <a:spcPts val="600"/>
                </a:spcAft>
              </a:pPr>
              <a:t>29</a:t>
            </a:fld>
            <a:endParaRPr lang="de-DE"/>
          </a:p>
        </p:txBody>
      </p:sp>
      <p:pic>
        <p:nvPicPr>
          <p:cNvPr id="11" name="Inhaltsplatzhalter 10">
            <a:extLst>
              <a:ext uri="{FF2B5EF4-FFF2-40B4-BE49-F238E27FC236}">
                <a16:creationId xmlns:a16="http://schemas.microsoft.com/office/drawing/2014/main" id="{0CBA99CF-56C2-5959-5D58-97AD017DBF56}"/>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34645" r="14993"/>
          <a:stretch>
            <a:fillRect/>
          </a:stretch>
        </p:blipFill>
        <p:spPr>
          <a:xfrm>
            <a:off x="5940000" y="10"/>
            <a:ext cx="3211286" cy="4780790"/>
          </a:xfrm>
          <a:noFill/>
        </p:spPr>
      </p:pic>
      <p:sp>
        <p:nvSpPr>
          <p:cNvPr id="8" name="Textplatzhalter 7">
            <a:extLst>
              <a:ext uri="{FF2B5EF4-FFF2-40B4-BE49-F238E27FC236}">
                <a16:creationId xmlns:a16="http://schemas.microsoft.com/office/drawing/2014/main" id="{A409BE15-CDFF-FB3D-8082-F3912878EDD8}"/>
              </a:ext>
            </a:extLst>
          </p:cNvPr>
          <p:cNvSpPr>
            <a:spLocks noGrp="1"/>
          </p:cNvSpPr>
          <p:nvPr>
            <p:ph type="body" sz="quarter" idx="14"/>
          </p:nvPr>
        </p:nvSpPr>
        <p:spPr>
          <a:xfrm>
            <a:off x="457200" y="4446000"/>
            <a:ext cx="5251450" cy="216000"/>
          </a:xfrm>
        </p:spPr>
        <p:txBody>
          <a:bodyPr>
            <a:normAutofit/>
          </a:bodyPr>
          <a:lstStyle/>
          <a:p>
            <a:endParaRPr lang="de-DE" dirty="0"/>
          </a:p>
        </p:txBody>
      </p:sp>
      <p:sp>
        <p:nvSpPr>
          <p:cNvPr id="2" name="Titel 1">
            <a:extLst>
              <a:ext uri="{FF2B5EF4-FFF2-40B4-BE49-F238E27FC236}">
                <a16:creationId xmlns:a16="http://schemas.microsoft.com/office/drawing/2014/main" id="{7AA18D43-C1E0-D914-507B-2CA5588F6C16}"/>
              </a:ext>
            </a:extLst>
          </p:cNvPr>
          <p:cNvSpPr>
            <a:spLocks noGrp="1"/>
          </p:cNvSpPr>
          <p:nvPr>
            <p:ph type="title"/>
          </p:nvPr>
        </p:nvSpPr>
        <p:spPr>
          <a:xfrm>
            <a:off x="457200" y="122400"/>
            <a:ext cx="8229600" cy="774000"/>
          </a:xfrm>
        </p:spPr>
        <p:txBody>
          <a:bodyPr anchor="b">
            <a:normAutofit/>
          </a:bodyPr>
          <a:lstStyle/>
          <a:p>
            <a:r>
              <a:rPr lang="de-AT" dirty="0"/>
              <a:t>Hummel – Grundlagen Teil 1</a:t>
            </a:r>
            <a:endParaRPr lang="de-DE" dirty="0"/>
          </a:p>
        </p:txBody>
      </p:sp>
      <p:sp>
        <p:nvSpPr>
          <p:cNvPr id="12" name="Textfeld 11">
            <a:extLst>
              <a:ext uri="{FF2B5EF4-FFF2-40B4-BE49-F238E27FC236}">
                <a16:creationId xmlns:a16="http://schemas.microsoft.com/office/drawing/2014/main" id="{89FA9C03-E5F9-FC02-808C-7799F3EBA437}"/>
              </a:ext>
            </a:extLst>
          </p:cNvPr>
          <p:cNvSpPr txBox="1"/>
          <p:nvPr/>
        </p:nvSpPr>
        <p:spPr>
          <a:xfrm>
            <a:off x="5939631" y="4508390"/>
            <a:ext cx="2989684" cy="276999"/>
          </a:xfrm>
          <a:prstGeom prst="rect">
            <a:avLst/>
          </a:prstGeom>
          <a:noFill/>
        </p:spPr>
        <p:txBody>
          <a:bodyPr wrap="square" rtlCol="0">
            <a:spAutoFit/>
          </a:bodyPr>
          <a:lstStyle/>
          <a:p>
            <a:r>
              <a:rPr lang="de-DE" sz="1200" dirty="0">
                <a:solidFill>
                  <a:schemeClr val="bg1"/>
                </a:solidFill>
              </a:rPr>
              <a:t>Gartenhummel (©NABU/K. Büscher)</a:t>
            </a:r>
          </a:p>
        </p:txBody>
      </p:sp>
    </p:spTree>
    <p:extLst>
      <p:ext uri="{BB962C8B-B14F-4D97-AF65-F5344CB8AC3E}">
        <p14:creationId xmlns:p14="http://schemas.microsoft.com/office/powerpoint/2010/main" val="3249210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dirty="0"/>
              <a:t>Insekten</a:t>
            </a:r>
            <a:endParaRPr lang="de-DE" dirty="0"/>
          </a:p>
        </p:txBody>
      </p:sp>
      <p:sp>
        <p:nvSpPr>
          <p:cNvPr id="3" name="Inhaltsplatzhalter 2"/>
          <p:cNvSpPr>
            <a:spLocks noGrp="1"/>
          </p:cNvSpPr>
          <p:nvPr>
            <p:ph sz="half" idx="1"/>
          </p:nvPr>
        </p:nvSpPr>
        <p:spPr/>
        <p:txBody>
          <a:bodyPr/>
          <a:lstStyle/>
          <a:p>
            <a:r>
              <a:rPr lang="de-DE" b="1" dirty="0"/>
              <a:t>Wieso brauchen sie Unterstützung?</a:t>
            </a:r>
          </a:p>
          <a:p>
            <a:endParaRPr lang="de-DE" b="1" dirty="0"/>
          </a:p>
          <a:p>
            <a:pPr marL="285750" indent="-285750">
              <a:buFont typeface="Arial" panose="020B0604020202020204" pitchFamily="34" charset="0"/>
              <a:buChar char="•"/>
            </a:pPr>
            <a:r>
              <a:rPr lang="de-DE" dirty="0"/>
              <a:t>Weltweites Insektensterben</a:t>
            </a:r>
          </a:p>
          <a:p>
            <a:pPr marL="285750" indent="-285750">
              <a:buFont typeface="Arial" panose="020B0604020202020204" pitchFamily="34" charset="0"/>
              <a:buChar char="•"/>
            </a:pPr>
            <a:r>
              <a:rPr lang="de-DE" dirty="0"/>
              <a:t>Rückgang von 76 % in 27 Jahren </a:t>
            </a:r>
            <a:r>
              <a:rPr lang="de-DE" sz="1200" dirty="0"/>
              <a:t>(1989 bis 2016)</a:t>
            </a:r>
          </a:p>
          <a:p>
            <a:endParaRPr lang="de-DE" dirty="0"/>
          </a:p>
          <a:p>
            <a:pPr marL="285750" indent="-285750">
              <a:buFont typeface="Wingdings" panose="05000000000000000000" pitchFamily="2" charset="2"/>
              <a:buChar char="Ø"/>
            </a:pPr>
            <a:r>
              <a:rPr lang="de-DE" dirty="0"/>
              <a:t>Viele Insektenarten stehen auf der Roten Liste</a:t>
            </a:r>
          </a:p>
          <a:p>
            <a:pPr marL="285750" indent="-285750">
              <a:buFont typeface="Wingdings" panose="05000000000000000000" pitchFamily="2" charset="2"/>
              <a:buChar char="Ø"/>
            </a:pPr>
            <a:r>
              <a:rPr lang="de-DE" dirty="0"/>
              <a:t>z.B. Heimische Wildbienen gehören zu den streng geschützten Arten</a:t>
            </a:r>
          </a:p>
        </p:txBody>
      </p:sp>
      <p:sp>
        <p:nvSpPr>
          <p:cNvPr id="10" name="Fußzeilenplatzhalter 9"/>
          <p:cNvSpPr>
            <a:spLocks noGrp="1"/>
          </p:cNvSpPr>
          <p:nvPr>
            <p:ph type="ftr" sz="quarter" idx="11"/>
          </p:nvPr>
        </p:nvSpPr>
        <p:spPr/>
        <p:txBody>
          <a:bodyPr/>
          <a:lstStyle/>
          <a:p>
            <a:r>
              <a:rPr lang="da-DK"/>
              <a:t>Nisthilfe</a:t>
            </a:r>
            <a:endParaRPr lang="de-DE"/>
          </a:p>
        </p:txBody>
      </p:sp>
      <p:sp>
        <p:nvSpPr>
          <p:cNvPr id="8" name="Foliennummernplatzhalter 7"/>
          <p:cNvSpPr>
            <a:spLocks noGrp="1"/>
          </p:cNvSpPr>
          <p:nvPr>
            <p:ph type="sldNum" sz="quarter" idx="12"/>
          </p:nvPr>
        </p:nvSpPr>
        <p:spPr/>
        <p:txBody>
          <a:bodyPr/>
          <a:lstStyle/>
          <a:p>
            <a:fld id="{9D26C6B8-7DF4-4F01-8878-A6272B56DAC3}" type="slidenum">
              <a:rPr lang="de-DE" smtClean="0"/>
              <a:pPr/>
              <a:t>3</a:t>
            </a:fld>
            <a:endParaRPr lang="de-DE"/>
          </a:p>
        </p:txBody>
      </p:sp>
      <p:sp>
        <p:nvSpPr>
          <p:cNvPr id="17" name="Textplatzhalter 16"/>
          <p:cNvSpPr>
            <a:spLocks noGrp="1"/>
          </p:cNvSpPr>
          <p:nvPr>
            <p:ph type="body" sz="quarter" idx="13"/>
          </p:nvPr>
        </p:nvSpPr>
        <p:spPr/>
        <p:txBody>
          <a:bodyPr/>
          <a:lstStyle/>
          <a:p>
            <a:endParaRPr lang="de-DE"/>
          </a:p>
        </p:txBody>
      </p:sp>
      <p:sp>
        <p:nvSpPr>
          <p:cNvPr id="18" name="Textplatzhalter 17"/>
          <p:cNvSpPr>
            <a:spLocks noGrp="1"/>
          </p:cNvSpPr>
          <p:nvPr>
            <p:ph type="body" sz="quarter" idx="14"/>
          </p:nvPr>
        </p:nvSpPr>
        <p:spPr/>
        <p:txBody>
          <a:bodyPr/>
          <a:lstStyle/>
          <a:p>
            <a:r>
              <a:rPr lang="de-AT" dirty="0">
                <a:solidFill>
                  <a:srgbClr val="86846B"/>
                </a:solidFill>
              </a:rPr>
              <a:t>Kleiner Feuerfalter (©</a:t>
            </a:r>
            <a:r>
              <a:rPr lang="de-DE" dirty="0">
                <a:solidFill>
                  <a:srgbClr val="86846B"/>
                </a:solidFill>
              </a:rPr>
              <a:t>NABU/CEWE/M. </a:t>
            </a:r>
            <a:r>
              <a:rPr lang="de-DE" dirty="0" err="1">
                <a:solidFill>
                  <a:srgbClr val="86846B"/>
                </a:solidFill>
              </a:rPr>
              <a:t>Bohatschek</a:t>
            </a:r>
            <a:r>
              <a:rPr lang="de-DE" dirty="0">
                <a:solidFill>
                  <a:srgbClr val="86846B"/>
                </a:solidFill>
              </a:rPr>
              <a:t>)</a:t>
            </a:r>
          </a:p>
        </p:txBody>
      </p:sp>
      <p:pic>
        <p:nvPicPr>
          <p:cNvPr id="4" name="Grafik 3">
            <a:extLst>
              <a:ext uri="{FF2B5EF4-FFF2-40B4-BE49-F238E27FC236}">
                <a16:creationId xmlns:a16="http://schemas.microsoft.com/office/drawing/2014/main" id="{BC007DF1-A3B6-8834-1358-B7D0A464CC5E}"/>
              </a:ext>
            </a:extLst>
          </p:cNvPr>
          <p:cNvPicPr>
            <a:picLocks noChangeAspect="1"/>
          </p:cNvPicPr>
          <p:nvPr/>
        </p:nvPicPr>
        <p:blipFill>
          <a:blip r:embed="rId3">
            <a:extLst>
              <a:ext uri="{28A0092B-C50C-407E-A947-70E740481C1C}">
                <a14:useLocalDpi xmlns:a14="http://schemas.microsoft.com/office/drawing/2010/main" val="0"/>
              </a:ext>
            </a:extLst>
          </a:blip>
          <a:srcRect l="9910" r="9910"/>
          <a:stretch/>
        </p:blipFill>
        <p:spPr>
          <a:xfrm>
            <a:off x="4678493" y="1080000"/>
            <a:ext cx="4038096" cy="3361905"/>
          </a:xfrm>
          <a:prstGeom prst="rect">
            <a:avLst/>
          </a:prstGeom>
        </p:spPr>
      </p:pic>
      <p:sp>
        <p:nvSpPr>
          <p:cNvPr id="5" name="Datumsplatzhalter 4">
            <a:extLst>
              <a:ext uri="{FF2B5EF4-FFF2-40B4-BE49-F238E27FC236}">
                <a16:creationId xmlns:a16="http://schemas.microsoft.com/office/drawing/2014/main" id="{D5CFAB04-C8C5-4F14-966E-366B64F40449}"/>
              </a:ext>
            </a:extLst>
          </p:cNvPr>
          <p:cNvSpPr>
            <a:spLocks noGrp="1"/>
          </p:cNvSpPr>
          <p:nvPr>
            <p:ph type="dt" sz="half" idx="10"/>
          </p:nvPr>
        </p:nvSpPr>
        <p:spPr/>
        <p:txBody>
          <a:bodyPr/>
          <a:lstStyle/>
          <a:p>
            <a:fld id="{A82219F2-3B52-43EC-9841-13005CF26F6D}" type="datetime1">
              <a:rPr lang="de-DE" smtClean="0"/>
              <a:t>26.01.2026</a:t>
            </a:fld>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C9E7C4D0-4374-3F01-CE76-6F0EC1DC06C2}"/>
              </a:ext>
            </a:extLst>
          </p:cNvPr>
          <p:cNvSpPr>
            <a:spLocks noGrp="1"/>
          </p:cNvSpPr>
          <p:nvPr>
            <p:ph sz="half" idx="1"/>
          </p:nvPr>
        </p:nvSpPr>
        <p:spPr>
          <a:xfrm>
            <a:off x="457199" y="1080000"/>
            <a:ext cx="5251450" cy="3366000"/>
          </a:xfrm>
        </p:spPr>
        <p:txBody>
          <a:bodyPr>
            <a:normAutofit/>
          </a:bodyPr>
          <a:lstStyle/>
          <a:p>
            <a:r>
              <a:rPr lang="de-AT" b="1" dirty="0"/>
              <a:t>Gemeinsamkeiten zur Honigbiene:</a:t>
            </a:r>
          </a:p>
          <a:p>
            <a:endParaRPr lang="de-AT" dirty="0"/>
          </a:p>
          <a:p>
            <a:pPr marL="285750" indent="-285750">
              <a:buFont typeface="Arial" panose="020B0604020202020204" pitchFamily="34" charset="0"/>
              <a:buChar char="•"/>
            </a:pPr>
            <a:r>
              <a:rPr lang="de-AT" dirty="0"/>
              <a:t>Hummeln bilden Staaten</a:t>
            </a:r>
          </a:p>
          <a:p>
            <a:pPr marL="462150" lvl="1" indent="-285750">
              <a:buFont typeface="Wingdings" panose="05000000000000000000" pitchFamily="2" charset="2"/>
              <a:buChar char="Ø"/>
            </a:pPr>
            <a:r>
              <a:rPr lang="de-AT" dirty="0"/>
              <a:t>Hummelkönigin und 50 – 500 Arbeiterinnen und Drohnen</a:t>
            </a:r>
          </a:p>
          <a:p>
            <a:pPr marL="285750" indent="-285750">
              <a:buFont typeface="Arial" panose="020B0604020202020204" pitchFamily="34" charset="0"/>
              <a:buChar char="•"/>
            </a:pPr>
            <a:r>
              <a:rPr lang="de-DE" dirty="0"/>
              <a:t>Produktion von „Honig“ aus Nektarreserven</a:t>
            </a:r>
          </a:p>
          <a:p>
            <a:pPr marL="462150" lvl="1" indent="-285750">
              <a:buFont typeface="Wingdings" panose="05000000000000000000" pitchFamily="2" charset="2"/>
              <a:buChar char="Ø"/>
            </a:pPr>
            <a:r>
              <a:rPr lang="de-DE" dirty="0"/>
              <a:t>Wintervorrat</a:t>
            </a:r>
          </a:p>
        </p:txBody>
      </p:sp>
      <p:sp>
        <p:nvSpPr>
          <p:cNvPr id="5" name="Datumsplatzhalter 4">
            <a:extLst>
              <a:ext uri="{FF2B5EF4-FFF2-40B4-BE49-F238E27FC236}">
                <a16:creationId xmlns:a16="http://schemas.microsoft.com/office/drawing/2014/main" id="{DA5902AC-3620-C822-61A0-7E05559B5D1F}"/>
              </a:ext>
            </a:extLst>
          </p:cNvPr>
          <p:cNvSpPr>
            <a:spLocks noGrp="1"/>
          </p:cNvSpPr>
          <p:nvPr>
            <p:ph type="dt" sz="half" idx="10"/>
          </p:nvPr>
        </p:nvSpPr>
        <p:spPr>
          <a:xfrm>
            <a:off x="5940000" y="4906800"/>
            <a:ext cx="2160000" cy="180000"/>
          </a:xfrm>
        </p:spPr>
        <p:txBody>
          <a:bodyPr anchor="b">
            <a:noAutofit/>
          </a:bodyPr>
          <a:lstStyle/>
          <a:p>
            <a:pPr>
              <a:lnSpc>
                <a:spcPct val="90000"/>
              </a:lnSpc>
              <a:spcAft>
                <a:spcPts val="600"/>
              </a:spcAft>
            </a:pPr>
            <a:fld id="{81E98E2F-D4A1-4ACE-A091-392CED756223}" type="datetime1">
              <a:rPr lang="de-DE" smtClean="0"/>
              <a:t>26.01.2026</a:t>
            </a:fld>
            <a:endParaRPr lang="de-DE" dirty="0"/>
          </a:p>
        </p:txBody>
      </p:sp>
      <p:sp>
        <p:nvSpPr>
          <p:cNvPr id="6" name="Fußzeilenplatzhalter 5">
            <a:extLst>
              <a:ext uri="{FF2B5EF4-FFF2-40B4-BE49-F238E27FC236}">
                <a16:creationId xmlns:a16="http://schemas.microsoft.com/office/drawing/2014/main" id="{D7E5CC97-C15F-CA71-B291-0B049E4432F0}"/>
              </a:ext>
            </a:extLst>
          </p:cNvPr>
          <p:cNvSpPr>
            <a:spLocks noGrp="1"/>
          </p:cNvSpPr>
          <p:nvPr>
            <p:ph type="ftr" sz="quarter" idx="11"/>
          </p:nvPr>
        </p:nvSpPr>
        <p:spPr>
          <a:xfrm>
            <a:off x="1407009" y="4906800"/>
            <a:ext cx="4399200" cy="180000"/>
          </a:xfrm>
        </p:spPr>
        <p:txBody>
          <a:bodyPr anchor="b">
            <a:normAutofit/>
          </a:bodyPr>
          <a:lstStyle/>
          <a:p>
            <a:pPr>
              <a:lnSpc>
                <a:spcPct val="90000"/>
              </a:lnSpc>
              <a:spcAft>
                <a:spcPts val="600"/>
              </a:spcAft>
            </a:pPr>
            <a:r>
              <a:rPr lang="da-DK"/>
              <a:t>Nisthilfe</a:t>
            </a:r>
            <a:endParaRPr lang="de-DE"/>
          </a:p>
        </p:txBody>
      </p:sp>
      <p:sp>
        <p:nvSpPr>
          <p:cNvPr id="7" name="Foliennummernplatzhalter 6">
            <a:extLst>
              <a:ext uri="{FF2B5EF4-FFF2-40B4-BE49-F238E27FC236}">
                <a16:creationId xmlns:a16="http://schemas.microsoft.com/office/drawing/2014/main" id="{59A48813-52E2-A4ED-6220-9C61F38C0577}"/>
              </a:ext>
            </a:extLst>
          </p:cNvPr>
          <p:cNvSpPr>
            <a:spLocks noGrp="1"/>
          </p:cNvSpPr>
          <p:nvPr>
            <p:ph type="sldNum" sz="quarter" idx="12"/>
          </p:nvPr>
        </p:nvSpPr>
        <p:spPr>
          <a:xfrm>
            <a:off x="8172000" y="4906800"/>
            <a:ext cx="514800" cy="180000"/>
          </a:xfrm>
        </p:spPr>
        <p:txBody>
          <a:bodyPr anchor="b">
            <a:normAutofit/>
          </a:bodyPr>
          <a:lstStyle/>
          <a:p>
            <a:pPr>
              <a:lnSpc>
                <a:spcPct val="90000"/>
              </a:lnSpc>
              <a:spcAft>
                <a:spcPts val="600"/>
              </a:spcAft>
            </a:pPr>
            <a:fld id="{9D26C6B8-7DF4-4F01-8878-A6272B56DAC3}" type="slidenum">
              <a:rPr lang="de-DE" smtClean="0"/>
              <a:pPr>
                <a:lnSpc>
                  <a:spcPct val="90000"/>
                </a:lnSpc>
                <a:spcAft>
                  <a:spcPts val="600"/>
                </a:spcAft>
              </a:pPr>
              <a:t>30</a:t>
            </a:fld>
            <a:endParaRPr lang="de-DE"/>
          </a:p>
        </p:txBody>
      </p:sp>
      <p:pic>
        <p:nvPicPr>
          <p:cNvPr id="11" name="Inhaltsplatzhalter 10" descr="Ein Bild, das Insekt, lila, Wirbellose, Biene enthält.&#10;&#10;KI-generierte Inhalte können fehlerhaft sein.">
            <a:extLst>
              <a:ext uri="{FF2B5EF4-FFF2-40B4-BE49-F238E27FC236}">
                <a16:creationId xmlns:a16="http://schemas.microsoft.com/office/drawing/2014/main" id="{FD42FB47-A5A2-6E8E-503D-37ECCEE5CFB4}"/>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r="10439"/>
          <a:stretch>
            <a:fillRect/>
          </a:stretch>
        </p:blipFill>
        <p:spPr>
          <a:xfrm>
            <a:off x="5940000" y="10"/>
            <a:ext cx="3211286" cy="4780790"/>
          </a:xfrm>
          <a:noFill/>
        </p:spPr>
      </p:pic>
      <p:sp>
        <p:nvSpPr>
          <p:cNvPr id="9" name="Textplatzhalter 8">
            <a:extLst>
              <a:ext uri="{FF2B5EF4-FFF2-40B4-BE49-F238E27FC236}">
                <a16:creationId xmlns:a16="http://schemas.microsoft.com/office/drawing/2014/main" id="{02C1C429-DA8C-8391-C305-5EBC6E361805}"/>
              </a:ext>
            </a:extLst>
          </p:cNvPr>
          <p:cNvSpPr>
            <a:spLocks noGrp="1"/>
          </p:cNvSpPr>
          <p:nvPr>
            <p:ph type="body" sz="quarter" idx="14"/>
          </p:nvPr>
        </p:nvSpPr>
        <p:spPr>
          <a:xfrm>
            <a:off x="457200" y="4446000"/>
            <a:ext cx="5251450" cy="216000"/>
          </a:xfrm>
        </p:spPr>
        <p:txBody>
          <a:bodyPr>
            <a:normAutofit/>
          </a:bodyPr>
          <a:lstStyle/>
          <a:p>
            <a:endParaRPr lang="de-DE" dirty="0">
              <a:solidFill>
                <a:srgbClr val="86846B"/>
              </a:solidFill>
            </a:endParaRPr>
          </a:p>
        </p:txBody>
      </p:sp>
      <p:sp>
        <p:nvSpPr>
          <p:cNvPr id="2" name="Titel 1">
            <a:extLst>
              <a:ext uri="{FF2B5EF4-FFF2-40B4-BE49-F238E27FC236}">
                <a16:creationId xmlns:a16="http://schemas.microsoft.com/office/drawing/2014/main" id="{CFCE7655-CF28-D188-FA16-FB1317C94920}"/>
              </a:ext>
            </a:extLst>
          </p:cNvPr>
          <p:cNvSpPr>
            <a:spLocks noGrp="1"/>
          </p:cNvSpPr>
          <p:nvPr>
            <p:ph type="title"/>
          </p:nvPr>
        </p:nvSpPr>
        <p:spPr>
          <a:xfrm>
            <a:off x="457200" y="122400"/>
            <a:ext cx="8229600" cy="774000"/>
          </a:xfrm>
        </p:spPr>
        <p:txBody>
          <a:bodyPr anchor="b">
            <a:normAutofit/>
          </a:bodyPr>
          <a:lstStyle/>
          <a:p>
            <a:r>
              <a:rPr lang="de-AT" dirty="0"/>
              <a:t>Hummel – Grundlagen Teil 2</a:t>
            </a:r>
            <a:endParaRPr lang="de-DE" dirty="0"/>
          </a:p>
        </p:txBody>
      </p:sp>
      <p:sp>
        <p:nvSpPr>
          <p:cNvPr id="12" name="Textfeld 11">
            <a:extLst>
              <a:ext uri="{FF2B5EF4-FFF2-40B4-BE49-F238E27FC236}">
                <a16:creationId xmlns:a16="http://schemas.microsoft.com/office/drawing/2014/main" id="{AA7DEF99-B3AA-C1FA-22EC-A0A3B5997B81}"/>
              </a:ext>
            </a:extLst>
          </p:cNvPr>
          <p:cNvSpPr txBox="1"/>
          <p:nvPr/>
        </p:nvSpPr>
        <p:spPr>
          <a:xfrm>
            <a:off x="5939631" y="4508390"/>
            <a:ext cx="2989684" cy="276999"/>
          </a:xfrm>
          <a:prstGeom prst="rect">
            <a:avLst/>
          </a:prstGeom>
          <a:noFill/>
        </p:spPr>
        <p:txBody>
          <a:bodyPr wrap="square" rtlCol="0">
            <a:spAutoFit/>
          </a:bodyPr>
          <a:lstStyle/>
          <a:p>
            <a:r>
              <a:rPr lang="de-DE" sz="1200" dirty="0">
                <a:solidFill>
                  <a:schemeClr val="bg1"/>
                </a:solidFill>
              </a:rPr>
              <a:t>Ackerhummel (©NABU/CEWE/K. Büscher)</a:t>
            </a:r>
          </a:p>
        </p:txBody>
      </p:sp>
    </p:spTree>
    <p:extLst>
      <p:ext uri="{BB962C8B-B14F-4D97-AF65-F5344CB8AC3E}">
        <p14:creationId xmlns:p14="http://schemas.microsoft.com/office/powerpoint/2010/main" val="3854461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4EADC515-4910-999B-F696-534B75C7AD33}"/>
              </a:ext>
            </a:extLst>
          </p:cNvPr>
          <p:cNvSpPr>
            <a:spLocks noGrp="1"/>
          </p:cNvSpPr>
          <p:nvPr>
            <p:ph sz="half" idx="1"/>
          </p:nvPr>
        </p:nvSpPr>
        <p:spPr/>
        <p:txBody>
          <a:bodyPr/>
          <a:lstStyle/>
          <a:p>
            <a:r>
              <a:rPr lang="de-AT" b="1" dirty="0"/>
              <a:t>Besonderheiten von Hummeln:</a:t>
            </a:r>
          </a:p>
          <a:p>
            <a:endParaRPr lang="de-AT" dirty="0"/>
          </a:p>
          <a:p>
            <a:pPr marL="285750" indent="-285750">
              <a:buFont typeface="Arial" panose="020B0604020202020204" pitchFamily="34" charset="0"/>
              <a:buChar char="•"/>
            </a:pPr>
            <a:r>
              <a:rPr lang="de-DE" dirty="0"/>
              <a:t>Sie fliegen bereits ab Temperaturen von 8° C aus, um Pollen und Nektar zu sammeln.</a:t>
            </a:r>
          </a:p>
          <a:p>
            <a:pPr marL="285750" indent="-285750">
              <a:buFont typeface="Arial" panose="020B0604020202020204" pitchFamily="34" charset="0"/>
              <a:buChar char="•"/>
            </a:pPr>
            <a:r>
              <a:rPr lang="de-DE" dirty="0"/>
              <a:t>Sie bestäuben 3 bis 5-mal so viele Blüten wie Honigbienen.</a:t>
            </a:r>
          </a:p>
          <a:p>
            <a:pPr marL="285750" indent="-285750">
              <a:buFont typeface="Arial" panose="020B0604020202020204" pitchFamily="34" charset="0"/>
              <a:buChar char="•"/>
            </a:pPr>
            <a:r>
              <a:rPr lang="de-DE" dirty="0"/>
              <a:t>Bestimmte Pflanzen bestäuben Hummeln viel besser bestäuben als andere Bienen (z.B. Tomaten).</a:t>
            </a:r>
          </a:p>
          <a:p>
            <a:pPr marL="285750" indent="-285750">
              <a:buFont typeface="Arial" panose="020B0604020202020204" pitchFamily="34" charset="0"/>
              <a:buChar char="•"/>
            </a:pPr>
            <a:r>
              <a:rPr lang="de-DE" dirty="0"/>
              <a:t>Hummeln können bis zu 11 km/h fliegen.</a:t>
            </a:r>
          </a:p>
          <a:p>
            <a:pPr marL="285750" indent="-285750">
              <a:buFont typeface="Arial" panose="020B0604020202020204" pitchFamily="34" charset="0"/>
              <a:buChar char="•"/>
            </a:pPr>
            <a:r>
              <a:rPr lang="de-DE" dirty="0"/>
              <a:t>Außerdem können Hummeln </a:t>
            </a:r>
            <a:r>
              <a:rPr lang="de-DE"/>
              <a:t>rückwärts fliegen.</a:t>
            </a:r>
            <a:endParaRPr lang="de-DE" dirty="0"/>
          </a:p>
        </p:txBody>
      </p:sp>
      <p:sp>
        <p:nvSpPr>
          <p:cNvPr id="3" name="Datumsplatzhalter 2">
            <a:extLst>
              <a:ext uri="{FF2B5EF4-FFF2-40B4-BE49-F238E27FC236}">
                <a16:creationId xmlns:a16="http://schemas.microsoft.com/office/drawing/2014/main" id="{875D6131-93A9-F6A4-E36C-A888A575FDFD}"/>
              </a:ext>
            </a:extLst>
          </p:cNvPr>
          <p:cNvSpPr>
            <a:spLocks noGrp="1"/>
          </p:cNvSpPr>
          <p:nvPr>
            <p:ph type="dt" sz="half" idx="10"/>
          </p:nvPr>
        </p:nvSpPr>
        <p:spPr/>
        <p:txBody>
          <a:bodyPr/>
          <a:lstStyle/>
          <a:p>
            <a:fld id="{3A3B88DA-E23A-4EDA-92EB-69546E635553}" type="datetime1">
              <a:rPr lang="de-DE" smtClean="0"/>
              <a:t>26.01.2026</a:t>
            </a:fld>
            <a:endParaRPr lang="de-DE"/>
          </a:p>
        </p:txBody>
      </p:sp>
      <p:sp>
        <p:nvSpPr>
          <p:cNvPr id="4" name="Fußzeilenplatzhalter 3">
            <a:extLst>
              <a:ext uri="{FF2B5EF4-FFF2-40B4-BE49-F238E27FC236}">
                <a16:creationId xmlns:a16="http://schemas.microsoft.com/office/drawing/2014/main" id="{E8AE1CBC-DC90-B047-88E2-82337260C336}"/>
              </a:ext>
            </a:extLst>
          </p:cNvPr>
          <p:cNvSpPr>
            <a:spLocks noGrp="1"/>
          </p:cNvSpPr>
          <p:nvPr>
            <p:ph type="ftr" sz="quarter" idx="11"/>
          </p:nvPr>
        </p:nvSpPr>
        <p:spPr/>
        <p:txBody>
          <a:bodyPr/>
          <a:lstStyle/>
          <a:p>
            <a:r>
              <a:rPr lang="da-DK"/>
              <a:t>Nisthilfe</a:t>
            </a:r>
            <a:endParaRPr lang="de-DE"/>
          </a:p>
        </p:txBody>
      </p:sp>
      <p:sp>
        <p:nvSpPr>
          <p:cNvPr id="5" name="Foliennummernplatzhalter 4">
            <a:extLst>
              <a:ext uri="{FF2B5EF4-FFF2-40B4-BE49-F238E27FC236}">
                <a16:creationId xmlns:a16="http://schemas.microsoft.com/office/drawing/2014/main" id="{9972393A-8F24-7D97-DA0D-C4C5975FBE49}"/>
              </a:ext>
            </a:extLst>
          </p:cNvPr>
          <p:cNvSpPr>
            <a:spLocks noGrp="1"/>
          </p:cNvSpPr>
          <p:nvPr>
            <p:ph type="sldNum" sz="quarter" idx="12"/>
          </p:nvPr>
        </p:nvSpPr>
        <p:spPr/>
        <p:txBody>
          <a:bodyPr/>
          <a:lstStyle/>
          <a:p>
            <a:fld id="{9D26C6B8-7DF4-4F01-8878-A6272B56DAC3}" type="slidenum">
              <a:rPr lang="de-DE" smtClean="0"/>
              <a:pPr/>
              <a:t>31</a:t>
            </a:fld>
            <a:endParaRPr lang="de-DE"/>
          </a:p>
        </p:txBody>
      </p:sp>
      <p:pic>
        <p:nvPicPr>
          <p:cNvPr id="10" name="Bildplatzhalter 9" descr="Ein Bild, das Blume, Pflanze, Biene, Insekt enthält.&#10;&#10;KI-generierte Inhalte können fehlerhaft sein.">
            <a:extLst>
              <a:ext uri="{FF2B5EF4-FFF2-40B4-BE49-F238E27FC236}">
                <a16:creationId xmlns:a16="http://schemas.microsoft.com/office/drawing/2014/main" id="{FA275403-0DCD-964C-E661-AC4196A8F6DC}"/>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7757" r="27757"/>
          <a:stretch>
            <a:fillRect/>
          </a:stretch>
        </p:blipFill>
        <p:spPr/>
      </p:pic>
      <p:sp>
        <p:nvSpPr>
          <p:cNvPr id="7" name="Textplatzhalter 6">
            <a:extLst>
              <a:ext uri="{FF2B5EF4-FFF2-40B4-BE49-F238E27FC236}">
                <a16:creationId xmlns:a16="http://schemas.microsoft.com/office/drawing/2014/main" id="{D02497E5-4B77-EA48-EA74-A52A983D1AF6}"/>
              </a:ext>
            </a:extLst>
          </p:cNvPr>
          <p:cNvSpPr>
            <a:spLocks noGrp="1"/>
          </p:cNvSpPr>
          <p:nvPr>
            <p:ph type="body" sz="quarter" idx="14"/>
          </p:nvPr>
        </p:nvSpPr>
        <p:spPr/>
        <p:txBody>
          <a:bodyPr/>
          <a:lstStyle/>
          <a:p>
            <a:endParaRPr lang="de-DE"/>
          </a:p>
        </p:txBody>
      </p:sp>
      <p:sp>
        <p:nvSpPr>
          <p:cNvPr id="8" name="Titel 7">
            <a:extLst>
              <a:ext uri="{FF2B5EF4-FFF2-40B4-BE49-F238E27FC236}">
                <a16:creationId xmlns:a16="http://schemas.microsoft.com/office/drawing/2014/main" id="{A69DD1AB-11BD-BDD6-8E56-13746029EEBF}"/>
              </a:ext>
            </a:extLst>
          </p:cNvPr>
          <p:cNvSpPr>
            <a:spLocks noGrp="1"/>
          </p:cNvSpPr>
          <p:nvPr>
            <p:ph type="title"/>
          </p:nvPr>
        </p:nvSpPr>
        <p:spPr/>
        <p:txBody>
          <a:bodyPr/>
          <a:lstStyle/>
          <a:p>
            <a:r>
              <a:rPr lang="de-AT" dirty="0"/>
              <a:t>Hummel – Wissenswertes Teil 1</a:t>
            </a:r>
            <a:endParaRPr lang="de-DE" dirty="0"/>
          </a:p>
        </p:txBody>
      </p:sp>
      <p:sp>
        <p:nvSpPr>
          <p:cNvPr id="11" name="Textfeld 10">
            <a:extLst>
              <a:ext uri="{FF2B5EF4-FFF2-40B4-BE49-F238E27FC236}">
                <a16:creationId xmlns:a16="http://schemas.microsoft.com/office/drawing/2014/main" id="{7F12E27F-EA0F-6986-2A06-E031608E9651}"/>
              </a:ext>
            </a:extLst>
          </p:cNvPr>
          <p:cNvSpPr txBox="1"/>
          <p:nvPr/>
        </p:nvSpPr>
        <p:spPr>
          <a:xfrm>
            <a:off x="5939630" y="4508390"/>
            <a:ext cx="3211285" cy="276999"/>
          </a:xfrm>
          <a:prstGeom prst="rect">
            <a:avLst/>
          </a:prstGeom>
          <a:noFill/>
        </p:spPr>
        <p:txBody>
          <a:bodyPr wrap="square" rtlCol="0">
            <a:spAutoFit/>
          </a:bodyPr>
          <a:lstStyle/>
          <a:p>
            <a:r>
              <a:rPr lang="de-DE" sz="1200" dirty="0">
                <a:solidFill>
                  <a:schemeClr val="bg1"/>
                </a:solidFill>
              </a:rPr>
              <a:t>NABU-Naturgarten Hamburg (©NABU/T. Dröse)</a:t>
            </a:r>
          </a:p>
        </p:txBody>
      </p:sp>
    </p:spTree>
    <p:extLst>
      <p:ext uri="{BB962C8B-B14F-4D97-AF65-F5344CB8AC3E}">
        <p14:creationId xmlns:p14="http://schemas.microsoft.com/office/powerpoint/2010/main" val="234253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DB6DA192-CCE7-4C78-E65E-B77880D2CEEC}"/>
              </a:ext>
            </a:extLst>
          </p:cNvPr>
          <p:cNvSpPr>
            <a:spLocks noGrp="1"/>
          </p:cNvSpPr>
          <p:nvPr>
            <p:ph sz="half" idx="1"/>
          </p:nvPr>
        </p:nvSpPr>
        <p:spPr/>
        <p:txBody>
          <a:bodyPr/>
          <a:lstStyle/>
          <a:p>
            <a:r>
              <a:rPr lang="de-AT" b="1" dirty="0"/>
              <a:t>Bestäubung:</a:t>
            </a:r>
          </a:p>
          <a:p>
            <a:endParaRPr lang="de-AT" dirty="0"/>
          </a:p>
          <a:p>
            <a:pPr marL="285750" indent="-285750">
              <a:buFont typeface="Arial" panose="020B0604020202020204" pitchFamily="34" charset="0"/>
              <a:buChar char="•"/>
            </a:pPr>
            <a:r>
              <a:rPr lang="de-DE" dirty="0"/>
              <a:t>Hummeln ernähren sich von Pollen und Nektar.</a:t>
            </a:r>
          </a:p>
          <a:p>
            <a:pPr marL="285750" indent="-285750">
              <a:buFont typeface="Arial" panose="020B0604020202020204" pitchFamily="34" charset="0"/>
              <a:buChar char="•"/>
            </a:pPr>
            <a:r>
              <a:rPr lang="de-DE" dirty="0"/>
              <a:t>Am liebsten fliegen sie lilafarbene und blaue Blüten an.</a:t>
            </a:r>
          </a:p>
          <a:p>
            <a:pPr marL="462150" lvl="1" indent="-285750">
              <a:buFont typeface="Arial" panose="020B0604020202020204" pitchFamily="34" charset="0"/>
              <a:buChar char="•"/>
            </a:pPr>
            <a:r>
              <a:rPr lang="de-DE" dirty="0"/>
              <a:t>Rote Farbtöne können Hummeln nicht sehen.</a:t>
            </a:r>
          </a:p>
          <a:p>
            <a:pPr marL="285750" indent="-285750">
              <a:buFont typeface="Arial" panose="020B0604020202020204" pitchFamily="34" charset="0"/>
              <a:buChar char="•"/>
            </a:pPr>
            <a:r>
              <a:rPr lang="de-DE" dirty="0"/>
              <a:t>Hummeln bestäuben über 100 Sorten Obst und Gemüse.</a:t>
            </a:r>
          </a:p>
          <a:p>
            <a:pPr marL="285750" indent="-285750">
              <a:buFont typeface="Arial" panose="020B0604020202020204" pitchFamily="34" charset="0"/>
              <a:buChar char="•"/>
            </a:pPr>
            <a:r>
              <a:rPr lang="de-DE" dirty="0"/>
              <a:t>Wichtigste Bestäuber der Frühblüher.</a:t>
            </a:r>
          </a:p>
        </p:txBody>
      </p:sp>
      <p:sp>
        <p:nvSpPr>
          <p:cNvPr id="3" name="Datumsplatzhalter 2">
            <a:extLst>
              <a:ext uri="{FF2B5EF4-FFF2-40B4-BE49-F238E27FC236}">
                <a16:creationId xmlns:a16="http://schemas.microsoft.com/office/drawing/2014/main" id="{F2D78C8D-BED5-E280-DF21-5CA890B9DC37}"/>
              </a:ext>
            </a:extLst>
          </p:cNvPr>
          <p:cNvSpPr>
            <a:spLocks noGrp="1"/>
          </p:cNvSpPr>
          <p:nvPr>
            <p:ph type="dt" sz="half" idx="10"/>
          </p:nvPr>
        </p:nvSpPr>
        <p:spPr/>
        <p:txBody>
          <a:bodyPr/>
          <a:lstStyle/>
          <a:p>
            <a:fld id="{7E326A21-F2C4-4A2A-B049-AD4D302301F9}" type="datetime1">
              <a:rPr lang="de-DE" smtClean="0"/>
              <a:t>26.01.2026</a:t>
            </a:fld>
            <a:endParaRPr lang="de-DE"/>
          </a:p>
        </p:txBody>
      </p:sp>
      <p:sp>
        <p:nvSpPr>
          <p:cNvPr id="4" name="Fußzeilenplatzhalter 3">
            <a:extLst>
              <a:ext uri="{FF2B5EF4-FFF2-40B4-BE49-F238E27FC236}">
                <a16:creationId xmlns:a16="http://schemas.microsoft.com/office/drawing/2014/main" id="{F9B4C062-6CCF-6FE7-809A-8D33490C2DE7}"/>
              </a:ext>
            </a:extLst>
          </p:cNvPr>
          <p:cNvSpPr>
            <a:spLocks noGrp="1"/>
          </p:cNvSpPr>
          <p:nvPr>
            <p:ph type="ftr" sz="quarter" idx="11"/>
          </p:nvPr>
        </p:nvSpPr>
        <p:spPr/>
        <p:txBody>
          <a:bodyPr/>
          <a:lstStyle/>
          <a:p>
            <a:r>
              <a:rPr lang="da-DK"/>
              <a:t>Nisthilfe</a:t>
            </a:r>
            <a:endParaRPr lang="de-DE"/>
          </a:p>
        </p:txBody>
      </p:sp>
      <p:sp>
        <p:nvSpPr>
          <p:cNvPr id="5" name="Foliennummernplatzhalter 4">
            <a:extLst>
              <a:ext uri="{FF2B5EF4-FFF2-40B4-BE49-F238E27FC236}">
                <a16:creationId xmlns:a16="http://schemas.microsoft.com/office/drawing/2014/main" id="{FD2C5A51-E79A-5FB2-DB2A-850D6032A94B}"/>
              </a:ext>
            </a:extLst>
          </p:cNvPr>
          <p:cNvSpPr>
            <a:spLocks noGrp="1"/>
          </p:cNvSpPr>
          <p:nvPr>
            <p:ph type="sldNum" sz="quarter" idx="12"/>
          </p:nvPr>
        </p:nvSpPr>
        <p:spPr/>
        <p:txBody>
          <a:bodyPr/>
          <a:lstStyle/>
          <a:p>
            <a:fld id="{9D26C6B8-7DF4-4F01-8878-A6272B56DAC3}" type="slidenum">
              <a:rPr lang="de-DE" smtClean="0"/>
              <a:pPr/>
              <a:t>32</a:t>
            </a:fld>
            <a:endParaRPr lang="de-DE"/>
          </a:p>
        </p:txBody>
      </p:sp>
      <p:pic>
        <p:nvPicPr>
          <p:cNvPr id="10" name="Bildplatzhalter 9" descr="Ein Bild, das Biene, Insekt, Wirbellose, Blume enthält.&#10;&#10;KI-generierte Inhalte können fehlerhaft sein.">
            <a:extLst>
              <a:ext uri="{FF2B5EF4-FFF2-40B4-BE49-F238E27FC236}">
                <a16:creationId xmlns:a16="http://schemas.microsoft.com/office/drawing/2014/main" id="{86ACD2C1-D525-E96E-7CBC-221A051E8774}"/>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1706" r="43524"/>
          <a:stretch>
            <a:fillRect/>
          </a:stretch>
        </p:blipFill>
        <p:spPr>
          <a:xfrm>
            <a:off x="5940000" y="0"/>
            <a:ext cx="3211286" cy="4780800"/>
          </a:xfrm>
        </p:spPr>
      </p:pic>
      <p:sp>
        <p:nvSpPr>
          <p:cNvPr id="7" name="Textplatzhalter 6">
            <a:extLst>
              <a:ext uri="{FF2B5EF4-FFF2-40B4-BE49-F238E27FC236}">
                <a16:creationId xmlns:a16="http://schemas.microsoft.com/office/drawing/2014/main" id="{BCD455D6-33D8-4EFC-C25E-4A89DBD1B8CD}"/>
              </a:ext>
            </a:extLst>
          </p:cNvPr>
          <p:cNvSpPr>
            <a:spLocks noGrp="1"/>
          </p:cNvSpPr>
          <p:nvPr>
            <p:ph type="body" sz="quarter" idx="14"/>
          </p:nvPr>
        </p:nvSpPr>
        <p:spPr/>
        <p:txBody>
          <a:bodyPr/>
          <a:lstStyle/>
          <a:p>
            <a:endParaRPr lang="de-DE"/>
          </a:p>
        </p:txBody>
      </p:sp>
      <p:sp>
        <p:nvSpPr>
          <p:cNvPr id="8" name="Titel 7">
            <a:extLst>
              <a:ext uri="{FF2B5EF4-FFF2-40B4-BE49-F238E27FC236}">
                <a16:creationId xmlns:a16="http://schemas.microsoft.com/office/drawing/2014/main" id="{5D5C652D-33A2-7A29-5073-04EB9F9708B1}"/>
              </a:ext>
            </a:extLst>
          </p:cNvPr>
          <p:cNvSpPr>
            <a:spLocks noGrp="1"/>
          </p:cNvSpPr>
          <p:nvPr>
            <p:ph type="title"/>
          </p:nvPr>
        </p:nvSpPr>
        <p:spPr/>
        <p:txBody>
          <a:bodyPr/>
          <a:lstStyle/>
          <a:p>
            <a:r>
              <a:rPr lang="de-AT" dirty="0"/>
              <a:t>Hummel – Wissenswertes Teil 2</a:t>
            </a:r>
            <a:endParaRPr lang="de-DE" dirty="0"/>
          </a:p>
        </p:txBody>
      </p:sp>
      <p:sp>
        <p:nvSpPr>
          <p:cNvPr id="11" name="Textfeld 10">
            <a:extLst>
              <a:ext uri="{FF2B5EF4-FFF2-40B4-BE49-F238E27FC236}">
                <a16:creationId xmlns:a16="http://schemas.microsoft.com/office/drawing/2014/main" id="{549EAB81-8864-2BDE-C051-9CA4EBC08ECA}"/>
              </a:ext>
            </a:extLst>
          </p:cNvPr>
          <p:cNvSpPr txBox="1"/>
          <p:nvPr/>
        </p:nvSpPr>
        <p:spPr>
          <a:xfrm>
            <a:off x="5939631" y="4508390"/>
            <a:ext cx="2989684" cy="276999"/>
          </a:xfrm>
          <a:prstGeom prst="rect">
            <a:avLst/>
          </a:prstGeom>
          <a:noFill/>
        </p:spPr>
        <p:txBody>
          <a:bodyPr wrap="square" rtlCol="0">
            <a:spAutoFit/>
          </a:bodyPr>
          <a:lstStyle/>
          <a:p>
            <a:r>
              <a:rPr lang="de-DE" sz="1200" dirty="0">
                <a:solidFill>
                  <a:schemeClr val="bg1"/>
                </a:solidFill>
              </a:rPr>
              <a:t>Erdhummel (©NABU/CEWE/U. Eisemann)</a:t>
            </a:r>
          </a:p>
        </p:txBody>
      </p:sp>
    </p:spTree>
    <p:extLst>
      <p:ext uri="{BB962C8B-B14F-4D97-AF65-F5344CB8AC3E}">
        <p14:creationId xmlns:p14="http://schemas.microsoft.com/office/powerpoint/2010/main" val="2511342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el 25">
            <a:extLst>
              <a:ext uri="{FF2B5EF4-FFF2-40B4-BE49-F238E27FC236}">
                <a16:creationId xmlns:a16="http://schemas.microsoft.com/office/drawing/2014/main" id="{9A846804-0841-C89E-0FDC-408B200DC440}"/>
              </a:ext>
            </a:extLst>
          </p:cNvPr>
          <p:cNvSpPr>
            <a:spLocks noGrp="1"/>
          </p:cNvSpPr>
          <p:nvPr>
            <p:ph type="title"/>
          </p:nvPr>
        </p:nvSpPr>
        <p:spPr>
          <a:xfrm>
            <a:off x="457200" y="122400"/>
            <a:ext cx="8229600" cy="774000"/>
          </a:xfrm>
        </p:spPr>
        <p:txBody>
          <a:bodyPr anchor="b">
            <a:normAutofit/>
          </a:bodyPr>
          <a:lstStyle/>
          <a:p>
            <a:r>
              <a:rPr lang="de-AT" dirty="0"/>
              <a:t>Wieso brauchen wir Wildbienen?</a:t>
            </a:r>
            <a:endParaRPr lang="de-DE" dirty="0"/>
          </a:p>
        </p:txBody>
      </p:sp>
      <p:sp>
        <p:nvSpPr>
          <p:cNvPr id="27" name="Inhaltsplatzhalter 26">
            <a:extLst>
              <a:ext uri="{FF2B5EF4-FFF2-40B4-BE49-F238E27FC236}">
                <a16:creationId xmlns:a16="http://schemas.microsoft.com/office/drawing/2014/main" id="{6E3EA99A-B7C8-8166-FE50-4DEF6BE930AB}"/>
              </a:ext>
            </a:extLst>
          </p:cNvPr>
          <p:cNvSpPr>
            <a:spLocks noGrp="1"/>
          </p:cNvSpPr>
          <p:nvPr>
            <p:ph sz="half" idx="1"/>
          </p:nvPr>
        </p:nvSpPr>
        <p:spPr>
          <a:xfrm>
            <a:off x="457200" y="1080000"/>
            <a:ext cx="4038600" cy="3366000"/>
          </a:xfrm>
        </p:spPr>
        <p:txBody>
          <a:bodyPr>
            <a:normAutofit/>
          </a:bodyPr>
          <a:lstStyle/>
          <a:p>
            <a:r>
              <a:rPr lang="de-DE" b="1" dirty="0"/>
              <a:t>Behauptung:</a:t>
            </a:r>
          </a:p>
          <a:p>
            <a:r>
              <a:rPr lang="de-DE" dirty="0"/>
              <a:t>„Es gibt doch Honigbienen und von denen bekommen wir sogar Honig.“</a:t>
            </a:r>
            <a:endParaRPr lang="en-US" dirty="0"/>
          </a:p>
        </p:txBody>
      </p:sp>
      <p:pic>
        <p:nvPicPr>
          <p:cNvPr id="39" name="Inhaltsplatzhalter 38" descr="Ein Bild, das Wirbellose, Hautflügler, Makrofotografie, Pollen enthält.&#10;&#10;KI-generierte Inhalte können fehlerhaft sein.">
            <a:extLst>
              <a:ext uri="{FF2B5EF4-FFF2-40B4-BE49-F238E27FC236}">
                <a16:creationId xmlns:a16="http://schemas.microsoft.com/office/drawing/2014/main" id="{E692BAAB-887F-FE14-4167-530CF23E5E43}"/>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rcRect l="6209" t="1" r="18202" b="-2"/>
          <a:stretch>
            <a:fillRect/>
          </a:stretch>
        </p:blipFill>
        <p:spPr>
          <a:xfrm>
            <a:off x="4648200" y="1080000"/>
            <a:ext cx="4038600" cy="3366000"/>
          </a:xfrm>
          <a:noFill/>
        </p:spPr>
      </p:pic>
      <p:sp>
        <p:nvSpPr>
          <p:cNvPr id="5" name="Fußzeilenplatzhalter 4">
            <a:extLst>
              <a:ext uri="{FF2B5EF4-FFF2-40B4-BE49-F238E27FC236}">
                <a16:creationId xmlns:a16="http://schemas.microsoft.com/office/drawing/2014/main" id="{F6EA24C8-0733-65D2-E84C-98A0AC83FDCD}"/>
              </a:ext>
            </a:extLst>
          </p:cNvPr>
          <p:cNvSpPr>
            <a:spLocks noGrp="1"/>
          </p:cNvSpPr>
          <p:nvPr>
            <p:ph type="ftr" sz="quarter" idx="11"/>
          </p:nvPr>
        </p:nvSpPr>
        <p:spPr>
          <a:xfrm>
            <a:off x="1407009" y="4906800"/>
            <a:ext cx="4399200" cy="180000"/>
          </a:xfrm>
        </p:spPr>
        <p:txBody>
          <a:bodyPr anchor="b">
            <a:normAutofit/>
          </a:bodyPr>
          <a:lstStyle/>
          <a:p>
            <a:pPr>
              <a:lnSpc>
                <a:spcPct val="90000"/>
              </a:lnSpc>
              <a:spcAft>
                <a:spcPts val="600"/>
              </a:spcAft>
            </a:pPr>
            <a:r>
              <a:rPr lang="da-DK"/>
              <a:t>Nisthilfe</a:t>
            </a:r>
            <a:endParaRPr lang="de-DE"/>
          </a:p>
        </p:txBody>
      </p:sp>
      <p:sp>
        <p:nvSpPr>
          <p:cNvPr id="6" name="Foliennummernplatzhalter 5">
            <a:extLst>
              <a:ext uri="{FF2B5EF4-FFF2-40B4-BE49-F238E27FC236}">
                <a16:creationId xmlns:a16="http://schemas.microsoft.com/office/drawing/2014/main" id="{A9570204-8B7E-FBFE-53D9-18CB7D2DF46C}"/>
              </a:ext>
            </a:extLst>
          </p:cNvPr>
          <p:cNvSpPr>
            <a:spLocks noGrp="1"/>
          </p:cNvSpPr>
          <p:nvPr>
            <p:ph type="sldNum" sz="quarter" idx="12"/>
          </p:nvPr>
        </p:nvSpPr>
        <p:spPr>
          <a:xfrm>
            <a:off x="8172000" y="4906800"/>
            <a:ext cx="514800" cy="180000"/>
          </a:xfrm>
        </p:spPr>
        <p:txBody>
          <a:bodyPr anchor="b">
            <a:normAutofit/>
          </a:bodyPr>
          <a:lstStyle/>
          <a:p>
            <a:pPr>
              <a:lnSpc>
                <a:spcPct val="90000"/>
              </a:lnSpc>
              <a:spcAft>
                <a:spcPts val="600"/>
              </a:spcAft>
            </a:pPr>
            <a:fld id="{9D26C6B8-7DF4-4F01-8878-A6272B56DAC3}" type="slidenum">
              <a:rPr lang="de-DE" smtClean="0"/>
              <a:pPr>
                <a:lnSpc>
                  <a:spcPct val="90000"/>
                </a:lnSpc>
                <a:spcAft>
                  <a:spcPts val="600"/>
                </a:spcAft>
              </a:pPr>
              <a:t>4</a:t>
            </a:fld>
            <a:endParaRPr lang="de-DE"/>
          </a:p>
        </p:txBody>
      </p:sp>
      <p:sp>
        <p:nvSpPr>
          <p:cNvPr id="44" name="Text Placeholder 6">
            <a:extLst>
              <a:ext uri="{FF2B5EF4-FFF2-40B4-BE49-F238E27FC236}">
                <a16:creationId xmlns:a16="http://schemas.microsoft.com/office/drawing/2014/main" id="{A2D796D4-F895-1077-9653-1F38CFFBADC8}"/>
              </a:ext>
            </a:extLst>
          </p:cNvPr>
          <p:cNvSpPr>
            <a:spLocks noGrp="1"/>
          </p:cNvSpPr>
          <p:nvPr>
            <p:ph type="body" sz="quarter" idx="13"/>
          </p:nvPr>
        </p:nvSpPr>
        <p:spPr>
          <a:xfrm>
            <a:off x="457200" y="4446000"/>
            <a:ext cx="4039200" cy="216000"/>
          </a:xfrm>
        </p:spPr>
        <p:txBody>
          <a:bodyPr/>
          <a:lstStyle/>
          <a:p>
            <a:endParaRPr lang="en-US"/>
          </a:p>
        </p:txBody>
      </p:sp>
      <p:sp>
        <p:nvSpPr>
          <p:cNvPr id="30" name="Textplatzhalter 29">
            <a:extLst>
              <a:ext uri="{FF2B5EF4-FFF2-40B4-BE49-F238E27FC236}">
                <a16:creationId xmlns:a16="http://schemas.microsoft.com/office/drawing/2014/main" id="{C349C7B1-484C-304F-B367-B107B242939A}"/>
              </a:ext>
            </a:extLst>
          </p:cNvPr>
          <p:cNvSpPr>
            <a:spLocks noGrp="1"/>
          </p:cNvSpPr>
          <p:nvPr>
            <p:ph type="body" sz="quarter" idx="14"/>
          </p:nvPr>
        </p:nvSpPr>
        <p:spPr>
          <a:xfrm>
            <a:off x="4647600" y="4446000"/>
            <a:ext cx="4039200" cy="216000"/>
          </a:xfrm>
        </p:spPr>
        <p:txBody>
          <a:bodyPr>
            <a:normAutofit/>
          </a:bodyPr>
          <a:lstStyle/>
          <a:p>
            <a:r>
              <a:rPr lang="de-DE" dirty="0">
                <a:solidFill>
                  <a:srgbClr val="86846B"/>
                </a:solidFill>
              </a:rPr>
              <a:t>Honigbiene mit Pollenkoffer (©NABU/CEWE/E. </a:t>
            </a:r>
            <a:r>
              <a:rPr lang="de-DE" dirty="0" err="1">
                <a:solidFill>
                  <a:srgbClr val="86846B"/>
                </a:solidFill>
              </a:rPr>
              <a:t>Swierczyna</a:t>
            </a:r>
            <a:r>
              <a:rPr lang="de-DE" dirty="0">
                <a:solidFill>
                  <a:srgbClr val="86846B"/>
                </a:solidFill>
              </a:rPr>
              <a:t>)</a:t>
            </a:r>
          </a:p>
        </p:txBody>
      </p:sp>
      <p:sp>
        <p:nvSpPr>
          <p:cNvPr id="2" name="Datumsplatzhalter 1">
            <a:extLst>
              <a:ext uri="{FF2B5EF4-FFF2-40B4-BE49-F238E27FC236}">
                <a16:creationId xmlns:a16="http://schemas.microsoft.com/office/drawing/2014/main" id="{03FC7262-D3DB-86A5-4F6F-A9DE6B20A496}"/>
              </a:ext>
            </a:extLst>
          </p:cNvPr>
          <p:cNvSpPr>
            <a:spLocks noGrp="1"/>
          </p:cNvSpPr>
          <p:nvPr>
            <p:ph type="dt" sz="half" idx="10"/>
          </p:nvPr>
        </p:nvSpPr>
        <p:spPr/>
        <p:txBody>
          <a:bodyPr/>
          <a:lstStyle/>
          <a:p>
            <a:fld id="{582C65C9-E0FC-4E0E-9A93-2E5446BB2577}" type="datetime1">
              <a:rPr lang="de-DE" smtClean="0"/>
              <a:t>26.01.2026</a:t>
            </a:fld>
            <a:endParaRPr lang="de-DE"/>
          </a:p>
        </p:txBody>
      </p:sp>
    </p:spTree>
    <p:extLst>
      <p:ext uri="{BB962C8B-B14F-4D97-AF65-F5344CB8AC3E}">
        <p14:creationId xmlns:p14="http://schemas.microsoft.com/office/powerpoint/2010/main" val="29725596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76DBD1-00B9-8094-9412-14FA226687D1}"/>
            </a:ext>
          </a:extLst>
        </p:cNvPr>
        <p:cNvGrpSpPr/>
        <p:nvPr/>
      </p:nvGrpSpPr>
      <p:grpSpPr>
        <a:xfrm>
          <a:off x="0" y="0"/>
          <a:ext cx="0" cy="0"/>
          <a:chOff x="0" y="0"/>
          <a:chExt cx="0" cy="0"/>
        </a:xfrm>
      </p:grpSpPr>
      <p:pic>
        <p:nvPicPr>
          <p:cNvPr id="4" name="Inhaltsplatzhalter 3" descr="Ein Bild, das Text, Wirbellose, Insekt, Karte enthält.&#10;&#10;KI-generierte Inhalte können fehlerhaft sein.">
            <a:extLst>
              <a:ext uri="{FF2B5EF4-FFF2-40B4-BE49-F238E27FC236}">
                <a16:creationId xmlns:a16="http://schemas.microsoft.com/office/drawing/2014/main" id="{AA65BBB5-69FC-63F7-786A-26D9EB290867}"/>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200" y="1080000"/>
            <a:ext cx="4757598" cy="3366000"/>
          </a:xfrm>
          <a:noFill/>
        </p:spPr>
      </p:pic>
      <p:sp>
        <p:nvSpPr>
          <p:cNvPr id="11" name="Text Placeholder 2">
            <a:extLst>
              <a:ext uri="{FF2B5EF4-FFF2-40B4-BE49-F238E27FC236}">
                <a16:creationId xmlns:a16="http://schemas.microsoft.com/office/drawing/2014/main" id="{1AA97B12-3BCF-6895-DAC8-CEF3420F33CC}"/>
              </a:ext>
            </a:extLst>
          </p:cNvPr>
          <p:cNvSpPr>
            <a:spLocks noGrp="1"/>
          </p:cNvSpPr>
          <p:nvPr>
            <p:ph type="body" sz="half" idx="2"/>
          </p:nvPr>
        </p:nvSpPr>
        <p:spPr>
          <a:xfrm>
            <a:off x="5940000" y="1080000"/>
            <a:ext cx="2736000" cy="3366000"/>
          </a:xfrm>
        </p:spPr>
        <p:txBody>
          <a:bodyPr anchor="t"/>
          <a:lstStyle/>
          <a:p>
            <a:r>
              <a:rPr lang="de-DE" sz="1600" b="1" noProof="0" dirty="0"/>
              <a:t>Aufgabe:</a:t>
            </a:r>
          </a:p>
          <a:p>
            <a:r>
              <a:rPr lang="de-DE" sz="1600" noProof="0" dirty="0"/>
              <a:t>Arbeitsblatt in Partnerarbeit ausfüllen</a:t>
            </a:r>
          </a:p>
          <a:p>
            <a:endParaRPr lang="de-DE" sz="1600" dirty="0"/>
          </a:p>
          <a:p>
            <a:r>
              <a:rPr lang="de-DE" sz="1600" dirty="0"/>
              <a:t>Erarbeitet die Unterschiede und Gemeinsamkeiten zwischen Honig- und Wildbienen heraus.</a:t>
            </a:r>
            <a:endParaRPr lang="de-DE" sz="1600" noProof="0" dirty="0"/>
          </a:p>
        </p:txBody>
      </p:sp>
      <p:sp>
        <p:nvSpPr>
          <p:cNvPr id="5" name="Fußzeilenplatzhalter 4">
            <a:extLst>
              <a:ext uri="{FF2B5EF4-FFF2-40B4-BE49-F238E27FC236}">
                <a16:creationId xmlns:a16="http://schemas.microsoft.com/office/drawing/2014/main" id="{8D67C9E8-26D8-4963-BCC0-6541677EBC0E}"/>
              </a:ext>
            </a:extLst>
          </p:cNvPr>
          <p:cNvSpPr>
            <a:spLocks noGrp="1"/>
          </p:cNvSpPr>
          <p:nvPr>
            <p:ph type="ftr" sz="quarter" idx="11"/>
          </p:nvPr>
        </p:nvSpPr>
        <p:spPr>
          <a:xfrm>
            <a:off x="1407009" y="4906800"/>
            <a:ext cx="4399200" cy="180000"/>
          </a:xfrm>
        </p:spPr>
        <p:txBody>
          <a:bodyPr anchor="b">
            <a:normAutofit/>
          </a:bodyPr>
          <a:lstStyle/>
          <a:p>
            <a:pPr>
              <a:lnSpc>
                <a:spcPct val="90000"/>
              </a:lnSpc>
              <a:spcAft>
                <a:spcPts val="600"/>
              </a:spcAft>
            </a:pPr>
            <a:r>
              <a:rPr lang="da-DK"/>
              <a:t>Nisthilfe</a:t>
            </a:r>
            <a:endParaRPr lang="de-DE"/>
          </a:p>
        </p:txBody>
      </p:sp>
      <p:sp>
        <p:nvSpPr>
          <p:cNvPr id="6" name="Foliennummernplatzhalter 5">
            <a:extLst>
              <a:ext uri="{FF2B5EF4-FFF2-40B4-BE49-F238E27FC236}">
                <a16:creationId xmlns:a16="http://schemas.microsoft.com/office/drawing/2014/main" id="{6A4AAF43-D0E8-FDED-C9C9-B868A5CE1A4A}"/>
              </a:ext>
            </a:extLst>
          </p:cNvPr>
          <p:cNvSpPr>
            <a:spLocks noGrp="1"/>
          </p:cNvSpPr>
          <p:nvPr>
            <p:ph type="sldNum" sz="quarter" idx="12"/>
          </p:nvPr>
        </p:nvSpPr>
        <p:spPr>
          <a:xfrm>
            <a:off x="8172000" y="4906800"/>
            <a:ext cx="514800" cy="180000"/>
          </a:xfrm>
        </p:spPr>
        <p:txBody>
          <a:bodyPr anchor="b">
            <a:normAutofit/>
          </a:bodyPr>
          <a:lstStyle/>
          <a:p>
            <a:pPr>
              <a:lnSpc>
                <a:spcPct val="90000"/>
              </a:lnSpc>
              <a:spcAft>
                <a:spcPts val="600"/>
              </a:spcAft>
            </a:pPr>
            <a:fld id="{9D26C6B8-7DF4-4F01-8878-A6272B56DAC3}" type="slidenum">
              <a:rPr lang="de-DE" smtClean="0"/>
              <a:pPr>
                <a:lnSpc>
                  <a:spcPct val="90000"/>
                </a:lnSpc>
                <a:spcAft>
                  <a:spcPts val="600"/>
                </a:spcAft>
              </a:pPr>
              <a:t>5</a:t>
            </a:fld>
            <a:endParaRPr lang="de-DE"/>
          </a:p>
        </p:txBody>
      </p:sp>
      <p:sp>
        <p:nvSpPr>
          <p:cNvPr id="2" name="Titel 1">
            <a:extLst>
              <a:ext uri="{FF2B5EF4-FFF2-40B4-BE49-F238E27FC236}">
                <a16:creationId xmlns:a16="http://schemas.microsoft.com/office/drawing/2014/main" id="{14F34018-5E48-2EFD-BE79-2407B1A72875}"/>
              </a:ext>
            </a:extLst>
          </p:cNvPr>
          <p:cNvSpPr>
            <a:spLocks noGrp="1"/>
          </p:cNvSpPr>
          <p:nvPr>
            <p:ph type="title"/>
          </p:nvPr>
        </p:nvSpPr>
        <p:spPr>
          <a:xfrm>
            <a:off x="457200" y="122400"/>
            <a:ext cx="8229600" cy="774000"/>
          </a:xfrm>
        </p:spPr>
        <p:txBody>
          <a:bodyPr anchor="b">
            <a:normAutofit/>
          </a:bodyPr>
          <a:lstStyle/>
          <a:p>
            <a:r>
              <a:rPr lang="de-AT" dirty="0"/>
              <a:t>Wildbienen vs. Honigbienen</a:t>
            </a:r>
            <a:endParaRPr lang="de-DE" dirty="0"/>
          </a:p>
        </p:txBody>
      </p:sp>
      <p:sp>
        <p:nvSpPr>
          <p:cNvPr id="3" name="Datumsplatzhalter 2">
            <a:extLst>
              <a:ext uri="{FF2B5EF4-FFF2-40B4-BE49-F238E27FC236}">
                <a16:creationId xmlns:a16="http://schemas.microsoft.com/office/drawing/2014/main" id="{D7AD5898-5FD5-BDC1-6A55-DD441B78B6F4}"/>
              </a:ext>
            </a:extLst>
          </p:cNvPr>
          <p:cNvSpPr>
            <a:spLocks noGrp="1"/>
          </p:cNvSpPr>
          <p:nvPr>
            <p:ph type="dt" sz="half" idx="10"/>
          </p:nvPr>
        </p:nvSpPr>
        <p:spPr/>
        <p:txBody>
          <a:bodyPr/>
          <a:lstStyle/>
          <a:p>
            <a:fld id="{ACBB640D-DEDF-41A9-B618-2F3ACECD96B9}" type="datetime1">
              <a:rPr lang="de-DE" smtClean="0"/>
              <a:t>26.01.2026</a:t>
            </a:fld>
            <a:endParaRPr lang="de-DE"/>
          </a:p>
        </p:txBody>
      </p:sp>
    </p:spTree>
    <p:extLst>
      <p:ext uri="{BB962C8B-B14F-4D97-AF65-F5344CB8AC3E}">
        <p14:creationId xmlns:p14="http://schemas.microsoft.com/office/powerpoint/2010/main" val="14927108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BBC554-0024-6B5D-1879-F6DBBF175E79}"/>
            </a:ext>
          </a:extLst>
        </p:cNvPr>
        <p:cNvGrpSpPr/>
        <p:nvPr/>
      </p:nvGrpSpPr>
      <p:grpSpPr>
        <a:xfrm>
          <a:off x="0" y="0"/>
          <a:ext cx="0" cy="0"/>
          <a:chOff x="0" y="0"/>
          <a:chExt cx="0" cy="0"/>
        </a:xfrm>
      </p:grpSpPr>
      <p:sp>
        <p:nvSpPr>
          <p:cNvPr id="5" name="Fußzeilenplatzhalter 4">
            <a:extLst>
              <a:ext uri="{FF2B5EF4-FFF2-40B4-BE49-F238E27FC236}">
                <a16:creationId xmlns:a16="http://schemas.microsoft.com/office/drawing/2014/main" id="{1F60AC82-A42E-FB1A-524B-99EEDD731F22}"/>
              </a:ext>
            </a:extLst>
          </p:cNvPr>
          <p:cNvSpPr>
            <a:spLocks noGrp="1"/>
          </p:cNvSpPr>
          <p:nvPr>
            <p:ph type="ftr" sz="quarter" idx="11"/>
          </p:nvPr>
        </p:nvSpPr>
        <p:spPr/>
        <p:txBody>
          <a:bodyPr/>
          <a:lstStyle/>
          <a:p>
            <a:r>
              <a:rPr lang="da-DK"/>
              <a:t>Nisthilfe</a:t>
            </a:r>
            <a:endParaRPr lang="de-DE"/>
          </a:p>
        </p:txBody>
      </p:sp>
      <p:sp>
        <p:nvSpPr>
          <p:cNvPr id="6" name="Foliennummernplatzhalter 5">
            <a:extLst>
              <a:ext uri="{FF2B5EF4-FFF2-40B4-BE49-F238E27FC236}">
                <a16:creationId xmlns:a16="http://schemas.microsoft.com/office/drawing/2014/main" id="{E5FAE6CA-8F73-55B5-E3DF-041DC05319E9}"/>
              </a:ext>
            </a:extLst>
          </p:cNvPr>
          <p:cNvSpPr>
            <a:spLocks noGrp="1"/>
          </p:cNvSpPr>
          <p:nvPr>
            <p:ph type="sldNum" sz="quarter" idx="12"/>
          </p:nvPr>
        </p:nvSpPr>
        <p:spPr/>
        <p:txBody>
          <a:bodyPr/>
          <a:lstStyle/>
          <a:p>
            <a:fld id="{9D26C6B8-7DF4-4F01-8878-A6272B56DAC3}" type="slidenum">
              <a:rPr lang="de-DE" smtClean="0"/>
              <a:pPr/>
              <a:t>6</a:t>
            </a:fld>
            <a:endParaRPr lang="de-DE"/>
          </a:p>
        </p:txBody>
      </p:sp>
      <p:pic>
        <p:nvPicPr>
          <p:cNvPr id="18" name="Bildplatzhalter 17" descr="Bienen bei der Arbeit an einer Honigwabe">
            <a:extLst>
              <a:ext uri="{FF2B5EF4-FFF2-40B4-BE49-F238E27FC236}">
                <a16:creationId xmlns:a16="http://schemas.microsoft.com/office/drawing/2014/main" id="{1944CFAB-6F35-6DAD-CF86-5A0DE149EA4C}"/>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1215" b="1215"/>
          <a:stretch/>
        </p:blipFill>
        <p:spPr/>
      </p:pic>
      <p:pic>
        <p:nvPicPr>
          <p:cNvPr id="20" name="Bildplatzhalter 19" descr="Ein Bild, das Wirbellose, Biene, Insekt, Schädling enthält.&#10;&#10;KI-generierte Inhalte können fehlerhaft sein.">
            <a:extLst>
              <a:ext uri="{FF2B5EF4-FFF2-40B4-BE49-F238E27FC236}">
                <a16:creationId xmlns:a16="http://schemas.microsoft.com/office/drawing/2014/main" id="{A8BA78F1-09AF-670B-C67F-486A1439946C}"/>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3171" r="3171"/>
          <a:stretch/>
        </p:blipFill>
        <p:spPr/>
      </p:pic>
      <p:sp>
        <p:nvSpPr>
          <p:cNvPr id="2" name="Titel 1">
            <a:extLst>
              <a:ext uri="{FF2B5EF4-FFF2-40B4-BE49-F238E27FC236}">
                <a16:creationId xmlns:a16="http://schemas.microsoft.com/office/drawing/2014/main" id="{BB509612-2E3B-433C-8B62-D7C2567F8D50}"/>
              </a:ext>
            </a:extLst>
          </p:cNvPr>
          <p:cNvSpPr>
            <a:spLocks noGrp="1"/>
          </p:cNvSpPr>
          <p:nvPr>
            <p:ph type="title"/>
          </p:nvPr>
        </p:nvSpPr>
        <p:spPr/>
        <p:txBody>
          <a:bodyPr/>
          <a:lstStyle/>
          <a:p>
            <a:r>
              <a:rPr lang="de-AT" dirty="0"/>
              <a:t>Wildbienen vs. Honigbienen – Lösung</a:t>
            </a:r>
            <a:endParaRPr lang="de-DE" dirty="0"/>
          </a:p>
        </p:txBody>
      </p:sp>
      <p:sp>
        <p:nvSpPr>
          <p:cNvPr id="21" name="Textfeld 20">
            <a:extLst>
              <a:ext uri="{FF2B5EF4-FFF2-40B4-BE49-F238E27FC236}">
                <a16:creationId xmlns:a16="http://schemas.microsoft.com/office/drawing/2014/main" id="{3127357B-6115-3948-6B80-3E9CE84861B7}"/>
              </a:ext>
            </a:extLst>
          </p:cNvPr>
          <p:cNvSpPr txBox="1"/>
          <p:nvPr/>
        </p:nvSpPr>
        <p:spPr>
          <a:xfrm>
            <a:off x="5939999" y="2009002"/>
            <a:ext cx="2686050" cy="276999"/>
          </a:xfrm>
          <a:prstGeom prst="rect">
            <a:avLst/>
          </a:prstGeom>
          <a:noFill/>
        </p:spPr>
        <p:txBody>
          <a:bodyPr wrap="square" rtlCol="0">
            <a:spAutoFit/>
          </a:bodyPr>
          <a:lstStyle/>
          <a:p>
            <a:r>
              <a:rPr lang="de-AT" sz="1200" dirty="0">
                <a:solidFill>
                  <a:schemeClr val="bg1"/>
                </a:solidFill>
              </a:rPr>
              <a:t>Rotpelzige Sandbiene (©NABU/H. May)</a:t>
            </a:r>
            <a:endParaRPr lang="de-DE" sz="1200" dirty="0">
              <a:solidFill>
                <a:schemeClr val="bg1"/>
              </a:solidFill>
            </a:endParaRPr>
          </a:p>
        </p:txBody>
      </p:sp>
      <p:sp>
        <p:nvSpPr>
          <p:cNvPr id="22" name="Textfeld 21">
            <a:extLst>
              <a:ext uri="{FF2B5EF4-FFF2-40B4-BE49-F238E27FC236}">
                <a16:creationId xmlns:a16="http://schemas.microsoft.com/office/drawing/2014/main" id="{35786BA6-9A21-140D-9346-4F69DF0794B5}"/>
              </a:ext>
            </a:extLst>
          </p:cNvPr>
          <p:cNvSpPr txBox="1"/>
          <p:nvPr/>
        </p:nvSpPr>
        <p:spPr>
          <a:xfrm>
            <a:off x="5939048" y="4501479"/>
            <a:ext cx="2232951" cy="276999"/>
          </a:xfrm>
          <a:prstGeom prst="rect">
            <a:avLst/>
          </a:prstGeom>
          <a:noFill/>
        </p:spPr>
        <p:txBody>
          <a:bodyPr wrap="square" rtlCol="0">
            <a:spAutoFit/>
          </a:bodyPr>
          <a:lstStyle/>
          <a:p>
            <a:r>
              <a:rPr lang="de-AT" sz="1200" dirty="0">
                <a:solidFill>
                  <a:schemeClr val="bg1"/>
                </a:solidFill>
              </a:rPr>
              <a:t>Honigbienen (Apis </a:t>
            </a:r>
            <a:r>
              <a:rPr lang="de-AT" sz="1200" dirty="0" err="1">
                <a:solidFill>
                  <a:schemeClr val="bg1"/>
                </a:solidFill>
              </a:rPr>
              <a:t>mellifera</a:t>
            </a:r>
            <a:r>
              <a:rPr lang="de-AT" sz="1200" dirty="0">
                <a:solidFill>
                  <a:schemeClr val="bg1"/>
                </a:solidFill>
              </a:rPr>
              <a:t>)</a:t>
            </a:r>
            <a:endParaRPr lang="de-DE" dirty="0">
              <a:solidFill>
                <a:schemeClr val="bg1"/>
              </a:solidFill>
            </a:endParaRPr>
          </a:p>
        </p:txBody>
      </p:sp>
      <p:pic>
        <p:nvPicPr>
          <p:cNvPr id="34" name="Grafik 33" descr="Ein Bild, das Text, Screenshot, Schrift, Diagramm enthält.&#10;&#10;KI-generierte Inhalte können fehlerhaft sein.">
            <a:extLst>
              <a:ext uri="{FF2B5EF4-FFF2-40B4-BE49-F238E27FC236}">
                <a16:creationId xmlns:a16="http://schemas.microsoft.com/office/drawing/2014/main" id="{1CD54C90-6EAA-125F-B96A-370616D576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392" y="931978"/>
            <a:ext cx="5244159" cy="3708000"/>
          </a:xfrm>
          <a:prstGeom prst="rect">
            <a:avLst/>
          </a:prstGeom>
        </p:spPr>
      </p:pic>
      <p:sp>
        <p:nvSpPr>
          <p:cNvPr id="3" name="Datumsplatzhalter 2">
            <a:extLst>
              <a:ext uri="{FF2B5EF4-FFF2-40B4-BE49-F238E27FC236}">
                <a16:creationId xmlns:a16="http://schemas.microsoft.com/office/drawing/2014/main" id="{1172611F-5254-1FD1-5E96-E1EDF0106ACE}"/>
              </a:ext>
            </a:extLst>
          </p:cNvPr>
          <p:cNvSpPr>
            <a:spLocks noGrp="1"/>
          </p:cNvSpPr>
          <p:nvPr>
            <p:ph type="dt" sz="half" idx="10"/>
          </p:nvPr>
        </p:nvSpPr>
        <p:spPr/>
        <p:txBody>
          <a:bodyPr/>
          <a:lstStyle/>
          <a:p>
            <a:fld id="{70F0E544-71E8-4331-B816-1D10530C145F}" type="datetime1">
              <a:rPr lang="de-DE" smtClean="0"/>
              <a:t>26.01.2026</a:t>
            </a:fld>
            <a:endParaRPr lang="de-DE"/>
          </a:p>
        </p:txBody>
      </p:sp>
    </p:spTree>
    <p:extLst>
      <p:ext uri="{BB962C8B-B14F-4D97-AF65-F5344CB8AC3E}">
        <p14:creationId xmlns:p14="http://schemas.microsoft.com/office/powerpoint/2010/main" val="14287724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495CC5-B57C-1A13-A989-D2E9AD4D3258}"/>
            </a:ext>
          </a:extLst>
        </p:cNvPr>
        <p:cNvGrpSpPr/>
        <p:nvPr/>
      </p:nvGrpSpPr>
      <p:grpSpPr>
        <a:xfrm>
          <a:off x="0" y="0"/>
          <a:ext cx="0" cy="0"/>
          <a:chOff x="0" y="0"/>
          <a:chExt cx="0" cy="0"/>
        </a:xfrm>
      </p:grpSpPr>
      <p:pic>
        <p:nvPicPr>
          <p:cNvPr id="22" name="Inhaltsplatzhalter 21" descr="Ein Bild, das Text, Blume, Frucht enthält.&#10;&#10;KI-generierte Inhalte können fehlerhaft sein.">
            <a:extLst>
              <a:ext uri="{FF2B5EF4-FFF2-40B4-BE49-F238E27FC236}">
                <a16:creationId xmlns:a16="http://schemas.microsoft.com/office/drawing/2014/main" id="{E649D06E-A450-31AB-6001-9F6EE67EA6B5}"/>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200" y="1080000"/>
            <a:ext cx="4757598" cy="3366000"/>
          </a:xfrm>
          <a:noFill/>
        </p:spPr>
      </p:pic>
      <p:sp>
        <p:nvSpPr>
          <p:cNvPr id="31" name="Text Placeholder 2">
            <a:extLst>
              <a:ext uri="{FF2B5EF4-FFF2-40B4-BE49-F238E27FC236}">
                <a16:creationId xmlns:a16="http://schemas.microsoft.com/office/drawing/2014/main" id="{DB3AE6B0-DB91-200A-7C7D-8DA5D94DB166}"/>
              </a:ext>
            </a:extLst>
          </p:cNvPr>
          <p:cNvSpPr>
            <a:spLocks noGrp="1"/>
          </p:cNvSpPr>
          <p:nvPr>
            <p:ph type="body" sz="half" idx="2"/>
          </p:nvPr>
        </p:nvSpPr>
        <p:spPr>
          <a:xfrm>
            <a:off x="5940000" y="1080000"/>
            <a:ext cx="2736000" cy="3366000"/>
          </a:xfrm>
        </p:spPr>
        <p:txBody>
          <a:bodyPr anchor="t"/>
          <a:lstStyle/>
          <a:p>
            <a:r>
              <a:rPr lang="de-DE" sz="1600" b="1" noProof="0" dirty="0"/>
              <a:t>Aufgabe</a:t>
            </a:r>
            <a:r>
              <a:rPr lang="de-DE" sz="1600" noProof="0" dirty="0"/>
              <a:t>:</a:t>
            </a:r>
          </a:p>
          <a:p>
            <a:r>
              <a:rPr lang="de-DE" sz="1600" noProof="0" dirty="0"/>
              <a:t>Arbeitsblatt in Partnerarbeit ausfüllen</a:t>
            </a:r>
          </a:p>
        </p:txBody>
      </p:sp>
      <p:sp>
        <p:nvSpPr>
          <p:cNvPr id="6" name="Fußzeilenplatzhalter 5">
            <a:extLst>
              <a:ext uri="{FF2B5EF4-FFF2-40B4-BE49-F238E27FC236}">
                <a16:creationId xmlns:a16="http://schemas.microsoft.com/office/drawing/2014/main" id="{5AD964AE-D8C1-B663-5FAE-28ED1C04367D}"/>
              </a:ext>
            </a:extLst>
          </p:cNvPr>
          <p:cNvSpPr>
            <a:spLocks noGrp="1"/>
          </p:cNvSpPr>
          <p:nvPr>
            <p:ph type="ftr" sz="quarter" idx="11"/>
          </p:nvPr>
        </p:nvSpPr>
        <p:spPr>
          <a:xfrm>
            <a:off x="1407009" y="4906800"/>
            <a:ext cx="4399200" cy="180000"/>
          </a:xfrm>
        </p:spPr>
        <p:txBody>
          <a:bodyPr vert="horz" lIns="0" tIns="0" rIns="0" bIns="0" rtlCol="0" anchor="b" anchorCtr="0">
            <a:normAutofit/>
          </a:bodyPr>
          <a:lstStyle/>
          <a:p>
            <a:pPr>
              <a:lnSpc>
                <a:spcPct val="90000"/>
              </a:lnSpc>
              <a:spcAft>
                <a:spcPts val="600"/>
              </a:spcAft>
            </a:pPr>
            <a:r>
              <a:rPr lang="da-DK"/>
              <a:t>Nisthilfe</a:t>
            </a:r>
            <a:endParaRPr lang="de-DE"/>
          </a:p>
        </p:txBody>
      </p:sp>
      <p:sp>
        <p:nvSpPr>
          <p:cNvPr id="7" name="Foliennummernplatzhalter 6">
            <a:extLst>
              <a:ext uri="{FF2B5EF4-FFF2-40B4-BE49-F238E27FC236}">
                <a16:creationId xmlns:a16="http://schemas.microsoft.com/office/drawing/2014/main" id="{E93BE0FE-AD58-18E9-5E20-756D976E715D}"/>
              </a:ext>
            </a:extLst>
          </p:cNvPr>
          <p:cNvSpPr>
            <a:spLocks noGrp="1"/>
          </p:cNvSpPr>
          <p:nvPr>
            <p:ph type="sldNum" sz="quarter" idx="12"/>
          </p:nvPr>
        </p:nvSpPr>
        <p:spPr>
          <a:xfrm>
            <a:off x="8172000" y="4906800"/>
            <a:ext cx="514800" cy="180000"/>
          </a:xfrm>
        </p:spPr>
        <p:txBody>
          <a:bodyPr vert="horz" lIns="0" tIns="0" rIns="0" bIns="0" rtlCol="0" anchor="b" anchorCtr="0">
            <a:normAutofit/>
          </a:bodyPr>
          <a:lstStyle/>
          <a:p>
            <a:pPr>
              <a:lnSpc>
                <a:spcPct val="90000"/>
              </a:lnSpc>
              <a:spcAft>
                <a:spcPts val="600"/>
              </a:spcAft>
            </a:pPr>
            <a:fld id="{9D26C6B8-7DF4-4F01-8878-A6272B56DAC3}" type="slidenum">
              <a:rPr lang="de-DE" smtClean="0"/>
              <a:pPr>
                <a:lnSpc>
                  <a:spcPct val="90000"/>
                </a:lnSpc>
                <a:spcAft>
                  <a:spcPts val="600"/>
                </a:spcAft>
              </a:pPr>
              <a:t>7</a:t>
            </a:fld>
            <a:endParaRPr lang="de-DE"/>
          </a:p>
        </p:txBody>
      </p:sp>
      <p:sp>
        <p:nvSpPr>
          <p:cNvPr id="2" name="Titel 1">
            <a:extLst>
              <a:ext uri="{FF2B5EF4-FFF2-40B4-BE49-F238E27FC236}">
                <a16:creationId xmlns:a16="http://schemas.microsoft.com/office/drawing/2014/main" id="{098FB314-D03A-A3E9-4AF8-D2827FBFA64F}"/>
              </a:ext>
            </a:extLst>
          </p:cNvPr>
          <p:cNvSpPr>
            <a:spLocks noGrp="1"/>
          </p:cNvSpPr>
          <p:nvPr>
            <p:ph type="title"/>
          </p:nvPr>
        </p:nvSpPr>
        <p:spPr>
          <a:xfrm>
            <a:off x="457200" y="122400"/>
            <a:ext cx="8229600" cy="774000"/>
          </a:xfrm>
        </p:spPr>
        <p:txBody>
          <a:bodyPr vert="horz" lIns="0" tIns="0" rIns="0" bIns="0" rtlCol="0" anchor="b" anchorCtr="0">
            <a:normAutofit/>
          </a:bodyPr>
          <a:lstStyle/>
          <a:p>
            <a:r>
              <a:rPr lang="de-DE" b="1" i="0" kern="1200" spc="-100" baseline="0"/>
              <a:t>Wildbienen</a:t>
            </a:r>
          </a:p>
        </p:txBody>
      </p:sp>
      <p:sp>
        <p:nvSpPr>
          <p:cNvPr id="16" name="Textfeld 15">
            <a:extLst>
              <a:ext uri="{FF2B5EF4-FFF2-40B4-BE49-F238E27FC236}">
                <a16:creationId xmlns:a16="http://schemas.microsoft.com/office/drawing/2014/main" id="{239D22F9-1B10-51A6-FB75-FB2B17E7A621}"/>
              </a:ext>
            </a:extLst>
          </p:cNvPr>
          <p:cNvSpPr txBox="1"/>
          <p:nvPr/>
        </p:nvSpPr>
        <p:spPr>
          <a:xfrm>
            <a:off x="457200" y="4446000"/>
            <a:ext cx="4039200" cy="216000"/>
          </a:xfrm>
          <a:prstGeom prst="rect">
            <a:avLst/>
          </a:prstGeom>
        </p:spPr>
        <p:txBody>
          <a:bodyPr vert="horz" lIns="0" tIns="0" rIns="0" bIns="0" rtlCol="0">
            <a:normAutofit/>
          </a:bodyPr>
          <a:lstStyle/>
          <a:p>
            <a:pPr>
              <a:spcBef>
                <a:spcPts val="700"/>
              </a:spcBef>
              <a:buClr>
                <a:schemeClr val="tx2"/>
              </a:buClr>
              <a:buSzPct val="85000"/>
            </a:pPr>
            <a:endParaRPr lang="de-DE" sz="1200" kern="1200" baseline="0" dirty="0">
              <a:latin typeface="Source Sans Pro"/>
              <a:ea typeface="+mn-ea"/>
              <a:cs typeface="Source Sans Pro"/>
            </a:endParaRPr>
          </a:p>
        </p:txBody>
      </p:sp>
      <p:sp>
        <p:nvSpPr>
          <p:cNvPr id="12" name="Textfeld 11">
            <a:extLst>
              <a:ext uri="{FF2B5EF4-FFF2-40B4-BE49-F238E27FC236}">
                <a16:creationId xmlns:a16="http://schemas.microsoft.com/office/drawing/2014/main" id="{79BFC073-ECCA-3FB5-BC72-1334F94FA882}"/>
              </a:ext>
            </a:extLst>
          </p:cNvPr>
          <p:cNvSpPr txBox="1"/>
          <p:nvPr/>
        </p:nvSpPr>
        <p:spPr>
          <a:xfrm>
            <a:off x="4647600" y="4446000"/>
            <a:ext cx="4039200" cy="216000"/>
          </a:xfrm>
          <a:prstGeom prst="rect">
            <a:avLst/>
          </a:prstGeom>
        </p:spPr>
        <p:txBody>
          <a:bodyPr vert="horz" lIns="0" tIns="0" rIns="0" bIns="0" rtlCol="0">
            <a:normAutofit/>
          </a:bodyPr>
          <a:lstStyle/>
          <a:p>
            <a:pPr>
              <a:spcBef>
                <a:spcPts val="700"/>
              </a:spcBef>
              <a:buClr>
                <a:schemeClr val="tx2"/>
              </a:buClr>
              <a:buSzPct val="85000"/>
            </a:pPr>
            <a:endParaRPr lang="de-DE" sz="1200" kern="1200" baseline="0" dirty="0">
              <a:latin typeface="Source Sans Pro"/>
              <a:ea typeface="+mn-ea"/>
              <a:cs typeface="Source Sans Pro"/>
            </a:endParaRPr>
          </a:p>
        </p:txBody>
      </p:sp>
      <p:sp>
        <p:nvSpPr>
          <p:cNvPr id="3" name="Datumsplatzhalter 2">
            <a:extLst>
              <a:ext uri="{FF2B5EF4-FFF2-40B4-BE49-F238E27FC236}">
                <a16:creationId xmlns:a16="http://schemas.microsoft.com/office/drawing/2014/main" id="{D7B81A68-EF5A-93F6-AC12-08FB93263D1F}"/>
              </a:ext>
            </a:extLst>
          </p:cNvPr>
          <p:cNvSpPr>
            <a:spLocks noGrp="1"/>
          </p:cNvSpPr>
          <p:nvPr>
            <p:ph type="dt" sz="half" idx="10"/>
          </p:nvPr>
        </p:nvSpPr>
        <p:spPr/>
        <p:txBody>
          <a:bodyPr/>
          <a:lstStyle/>
          <a:p>
            <a:fld id="{9B090A77-2603-41FE-89DD-4C41F3E6CB57}" type="datetime1">
              <a:rPr lang="de-DE" smtClean="0"/>
              <a:t>26.01.2026</a:t>
            </a:fld>
            <a:endParaRPr lang="de-DE"/>
          </a:p>
        </p:txBody>
      </p:sp>
    </p:spTree>
    <p:extLst>
      <p:ext uri="{BB962C8B-B14F-4D97-AF65-F5344CB8AC3E}">
        <p14:creationId xmlns:p14="http://schemas.microsoft.com/office/powerpoint/2010/main" val="6383902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2DCAE0-D0C3-FE9A-1D68-0D2673D04AC7}"/>
            </a:ext>
          </a:extLst>
        </p:cNvPr>
        <p:cNvGrpSpPr/>
        <p:nvPr/>
      </p:nvGrpSpPr>
      <p:grpSpPr>
        <a:xfrm>
          <a:off x="0" y="0"/>
          <a:ext cx="0" cy="0"/>
          <a:chOff x="0" y="0"/>
          <a:chExt cx="0" cy="0"/>
        </a:xfrm>
      </p:grpSpPr>
      <p:pic>
        <p:nvPicPr>
          <p:cNvPr id="10" name="Bildplatzhalter 9" descr="Ein Bild, das Wirbellose, Insekt, Biene, Hautflügler enthält.&#10;&#10;KI-generierte Inhalte können fehlerhaft sein.">
            <a:extLst>
              <a:ext uri="{FF2B5EF4-FFF2-40B4-BE49-F238E27FC236}">
                <a16:creationId xmlns:a16="http://schemas.microsoft.com/office/drawing/2014/main" id="{3AA1DD6A-1B9B-CC3D-CCAF-F154C3D7513D}"/>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2645" b="2645"/>
          <a:stretch>
            <a:fillRect/>
          </a:stretch>
        </p:blipFill>
        <p:spPr/>
      </p:pic>
      <p:sp>
        <p:nvSpPr>
          <p:cNvPr id="6" name="Fußzeilenplatzhalter 5">
            <a:extLst>
              <a:ext uri="{FF2B5EF4-FFF2-40B4-BE49-F238E27FC236}">
                <a16:creationId xmlns:a16="http://schemas.microsoft.com/office/drawing/2014/main" id="{44D9B6A3-01B4-34EB-0C82-1DC9DBCEFD55}"/>
              </a:ext>
            </a:extLst>
          </p:cNvPr>
          <p:cNvSpPr>
            <a:spLocks noGrp="1"/>
          </p:cNvSpPr>
          <p:nvPr>
            <p:ph type="ftr" sz="quarter" idx="11"/>
          </p:nvPr>
        </p:nvSpPr>
        <p:spPr/>
        <p:txBody>
          <a:bodyPr/>
          <a:lstStyle/>
          <a:p>
            <a:r>
              <a:rPr lang="da-DK"/>
              <a:t>Nisthilfe</a:t>
            </a:r>
            <a:endParaRPr lang="de-DE"/>
          </a:p>
        </p:txBody>
      </p:sp>
      <p:sp>
        <p:nvSpPr>
          <p:cNvPr id="7" name="Foliennummernplatzhalter 6">
            <a:extLst>
              <a:ext uri="{FF2B5EF4-FFF2-40B4-BE49-F238E27FC236}">
                <a16:creationId xmlns:a16="http://schemas.microsoft.com/office/drawing/2014/main" id="{B9FEDCC8-5FF6-0DB1-00A6-D692FB9B9E7D}"/>
              </a:ext>
            </a:extLst>
          </p:cNvPr>
          <p:cNvSpPr>
            <a:spLocks noGrp="1"/>
          </p:cNvSpPr>
          <p:nvPr>
            <p:ph type="sldNum" sz="quarter" idx="12"/>
          </p:nvPr>
        </p:nvSpPr>
        <p:spPr/>
        <p:txBody>
          <a:bodyPr/>
          <a:lstStyle/>
          <a:p>
            <a:fld id="{9D26C6B8-7DF4-4F01-8878-A6272B56DAC3}" type="slidenum">
              <a:rPr lang="de-DE" smtClean="0"/>
              <a:pPr/>
              <a:t>8</a:t>
            </a:fld>
            <a:endParaRPr lang="de-DE"/>
          </a:p>
        </p:txBody>
      </p:sp>
      <p:pic>
        <p:nvPicPr>
          <p:cNvPr id="11" name="Bildplatzhalter 10" descr="Ein Bild, das Insekt, Bestäuber, Hautflügler, Hummel enthält.&#10;&#10;KI-generierte Inhalte können fehlerhaft sein.">
            <a:extLst>
              <a:ext uri="{FF2B5EF4-FFF2-40B4-BE49-F238E27FC236}">
                <a16:creationId xmlns:a16="http://schemas.microsoft.com/office/drawing/2014/main" id="{0D05A7F5-6CCB-3BC8-4059-01A611C167AD}"/>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t="2546" b="2546"/>
          <a:stretch>
            <a:fillRect/>
          </a:stretch>
        </p:blipFill>
        <p:spPr/>
      </p:pic>
      <p:sp>
        <p:nvSpPr>
          <p:cNvPr id="2" name="Titel 1">
            <a:extLst>
              <a:ext uri="{FF2B5EF4-FFF2-40B4-BE49-F238E27FC236}">
                <a16:creationId xmlns:a16="http://schemas.microsoft.com/office/drawing/2014/main" id="{F76B6033-6601-2A53-C795-04D119266E38}"/>
              </a:ext>
            </a:extLst>
          </p:cNvPr>
          <p:cNvSpPr>
            <a:spLocks noGrp="1"/>
          </p:cNvSpPr>
          <p:nvPr>
            <p:ph type="title"/>
          </p:nvPr>
        </p:nvSpPr>
        <p:spPr/>
        <p:txBody>
          <a:bodyPr/>
          <a:lstStyle/>
          <a:p>
            <a:r>
              <a:rPr lang="de-AT" dirty="0"/>
              <a:t>Wildbienen – AB-Lösung Frage 1</a:t>
            </a:r>
            <a:endParaRPr lang="de-DE" dirty="0"/>
          </a:p>
        </p:txBody>
      </p:sp>
      <p:sp>
        <p:nvSpPr>
          <p:cNvPr id="12" name="Textfeld 11">
            <a:extLst>
              <a:ext uri="{FF2B5EF4-FFF2-40B4-BE49-F238E27FC236}">
                <a16:creationId xmlns:a16="http://schemas.microsoft.com/office/drawing/2014/main" id="{152ACA11-4F6D-9B4F-2BA0-D510ABD0CF9C}"/>
              </a:ext>
            </a:extLst>
          </p:cNvPr>
          <p:cNvSpPr txBox="1"/>
          <p:nvPr/>
        </p:nvSpPr>
        <p:spPr>
          <a:xfrm>
            <a:off x="5939999" y="2009002"/>
            <a:ext cx="3016222" cy="276999"/>
          </a:xfrm>
          <a:prstGeom prst="rect">
            <a:avLst/>
          </a:prstGeom>
          <a:noFill/>
        </p:spPr>
        <p:txBody>
          <a:bodyPr wrap="square" rtlCol="0">
            <a:spAutoFit/>
          </a:bodyPr>
          <a:lstStyle/>
          <a:p>
            <a:r>
              <a:rPr lang="de-AT" sz="1200" dirty="0">
                <a:solidFill>
                  <a:schemeClr val="bg1"/>
                </a:solidFill>
              </a:rPr>
              <a:t>Erdhummel (©NABU/CEWE/K. Büscher)</a:t>
            </a:r>
            <a:endParaRPr lang="de-DE" sz="1200" dirty="0">
              <a:solidFill>
                <a:schemeClr val="bg1"/>
              </a:solidFill>
            </a:endParaRPr>
          </a:p>
        </p:txBody>
      </p:sp>
      <p:sp>
        <p:nvSpPr>
          <p:cNvPr id="16" name="Textfeld 15">
            <a:extLst>
              <a:ext uri="{FF2B5EF4-FFF2-40B4-BE49-F238E27FC236}">
                <a16:creationId xmlns:a16="http://schemas.microsoft.com/office/drawing/2014/main" id="{2C1A1F9A-E035-9CBD-C38D-54FB8BC8A5F9}"/>
              </a:ext>
            </a:extLst>
          </p:cNvPr>
          <p:cNvSpPr txBox="1"/>
          <p:nvPr/>
        </p:nvSpPr>
        <p:spPr>
          <a:xfrm>
            <a:off x="5939048" y="4501479"/>
            <a:ext cx="2935531" cy="276999"/>
          </a:xfrm>
          <a:prstGeom prst="rect">
            <a:avLst/>
          </a:prstGeom>
          <a:noFill/>
        </p:spPr>
        <p:txBody>
          <a:bodyPr wrap="square" rtlCol="0">
            <a:spAutoFit/>
          </a:bodyPr>
          <a:lstStyle/>
          <a:p>
            <a:r>
              <a:rPr lang="de-AT" sz="1200" dirty="0">
                <a:solidFill>
                  <a:schemeClr val="bg1"/>
                </a:solidFill>
              </a:rPr>
              <a:t>Sandbiene (©NABU/A. Hurtig)</a:t>
            </a:r>
            <a:endParaRPr lang="de-DE" dirty="0">
              <a:solidFill>
                <a:schemeClr val="bg1"/>
              </a:solidFill>
            </a:endParaRPr>
          </a:p>
        </p:txBody>
      </p:sp>
      <p:sp>
        <p:nvSpPr>
          <p:cNvPr id="5" name="Inhaltsplatzhalter 4">
            <a:extLst>
              <a:ext uri="{FF2B5EF4-FFF2-40B4-BE49-F238E27FC236}">
                <a16:creationId xmlns:a16="http://schemas.microsoft.com/office/drawing/2014/main" id="{2BDF123D-FE0E-C85C-9864-1AA52620A601}"/>
              </a:ext>
            </a:extLst>
          </p:cNvPr>
          <p:cNvSpPr>
            <a:spLocks noGrp="1"/>
          </p:cNvSpPr>
          <p:nvPr>
            <p:ph sz="half" idx="1"/>
          </p:nvPr>
        </p:nvSpPr>
        <p:spPr/>
        <p:txBody>
          <a:bodyPr/>
          <a:lstStyle/>
          <a:p>
            <a:r>
              <a:rPr lang="de-DE" b="1" dirty="0"/>
              <a:t>Wofür brauchen wir  Wildbienen?</a:t>
            </a:r>
          </a:p>
          <a:p>
            <a:endParaRPr lang="de-DE" dirty="0"/>
          </a:p>
          <a:p>
            <a:pPr marL="285750" indent="-285750">
              <a:buFont typeface="Arial" panose="020B0604020202020204" pitchFamily="34" charset="0"/>
              <a:buChar char="•"/>
            </a:pPr>
            <a:r>
              <a:rPr lang="de-DE" dirty="0"/>
              <a:t>Bestäubung von Wild- und Nutzpflanzen</a:t>
            </a:r>
          </a:p>
          <a:p>
            <a:pPr marL="285750" indent="-285750">
              <a:buFont typeface="Arial" panose="020B0604020202020204" pitchFamily="34" charset="0"/>
              <a:buChar char="•"/>
            </a:pPr>
            <a:r>
              <a:rPr lang="de-DE" dirty="0"/>
              <a:t>Erhaltung der Artenvielfalt</a:t>
            </a:r>
          </a:p>
          <a:p>
            <a:pPr marL="285750" indent="-285750">
              <a:buFont typeface="Arial" panose="020B0604020202020204" pitchFamily="34" charset="0"/>
              <a:buChar char="•"/>
            </a:pPr>
            <a:r>
              <a:rPr lang="de-DE" dirty="0"/>
              <a:t>Erhalt von gesunden Ökosystemen</a:t>
            </a:r>
          </a:p>
          <a:p>
            <a:endParaRPr lang="de-DE" dirty="0"/>
          </a:p>
          <a:p>
            <a:pPr marL="285750" indent="-285750">
              <a:buFont typeface="Wingdings" panose="05000000000000000000" pitchFamily="2" charset="2"/>
              <a:buChar char="Ø"/>
            </a:pPr>
            <a:r>
              <a:rPr lang="de-DE" dirty="0"/>
              <a:t>Sie tragen zur Sicherung der Nahrungsmittelproduktion bei</a:t>
            </a:r>
          </a:p>
        </p:txBody>
      </p:sp>
      <p:sp>
        <p:nvSpPr>
          <p:cNvPr id="3" name="Datumsplatzhalter 2">
            <a:extLst>
              <a:ext uri="{FF2B5EF4-FFF2-40B4-BE49-F238E27FC236}">
                <a16:creationId xmlns:a16="http://schemas.microsoft.com/office/drawing/2014/main" id="{E2EEBD9B-EA5F-97F3-AEAC-D446CA4695AA}"/>
              </a:ext>
            </a:extLst>
          </p:cNvPr>
          <p:cNvSpPr>
            <a:spLocks noGrp="1"/>
          </p:cNvSpPr>
          <p:nvPr>
            <p:ph type="dt" sz="half" idx="10"/>
          </p:nvPr>
        </p:nvSpPr>
        <p:spPr/>
        <p:txBody>
          <a:bodyPr/>
          <a:lstStyle/>
          <a:p>
            <a:fld id="{A1878665-1CD2-4F97-85F5-93CDE78DC1CE}" type="datetime1">
              <a:rPr lang="de-DE" smtClean="0"/>
              <a:t>26.01.2026</a:t>
            </a:fld>
            <a:endParaRPr lang="de-DE"/>
          </a:p>
        </p:txBody>
      </p:sp>
    </p:spTree>
    <p:extLst>
      <p:ext uri="{BB962C8B-B14F-4D97-AF65-F5344CB8AC3E}">
        <p14:creationId xmlns:p14="http://schemas.microsoft.com/office/powerpoint/2010/main" val="2907650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603103-25B8-AC3B-5C1A-B75E65D8002E}"/>
            </a:ext>
          </a:extLst>
        </p:cNvPr>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36769996-F724-B80A-023E-507472A7DFFC}"/>
              </a:ext>
            </a:extLst>
          </p:cNvPr>
          <p:cNvSpPr>
            <a:spLocks noGrp="1"/>
          </p:cNvSpPr>
          <p:nvPr>
            <p:ph type="ftr" sz="quarter" idx="11"/>
          </p:nvPr>
        </p:nvSpPr>
        <p:spPr/>
        <p:txBody>
          <a:bodyPr/>
          <a:lstStyle/>
          <a:p>
            <a:r>
              <a:rPr lang="da-DK"/>
              <a:t>Nisthilfe</a:t>
            </a:r>
            <a:endParaRPr lang="de-DE"/>
          </a:p>
        </p:txBody>
      </p:sp>
      <p:sp>
        <p:nvSpPr>
          <p:cNvPr id="7" name="Foliennummernplatzhalter 6">
            <a:extLst>
              <a:ext uri="{FF2B5EF4-FFF2-40B4-BE49-F238E27FC236}">
                <a16:creationId xmlns:a16="http://schemas.microsoft.com/office/drawing/2014/main" id="{08D39829-8C12-AE75-29FF-E1D8DAC1BA51}"/>
              </a:ext>
            </a:extLst>
          </p:cNvPr>
          <p:cNvSpPr>
            <a:spLocks noGrp="1"/>
          </p:cNvSpPr>
          <p:nvPr>
            <p:ph type="sldNum" sz="quarter" idx="12"/>
          </p:nvPr>
        </p:nvSpPr>
        <p:spPr/>
        <p:txBody>
          <a:bodyPr/>
          <a:lstStyle/>
          <a:p>
            <a:fld id="{9D26C6B8-7DF4-4F01-8878-A6272B56DAC3}" type="slidenum">
              <a:rPr lang="de-DE" smtClean="0"/>
              <a:pPr/>
              <a:t>9</a:t>
            </a:fld>
            <a:endParaRPr lang="de-DE"/>
          </a:p>
        </p:txBody>
      </p:sp>
      <p:pic>
        <p:nvPicPr>
          <p:cNvPr id="11" name="Bildplatzhalter 10">
            <a:extLst>
              <a:ext uri="{FF2B5EF4-FFF2-40B4-BE49-F238E27FC236}">
                <a16:creationId xmlns:a16="http://schemas.microsoft.com/office/drawing/2014/main" id="{45C1C9B3-7609-AA9F-51F7-7A70AE35095E}"/>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4620" r="4620"/>
          <a:stretch/>
        </p:blipFill>
        <p:spPr/>
      </p:pic>
      <p:sp>
        <p:nvSpPr>
          <p:cNvPr id="2" name="Titel 1">
            <a:extLst>
              <a:ext uri="{FF2B5EF4-FFF2-40B4-BE49-F238E27FC236}">
                <a16:creationId xmlns:a16="http://schemas.microsoft.com/office/drawing/2014/main" id="{24A64EF6-93B7-8DD3-DDE9-247469E36A4C}"/>
              </a:ext>
            </a:extLst>
          </p:cNvPr>
          <p:cNvSpPr>
            <a:spLocks noGrp="1"/>
          </p:cNvSpPr>
          <p:nvPr>
            <p:ph type="title"/>
          </p:nvPr>
        </p:nvSpPr>
        <p:spPr/>
        <p:txBody>
          <a:bodyPr/>
          <a:lstStyle/>
          <a:p>
            <a:r>
              <a:rPr lang="de-AT" dirty="0"/>
              <a:t>Wildbienen – AB-Lösung Frage 2</a:t>
            </a:r>
            <a:endParaRPr lang="de-DE" dirty="0"/>
          </a:p>
        </p:txBody>
      </p:sp>
      <p:sp>
        <p:nvSpPr>
          <p:cNvPr id="12" name="Textfeld 11">
            <a:extLst>
              <a:ext uri="{FF2B5EF4-FFF2-40B4-BE49-F238E27FC236}">
                <a16:creationId xmlns:a16="http://schemas.microsoft.com/office/drawing/2014/main" id="{A45D85F9-3772-D6EB-B138-B8F0CC76BEFD}"/>
              </a:ext>
            </a:extLst>
          </p:cNvPr>
          <p:cNvSpPr txBox="1"/>
          <p:nvPr/>
        </p:nvSpPr>
        <p:spPr>
          <a:xfrm>
            <a:off x="5939999" y="2009002"/>
            <a:ext cx="3016222" cy="276999"/>
          </a:xfrm>
          <a:prstGeom prst="rect">
            <a:avLst/>
          </a:prstGeom>
          <a:noFill/>
        </p:spPr>
        <p:txBody>
          <a:bodyPr wrap="square" rtlCol="0">
            <a:spAutoFit/>
          </a:bodyPr>
          <a:lstStyle/>
          <a:p>
            <a:r>
              <a:rPr lang="de-AT" sz="1200" dirty="0">
                <a:solidFill>
                  <a:schemeClr val="bg1"/>
                </a:solidFill>
              </a:rPr>
              <a:t>Seidenbiene</a:t>
            </a:r>
            <a:endParaRPr lang="de-DE" sz="1200" dirty="0">
              <a:solidFill>
                <a:schemeClr val="bg1"/>
              </a:solidFill>
            </a:endParaRPr>
          </a:p>
        </p:txBody>
      </p:sp>
      <p:pic>
        <p:nvPicPr>
          <p:cNvPr id="15" name="Bildplatzhalter 14">
            <a:extLst>
              <a:ext uri="{FF2B5EF4-FFF2-40B4-BE49-F238E27FC236}">
                <a16:creationId xmlns:a16="http://schemas.microsoft.com/office/drawing/2014/main" id="{E777E665-0CC8-69B8-3D3C-9C0C5CC88410}"/>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t="2603" b="2603"/>
          <a:stretch/>
        </p:blipFill>
        <p:spPr>
          <a:xfrm>
            <a:off x="5940000" y="2494800"/>
            <a:ext cx="3211286" cy="2282400"/>
          </a:xfrm>
        </p:spPr>
      </p:pic>
      <p:sp>
        <p:nvSpPr>
          <p:cNvPr id="16" name="Textfeld 15">
            <a:extLst>
              <a:ext uri="{FF2B5EF4-FFF2-40B4-BE49-F238E27FC236}">
                <a16:creationId xmlns:a16="http://schemas.microsoft.com/office/drawing/2014/main" id="{1141F50E-C16A-08A3-CAA7-B95A13407EA5}"/>
              </a:ext>
            </a:extLst>
          </p:cNvPr>
          <p:cNvSpPr txBox="1"/>
          <p:nvPr/>
        </p:nvSpPr>
        <p:spPr>
          <a:xfrm>
            <a:off x="5939048" y="4501479"/>
            <a:ext cx="2935531" cy="276999"/>
          </a:xfrm>
          <a:prstGeom prst="rect">
            <a:avLst/>
          </a:prstGeom>
          <a:noFill/>
        </p:spPr>
        <p:txBody>
          <a:bodyPr wrap="square" rtlCol="0">
            <a:spAutoFit/>
          </a:bodyPr>
          <a:lstStyle/>
          <a:p>
            <a:r>
              <a:rPr lang="de-AT" sz="1200" dirty="0">
                <a:solidFill>
                  <a:schemeClr val="bg1"/>
                </a:solidFill>
              </a:rPr>
              <a:t>Steinhummel (©NABU/K. Büscher)</a:t>
            </a:r>
            <a:endParaRPr lang="de-DE" dirty="0">
              <a:solidFill>
                <a:schemeClr val="bg1"/>
              </a:solidFill>
            </a:endParaRPr>
          </a:p>
        </p:txBody>
      </p:sp>
      <p:sp>
        <p:nvSpPr>
          <p:cNvPr id="5" name="Inhaltsplatzhalter 4">
            <a:extLst>
              <a:ext uri="{FF2B5EF4-FFF2-40B4-BE49-F238E27FC236}">
                <a16:creationId xmlns:a16="http://schemas.microsoft.com/office/drawing/2014/main" id="{C4E85313-C2DF-7807-63BD-CF54500A37FE}"/>
              </a:ext>
            </a:extLst>
          </p:cNvPr>
          <p:cNvSpPr>
            <a:spLocks noGrp="1"/>
          </p:cNvSpPr>
          <p:nvPr>
            <p:ph sz="half" idx="1"/>
          </p:nvPr>
        </p:nvSpPr>
        <p:spPr/>
        <p:txBody>
          <a:bodyPr/>
          <a:lstStyle/>
          <a:p>
            <a:r>
              <a:rPr lang="de-DE" b="1" dirty="0"/>
              <a:t>Wieso ist ein Wildbienenhotel nützlich?</a:t>
            </a:r>
          </a:p>
          <a:p>
            <a:endParaRPr lang="de-DE" dirty="0"/>
          </a:p>
          <a:p>
            <a:pPr marL="285750" indent="-285750">
              <a:buFont typeface="Arial" panose="020B0604020202020204" pitchFamily="34" charset="0"/>
              <a:buChar char="•"/>
            </a:pPr>
            <a:r>
              <a:rPr lang="de-DE" dirty="0"/>
              <a:t>Unterstützung gefährdeter Arten</a:t>
            </a:r>
          </a:p>
          <a:p>
            <a:pPr marL="285750" indent="-285750">
              <a:buFont typeface="Arial" panose="020B0604020202020204" pitchFamily="34" charset="0"/>
              <a:buChar char="•"/>
            </a:pPr>
            <a:r>
              <a:rPr lang="de-DE" dirty="0"/>
              <a:t>Schaffung künstlicher Lebensräume</a:t>
            </a:r>
          </a:p>
          <a:p>
            <a:pPr marL="285750" indent="-285750">
              <a:buFont typeface="Arial" panose="020B0604020202020204" pitchFamily="34" charset="0"/>
              <a:buChar char="•"/>
            </a:pPr>
            <a:r>
              <a:rPr lang="de-DE" dirty="0"/>
              <a:t>Ein Bienenhotel kann helfen, die </a:t>
            </a:r>
            <a:r>
              <a:rPr lang="de-DE" dirty="0" err="1"/>
              <a:t>Bestäuberzahl</a:t>
            </a:r>
            <a:r>
              <a:rPr lang="de-DE" dirty="0"/>
              <a:t> in deiner Umgebung zu erhöhen.</a:t>
            </a:r>
          </a:p>
          <a:p>
            <a:endParaRPr lang="de-DE" dirty="0"/>
          </a:p>
          <a:p>
            <a:pPr marL="285750" indent="-285750">
              <a:buFont typeface="Wingdings" panose="05000000000000000000" pitchFamily="2" charset="2"/>
              <a:buChar char="Ø"/>
            </a:pPr>
            <a:r>
              <a:rPr lang="de-DE" dirty="0"/>
              <a:t>Gesundes Lebensumfeld schaffen</a:t>
            </a:r>
          </a:p>
        </p:txBody>
      </p:sp>
      <p:sp>
        <p:nvSpPr>
          <p:cNvPr id="3" name="Datumsplatzhalter 2">
            <a:extLst>
              <a:ext uri="{FF2B5EF4-FFF2-40B4-BE49-F238E27FC236}">
                <a16:creationId xmlns:a16="http://schemas.microsoft.com/office/drawing/2014/main" id="{0A4B62BB-97CD-C5EE-E9EB-4728B05CC80E}"/>
              </a:ext>
            </a:extLst>
          </p:cNvPr>
          <p:cNvSpPr>
            <a:spLocks noGrp="1"/>
          </p:cNvSpPr>
          <p:nvPr>
            <p:ph type="dt" sz="half" idx="10"/>
          </p:nvPr>
        </p:nvSpPr>
        <p:spPr/>
        <p:txBody>
          <a:bodyPr/>
          <a:lstStyle/>
          <a:p>
            <a:fld id="{C389BF16-8989-4D2C-81FB-31D04DFAD114}" type="datetime1">
              <a:rPr lang="de-DE" smtClean="0"/>
              <a:t>26.01.2026</a:t>
            </a:fld>
            <a:endParaRPr lang="de-DE"/>
          </a:p>
        </p:txBody>
      </p:sp>
    </p:spTree>
    <p:extLst>
      <p:ext uri="{BB962C8B-B14F-4D97-AF65-F5344CB8AC3E}">
        <p14:creationId xmlns:p14="http://schemas.microsoft.com/office/powerpoint/2010/main" val="3936788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ABU-Design">
  <a:themeElements>
    <a:clrScheme name="NABU Farben">
      <a:dk1>
        <a:srgbClr val="292934"/>
      </a:dk1>
      <a:lt1>
        <a:srgbClr val="FFFFFF"/>
      </a:lt1>
      <a:dk2>
        <a:srgbClr val="0068B4"/>
      </a:dk2>
      <a:lt2>
        <a:srgbClr val="E3E2D4"/>
      </a:lt2>
      <a:accent1>
        <a:srgbClr val="008143"/>
      </a:accent1>
      <a:accent2>
        <a:srgbClr val="76B828"/>
      </a:accent2>
      <a:accent3>
        <a:srgbClr val="DD042D"/>
      </a:accent3>
      <a:accent4>
        <a:srgbClr val="EF7C00"/>
      </a:accent4>
      <a:accent5>
        <a:srgbClr val="FFCC00"/>
      </a:accent5>
      <a:accent6>
        <a:srgbClr val="86846B"/>
      </a:accent6>
      <a:hlink>
        <a:srgbClr val="003560"/>
      </a:hlink>
      <a:folHlink>
        <a:srgbClr val="800080"/>
      </a:folHlink>
    </a:clrScheme>
    <a:fontScheme name="NABU-Schrift">
      <a:majorFont>
        <a:latin typeface="Source Sans Pro"/>
        <a:ea typeface=""/>
        <a:cs typeface=""/>
      </a:majorFont>
      <a:minorFont>
        <a:latin typeface="Source Sans Pro"/>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B774588C8BB38546AE75D872BA2C8C93" ma:contentTypeVersion="13" ma:contentTypeDescription="Ein neues Dokument erstellen." ma:contentTypeScope="" ma:versionID="58fa37c9045ca77d4e6463c40455d9ba">
  <xsd:schema xmlns:xsd="http://www.w3.org/2001/XMLSchema" xmlns:xs="http://www.w3.org/2001/XMLSchema" xmlns:p="http://schemas.microsoft.com/office/2006/metadata/properties" xmlns:ns2="d79e3a34-4957-4529-9d9a-4272915f6d87" targetNamespace="http://schemas.microsoft.com/office/2006/metadata/properties" ma:root="true" ma:fieldsID="519c4560780a20541f6e37892c909446" ns2:_="">
    <xsd:import namespace="d79e3a34-4957-4529-9d9a-4272915f6d87"/>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9e3a34-4957-4529-9d9a-4272915f6d8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e1995c6e-d743-4d98-9217-d92b3435e435"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dexed="true" ma:internalName="MediaServiceLocation" ma:readOnly="true">
      <xsd:simpleType>
        <xsd:restriction base="dms:Text"/>
      </xsd:simpleType>
    </xsd:element>
    <xsd:element name="MediaServiceBillingMetadata" ma:index="20"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79e3a34-4957-4529-9d9a-4272915f6d8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A6CA313-2853-4A51-94F8-4A9E14AFFAE6}">
  <ds:schemaRefs>
    <ds:schemaRef ds:uri="http://schemas.microsoft.com/sharepoint/v3/contenttype/forms"/>
  </ds:schemaRefs>
</ds:datastoreItem>
</file>

<file path=customXml/itemProps2.xml><?xml version="1.0" encoding="utf-8"?>
<ds:datastoreItem xmlns:ds="http://schemas.openxmlformats.org/officeDocument/2006/customXml" ds:itemID="{8F374DD8-67A6-4773-9718-73CE468DD5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79e3a34-4957-4529-9d9a-4272915f6d8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893CAC3-7D62-47A8-98B6-A7903865008F}">
  <ds:schemaRefs>
    <ds:schemaRef ds:uri="d79e3a34-4957-4529-9d9a-4272915f6d87"/>
    <ds:schemaRef ds:uri="http://schemas.microsoft.com/office/2006/metadata/properties"/>
    <ds:schemaRef ds:uri="http://schemas.microsoft.com/office/infopath/2007/PartnerControls"/>
  </ds:schemaRefs>
</ds:datastoreItem>
</file>

<file path=docMetadata/LabelInfo.xml><?xml version="1.0" encoding="utf-8"?>
<clbl:labelList xmlns:clbl="http://schemas.microsoft.com/office/2020/mipLabelMetadata">
  <clbl:label id="{ad40dd9b-5f8f-4af8-aee4-bb88fde993a8}" enabled="0" method="" siteId="{ad40dd9b-5f8f-4af8-aee4-bb88fde993a8}" removed="1"/>
</clbl:labelList>
</file>

<file path=docProps/app.xml><?xml version="1.0" encoding="utf-8"?>
<Properties xmlns="http://schemas.openxmlformats.org/officeDocument/2006/extended-properties" xmlns:vt="http://schemas.openxmlformats.org/officeDocument/2006/docPropsVTypes">
  <Template>PowerPoint_16-9(1) (1)</Template>
  <TotalTime>0</TotalTime>
  <Words>2607</Words>
  <Application>Microsoft Office PowerPoint</Application>
  <PresentationFormat>Bildschirmpräsentation (16:9)</PresentationFormat>
  <Paragraphs>472</Paragraphs>
  <Slides>32</Slides>
  <Notes>21</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32</vt:i4>
      </vt:variant>
    </vt:vector>
  </HeadingPairs>
  <TitlesOfParts>
    <vt:vector size="37" baseType="lpstr">
      <vt:lpstr>Arial</vt:lpstr>
      <vt:lpstr>Calibri</vt:lpstr>
      <vt:lpstr>Source Sans Pro</vt:lpstr>
      <vt:lpstr>Wingdings</vt:lpstr>
      <vt:lpstr>NABU-Design</vt:lpstr>
      <vt:lpstr>Projekttag zu Nachhaltigkeit und Naturschutz</vt:lpstr>
      <vt:lpstr>Insekten</vt:lpstr>
      <vt:lpstr>Insekten</vt:lpstr>
      <vt:lpstr>Wieso brauchen wir Wildbienen?</vt:lpstr>
      <vt:lpstr>Wildbienen vs. Honigbienen</vt:lpstr>
      <vt:lpstr>Wildbienen vs. Honigbienen – Lösung</vt:lpstr>
      <vt:lpstr>Wildbienen</vt:lpstr>
      <vt:lpstr>Wildbienen – AB-Lösung Frage 1</vt:lpstr>
      <vt:lpstr>Wildbienen – AB-Lösung Frage 2</vt:lpstr>
      <vt:lpstr>Wildbienen</vt:lpstr>
      <vt:lpstr>Wildbienenhotel</vt:lpstr>
      <vt:lpstr>Wildbienenhotel – Materialauswahl</vt:lpstr>
      <vt:lpstr>Wildbienenhotel – Materialauswahl – Lösung</vt:lpstr>
      <vt:lpstr>Wildbienenhotel – Standortwahl</vt:lpstr>
      <vt:lpstr>Bau einer Nisthilfe – Material</vt:lpstr>
      <vt:lpstr>Bau einer Nisthilfe</vt:lpstr>
      <vt:lpstr>Bau einer Nisthilfe</vt:lpstr>
      <vt:lpstr>Bau einer Nisthilfe</vt:lpstr>
      <vt:lpstr>Bau einer Nisthilfe – Schritt 3</vt:lpstr>
      <vt:lpstr>Bau einer Nisthilfe</vt:lpstr>
      <vt:lpstr>Umfeldverbesserung</vt:lpstr>
      <vt:lpstr>Wildbienen im eigenen Garten</vt:lpstr>
      <vt:lpstr>Aufgabe: Gestalte ein Plakat über Wildbienen</vt:lpstr>
      <vt:lpstr>PowerPoint-Präsentation</vt:lpstr>
      <vt:lpstr>Wildbienenhotel</vt:lpstr>
      <vt:lpstr>Wildbienen – Zusatzfacts</vt:lpstr>
      <vt:lpstr>Lebenszyklus der Wildbienen</vt:lpstr>
      <vt:lpstr>Wildbienenhotel – die Lösung?</vt:lpstr>
      <vt:lpstr>Hummel – Grundlagen Teil 1</vt:lpstr>
      <vt:lpstr>Hummel – Grundlagen Teil 2</vt:lpstr>
      <vt:lpstr>Hummel – Wissenswertes Teil 1</vt:lpstr>
      <vt:lpstr>Hummel – Wissenswertes Teil 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Katharina Heimes</dc:creator>
  <dc:description>Präsentationsvorlage (19:9) | Office 2007</dc:description>
  <cp:lastModifiedBy>Daniela Rettenberger</cp:lastModifiedBy>
  <cp:revision>1</cp:revision>
  <dcterms:created xsi:type="dcterms:W3CDTF">2024-09-10T19:33:32Z</dcterms:created>
  <dcterms:modified xsi:type="dcterms:W3CDTF">2026-01-26T08:47:10Z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lpwstr>1.0.0</vt:lpwstr>
  </property>
  <property fmtid="{D5CDD505-2E9C-101B-9397-08002B2CF9AE}" pid="3" name="Build">
    <vt:lpwstr>001-000-001</vt:lpwstr>
  </property>
  <property fmtid="{D5CDD505-2E9C-101B-9397-08002B2CF9AE}" pid="4" name="Erstellt von">
    <vt:lpwstr>office network</vt:lpwstr>
  </property>
  <property fmtid="{D5CDD505-2E9C-101B-9397-08002B2CF9AE}" pid="5" name="Erstellt am">
    <vt:lpwstr>27.11.2014</vt:lpwstr>
  </property>
  <property fmtid="{D5CDD505-2E9C-101B-9397-08002B2CF9AE}" pid="6" name="Autor 1">
    <vt:lpwstr>clemens morfeld</vt:lpwstr>
  </property>
  <property fmtid="{D5CDD505-2E9C-101B-9397-08002B2CF9AE}" pid="7" name="Stand">
    <vt:lpwstr>27.11.2014</vt:lpwstr>
  </property>
  <property fmtid="{D5CDD505-2E9C-101B-9397-08002B2CF9AE}" pid="8" name="ContentTypeId">
    <vt:lpwstr>0x010100B774588C8BB38546AE75D872BA2C8C93</vt:lpwstr>
  </property>
  <property fmtid="{D5CDD505-2E9C-101B-9397-08002B2CF9AE}" pid="9" name="MediaServiceImageTags">
    <vt:lpwstr/>
  </property>
</Properties>
</file>