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mp" ContentType="image/png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9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10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4" r:id="rId4"/>
  </p:sldMasterIdLst>
  <p:notesMasterIdLst>
    <p:notesMasterId r:id="rId22"/>
  </p:notesMasterIdLst>
  <p:sldIdLst>
    <p:sldId id="281" r:id="rId5"/>
    <p:sldId id="282" r:id="rId6"/>
    <p:sldId id="285" r:id="rId7"/>
    <p:sldId id="287" r:id="rId8"/>
    <p:sldId id="288" r:id="rId9"/>
    <p:sldId id="289" r:id="rId10"/>
    <p:sldId id="292" r:id="rId11"/>
    <p:sldId id="293" r:id="rId12"/>
    <p:sldId id="294" r:id="rId13"/>
    <p:sldId id="295" r:id="rId14"/>
    <p:sldId id="297" r:id="rId15"/>
    <p:sldId id="301" r:id="rId16"/>
    <p:sldId id="291" r:id="rId17"/>
    <p:sldId id="296" r:id="rId18"/>
    <p:sldId id="299" r:id="rId19"/>
    <p:sldId id="300" r:id="rId20"/>
    <p:sldId id="278" r:id="rId21"/>
  </p:sldIdLst>
  <p:sldSz cx="9144000" cy="5143500" type="screen16x9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tandardabschnitt" id="{4941E54F-3334-4213-A109-3932A9C4C5A9}">
          <p14:sldIdLst>
            <p14:sldId id="281"/>
          </p14:sldIdLst>
        </p14:section>
        <p14:section name="Biodiversität" id="{6225A52C-152C-406D-BE12-9DAE96897E8B}">
          <p14:sldIdLst>
            <p14:sldId id="282"/>
            <p14:sldId id="285"/>
            <p14:sldId id="287"/>
            <p14:sldId id="288"/>
          </p14:sldIdLst>
        </p14:section>
        <p14:section name="Kartieranleitung" id="{F6C449F3-3A42-4A5B-B64C-8C215C475D55}">
          <p14:sldIdLst>
            <p14:sldId id="289"/>
            <p14:sldId id="292"/>
            <p14:sldId id="293"/>
            <p14:sldId id="294"/>
            <p14:sldId id="295"/>
          </p14:sldIdLst>
        </p14:section>
        <p14:section name="Statistik" id="{E71A93E0-5CB6-4121-84BF-28404495ACBF}">
          <p14:sldIdLst>
            <p14:sldId id="297"/>
            <p14:sldId id="301"/>
            <p14:sldId id="291"/>
            <p14:sldId id="296"/>
            <p14:sldId id="299"/>
            <p14:sldId id="300"/>
          </p14:sldIdLst>
        </p14:section>
        <p14:section name="Abschluss" id="{25376D6C-CCF4-4DFB-9C69-C2D35F5A4888}">
          <p14:sldIdLst>
            <p14:sldId id="278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680">
          <p15:clr>
            <a:srgbClr val="A4A3A4"/>
          </p15:clr>
        </p15:guide>
        <p15:guide id="2" pos="3742">
          <p15:clr>
            <a:srgbClr val="A4A3A4"/>
          </p15:clr>
        </p15:guide>
        <p15:guide id="3" pos="201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6846B"/>
    <a:srgbClr val="0068B4"/>
    <a:srgbClr val="DD052D"/>
    <a:srgbClr val="EF7C00"/>
    <a:srgbClr val="598F1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B04BA61-5086-4259-8ECA-F01E8C998290}" v="480" dt="2026-02-17T07:44:55.618"/>
  </p1510:revLst>
</p1510:revInfo>
</file>

<file path=ppt/tableStyles.xml><?xml version="1.0" encoding="utf-8"?>
<a:tblStyleLst xmlns:a="http://schemas.openxmlformats.org/drawingml/2006/main" def="{68D230F3-CF80-4859-8CE7-A43EE81993B5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8D230F3-CF80-4859-8CE7-A43EE81993B5}" styleName="Helle Formatvorlage 1 - Akz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9D7B26C5-4107-4FEC-AEDC-1716B250A1EF}" styleName="Helle Formatvorlag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B4B98B0-60AC-42C2-AFA5-B58CD77FA1E5}" styleName="Helle Formatvorlage 1 - Akz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958" autoAdjust="0"/>
    <p:restoredTop sz="89432" autoAdjust="0"/>
  </p:normalViewPr>
  <p:slideViewPr>
    <p:cSldViewPr showGuides="1">
      <p:cViewPr varScale="1">
        <p:scale>
          <a:sx n="75" d="100"/>
          <a:sy n="75" d="100"/>
        </p:scale>
        <p:origin x="564" y="36"/>
      </p:cViewPr>
      <p:guideLst>
        <p:guide orient="horz" pos="680"/>
        <p:guide pos="3742"/>
        <p:guide pos="201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presProps" Target="presProps.xml"/><Relationship Id="rId28" Type="http://schemas.microsoft.com/office/2015/10/relationships/revisionInfo" Target="revisionInfo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notesMaster" Target="notesMasters/notesMaster1.xml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aniela Rettenberger" userId="2d36efe0-473b-425b-ad50-08d8a9c212f8" providerId="ADAL" clId="{ABA54603-3222-43C8-8809-302DFE3A9AE5}"/>
    <pc:docChg chg="undo custSel addSld delSld modSld sldOrd addSection modSection">
      <pc:chgData name="Daniela Rettenberger" userId="2d36efe0-473b-425b-ad50-08d8a9c212f8" providerId="ADAL" clId="{ABA54603-3222-43C8-8809-302DFE3A9AE5}" dt="2026-02-17T07:47:22.795" v="3363" actId="20577"/>
      <pc:docMkLst>
        <pc:docMk/>
      </pc:docMkLst>
      <pc:sldChg chg="modSp mod modNotesTx">
        <pc:chgData name="Daniela Rettenberger" userId="2d36efe0-473b-425b-ad50-08d8a9c212f8" providerId="ADAL" clId="{ABA54603-3222-43C8-8809-302DFE3A9AE5}" dt="2026-02-17T07:47:22.795" v="3363" actId="20577"/>
        <pc:sldMkLst>
          <pc:docMk/>
          <pc:sldMk cId="0" sldId="278"/>
        </pc:sldMkLst>
        <pc:spChg chg="mod">
          <ac:chgData name="Daniela Rettenberger" userId="2d36efe0-473b-425b-ad50-08d8a9c212f8" providerId="ADAL" clId="{ABA54603-3222-43C8-8809-302DFE3A9AE5}" dt="2026-02-13T10:59:29.263" v="1365" actId="403"/>
          <ac:spMkLst>
            <pc:docMk/>
            <pc:sldMk cId="0" sldId="278"/>
            <ac:spMk id="5" creationId="{00000000-0000-0000-0000-000000000000}"/>
          </ac:spMkLst>
        </pc:spChg>
        <pc:spChg chg="mod">
          <ac:chgData name="Daniela Rettenberger" userId="2d36efe0-473b-425b-ad50-08d8a9c212f8" providerId="ADAL" clId="{ABA54603-3222-43C8-8809-302DFE3A9AE5}" dt="2026-02-13T11:00:25.414" v="1366"/>
          <ac:spMkLst>
            <pc:docMk/>
            <pc:sldMk cId="0" sldId="278"/>
            <ac:spMk id="6" creationId="{00000000-0000-0000-0000-000000000000}"/>
          </ac:spMkLst>
        </pc:spChg>
      </pc:sldChg>
      <pc:sldChg chg="addSp delSp modSp new mod">
        <pc:chgData name="Daniela Rettenberger" userId="2d36efe0-473b-425b-ad50-08d8a9c212f8" providerId="ADAL" clId="{ABA54603-3222-43C8-8809-302DFE3A9AE5}" dt="2026-02-13T09:13:05.846" v="62" actId="20577"/>
        <pc:sldMkLst>
          <pc:docMk/>
          <pc:sldMk cId="648605779" sldId="281"/>
        </pc:sldMkLst>
        <pc:spChg chg="mod">
          <ac:chgData name="Daniela Rettenberger" userId="2d36efe0-473b-425b-ad50-08d8a9c212f8" providerId="ADAL" clId="{ABA54603-3222-43C8-8809-302DFE3A9AE5}" dt="2026-02-13T09:12:54.909" v="32" actId="20577"/>
          <ac:spMkLst>
            <pc:docMk/>
            <pc:sldMk cId="648605779" sldId="281"/>
            <ac:spMk id="3" creationId="{38B23B9D-8290-C762-D0DE-B7643791CCFC}"/>
          </ac:spMkLst>
        </pc:spChg>
        <pc:spChg chg="mod">
          <ac:chgData name="Daniela Rettenberger" userId="2d36efe0-473b-425b-ad50-08d8a9c212f8" providerId="ADAL" clId="{ABA54603-3222-43C8-8809-302DFE3A9AE5}" dt="2026-02-13T09:13:05.846" v="62" actId="20577"/>
          <ac:spMkLst>
            <pc:docMk/>
            <pc:sldMk cId="648605779" sldId="281"/>
            <ac:spMk id="4" creationId="{EFB4972B-E3EC-FE48-4EE6-E51BCE49BE75}"/>
          </ac:spMkLst>
        </pc:spChg>
        <pc:picChg chg="add mod ord">
          <ac:chgData name="Daniela Rettenberger" userId="2d36efe0-473b-425b-ad50-08d8a9c212f8" providerId="ADAL" clId="{ABA54603-3222-43C8-8809-302DFE3A9AE5}" dt="2026-02-13T09:09:39.834" v="4" actId="962"/>
          <ac:picMkLst>
            <pc:docMk/>
            <pc:sldMk cId="648605779" sldId="281"/>
            <ac:picMk id="7" creationId="{4EFBB450-6C0D-A0D1-7FB8-694E4D019196}"/>
          </ac:picMkLst>
        </pc:picChg>
        <pc:picChg chg="add mod">
          <ac:chgData name="Daniela Rettenberger" userId="2d36efe0-473b-425b-ad50-08d8a9c212f8" providerId="ADAL" clId="{ABA54603-3222-43C8-8809-302DFE3A9AE5}" dt="2026-02-13T09:12:44.213" v="7" actId="14826"/>
          <ac:picMkLst>
            <pc:docMk/>
            <pc:sldMk cId="648605779" sldId="281"/>
            <ac:picMk id="9" creationId="{C124CBD7-5149-E71B-F669-0CBC87199249}"/>
          </ac:picMkLst>
        </pc:picChg>
      </pc:sldChg>
      <pc:sldChg chg="addSp delSp modSp new mod modClrScheme addAnim delAnim modAnim chgLayout modNotesTx">
        <pc:chgData name="Daniela Rettenberger" userId="2d36efe0-473b-425b-ad50-08d8a9c212f8" providerId="ADAL" clId="{ABA54603-3222-43C8-8809-302DFE3A9AE5}" dt="2026-02-13T10:57:14.902" v="1256" actId="1032"/>
        <pc:sldMkLst>
          <pc:docMk/>
          <pc:sldMk cId="3993242187" sldId="282"/>
        </pc:sldMkLst>
        <pc:spChg chg="add mod ord">
          <ac:chgData name="Daniela Rettenberger" userId="2d36efe0-473b-425b-ad50-08d8a9c212f8" providerId="ADAL" clId="{ABA54603-3222-43C8-8809-302DFE3A9AE5}" dt="2026-02-13T09:13:51.468" v="90" actId="20577"/>
          <ac:spMkLst>
            <pc:docMk/>
            <pc:sldMk cId="3993242187" sldId="282"/>
            <ac:spMk id="6" creationId="{FBF45DB8-C71A-CB24-E316-EE9E433DD0F0}"/>
          </ac:spMkLst>
        </pc:spChg>
        <pc:spChg chg="add mod ord">
          <ac:chgData name="Daniela Rettenberger" userId="2d36efe0-473b-425b-ad50-08d8a9c212f8" providerId="ADAL" clId="{ABA54603-3222-43C8-8809-302DFE3A9AE5}" dt="2026-02-13T10:56:47.680" v="1254" actId="113"/>
          <ac:spMkLst>
            <pc:docMk/>
            <pc:sldMk cId="3993242187" sldId="282"/>
            <ac:spMk id="7" creationId="{6DC1D8DF-AC2E-1D32-1842-8C67027482FD}"/>
          </ac:spMkLst>
        </pc:spChg>
        <pc:spChg chg="add mod ord">
          <ac:chgData name="Daniela Rettenberger" userId="2d36efe0-473b-425b-ad50-08d8a9c212f8" providerId="ADAL" clId="{ABA54603-3222-43C8-8809-302DFE3A9AE5}" dt="2026-02-13T09:13:32.284" v="68" actId="700"/>
          <ac:spMkLst>
            <pc:docMk/>
            <pc:sldMk cId="3993242187" sldId="282"/>
            <ac:spMk id="9" creationId="{C26764C2-9E88-6BC0-2CB3-A0667D4D3E1F}"/>
          </ac:spMkLst>
        </pc:spChg>
        <pc:spChg chg="add mod ord">
          <ac:chgData name="Daniela Rettenberger" userId="2d36efe0-473b-425b-ad50-08d8a9c212f8" providerId="ADAL" clId="{ABA54603-3222-43C8-8809-302DFE3A9AE5}" dt="2026-02-13T09:13:32.284" v="68" actId="700"/>
          <ac:spMkLst>
            <pc:docMk/>
            <pc:sldMk cId="3993242187" sldId="282"/>
            <ac:spMk id="10" creationId="{9F66AADD-C28E-8F59-401E-708193D14AAB}"/>
          </ac:spMkLst>
        </pc:spChg>
        <pc:graphicFrameChg chg="add mod modGraphic">
          <ac:chgData name="Daniela Rettenberger" userId="2d36efe0-473b-425b-ad50-08d8a9c212f8" providerId="ADAL" clId="{ABA54603-3222-43C8-8809-302DFE3A9AE5}" dt="2026-02-13T10:54:29.006" v="1232" actId="403"/>
          <ac:graphicFrameMkLst>
            <pc:docMk/>
            <pc:sldMk cId="3993242187" sldId="282"/>
            <ac:graphicFrameMk id="18" creationId="{012FEE42-071C-258B-85FD-CC007A6FA97C}"/>
          </ac:graphicFrameMkLst>
        </pc:graphicFrameChg>
      </pc:sldChg>
      <pc:sldChg chg="addSp delSp modSp new mod ord modNotesTx">
        <pc:chgData name="Daniela Rettenberger" userId="2d36efe0-473b-425b-ad50-08d8a9c212f8" providerId="ADAL" clId="{ABA54603-3222-43C8-8809-302DFE3A9AE5}" dt="2026-02-13T10:47:24.360" v="1145" actId="20577"/>
        <pc:sldMkLst>
          <pc:docMk/>
          <pc:sldMk cId="1837245576" sldId="285"/>
        </pc:sldMkLst>
        <pc:spChg chg="mod">
          <ac:chgData name="Daniela Rettenberger" userId="2d36efe0-473b-425b-ad50-08d8a9c212f8" providerId="ADAL" clId="{ABA54603-3222-43C8-8809-302DFE3A9AE5}" dt="2026-02-13T09:53:50.659" v="563" actId="20577"/>
          <ac:spMkLst>
            <pc:docMk/>
            <pc:sldMk cId="1837245576" sldId="285"/>
            <ac:spMk id="2" creationId="{F255F9D4-DEC3-34F7-B5B7-EC8BC1495104}"/>
          </ac:spMkLst>
        </pc:spChg>
        <pc:spChg chg="add mod">
          <ac:chgData name="Daniela Rettenberger" userId="2d36efe0-473b-425b-ad50-08d8a9c212f8" providerId="ADAL" clId="{ABA54603-3222-43C8-8809-302DFE3A9AE5}" dt="2026-02-13T10:24:45.699" v="884" actId="1076"/>
          <ac:spMkLst>
            <pc:docMk/>
            <pc:sldMk cId="1837245576" sldId="285"/>
            <ac:spMk id="18" creationId="{CFD0E7A4-58B5-75ED-32A8-F81029424B5B}"/>
          </ac:spMkLst>
        </pc:spChg>
        <pc:spChg chg="add mod">
          <ac:chgData name="Daniela Rettenberger" userId="2d36efe0-473b-425b-ad50-08d8a9c212f8" providerId="ADAL" clId="{ABA54603-3222-43C8-8809-302DFE3A9AE5}" dt="2026-02-13T10:25:00.212" v="886" actId="1076"/>
          <ac:spMkLst>
            <pc:docMk/>
            <pc:sldMk cId="1837245576" sldId="285"/>
            <ac:spMk id="19" creationId="{5B8EC036-BC2E-E9AE-1025-0A90A27303F4}"/>
          </ac:spMkLst>
        </pc:spChg>
        <pc:spChg chg="add mod">
          <ac:chgData name="Daniela Rettenberger" userId="2d36efe0-473b-425b-ad50-08d8a9c212f8" providerId="ADAL" clId="{ABA54603-3222-43C8-8809-302DFE3A9AE5}" dt="2026-02-13T10:25:10.852" v="888" actId="1076"/>
          <ac:spMkLst>
            <pc:docMk/>
            <pc:sldMk cId="1837245576" sldId="285"/>
            <ac:spMk id="20" creationId="{E12AC491-E88A-7F02-AAC6-5DBAC1456D39}"/>
          </ac:spMkLst>
        </pc:spChg>
        <pc:spChg chg="add mod">
          <ac:chgData name="Daniela Rettenberger" userId="2d36efe0-473b-425b-ad50-08d8a9c212f8" providerId="ADAL" clId="{ABA54603-3222-43C8-8809-302DFE3A9AE5}" dt="2026-02-13T10:25:18.054" v="890" actId="1076"/>
          <ac:spMkLst>
            <pc:docMk/>
            <pc:sldMk cId="1837245576" sldId="285"/>
            <ac:spMk id="21" creationId="{B94C9FEB-0547-A8A6-7178-8D405297DF97}"/>
          </ac:spMkLst>
        </pc:spChg>
        <pc:spChg chg="add mod">
          <ac:chgData name="Daniela Rettenberger" userId="2d36efe0-473b-425b-ad50-08d8a9c212f8" providerId="ADAL" clId="{ABA54603-3222-43C8-8809-302DFE3A9AE5}" dt="2026-02-13T10:25:26.941" v="892" actId="1076"/>
          <ac:spMkLst>
            <pc:docMk/>
            <pc:sldMk cId="1837245576" sldId="285"/>
            <ac:spMk id="22" creationId="{AF9A57A6-F7E7-5675-04A2-B92A8114AA34}"/>
          </ac:spMkLst>
        </pc:spChg>
        <pc:spChg chg="add mod">
          <ac:chgData name="Daniela Rettenberger" userId="2d36efe0-473b-425b-ad50-08d8a9c212f8" providerId="ADAL" clId="{ABA54603-3222-43C8-8809-302DFE3A9AE5}" dt="2026-02-13T10:25:37.541" v="894" actId="1076"/>
          <ac:spMkLst>
            <pc:docMk/>
            <pc:sldMk cId="1837245576" sldId="285"/>
            <ac:spMk id="23" creationId="{0B4B960B-0400-CD01-D16E-CC8EFD9862B3}"/>
          </ac:spMkLst>
        </pc:spChg>
        <pc:spChg chg="add mod">
          <ac:chgData name="Daniela Rettenberger" userId="2d36efe0-473b-425b-ad50-08d8a9c212f8" providerId="ADAL" clId="{ABA54603-3222-43C8-8809-302DFE3A9AE5}" dt="2026-02-13T10:25:45.382" v="896" actId="1076"/>
          <ac:spMkLst>
            <pc:docMk/>
            <pc:sldMk cId="1837245576" sldId="285"/>
            <ac:spMk id="24" creationId="{7C73B76F-1F13-5791-B0E2-441AAE97A032}"/>
          </ac:spMkLst>
        </pc:spChg>
        <pc:spChg chg="add mod">
          <ac:chgData name="Daniela Rettenberger" userId="2d36efe0-473b-425b-ad50-08d8a9c212f8" providerId="ADAL" clId="{ABA54603-3222-43C8-8809-302DFE3A9AE5}" dt="2026-02-13T10:25:50.765" v="898" actId="1076"/>
          <ac:spMkLst>
            <pc:docMk/>
            <pc:sldMk cId="1837245576" sldId="285"/>
            <ac:spMk id="25" creationId="{9E2DADE1-0F72-8756-FED6-E37C8EE652C4}"/>
          </ac:spMkLst>
        </pc:spChg>
        <pc:picChg chg="add mod ord">
          <ac:chgData name="Daniela Rettenberger" userId="2d36efe0-473b-425b-ad50-08d8a9c212f8" providerId="ADAL" clId="{ABA54603-3222-43C8-8809-302DFE3A9AE5}" dt="2026-02-13T10:18:42.237" v="827" actId="1076"/>
          <ac:picMkLst>
            <pc:docMk/>
            <pc:sldMk cId="1837245576" sldId="285"/>
            <ac:picMk id="9" creationId="{9ED9DCD7-4AC8-B93B-6482-ABD42D70946F}"/>
          </ac:picMkLst>
        </pc:picChg>
        <pc:picChg chg="add mod ord">
          <ac:chgData name="Daniela Rettenberger" userId="2d36efe0-473b-425b-ad50-08d8a9c212f8" providerId="ADAL" clId="{ABA54603-3222-43C8-8809-302DFE3A9AE5}" dt="2026-02-13T10:18:48.221" v="828" actId="1076"/>
          <ac:picMkLst>
            <pc:docMk/>
            <pc:sldMk cId="1837245576" sldId="285"/>
            <ac:picMk id="11" creationId="{E415E853-DD87-3AD6-418D-D7A4CDA238AB}"/>
          </ac:picMkLst>
        </pc:picChg>
        <pc:picChg chg="add mod">
          <ac:chgData name="Daniela Rettenberger" userId="2d36efe0-473b-425b-ad50-08d8a9c212f8" providerId="ADAL" clId="{ABA54603-3222-43C8-8809-302DFE3A9AE5}" dt="2026-02-13T10:33:20.458" v="952" actId="1076"/>
          <ac:picMkLst>
            <pc:docMk/>
            <pc:sldMk cId="1837245576" sldId="285"/>
            <ac:picMk id="12" creationId="{C36201D1-76F5-4A07-14C8-3EE3CC6F2123}"/>
          </ac:picMkLst>
        </pc:picChg>
        <pc:picChg chg="add mod">
          <ac:chgData name="Daniela Rettenberger" userId="2d36efe0-473b-425b-ad50-08d8a9c212f8" providerId="ADAL" clId="{ABA54603-3222-43C8-8809-302DFE3A9AE5}" dt="2026-02-13T10:20:01.012" v="840" actId="14826"/>
          <ac:picMkLst>
            <pc:docMk/>
            <pc:sldMk cId="1837245576" sldId="285"/>
            <ac:picMk id="13" creationId="{F101F94F-4CC4-F7C5-095C-4EF3DC9FCCC2}"/>
          </ac:picMkLst>
        </pc:picChg>
        <pc:picChg chg="add mod">
          <ac:chgData name="Daniela Rettenberger" userId="2d36efe0-473b-425b-ad50-08d8a9c212f8" providerId="ADAL" clId="{ABA54603-3222-43C8-8809-302DFE3A9AE5}" dt="2026-02-13T10:21:09.265" v="842" actId="196"/>
          <ac:picMkLst>
            <pc:docMk/>
            <pc:sldMk cId="1837245576" sldId="285"/>
            <ac:picMk id="14" creationId="{A7C508BE-0689-6A88-037D-4756855385CF}"/>
          </ac:picMkLst>
        </pc:picChg>
        <pc:picChg chg="add mod">
          <ac:chgData name="Daniela Rettenberger" userId="2d36efe0-473b-425b-ad50-08d8a9c212f8" providerId="ADAL" clId="{ABA54603-3222-43C8-8809-302DFE3A9AE5}" dt="2026-02-13T10:21:55.420" v="844" actId="14826"/>
          <ac:picMkLst>
            <pc:docMk/>
            <pc:sldMk cId="1837245576" sldId="285"/>
            <ac:picMk id="15" creationId="{42DF38A9-9442-7BFC-ED75-09B975E8C35E}"/>
          </ac:picMkLst>
        </pc:picChg>
        <pc:picChg chg="add mod">
          <ac:chgData name="Daniela Rettenberger" userId="2d36efe0-473b-425b-ad50-08d8a9c212f8" providerId="ADAL" clId="{ABA54603-3222-43C8-8809-302DFE3A9AE5}" dt="2026-02-13T10:34:02.010" v="963" actId="14100"/>
          <ac:picMkLst>
            <pc:docMk/>
            <pc:sldMk cId="1837245576" sldId="285"/>
            <ac:picMk id="16" creationId="{4405A19C-ECDB-0710-35E2-7B65F59CEED6}"/>
          </ac:picMkLst>
        </pc:picChg>
        <pc:picChg chg="add mod modCrop">
          <ac:chgData name="Daniela Rettenberger" userId="2d36efe0-473b-425b-ad50-08d8a9c212f8" providerId="ADAL" clId="{ABA54603-3222-43C8-8809-302DFE3A9AE5}" dt="2026-02-13T10:34:06.944" v="967" actId="14100"/>
          <ac:picMkLst>
            <pc:docMk/>
            <pc:sldMk cId="1837245576" sldId="285"/>
            <ac:picMk id="17" creationId="{27332AA2-7D1D-BFA1-BF97-B7AE8EB754F6}"/>
          </ac:picMkLst>
        </pc:picChg>
      </pc:sldChg>
      <pc:sldChg chg="delSp modSp add mod modNotesTx">
        <pc:chgData name="Daniela Rettenberger" userId="2d36efe0-473b-425b-ad50-08d8a9c212f8" providerId="ADAL" clId="{ABA54603-3222-43C8-8809-302DFE3A9AE5}" dt="2026-02-13T10:46:50.441" v="1139" actId="20577"/>
        <pc:sldMkLst>
          <pc:docMk/>
          <pc:sldMk cId="2175403670" sldId="287"/>
        </pc:sldMkLst>
        <pc:spChg chg="mod">
          <ac:chgData name="Daniela Rettenberger" userId="2d36efe0-473b-425b-ad50-08d8a9c212f8" providerId="ADAL" clId="{ABA54603-3222-43C8-8809-302DFE3A9AE5}" dt="2026-02-13T10:26:03.929" v="913" actId="20577"/>
          <ac:spMkLst>
            <pc:docMk/>
            <pc:sldMk cId="2175403670" sldId="287"/>
            <ac:spMk id="2" creationId="{CF148763-E343-4929-2C83-BBF37853B7A5}"/>
          </ac:spMkLst>
        </pc:spChg>
        <pc:spChg chg="mod">
          <ac:chgData name="Daniela Rettenberger" userId="2d36efe0-473b-425b-ad50-08d8a9c212f8" providerId="ADAL" clId="{ABA54603-3222-43C8-8809-302DFE3A9AE5}" dt="2026-02-13T10:28:52.268" v="917" actId="207"/>
          <ac:spMkLst>
            <pc:docMk/>
            <pc:sldMk cId="2175403670" sldId="287"/>
            <ac:spMk id="23" creationId="{222A2C29-94FF-B645-0B68-F12F5997542D}"/>
          </ac:spMkLst>
        </pc:spChg>
        <pc:picChg chg="mod">
          <ac:chgData name="Daniela Rettenberger" userId="2d36efe0-473b-425b-ad50-08d8a9c212f8" providerId="ADAL" clId="{ABA54603-3222-43C8-8809-302DFE3A9AE5}" dt="2026-02-13T10:27:17.417" v="914" actId="14826"/>
          <ac:picMkLst>
            <pc:docMk/>
            <pc:sldMk cId="2175403670" sldId="287"/>
            <ac:picMk id="11" creationId="{3B37055F-47E2-1D32-DDEE-272E6BEE7D27}"/>
          </ac:picMkLst>
        </pc:picChg>
        <pc:picChg chg="mod">
          <ac:chgData name="Daniela Rettenberger" userId="2d36efe0-473b-425b-ad50-08d8a9c212f8" providerId="ADAL" clId="{ABA54603-3222-43C8-8809-302DFE3A9AE5}" dt="2026-02-13T10:33:27.966" v="953" actId="1076"/>
          <ac:picMkLst>
            <pc:docMk/>
            <pc:sldMk cId="2175403670" sldId="287"/>
            <ac:picMk id="12" creationId="{1AB2A78B-F037-F2B0-B8D7-051FC03469C4}"/>
          </ac:picMkLst>
        </pc:picChg>
        <pc:picChg chg="mod">
          <ac:chgData name="Daniela Rettenberger" userId="2d36efe0-473b-425b-ad50-08d8a9c212f8" providerId="ADAL" clId="{ABA54603-3222-43C8-8809-302DFE3A9AE5}" dt="2026-02-13T10:29:11.533" v="924" actId="1076"/>
          <ac:picMkLst>
            <pc:docMk/>
            <pc:sldMk cId="2175403670" sldId="287"/>
            <ac:picMk id="13" creationId="{B032B8E6-B2E9-D5A2-5C35-B026F360D0FB}"/>
          </ac:picMkLst>
        </pc:picChg>
        <pc:picChg chg="mod">
          <ac:chgData name="Daniela Rettenberger" userId="2d36efe0-473b-425b-ad50-08d8a9c212f8" providerId="ADAL" clId="{ABA54603-3222-43C8-8809-302DFE3A9AE5}" dt="2026-02-13T10:30:12.734" v="934" actId="1076"/>
          <ac:picMkLst>
            <pc:docMk/>
            <pc:sldMk cId="2175403670" sldId="287"/>
            <ac:picMk id="14" creationId="{0346F6F7-8F4D-34B1-C1AA-608FBB5DC826}"/>
          </ac:picMkLst>
        </pc:picChg>
        <pc:picChg chg="mod">
          <ac:chgData name="Daniela Rettenberger" userId="2d36efe0-473b-425b-ad50-08d8a9c212f8" providerId="ADAL" clId="{ABA54603-3222-43C8-8809-302DFE3A9AE5}" dt="2026-02-13T10:28:45.770" v="916" actId="14826"/>
          <ac:picMkLst>
            <pc:docMk/>
            <pc:sldMk cId="2175403670" sldId="287"/>
            <ac:picMk id="15" creationId="{13DD1FBF-3BC4-5366-8CB7-7280846543D9}"/>
          </ac:picMkLst>
        </pc:picChg>
        <pc:picChg chg="mod">
          <ac:chgData name="Daniela Rettenberger" userId="2d36efe0-473b-425b-ad50-08d8a9c212f8" providerId="ADAL" clId="{ABA54603-3222-43C8-8809-302DFE3A9AE5}" dt="2026-02-13T10:35:46.738" v="995" actId="1076"/>
          <ac:picMkLst>
            <pc:docMk/>
            <pc:sldMk cId="2175403670" sldId="287"/>
            <ac:picMk id="16" creationId="{E4848A87-9663-6C99-6945-E52B4505E15C}"/>
          </ac:picMkLst>
        </pc:picChg>
        <pc:picChg chg="mod">
          <ac:chgData name="Daniela Rettenberger" userId="2d36efe0-473b-425b-ad50-08d8a9c212f8" providerId="ADAL" clId="{ABA54603-3222-43C8-8809-302DFE3A9AE5}" dt="2026-02-13T10:35:52.842" v="996" actId="1076"/>
          <ac:picMkLst>
            <pc:docMk/>
            <pc:sldMk cId="2175403670" sldId="287"/>
            <ac:picMk id="17" creationId="{5C3EC7D8-0CD4-00A0-F87D-D58722318776}"/>
          </ac:picMkLst>
        </pc:picChg>
      </pc:sldChg>
      <pc:sldChg chg="delSp modSp add mod">
        <pc:chgData name="Daniela Rettenberger" userId="2d36efe0-473b-425b-ad50-08d8a9c212f8" providerId="ADAL" clId="{ABA54603-3222-43C8-8809-302DFE3A9AE5}" dt="2026-02-13T10:43:40.040" v="1025" actId="478"/>
        <pc:sldMkLst>
          <pc:docMk/>
          <pc:sldMk cId="2595833156" sldId="288"/>
        </pc:sldMkLst>
        <pc:spChg chg="mod">
          <ac:chgData name="Daniela Rettenberger" userId="2d36efe0-473b-425b-ad50-08d8a9c212f8" providerId="ADAL" clId="{ABA54603-3222-43C8-8809-302DFE3A9AE5}" dt="2026-02-13T10:34:42.300" v="986" actId="20577"/>
          <ac:spMkLst>
            <pc:docMk/>
            <pc:sldMk cId="2595833156" sldId="288"/>
            <ac:spMk id="2" creationId="{AED1BC1C-C347-FEFC-D355-662B0481794C}"/>
          </ac:spMkLst>
        </pc:spChg>
        <pc:picChg chg="mod">
          <ac:chgData name="Daniela Rettenberger" userId="2d36efe0-473b-425b-ad50-08d8a9c212f8" providerId="ADAL" clId="{ABA54603-3222-43C8-8809-302DFE3A9AE5}" dt="2026-02-13T10:39:16.434" v="999" actId="14826"/>
          <ac:picMkLst>
            <pc:docMk/>
            <pc:sldMk cId="2595833156" sldId="288"/>
            <ac:picMk id="9" creationId="{9E264328-923C-B0EE-61B5-F4226B742987}"/>
          </ac:picMkLst>
        </pc:picChg>
        <pc:picChg chg="mod">
          <ac:chgData name="Daniela Rettenberger" userId="2d36efe0-473b-425b-ad50-08d8a9c212f8" providerId="ADAL" clId="{ABA54603-3222-43C8-8809-302DFE3A9AE5}" dt="2026-02-13T10:38:00" v="998" actId="14826"/>
          <ac:picMkLst>
            <pc:docMk/>
            <pc:sldMk cId="2595833156" sldId="288"/>
            <ac:picMk id="11" creationId="{5F5F33BD-2C41-854F-A454-2FB5277812EE}"/>
          </ac:picMkLst>
        </pc:picChg>
        <pc:picChg chg="mod">
          <ac:chgData name="Daniela Rettenberger" userId="2d36efe0-473b-425b-ad50-08d8a9c212f8" providerId="ADAL" clId="{ABA54603-3222-43C8-8809-302DFE3A9AE5}" dt="2026-02-13T10:43:32.230" v="1023" actId="1076"/>
          <ac:picMkLst>
            <pc:docMk/>
            <pc:sldMk cId="2595833156" sldId="288"/>
            <ac:picMk id="12" creationId="{F4D5C5AE-56DD-0209-AD46-86907FEEEA72}"/>
          </ac:picMkLst>
        </pc:picChg>
        <pc:picChg chg="mod">
          <ac:chgData name="Daniela Rettenberger" userId="2d36efe0-473b-425b-ad50-08d8a9c212f8" providerId="ADAL" clId="{ABA54603-3222-43C8-8809-302DFE3A9AE5}" dt="2026-02-13T10:35:14.554" v="994" actId="1076"/>
          <ac:picMkLst>
            <pc:docMk/>
            <pc:sldMk cId="2595833156" sldId="288"/>
            <ac:picMk id="13" creationId="{F45B6F77-0F51-EDFB-C33C-D2274DA1A5B8}"/>
          </ac:picMkLst>
        </pc:picChg>
        <pc:picChg chg="mod">
          <ac:chgData name="Daniela Rettenberger" userId="2d36efe0-473b-425b-ad50-08d8a9c212f8" providerId="ADAL" clId="{ABA54603-3222-43C8-8809-302DFE3A9AE5}" dt="2026-02-13T10:42:55.022" v="1014" actId="1076"/>
          <ac:picMkLst>
            <pc:docMk/>
            <pc:sldMk cId="2595833156" sldId="288"/>
            <ac:picMk id="15" creationId="{10756A14-9EC4-1F41-C932-7D7F7269BFA1}"/>
          </ac:picMkLst>
        </pc:picChg>
        <pc:picChg chg="mod">
          <ac:chgData name="Daniela Rettenberger" userId="2d36efe0-473b-425b-ad50-08d8a9c212f8" providerId="ADAL" clId="{ABA54603-3222-43C8-8809-302DFE3A9AE5}" dt="2026-02-13T10:41:49.110" v="1008" actId="1076"/>
          <ac:picMkLst>
            <pc:docMk/>
            <pc:sldMk cId="2595833156" sldId="288"/>
            <ac:picMk id="16" creationId="{6699E465-FBA0-C1F1-C6B0-81A1C9DB6802}"/>
          </ac:picMkLst>
        </pc:picChg>
        <pc:picChg chg="mod">
          <ac:chgData name="Daniela Rettenberger" userId="2d36efe0-473b-425b-ad50-08d8a9c212f8" providerId="ADAL" clId="{ABA54603-3222-43C8-8809-302DFE3A9AE5}" dt="2026-02-13T10:41:05.867" v="1003" actId="1076"/>
          <ac:picMkLst>
            <pc:docMk/>
            <pc:sldMk cId="2595833156" sldId="288"/>
            <ac:picMk id="17" creationId="{4D87C5D9-2299-E73F-EF6B-63A64B2F645E}"/>
          </ac:picMkLst>
        </pc:picChg>
      </pc:sldChg>
      <pc:sldChg chg="addSp delSp modSp new mod modClrScheme chgLayout modNotes modNotesTx">
        <pc:chgData name="Daniela Rettenberger" userId="2d36efe0-473b-425b-ad50-08d8a9c212f8" providerId="ADAL" clId="{ABA54603-3222-43C8-8809-302DFE3A9AE5}" dt="2026-02-16T13:30:17.541" v="2087" actId="27636"/>
        <pc:sldMkLst>
          <pc:docMk/>
          <pc:sldMk cId="81618917" sldId="289"/>
        </pc:sldMkLst>
        <pc:spChg chg="mod ord">
          <ac:chgData name="Daniela Rettenberger" userId="2d36efe0-473b-425b-ad50-08d8a9c212f8" providerId="ADAL" clId="{ABA54603-3222-43C8-8809-302DFE3A9AE5}" dt="2026-02-16T07:12:35.419" v="1753" actId="207"/>
          <ac:spMkLst>
            <pc:docMk/>
            <pc:sldMk cId="81618917" sldId="289"/>
            <ac:spMk id="2" creationId="{98C27174-6BD2-ABDB-599C-4A98CE465AA0}"/>
          </ac:spMkLst>
        </pc:spChg>
        <pc:spChg chg="mod ord">
          <ac:chgData name="Daniela Rettenberger" userId="2d36efe0-473b-425b-ad50-08d8a9c212f8" providerId="ADAL" clId="{ABA54603-3222-43C8-8809-302DFE3A9AE5}" dt="2026-02-13T11:17:53.720" v="1702" actId="700"/>
          <ac:spMkLst>
            <pc:docMk/>
            <pc:sldMk cId="81618917" sldId="289"/>
            <ac:spMk id="3" creationId="{BD800255-B7CA-3AD2-AE75-7E6B4036F05A}"/>
          </ac:spMkLst>
        </pc:spChg>
        <pc:spChg chg="mod ord">
          <ac:chgData name="Daniela Rettenberger" userId="2d36efe0-473b-425b-ad50-08d8a9c212f8" providerId="ADAL" clId="{ABA54603-3222-43C8-8809-302DFE3A9AE5}" dt="2026-02-13T11:17:53.720" v="1702" actId="700"/>
          <ac:spMkLst>
            <pc:docMk/>
            <pc:sldMk cId="81618917" sldId="289"/>
            <ac:spMk id="5" creationId="{810E76B0-8CDC-9094-CC89-1C80AA25B70C}"/>
          </ac:spMkLst>
        </pc:spChg>
        <pc:spChg chg="mod ord">
          <ac:chgData name="Daniela Rettenberger" userId="2d36efe0-473b-425b-ad50-08d8a9c212f8" providerId="ADAL" clId="{ABA54603-3222-43C8-8809-302DFE3A9AE5}" dt="2026-02-13T11:17:53.720" v="1702" actId="700"/>
          <ac:spMkLst>
            <pc:docMk/>
            <pc:sldMk cId="81618917" sldId="289"/>
            <ac:spMk id="6" creationId="{D1C41088-91AD-A130-E33A-D5211B8D9DB0}"/>
          </ac:spMkLst>
        </pc:spChg>
        <pc:spChg chg="mod ord">
          <ac:chgData name="Daniela Rettenberger" userId="2d36efe0-473b-425b-ad50-08d8a9c212f8" providerId="ADAL" clId="{ABA54603-3222-43C8-8809-302DFE3A9AE5}" dt="2026-02-13T11:17:53.720" v="1702" actId="700"/>
          <ac:spMkLst>
            <pc:docMk/>
            <pc:sldMk cId="81618917" sldId="289"/>
            <ac:spMk id="7" creationId="{3642863D-7535-C136-DC99-ADE79D1D43FB}"/>
          </ac:spMkLst>
        </pc:spChg>
        <pc:spChg chg="add mod ord">
          <ac:chgData name="Daniela Rettenberger" userId="2d36efe0-473b-425b-ad50-08d8a9c212f8" providerId="ADAL" clId="{ABA54603-3222-43C8-8809-302DFE3A9AE5}" dt="2026-02-13T11:18:39.317" v="1726" actId="207"/>
          <ac:spMkLst>
            <pc:docMk/>
            <pc:sldMk cId="81618917" sldId="289"/>
            <ac:spMk id="15" creationId="{2A9D0C62-6471-220D-D4D5-7CD4F02737B6}"/>
          </ac:spMkLst>
        </pc:spChg>
        <pc:picChg chg="add mod">
          <ac:chgData name="Daniela Rettenberger" userId="2d36efe0-473b-425b-ad50-08d8a9c212f8" providerId="ADAL" clId="{ABA54603-3222-43C8-8809-302DFE3A9AE5}" dt="2026-02-13T11:18:05.055" v="1704" actId="18653"/>
          <ac:picMkLst>
            <pc:docMk/>
            <pc:sldMk cId="81618917" sldId="289"/>
            <ac:picMk id="16" creationId="{2A8475BF-6949-CD3D-F8CC-A8E98ABB6359}"/>
          </ac:picMkLst>
        </pc:picChg>
      </pc:sldChg>
      <pc:sldChg chg="addSp delSp modSp new mod modClrScheme chgLayout">
        <pc:chgData name="Daniela Rettenberger" userId="2d36efe0-473b-425b-ad50-08d8a9c212f8" providerId="ADAL" clId="{ABA54603-3222-43C8-8809-302DFE3A9AE5}" dt="2026-02-16T13:32:02.616" v="2111" actId="113"/>
        <pc:sldMkLst>
          <pc:docMk/>
          <pc:sldMk cId="3876513765" sldId="291"/>
        </pc:sldMkLst>
        <pc:spChg chg="mod ord">
          <ac:chgData name="Daniela Rettenberger" userId="2d36efe0-473b-425b-ad50-08d8a9c212f8" providerId="ADAL" clId="{ABA54603-3222-43C8-8809-302DFE3A9AE5}" dt="2026-02-13T10:58:20.012" v="1265" actId="700"/>
          <ac:spMkLst>
            <pc:docMk/>
            <pc:sldMk cId="3876513765" sldId="291"/>
            <ac:spMk id="2" creationId="{F1A33D97-74DE-7D07-BCBB-41FEAAA5DF80}"/>
          </ac:spMkLst>
        </pc:spChg>
        <pc:spChg chg="mod ord">
          <ac:chgData name="Daniela Rettenberger" userId="2d36efe0-473b-425b-ad50-08d8a9c212f8" providerId="ADAL" clId="{ABA54603-3222-43C8-8809-302DFE3A9AE5}" dt="2026-02-13T10:58:20.012" v="1265" actId="700"/>
          <ac:spMkLst>
            <pc:docMk/>
            <pc:sldMk cId="3876513765" sldId="291"/>
            <ac:spMk id="3" creationId="{4BCA9F95-EA20-3EBD-9DD0-BD05CD480C8E}"/>
          </ac:spMkLst>
        </pc:spChg>
        <pc:spChg chg="mod ord">
          <ac:chgData name="Daniela Rettenberger" userId="2d36efe0-473b-425b-ad50-08d8a9c212f8" providerId="ADAL" clId="{ABA54603-3222-43C8-8809-302DFE3A9AE5}" dt="2026-02-13T10:58:20.012" v="1265" actId="700"/>
          <ac:spMkLst>
            <pc:docMk/>
            <pc:sldMk cId="3876513765" sldId="291"/>
            <ac:spMk id="4" creationId="{EBE9C807-CE75-D8AF-DE3C-E022A8BA4EA9}"/>
          </ac:spMkLst>
        </pc:spChg>
        <pc:spChg chg="add mod ord">
          <ac:chgData name="Daniela Rettenberger" userId="2d36efe0-473b-425b-ad50-08d8a9c212f8" providerId="ADAL" clId="{ABA54603-3222-43C8-8809-302DFE3A9AE5}" dt="2026-02-16T13:30:03.463" v="2058" actId="20577"/>
          <ac:spMkLst>
            <pc:docMk/>
            <pc:sldMk cId="3876513765" sldId="291"/>
            <ac:spMk id="7" creationId="{471EB800-CF26-D246-EA39-91869B4E52C4}"/>
          </ac:spMkLst>
        </pc:spChg>
        <pc:spChg chg="add mod ord">
          <ac:chgData name="Daniela Rettenberger" userId="2d36efe0-473b-425b-ad50-08d8a9c212f8" providerId="ADAL" clId="{ABA54603-3222-43C8-8809-302DFE3A9AE5}" dt="2026-02-16T13:31:39.920" v="2109" actId="20577"/>
          <ac:spMkLst>
            <pc:docMk/>
            <pc:sldMk cId="3876513765" sldId="291"/>
            <ac:spMk id="8" creationId="{9B6564F4-3C94-200A-228B-0F90267199BC}"/>
          </ac:spMkLst>
        </pc:spChg>
        <pc:spChg chg="add mod ord">
          <ac:chgData name="Daniela Rettenberger" userId="2d36efe0-473b-425b-ad50-08d8a9c212f8" providerId="ADAL" clId="{ABA54603-3222-43C8-8809-302DFE3A9AE5}" dt="2026-02-16T13:32:02.616" v="2111" actId="113"/>
          <ac:spMkLst>
            <pc:docMk/>
            <pc:sldMk cId="3876513765" sldId="291"/>
            <ac:spMk id="9" creationId="{9B62066E-CDCE-5323-FDE7-D7AFA31C493B}"/>
          </ac:spMkLst>
        </pc:spChg>
        <pc:spChg chg="add mod ord">
          <ac:chgData name="Daniela Rettenberger" userId="2d36efe0-473b-425b-ad50-08d8a9c212f8" providerId="ADAL" clId="{ABA54603-3222-43C8-8809-302DFE3A9AE5}" dt="2026-02-13T10:58:20.012" v="1265" actId="700"/>
          <ac:spMkLst>
            <pc:docMk/>
            <pc:sldMk cId="3876513765" sldId="291"/>
            <ac:spMk id="10" creationId="{8B43B7AA-8DD9-BCCB-6A7D-0E17C8ECD15A}"/>
          </ac:spMkLst>
        </pc:spChg>
        <pc:spChg chg="add mod ord">
          <ac:chgData name="Daniela Rettenberger" userId="2d36efe0-473b-425b-ad50-08d8a9c212f8" providerId="ADAL" clId="{ABA54603-3222-43C8-8809-302DFE3A9AE5}" dt="2026-02-13T10:58:20.012" v="1265" actId="700"/>
          <ac:spMkLst>
            <pc:docMk/>
            <pc:sldMk cId="3876513765" sldId="291"/>
            <ac:spMk id="11" creationId="{F851920F-59BC-4D82-7AFF-80D573CBC47C}"/>
          </ac:spMkLst>
        </pc:spChg>
      </pc:sldChg>
      <pc:sldChg chg="addSp delSp modSp new mod modClrScheme chgLayout modNotesTx">
        <pc:chgData name="Daniela Rettenberger" userId="2d36efe0-473b-425b-ad50-08d8a9c212f8" providerId="ADAL" clId="{ABA54603-3222-43C8-8809-302DFE3A9AE5}" dt="2026-02-16T07:28:51.931" v="1830" actId="1076"/>
        <pc:sldMkLst>
          <pc:docMk/>
          <pc:sldMk cId="465403710" sldId="292"/>
        </pc:sldMkLst>
        <pc:spChg chg="mod ord">
          <ac:chgData name="Daniela Rettenberger" userId="2d36efe0-473b-425b-ad50-08d8a9c212f8" providerId="ADAL" clId="{ABA54603-3222-43C8-8809-302DFE3A9AE5}" dt="2026-02-13T11:20:52.440" v="1745" actId="700"/>
          <ac:spMkLst>
            <pc:docMk/>
            <pc:sldMk cId="465403710" sldId="292"/>
            <ac:spMk id="3" creationId="{5627C581-D8FB-4D51-8A8E-09CFB412D076}"/>
          </ac:spMkLst>
        </pc:spChg>
        <pc:spChg chg="mod ord">
          <ac:chgData name="Daniela Rettenberger" userId="2d36efe0-473b-425b-ad50-08d8a9c212f8" providerId="ADAL" clId="{ABA54603-3222-43C8-8809-302DFE3A9AE5}" dt="2026-02-13T11:20:52.440" v="1745" actId="700"/>
          <ac:spMkLst>
            <pc:docMk/>
            <pc:sldMk cId="465403710" sldId="292"/>
            <ac:spMk id="4" creationId="{D61E0539-A7AC-23D0-481F-84A19775F017}"/>
          </ac:spMkLst>
        </pc:spChg>
        <pc:spChg chg="mod ord">
          <ac:chgData name="Daniela Rettenberger" userId="2d36efe0-473b-425b-ad50-08d8a9c212f8" providerId="ADAL" clId="{ABA54603-3222-43C8-8809-302DFE3A9AE5}" dt="2026-02-13T11:20:52.440" v="1745" actId="700"/>
          <ac:spMkLst>
            <pc:docMk/>
            <pc:sldMk cId="465403710" sldId="292"/>
            <ac:spMk id="5" creationId="{469F391B-C332-068F-83F5-A6A2E0CC87DF}"/>
          </ac:spMkLst>
        </pc:spChg>
        <pc:spChg chg="add del mod">
          <ac:chgData name="Daniela Rettenberger" userId="2d36efe0-473b-425b-ad50-08d8a9c212f8" providerId="ADAL" clId="{ABA54603-3222-43C8-8809-302DFE3A9AE5}" dt="2026-02-16T07:27:58.661" v="1806" actId="931"/>
          <ac:spMkLst>
            <pc:docMk/>
            <pc:sldMk cId="465403710" sldId="292"/>
            <ac:spMk id="6" creationId="{712ACD3F-3CB1-0A6A-E99A-C36B5EBF5B2C}"/>
          </ac:spMkLst>
        </pc:spChg>
        <pc:spChg chg="add del mod ord">
          <ac:chgData name="Daniela Rettenberger" userId="2d36efe0-473b-425b-ad50-08d8a9c212f8" providerId="ADAL" clId="{ABA54603-3222-43C8-8809-302DFE3A9AE5}" dt="2026-02-16T07:26:25.518" v="1804" actId="20577"/>
          <ac:spMkLst>
            <pc:docMk/>
            <pc:sldMk cId="465403710" sldId="292"/>
            <ac:spMk id="9" creationId="{B67B1E5A-C2B3-3BF5-0CDD-B98336576EAC}"/>
          </ac:spMkLst>
        </pc:spChg>
        <pc:spChg chg="add del mod ord">
          <ac:chgData name="Daniela Rettenberger" userId="2d36efe0-473b-425b-ad50-08d8a9c212f8" providerId="ADAL" clId="{ABA54603-3222-43C8-8809-302DFE3A9AE5}" dt="2026-02-16T07:28:47.465" v="1829" actId="478"/>
          <ac:spMkLst>
            <pc:docMk/>
            <pc:sldMk cId="465403710" sldId="292"/>
            <ac:spMk id="11" creationId="{5633613D-EEBF-3612-DFA9-65256A4BD32F}"/>
          </ac:spMkLst>
        </pc:spChg>
        <pc:picChg chg="add mod ord modCrop">
          <ac:chgData name="Daniela Rettenberger" userId="2d36efe0-473b-425b-ad50-08d8a9c212f8" providerId="ADAL" clId="{ABA54603-3222-43C8-8809-302DFE3A9AE5}" dt="2026-02-16T07:28:51.931" v="1830" actId="1076"/>
          <ac:picMkLst>
            <pc:docMk/>
            <pc:sldMk cId="465403710" sldId="292"/>
            <ac:picMk id="8" creationId="{38DE7AD1-546A-34DC-189E-DAEFB67AC348}"/>
          </ac:picMkLst>
        </pc:picChg>
        <pc:picChg chg="add del mod ord modCrop">
          <ac:chgData name="Daniela Rettenberger" userId="2d36efe0-473b-425b-ad50-08d8a9c212f8" providerId="ADAL" clId="{ABA54603-3222-43C8-8809-302DFE3A9AE5}" dt="2026-02-16T07:27:54.187" v="1805" actId="478"/>
          <ac:picMkLst>
            <pc:docMk/>
            <pc:sldMk cId="465403710" sldId="292"/>
            <ac:picMk id="13" creationId="{4BDA1E54-C8F6-E5D8-3B97-C023FDD0E4E6}"/>
          </ac:picMkLst>
        </pc:picChg>
      </pc:sldChg>
      <pc:sldChg chg="addSp delSp modSp new mod">
        <pc:chgData name="Daniela Rettenberger" userId="2d36efe0-473b-425b-ad50-08d8a9c212f8" providerId="ADAL" clId="{ABA54603-3222-43C8-8809-302DFE3A9AE5}" dt="2026-02-16T07:32:35.070" v="1885" actId="20577"/>
        <pc:sldMkLst>
          <pc:docMk/>
          <pc:sldMk cId="1770362879" sldId="293"/>
        </pc:sldMkLst>
        <pc:spChg chg="mod">
          <ac:chgData name="Daniela Rettenberger" userId="2d36efe0-473b-425b-ad50-08d8a9c212f8" providerId="ADAL" clId="{ABA54603-3222-43C8-8809-302DFE3A9AE5}" dt="2026-02-16T07:32:35.070" v="1885" actId="20577"/>
          <ac:spMkLst>
            <pc:docMk/>
            <pc:sldMk cId="1770362879" sldId="293"/>
            <ac:spMk id="2" creationId="{FA455B0D-2A73-6739-9759-9C54AC7EC46A}"/>
          </ac:spMkLst>
        </pc:spChg>
        <pc:spChg chg="del">
          <ac:chgData name="Daniela Rettenberger" userId="2d36efe0-473b-425b-ad50-08d8a9c212f8" providerId="ADAL" clId="{ABA54603-3222-43C8-8809-302DFE3A9AE5}" dt="2026-02-16T07:30:57.140" v="1846" actId="931"/>
          <ac:spMkLst>
            <pc:docMk/>
            <pc:sldMk cId="1770362879" sldId="293"/>
            <ac:spMk id="3" creationId="{37DE8610-A588-3D7A-C278-5293848458AE}"/>
          </ac:spMkLst>
        </pc:spChg>
        <pc:spChg chg="del">
          <ac:chgData name="Daniela Rettenberger" userId="2d36efe0-473b-425b-ad50-08d8a9c212f8" providerId="ADAL" clId="{ABA54603-3222-43C8-8809-302DFE3A9AE5}" dt="2026-02-16T07:32:03.305" v="1862" actId="478"/>
          <ac:spMkLst>
            <pc:docMk/>
            <pc:sldMk cId="1770362879" sldId="293"/>
            <ac:spMk id="7" creationId="{556AE6B7-C2CA-8FCD-25DA-CF88CA48DED0}"/>
          </ac:spMkLst>
        </pc:spChg>
        <pc:picChg chg="add mod ord modCrop">
          <ac:chgData name="Daniela Rettenberger" userId="2d36efe0-473b-425b-ad50-08d8a9c212f8" providerId="ADAL" clId="{ABA54603-3222-43C8-8809-302DFE3A9AE5}" dt="2026-02-16T07:32:10.781" v="1863" actId="1076"/>
          <ac:picMkLst>
            <pc:docMk/>
            <pc:sldMk cId="1770362879" sldId="293"/>
            <ac:picMk id="9" creationId="{BF186F49-F9C0-ADCC-BA37-17420C3C6781}"/>
          </ac:picMkLst>
        </pc:picChg>
      </pc:sldChg>
      <pc:sldChg chg="addSp delSp modSp add mod">
        <pc:chgData name="Daniela Rettenberger" userId="2d36efe0-473b-425b-ad50-08d8a9c212f8" providerId="ADAL" clId="{ABA54603-3222-43C8-8809-302DFE3A9AE5}" dt="2026-02-16T07:39:19.214" v="2009" actId="1076"/>
        <pc:sldMkLst>
          <pc:docMk/>
          <pc:sldMk cId="1112051553" sldId="294"/>
        </pc:sldMkLst>
        <pc:spChg chg="mod">
          <ac:chgData name="Daniela Rettenberger" userId="2d36efe0-473b-425b-ad50-08d8a9c212f8" providerId="ADAL" clId="{ABA54603-3222-43C8-8809-302DFE3A9AE5}" dt="2026-02-16T07:32:55.395" v="1899" actId="20577"/>
          <ac:spMkLst>
            <pc:docMk/>
            <pc:sldMk cId="1112051553" sldId="294"/>
            <ac:spMk id="2" creationId="{2E7BC872-5584-834E-84DC-97FE80AC85AE}"/>
          </ac:spMkLst>
        </pc:spChg>
        <pc:spChg chg="add del mod">
          <ac:chgData name="Daniela Rettenberger" userId="2d36efe0-473b-425b-ad50-08d8a9c212f8" providerId="ADAL" clId="{ABA54603-3222-43C8-8809-302DFE3A9AE5}" dt="2026-02-16T07:37:10.442" v="1901" actId="931"/>
          <ac:spMkLst>
            <pc:docMk/>
            <pc:sldMk cId="1112051553" sldId="294"/>
            <ac:spMk id="7" creationId="{8D83A37F-32E3-EBBF-84BE-2F50FFA9C792}"/>
          </ac:spMkLst>
        </pc:spChg>
        <pc:picChg chg="del">
          <ac:chgData name="Daniela Rettenberger" userId="2d36efe0-473b-425b-ad50-08d8a9c212f8" providerId="ADAL" clId="{ABA54603-3222-43C8-8809-302DFE3A9AE5}" dt="2026-02-16T07:32:58.678" v="1900" actId="478"/>
          <ac:picMkLst>
            <pc:docMk/>
            <pc:sldMk cId="1112051553" sldId="294"/>
            <ac:picMk id="9" creationId="{167E5201-36F2-5EFA-93C1-5890055E3B50}"/>
          </ac:picMkLst>
        </pc:picChg>
        <pc:picChg chg="add mod ord modCrop">
          <ac:chgData name="Daniela Rettenberger" userId="2d36efe0-473b-425b-ad50-08d8a9c212f8" providerId="ADAL" clId="{ABA54603-3222-43C8-8809-302DFE3A9AE5}" dt="2026-02-16T07:39:19.214" v="2009" actId="1076"/>
          <ac:picMkLst>
            <pc:docMk/>
            <pc:sldMk cId="1112051553" sldId="294"/>
            <ac:picMk id="10" creationId="{BCF90019-3EC6-D415-507E-87F4A5E2E792}"/>
          </ac:picMkLst>
        </pc:picChg>
        <pc:picChg chg="add mod modCrop">
          <ac:chgData name="Daniela Rettenberger" userId="2d36efe0-473b-425b-ad50-08d8a9c212f8" providerId="ADAL" clId="{ABA54603-3222-43C8-8809-302DFE3A9AE5}" dt="2026-02-16T07:39:15.710" v="2008" actId="1076"/>
          <ac:picMkLst>
            <pc:docMk/>
            <pc:sldMk cId="1112051553" sldId="294"/>
            <ac:picMk id="12" creationId="{E30367DC-68EC-9C91-4213-6E5F315D4570}"/>
          </ac:picMkLst>
        </pc:picChg>
      </pc:sldChg>
      <pc:sldChg chg="addSp delSp modSp new mod">
        <pc:chgData name="Daniela Rettenberger" userId="2d36efe0-473b-425b-ad50-08d8a9c212f8" providerId="ADAL" clId="{ABA54603-3222-43C8-8809-302DFE3A9AE5}" dt="2026-02-16T08:19:38.063" v="2048" actId="1076"/>
        <pc:sldMkLst>
          <pc:docMk/>
          <pc:sldMk cId="2345828884" sldId="295"/>
        </pc:sldMkLst>
        <pc:spChg chg="mod">
          <ac:chgData name="Daniela Rettenberger" userId="2d36efe0-473b-425b-ad50-08d8a9c212f8" providerId="ADAL" clId="{ABA54603-3222-43C8-8809-302DFE3A9AE5}" dt="2026-02-16T07:39:41.417" v="2039" actId="20577"/>
          <ac:spMkLst>
            <pc:docMk/>
            <pc:sldMk cId="2345828884" sldId="295"/>
            <ac:spMk id="2" creationId="{3AE570B8-EE4F-1C3C-1BA9-54B3706BE3F2}"/>
          </ac:spMkLst>
        </pc:spChg>
        <pc:spChg chg="del">
          <ac:chgData name="Daniela Rettenberger" userId="2d36efe0-473b-425b-ad50-08d8a9c212f8" providerId="ADAL" clId="{ABA54603-3222-43C8-8809-302DFE3A9AE5}" dt="2026-02-16T08:19:00.366" v="2040" actId="931"/>
          <ac:spMkLst>
            <pc:docMk/>
            <pc:sldMk cId="2345828884" sldId="295"/>
            <ac:spMk id="3" creationId="{86725278-E2F3-67DA-385D-8298307EEE37}"/>
          </ac:spMkLst>
        </pc:spChg>
        <pc:spChg chg="del">
          <ac:chgData name="Daniela Rettenberger" userId="2d36efe0-473b-425b-ad50-08d8a9c212f8" providerId="ADAL" clId="{ABA54603-3222-43C8-8809-302DFE3A9AE5}" dt="2026-02-16T08:19:19.753" v="2046" actId="478"/>
          <ac:spMkLst>
            <pc:docMk/>
            <pc:sldMk cId="2345828884" sldId="295"/>
            <ac:spMk id="7" creationId="{7B3E6502-0B85-14FD-AEA2-4AB3E6A649F7}"/>
          </ac:spMkLst>
        </pc:spChg>
        <pc:picChg chg="add mod ord modCrop">
          <ac:chgData name="Daniela Rettenberger" userId="2d36efe0-473b-425b-ad50-08d8a9c212f8" providerId="ADAL" clId="{ABA54603-3222-43C8-8809-302DFE3A9AE5}" dt="2026-02-16T08:19:38.063" v="2048" actId="1076"/>
          <ac:picMkLst>
            <pc:docMk/>
            <pc:sldMk cId="2345828884" sldId="295"/>
            <ac:picMk id="9" creationId="{2340FB63-FB26-B326-380B-DC71EE62B9D7}"/>
          </ac:picMkLst>
        </pc:picChg>
      </pc:sldChg>
      <pc:sldChg chg="addSp delSp modSp new mod modClrScheme chgLayout">
        <pc:chgData name="Daniela Rettenberger" userId="2d36efe0-473b-425b-ad50-08d8a9c212f8" providerId="ADAL" clId="{ABA54603-3222-43C8-8809-302DFE3A9AE5}" dt="2026-02-16T14:06:05.134" v="2271" actId="20577"/>
        <pc:sldMkLst>
          <pc:docMk/>
          <pc:sldMk cId="3724893379" sldId="296"/>
        </pc:sldMkLst>
        <pc:spChg chg="del mod ord">
          <ac:chgData name="Daniela Rettenberger" userId="2d36efe0-473b-425b-ad50-08d8a9c212f8" providerId="ADAL" clId="{ABA54603-3222-43C8-8809-302DFE3A9AE5}" dt="2026-02-16T13:34:59.801" v="2112" actId="700"/>
          <ac:spMkLst>
            <pc:docMk/>
            <pc:sldMk cId="3724893379" sldId="296"/>
            <ac:spMk id="2" creationId="{4038950B-E68D-5CA8-2AF3-7B0302C70455}"/>
          </ac:spMkLst>
        </pc:spChg>
        <pc:spChg chg="del mod ord">
          <ac:chgData name="Daniela Rettenberger" userId="2d36efe0-473b-425b-ad50-08d8a9c212f8" providerId="ADAL" clId="{ABA54603-3222-43C8-8809-302DFE3A9AE5}" dt="2026-02-16T13:34:59.801" v="2112" actId="700"/>
          <ac:spMkLst>
            <pc:docMk/>
            <pc:sldMk cId="3724893379" sldId="296"/>
            <ac:spMk id="3" creationId="{38564E7A-F1A8-A0A8-DBA6-C2D771D5D39F}"/>
          </ac:spMkLst>
        </pc:spChg>
        <pc:spChg chg="del">
          <ac:chgData name="Daniela Rettenberger" userId="2d36efe0-473b-425b-ad50-08d8a9c212f8" providerId="ADAL" clId="{ABA54603-3222-43C8-8809-302DFE3A9AE5}" dt="2026-02-16T13:34:59.801" v="2112" actId="700"/>
          <ac:spMkLst>
            <pc:docMk/>
            <pc:sldMk cId="3724893379" sldId="296"/>
            <ac:spMk id="4" creationId="{FA2C5727-CC59-FFCC-6177-F651B0112EED}"/>
          </ac:spMkLst>
        </pc:spChg>
        <pc:spChg chg="mod ord">
          <ac:chgData name="Daniela Rettenberger" userId="2d36efe0-473b-425b-ad50-08d8a9c212f8" providerId="ADAL" clId="{ABA54603-3222-43C8-8809-302DFE3A9AE5}" dt="2026-02-16T13:34:59.801" v="2112" actId="700"/>
          <ac:spMkLst>
            <pc:docMk/>
            <pc:sldMk cId="3724893379" sldId="296"/>
            <ac:spMk id="5" creationId="{7155C834-0D4B-372F-C215-DBE264FD5279}"/>
          </ac:spMkLst>
        </pc:spChg>
        <pc:spChg chg="mod ord">
          <ac:chgData name="Daniela Rettenberger" userId="2d36efe0-473b-425b-ad50-08d8a9c212f8" providerId="ADAL" clId="{ABA54603-3222-43C8-8809-302DFE3A9AE5}" dt="2026-02-16T13:34:59.801" v="2112" actId="700"/>
          <ac:spMkLst>
            <pc:docMk/>
            <pc:sldMk cId="3724893379" sldId="296"/>
            <ac:spMk id="6" creationId="{BC5026F0-FCEC-4D7A-570A-AAE2C25A1770}"/>
          </ac:spMkLst>
        </pc:spChg>
        <pc:spChg chg="del mod ord">
          <ac:chgData name="Daniela Rettenberger" userId="2d36efe0-473b-425b-ad50-08d8a9c212f8" providerId="ADAL" clId="{ABA54603-3222-43C8-8809-302DFE3A9AE5}" dt="2026-02-16T13:34:59.801" v="2112" actId="700"/>
          <ac:spMkLst>
            <pc:docMk/>
            <pc:sldMk cId="3724893379" sldId="296"/>
            <ac:spMk id="8" creationId="{40F9CF1C-F792-DA9E-80D7-93A6908C8658}"/>
          </ac:spMkLst>
        </pc:spChg>
        <pc:spChg chg="del">
          <ac:chgData name="Daniela Rettenberger" userId="2d36efe0-473b-425b-ad50-08d8a9c212f8" providerId="ADAL" clId="{ABA54603-3222-43C8-8809-302DFE3A9AE5}" dt="2026-02-16T13:34:59.801" v="2112" actId="700"/>
          <ac:spMkLst>
            <pc:docMk/>
            <pc:sldMk cId="3724893379" sldId="296"/>
            <ac:spMk id="9" creationId="{2B5CC695-410F-5810-BC29-F90C32C3EC52}"/>
          </ac:spMkLst>
        </pc:spChg>
        <pc:spChg chg="add mod ord">
          <ac:chgData name="Daniela Rettenberger" userId="2d36efe0-473b-425b-ad50-08d8a9c212f8" providerId="ADAL" clId="{ABA54603-3222-43C8-8809-302DFE3A9AE5}" dt="2026-02-16T14:06:05.134" v="2271" actId="20577"/>
          <ac:spMkLst>
            <pc:docMk/>
            <pc:sldMk cId="3724893379" sldId="296"/>
            <ac:spMk id="10" creationId="{A826C3F1-D3A5-BA72-6193-0E5AB1DFD632}"/>
          </ac:spMkLst>
        </pc:spChg>
        <pc:spChg chg="add del mod ord">
          <ac:chgData name="Daniela Rettenberger" userId="2d36efe0-473b-425b-ad50-08d8a9c212f8" providerId="ADAL" clId="{ABA54603-3222-43C8-8809-302DFE3A9AE5}" dt="2026-02-16T13:39:35.245" v="2164" actId="1957"/>
          <ac:spMkLst>
            <pc:docMk/>
            <pc:sldMk cId="3724893379" sldId="296"/>
            <ac:spMk id="11" creationId="{AFC87CBE-E609-C32C-E721-7200ED1BC2A7}"/>
          </ac:spMkLst>
        </pc:spChg>
        <pc:spChg chg="add mod ord">
          <ac:chgData name="Daniela Rettenberger" userId="2d36efe0-473b-425b-ad50-08d8a9c212f8" providerId="ADAL" clId="{ABA54603-3222-43C8-8809-302DFE3A9AE5}" dt="2026-02-16T13:34:59.801" v="2112" actId="700"/>
          <ac:spMkLst>
            <pc:docMk/>
            <pc:sldMk cId="3724893379" sldId="296"/>
            <ac:spMk id="12" creationId="{85D3AFA8-AA90-D2EC-8B51-2ED674FF095E}"/>
          </ac:spMkLst>
        </pc:spChg>
        <pc:spChg chg="add del mod">
          <ac:chgData name="Daniela Rettenberger" userId="2d36efe0-473b-425b-ad50-08d8a9c212f8" providerId="ADAL" clId="{ABA54603-3222-43C8-8809-302DFE3A9AE5}" dt="2026-02-16T13:49:50.886" v="2228"/>
          <ac:spMkLst>
            <pc:docMk/>
            <pc:sldMk cId="3724893379" sldId="296"/>
            <ac:spMk id="20" creationId="{D20DD8FC-068A-E3B4-B8DA-67DB315C46E8}"/>
          </ac:spMkLst>
        </pc:spChg>
        <pc:graphicFrameChg chg="add mod">
          <ac:chgData name="Daniela Rettenberger" userId="2d36efe0-473b-425b-ad50-08d8a9c212f8" providerId="ADAL" clId="{ABA54603-3222-43C8-8809-302DFE3A9AE5}" dt="2026-02-16T13:39:22.387" v="2162" actId="1957"/>
          <ac:graphicFrameMkLst>
            <pc:docMk/>
            <pc:sldMk cId="3724893379" sldId="296"/>
            <ac:graphicFrameMk id="15" creationId="{735B500B-F885-8F5C-9E9B-B21AEA77F728}"/>
          </ac:graphicFrameMkLst>
        </pc:graphicFrameChg>
        <pc:graphicFrameChg chg="add del mod">
          <ac:chgData name="Daniela Rettenberger" userId="2d36efe0-473b-425b-ad50-08d8a9c212f8" providerId="ADAL" clId="{ABA54603-3222-43C8-8809-302DFE3A9AE5}" dt="2026-02-16T13:49:48.319" v="2227" actId="478"/>
          <ac:graphicFrameMkLst>
            <pc:docMk/>
            <pc:sldMk cId="3724893379" sldId="296"/>
            <ac:graphicFrameMk id="18" creationId="{C7916AF0-D23E-7B2C-A0AF-32EB48D30888}"/>
          </ac:graphicFrameMkLst>
        </pc:graphicFrameChg>
        <pc:graphicFrameChg chg="add mod">
          <ac:chgData name="Daniela Rettenberger" userId="2d36efe0-473b-425b-ad50-08d8a9c212f8" providerId="ADAL" clId="{ABA54603-3222-43C8-8809-302DFE3A9AE5}" dt="2026-02-16T13:49:50.886" v="2228"/>
          <ac:graphicFrameMkLst>
            <pc:docMk/>
            <pc:sldMk cId="3724893379" sldId="296"/>
            <ac:graphicFrameMk id="21" creationId="{9F1A2A27-5F7A-1DE0-B1B7-113DC592E653}"/>
          </ac:graphicFrameMkLst>
        </pc:graphicFrameChg>
      </pc:sldChg>
      <pc:sldChg chg="addSp modSp new mod modAnim modNotesTx">
        <pc:chgData name="Daniela Rettenberger" userId="2d36efe0-473b-425b-ad50-08d8a9c212f8" providerId="ADAL" clId="{ABA54603-3222-43C8-8809-302DFE3A9AE5}" dt="2026-02-17T07:18:35.006" v="2842" actId="114"/>
        <pc:sldMkLst>
          <pc:docMk/>
          <pc:sldMk cId="1398789709" sldId="297"/>
        </pc:sldMkLst>
        <pc:spChg chg="mod">
          <ac:chgData name="Daniela Rettenberger" userId="2d36efe0-473b-425b-ad50-08d8a9c212f8" providerId="ADAL" clId="{ABA54603-3222-43C8-8809-302DFE3A9AE5}" dt="2026-02-16T14:07:07.312" v="2295" actId="20577"/>
          <ac:spMkLst>
            <pc:docMk/>
            <pc:sldMk cId="1398789709" sldId="297"/>
            <ac:spMk id="2" creationId="{A4BE275A-D5AC-43A0-AE8F-6FFE99EB43EA}"/>
          </ac:spMkLst>
        </pc:spChg>
        <pc:spChg chg="mod">
          <ac:chgData name="Daniela Rettenberger" userId="2d36efe0-473b-425b-ad50-08d8a9c212f8" providerId="ADAL" clId="{ABA54603-3222-43C8-8809-302DFE3A9AE5}" dt="2026-02-17T07:14:14.324" v="2696" actId="113"/>
          <ac:spMkLst>
            <pc:docMk/>
            <pc:sldMk cId="1398789709" sldId="297"/>
            <ac:spMk id="3" creationId="{37678C74-4C76-CA6A-6623-794F1422141A}"/>
          </ac:spMkLst>
        </pc:spChg>
        <pc:spChg chg="mod">
          <ac:chgData name="Daniela Rettenberger" userId="2d36efe0-473b-425b-ad50-08d8a9c212f8" providerId="ADAL" clId="{ABA54603-3222-43C8-8809-302DFE3A9AE5}" dt="2026-02-17T07:14:37.460" v="2700" actId="20577"/>
          <ac:spMkLst>
            <pc:docMk/>
            <pc:sldMk cId="1398789709" sldId="297"/>
            <ac:spMk id="4" creationId="{1368B238-A340-79CE-78DF-AEBA8F17AC4C}"/>
          </ac:spMkLst>
        </pc:spChg>
        <pc:spChg chg="add">
          <ac:chgData name="Daniela Rettenberger" userId="2d36efe0-473b-425b-ad50-08d8a9c212f8" providerId="ADAL" clId="{ABA54603-3222-43C8-8809-302DFE3A9AE5}" dt="2026-02-17T07:11:58.105" v="2603"/>
          <ac:spMkLst>
            <pc:docMk/>
            <pc:sldMk cId="1398789709" sldId="297"/>
            <ac:spMk id="10" creationId="{BFF3CD48-631D-2326-FC64-B1D62516F4A0}"/>
          </ac:spMkLst>
        </pc:spChg>
        <pc:picChg chg="add">
          <ac:chgData name="Daniela Rettenberger" userId="2d36efe0-473b-425b-ad50-08d8a9c212f8" providerId="ADAL" clId="{ABA54603-3222-43C8-8809-302DFE3A9AE5}" dt="2026-02-17T07:11:58.105" v="2603"/>
          <ac:picMkLst>
            <pc:docMk/>
            <pc:sldMk cId="1398789709" sldId="297"/>
            <ac:picMk id="1026" creationId="{1EB32E1A-AF7D-E562-F6B3-C2760EC6A66D}"/>
          </ac:picMkLst>
        </pc:picChg>
        <pc:picChg chg="add">
          <ac:chgData name="Daniela Rettenberger" userId="2d36efe0-473b-425b-ad50-08d8a9c212f8" providerId="ADAL" clId="{ABA54603-3222-43C8-8809-302DFE3A9AE5}" dt="2026-02-17T07:11:58.105" v="2603"/>
          <ac:picMkLst>
            <pc:docMk/>
            <pc:sldMk cId="1398789709" sldId="297"/>
            <ac:picMk id="1027" creationId="{E6FDA206-FD33-39D9-FB5D-AC3EC69A4CC2}"/>
          </ac:picMkLst>
        </pc:picChg>
        <pc:picChg chg="add">
          <ac:chgData name="Daniela Rettenberger" userId="2d36efe0-473b-425b-ad50-08d8a9c212f8" providerId="ADAL" clId="{ABA54603-3222-43C8-8809-302DFE3A9AE5}" dt="2026-02-17T07:11:58.105" v="2603"/>
          <ac:picMkLst>
            <pc:docMk/>
            <pc:sldMk cId="1398789709" sldId="297"/>
            <ac:picMk id="1028" creationId="{149A38D6-E28E-BF35-672E-4928667ACAB8}"/>
          </ac:picMkLst>
        </pc:picChg>
        <pc:picChg chg="add">
          <ac:chgData name="Daniela Rettenberger" userId="2d36efe0-473b-425b-ad50-08d8a9c212f8" providerId="ADAL" clId="{ABA54603-3222-43C8-8809-302DFE3A9AE5}" dt="2026-02-17T07:11:58.105" v="2603"/>
          <ac:picMkLst>
            <pc:docMk/>
            <pc:sldMk cId="1398789709" sldId="297"/>
            <ac:picMk id="1029" creationId="{3626EAF2-6426-D8D3-7816-25E323DB6609}"/>
          </ac:picMkLst>
        </pc:picChg>
        <pc:picChg chg="add">
          <ac:chgData name="Daniela Rettenberger" userId="2d36efe0-473b-425b-ad50-08d8a9c212f8" providerId="ADAL" clId="{ABA54603-3222-43C8-8809-302DFE3A9AE5}" dt="2026-02-17T07:11:58.105" v="2603"/>
          <ac:picMkLst>
            <pc:docMk/>
            <pc:sldMk cId="1398789709" sldId="297"/>
            <ac:picMk id="1030" creationId="{748B4156-28C0-1E62-7789-C32F9ED1E94E}"/>
          </ac:picMkLst>
        </pc:picChg>
      </pc:sldChg>
      <pc:sldChg chg="addSp delSp modSp new del mod">
        <pc:chgData name="Daniela Rettenberger" userId="2d36efe0-473b-425b-ad50-08d8a9c212f8" providerId="ADAL" clId="{ABA54603-3222-43C8-8809-302DFE3A9AE5}" dt="2026-02-17T07:08:47.937" v="2545" actId="2696"/>
        <pc:sldMkLst>
          <pc:docMk/>
          <pc:sldMk cId="815381579" sldId="298"/>
        </pc:sldMkLst>
        <pc:spChg chg="del">
          <ac:chgData name="Daniela Rettenberger" userId="2d36efe0-473b-425b-ad50-08d8a9c212f8" providerId="ADAL" clId="{ABA54603-3222-43C8-8809-302DFE3A9AE5}" dt="2026-02-16T14:09:42.449" v="2297" actId="931"/>
          <ac:spMkLst>
            <pc:docMk/>
            <pc:sldMk cId="815381579" sldId="298"/>
            <ac:spMk id="3" creationId="{977E34E9-4096-3575-077B-979B3BD82C06}"/>
          </ac:spMkLst>
        </pc:spChg>
        <pc:picChg chg="add mod ord">
          <ac:chgData name="Daniela Rettenberger" userId="2d36efe0-473b-425b-ad50-08d8a9c212f8" providerId="ADAL" clId="{ABA54603-3222-43C8-8809-302DFE3A9AE5}" dt="2026-02-16T14:09:44.068" v="2299" actId="962"/>
          <ac:picMkLst>
            <pc:docMk/>
            <pc:sldMk cId="815381579" sldId="298"/>
            <ac:picMk id="9" creationId="{F748441C-A836-E003-5D55-A6FCD848B386}"/>
          </ac:picMkLst>
        </pc:picChg>
      </pc:sldChg>
      <pc:sldChg chg="addSp delSp modSp new mod delAnim modAnim">
        <pc:chgData name="Daniela Rettenberger" userId="2d36efe0-473b-425b-ad50-08d8a9c212f8" providerId="ADAL" clId="{ABA54603-3222-43C8-8809-302DFE3A9AE5}" dt="2026-02-17T07:09:49.409" v="2551"/>
        <pc:sldMkLst>
          <pc:docMk/>
          <pc:sldMk cId="3632039405" sldId="299"/>
        </pc:sldMkLst>
        <pc:spChg chg="mod">
          <ac:chgData name="Daniela Rettenberger" userId="2d36efe0-473b-425b-ad50-08d8a9c212f8" providerId="ADAL" clId="{ABA54603-3222-43C8-8809-302DFE3A9AE5}" dt="2026-02-16T14:17:22.503" v="2376" actId="20577"/>
          <ac:spMkLst>
            <pc:docMk/>
            <pc:sldMk cId="3632039405" sldId="299"/>
            <ac:spMk id="2" creationId="{F6A32761-0971-71F1-3D54-87F33834CD47}"/>
          </ac:spMkLst>
        </pc:spChg>
        <pc:spChg chg="del">
          <ac:chgData name="Daniela Rettenberger" userId="2d36efe0-473b-425b-ad50-08d8a9c212f8" providerId="ADAL" clId="{ABA54603-3222-43C8-8809-302DFE3A9AE5}" dt="2026-02-16T14:14:04.198" v="2301" actId="3680"/>
          <ac:spMkLst>
            <pc:docMk/>
            <pc:sldMk cId="3632039405" sldId="299"/>
            <ac:spMk id="3" creationId="{E0201DA2-31E5-1982-ACBA-C2BA86B379CA}"/>
          </ac:spMkLst>
        </pc:spChg>
        <pc:spChg chg="del">
          <ac:chgData name="Daniela Rettenberger" userId="2d36efe0-473b-425b-ad50-08d8a9c212f8" providerId="ADAL" clId="{ABA54603-3222-43C8-8809-302DFE3A9AE5}" dt="2026-02-16T14:17:48.582" v="2379" actId="478"/>
          <ac:spMkLst>
            <pc:docMk/>
            <pc:sldMk cId="3632039405" sldId="299"/>
            <ac:spMk id="7" creationId="{793F91C0-B2A1-B472-4FBC-D9946F283A61}"/>
          </ac:spMkLst>
        </pc:spChg>
        <pc:graphicFrameChg chg="add mod ord modGraphic">
          <ac:chgData name="Daniela Rettenberger" userId="2d36efe0-473b-425b-ad50-08d8a9c212f8" providerId="ADAL" clId="{ABA54603-3222-43C8-8809-302DFE3A9AE5}" dt="2026-02-16T14:19:13.459" v="2451" actId="14734"/>
          <ac:graphicFrameMkLst>
            <pc:docMk/>
            <pc:sldMk cId="3632039405" sldId="299"/>
            <ac:graphicFrameMk id="8" creationId="{C879E64B-AA14-11FA-1D74-89BD9C4B34F7}"/>
          </ac:graphicFrameMkLst>
        </pc:graphicFrameChg>
        <pc:graphicFrameChg chg="add del mod">
          <ac:chgData name="Daniela Rettenberger" userId="2d36efe0-473b-425b-ad50-08d8a9c212f8" providerId="ADAL" clId="{ABA54603-3222-43C8-8809-302DFE3A9AE5}" dt="2026-02-17T07:09:28.921" v="2548" actId="21"/>
          <ac:graphicFrameMkLst>
            <pc:docMk/>
            <pc:sldMk cId="3632039405" sldId="299"/>
            <ac:graphicFrameMk id="11" creationId="{59DE8B90-1FCA-9D25-F3A7-3C9770B67A26}"/>
          </ac:graphicFrameMkLst>
        </pc:graphicFrameChg>
      </pc:sldChg>
      <pc:sldChg chg="addSp delSp modSp new del">
        <pc:chgData name="Daniela Rettenberger" userId="2d36efe0-473b-425b-ad50-08d8a9c212f8" providerId="ADAL" clId="{ABA54603-3222-43C8-8809-302DFE3A9AE5}" dt="2026-02-16T14:23:55.205" v="2482" actId="2696"/>
        <pc:sldMkLst>
          <pc:docMk/>
          <pc:sldMk cId="547187019" sldId="300"/>
        </pc:sldMkLst>
        <pc:spChg chg="del">
          <ac:chgData name="Daniela Rettenberger" userId="2d36efe0-473b-425b-ad50-08d8a9c212f8" providerId="ADAL" clId="{ABA54603-3222-43C8-8809-302DFE3A9AE5}" dt="2026-02-16T14:21:36.117" v="2476"/>
          <ac:spMkLst>
            <pc:docMk/>
            <pc:sldMk cId="547187019" sldId="300"/>
            <ac:spMk id="3" creationId="{A3450179-11E7-9A40-8644-520DAC5F8CEA}"/>
          </ac:spMkLst>
        </pc:spChg>
        <pc:graphicFrameChg chg="add mod">
          <ac:chgData name="Daniela Rettenberger" userId="2d36efe0-473b-425b-ad50-08d8a9c212f8" providerId="ADAL" clId="{ABA54603-3222-43C8-8809-302DFE3A9AE5}" dt="2026-02-16T14:21:36.117" v="2476"/>
          <ac:graphicFrameMkLst>
            <pc:docMk/>
            <pc:sldMk cId="547187019" sldId="300"/>
            <ac:graphicFrameMk id="8" creationId="{2B403746-EA0A-67A8-1837-6173D6A3B685}"/>
          </ac:graphicFrameMkLst>
        </pc:graphicFrameChg>
      </pc:sldChg>
      <pc:sldChg chg="addSp modSp new modAnim modNotesTx">
        <pc:chgData name="Daniela Rettenberger" userId="2d36efe0-473b-425b-ad50-08d8a9c212f8" providerId="ADAL" clId="{ABA54603-3222-43C8-8809-302DFE3A9AE5}" dt="2026-02-17T07:45:20.125" v="3362" actId="20577"/>
        <pc:sldMkLst>
          <pc:docMk/>
          <pc:sldMk cId="3071767617" sldId="300"/>
        </pc:sldMkLst>
        <pc:spChg chg="mod">
          <ac:chgData name="Daniela Rettenberger" userId="2d36efe0-473b-425b-ad50-08d8a9c212f8" providerId="ADAL" clId="{ABA54603-3222-43C8-8809-302DFE3A9AE5}" dt="2026-02-17T07:09:25.398" v="2547"/>
          <ac:spMkLst>
            <pc:docMk/>
            <pc:sldMk cId="3071767617" sldId="300"/>
            <ac:spMk id="2" creationId="{4BA24C34-8566-C8E2-6BE6-04634B784C1E}"/>
          </ac:spMkLst>
        </pc:spChg>
        <pc:graphicFrameChg chg="add mod">
          <ac:chgData name="Daniela Rettenberger" userId="2d36efe0-473b-425b-ad50-08d8a9c212f8" providerId="ADAL" clId="{ABA54603-3222-43C8-8809-302DFE3A9AE5}" dt="2026-02-17T07:09:33.504" v="2549"/>
          <ac:graphicFrameMkLst>
            <pc:docMk/>
            <pc:sldMk cId="3071767617" sldId="300"/>
            <ac:graphicFrameMk id="11" creationId="{59DE8B90-1FCA-9D25-F3A7-3C9770B67A26}"/>
          </ac:graphicFrameMkLst>
        </pc:graphicFrameChg>
      </pc:sldChg>
      <pc:sldChg chg="addSp delSp modSp new mod addAnim delAnim modAnim modNotesTx">
        <pc:chgData name="Daniela Rettenberger" userId="2d36efe0-473b-425b-ad50-08d8a9c212f8" providerId="ADAL" clId="{ABA54603-3222-43C8-8809-302DFE3A9AE5}" dt="2026-02-17T07:42:31.286" v="3288"/>
        <pc:sldMkLst>
          <pc:docMk/>
          <pc:sldMk cId="3539305716" sldId="301"/>
        </pc:sldMkLst>
        <pc:spChg chg="mod">
          <ac:chgData name="Daniela Rettenberger" userId="2d36efe0-473b-425b-ad50-08d8a9c212f8" providerId="ADAL" clId="{ABA54603-3222-43C8-8809-302DFE3A9AE5}" dt="2026-02-17T07:22:12.153" v="2865" actId="20577"/>
          <ac:spMkLst>
            <pc:docMk/>
            <pc:sldMk cId="3539305716" sldId="301"/>
            <ac:spMk id="2" creationId="{B5A7C2DC-A55D-9E23-83D6-CE9E4F6DCA6D}"/>
          </ac:spMkLst>
        </pc:spChg>
        <pc:spChg chg="mod">
          <ac:chgData name="Daniela Rettenberger" userId="2d36efe0-473b-425b-ad50-08d8a9c212f8" providerId="ADAL" clId="{ABA54603-3222-43C8-8809-302DFE3A9AE5}" dt="2026-02-17T07:35:42.399" v="3236" actId="21"/>
          <ac:spMkLst>
            <pc:docMk/>
            <pc:sldMk cId="3539305716" sldId="301"/>
            <ac:spMk id="3" creationId="{C1BAB601-FCE4-0BEB-22D6-C8D5040AD4DD}"/>
          </ac:spMkLst>
        </pc:spChg>
        <pc:spChg chg="mod">
          <ac:chgData name="Daniela Rettenberger" userId="2d36efe0-473b-425b-ad50-08d8a9c212f8" providerId="ADAL" clId="{ABA54603-3222-43C8-8809-302DFE3A9AE5}" dt="2026-02-17T07:39:18.629" v="3257" actId="6549"/>
          <ac:spMkLst>
            <pc:docMk/>
            <pc:sldMk cId="3539305716" sldId="301"/>
            <ac:spMk id="4" creationId="{BD7D1006-F89D-0A3C-CE5E-2613FCD486F1}"/>
          </ac:spMkLst>
        </pc:spChg>
        <pc:spChg chg="del">
          <ac:chgData name="Daniela Rettenberger" userId="2d36efe0-473b-425b-ad50-08d8a9c212f8" providerId="ADAL" clId="{ABA54603-3222-43C8-8809-302DFE3A9AE5}" dt="2026-02-17T07:36:47.190" v="3248" actId="478"/>
          <ac:spMkLst>
            <pc:docMk/>
            <pc:sldMk cId="3539305716" sldId="301"/>
            <ac:spMk id="8" creationId="{1BD6449E-3401-3E49-EAC0-1B7298B72D48}"/>
          </ac:spMkLst>
        </pc:spChg>
        <pc:spChg chg="del">
          <ac:chgData name="Daniela Rettenberger" userId="2d36efe0-473b-425b-ad50-08d8a9c212f8" providerId="ADAL" clId="{ABA54603-3222-43C8-8809-302DFE3A9AE5}" dt="2026-02-17T07:36:48.249" v="3249" actId="478"/>
          <ac:spMkLst>
            <pc:docMk/>
            <pc:sldMk cId="3539305716" sldId="301"/>
            <ac:spMk id="9" creationId="{0C1A91E9-5FF7-1F55-EF17-A9CE39117F32}"/>
          </ac:spMkLst>
        </pc:spChg>
        <pc:spChg chg="add mod">
          <ac:chgData name="Daniela Rettenberger" userId="2d36efe0-473b-425b-ad50-08d8a9c212f8" providerId="ADAL" clId="{ABA54603-3222-43C8-8809-302DFE3A9AE5}" dt="2026-02-17T07:42:09.629" v="3286" actId="1076"/>
          <ac:spMkLst>
            <pc:docMk/>
            <pc:sldMk cId="3539305716" sldId="301"/>
            <ac:spMk id="10" creationId="{84F24858-CCFA-3452-BDE2-5F348BDDA5AE}"/>
          </ac:spMkLst>
        </pc:spChg>
        <pc:spChg chg="add del mod">
          <ac:chgData name="Daniela Rettenberger" userId="2d36efe0-473b-425b-ad50-08d8a9c212f8" providerId="ADAL" clId="{ABA54603-3222-43C8-8809-302DFE3A9AE5}" dt="2026-02-17T07:40:36.534" v="3269"/>
          <ac:spMkLst>
            <pc:docMk/>
            <pc:sldMk cId="3539305716" sldId="301"/>
            <ac:spMk id="11" creationId="{7F8AEB7F-9D95-39CD-E2DE-EEA5D92E436B}"/>
          </ac:spMkLst>
        </pc:spChg>
        <pc:spChg chg="add mod">
          <ac:chgData name="Daniela Rettenberger" userId="2d36efe0-473b-425b-ad50-08d8a9c212f8" providerId="ADAL" clId="{ABA54603-3222-43C8-8809-302DFE3A9AE5}" dt="2026-02-17T07:41:57.270" v="3285" actId="1076"/>
          <ac:spMkLst>
            <pc:docMk/>
            <pc:sldMk cId="3539305716" sldId="301"/>
            <ac:spMk id="12" creationId="{FDEAD89F-D357-983F-9A85-9E42508D437F}"/>
          </ac:spMkLst>
        </pc:sp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Diagramm%20in%20Microsoft%20PowerPoint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'[Diagramm in Microsoft PowerPoint]Tabelle1'!$B$1</c:f>
              <c:strCache>
                <c:ptCount val="1"/>
                <c:pt idx="0">
                  <c:v>Löwenzahn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'[Diagramm in Microsoft PowerPoint]Tabelle1'!$A$2:$A$5</c:f>
              <c:strCache>
                <c:ptCount val="4"/>
                <c:pt idx="0">
                  <c:v>Erfassung 1</c:v>
                </c:pt>
                <c:pt idx="1">
                  <c:v>Erfassung 2</c:v>
                </c:pt>
                <c:pt idx="2">
                  <c:v>Erfassung 3</c:v>
                </c:pt>
                <c:pt idx="3">
                  <c:v>Erfassung 4</c:v>
                </c:pt>
              </c:strCache>
            </c:strRef>
          </c:cat>
          <c:val>
            <c:numRef>
              <c:f>'[Diagramm in Microsoft PowerPoint]Tabelle1'!$B$2:$B$5</c:f>
              <c:numCache>
                <c:formatCode>0%</c:formatCode>
                <c:ptCount val="4"/>
                <c:pt idx="0">
                  <c:v>0.05</c:v>
                </c:pt>
                <c:pt idx="1">
                  <c:v>0.04</c:v>
                </c:pt>
                <c:pt idx="2">
                  <c:v>0.05</c:v>
                </c:pt>
                <c:pt idx="3">
                  <c:v>0.03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D2B-4B89-BE9E-FF4F1F820C86}"/>
            </c:ext>
          </c:extLst>
        </c:ser>
        <c:ser>
          <c:idx val="1"/>
          <c:order val="1"/>
          <c:tx>
            <c:strRef>
              <c:f>'[Diagramm in Microsoft PowerPoint]Tabelle1'!$C$1</c:f>
              <c:strCache>
                <c:ptCount val="1"/>
                <c:pt idx="0">
                  <c:v>Breitwegerich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'[Diagramm in Microsoft PowerPoint]Tabelle1'!$A$2:$A$5</c:f>
              <c:strCache>
                <c:ptCount val="4"/>
                <c:pt idx="0">
                  <c:v>Erfassung 1</c:v>
                </c:pt>
                <c:pt idx="1">
                  <c:v>Erfassung 2</c:v>
                </c:pt>
                <c:pt idx="2">
                  <c:v>Erfassung 3</c:v>
                </c:pt>
                <c:pt idx="3">
                  <c:v>Erfassung 4</c:v>
                </c:pt>
              </c:strCache>
            </c:strRef>
          </c:cat>
          <c:val>
            <c:numRef>
              <c:f>'[Diagramm in Microsoft PowerPoint]Tabelle1'!$C$2:$C$5</c:f>
              <c:numCache>
                <c:formatCode>0%</c:formatCode>
                <c:ptCount val="4"/>
                <c:pt idx="0">
                  <c:v>0.04</c:v>
                </c:pt>
                <c:pt idx="1">
                  <c:v>0.02</c:v>
                </c:pt>
                <c:pt idx="2">
                  <c:v>0.05</c:v>
                </c:pt>
                <c:pt idx="3">
                  <c:v>0.03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D2B-4B89-BE9E-FF4F1F820C86}"/>
            </c:ext>
          </c:extLst>
        </c:ser>
        <c:ser>
          <c:idx val="2"/>
          <c:order val="2"/>
          <c:tx>
            <c:strRef>
              <c:f>'[Diagramm in Microsoft PowerPoint]Tabelle1'!$D$1</c:f>
              <c:strCache>
                <c:ptCount val="1"/>
                <c:pt idx="0">
                  <c:v>Spitzwegerich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'[Diagramm in Microsoft PowerPoint]Tabelle1'!$A$2:$A$5</c:f>
              <c:strCache>
                <c:ptCount val="4"/>
                <c:pt idx="0">
                  <c:v>Erfassung 1</c:v>
                </c:pt>
                <c:pt idx="1">
                  <c:v>Erfassung 2</c:v>
                </c:pt>
                <c:pt idx="2">
                  <c:v>Erfassung 3</c:v>
                </c:pt>
                <c:pt idx="3">
                  <c:v>Erfassung 4</c:v>
                </c:pt>
              </c:strCache>
            </c:strRef>
          </c:cat>
          <c:val>
            <c:numRef>
              <c:f>'[Diagramm in Microsoft PowerPoint]Tabelle1'!$D$2:$D$5</c:f>
              <c:numCache>
                <c:formatCode>0%</c:formatCode>
                <c:ptCount val="4"/>
                <c:pt idx="0">
                  <c:v>0.02</c:v>
                </c:pt>
                <c:pt idx="1">
                  <c:v>0.02</c:v>
                </c:pt>
                <c:pt idx="2">
                  <c:v>0.02</c:v>
                </c:pt>
                <c:pt idx="3">
                  <c:v>0.01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CD2B-4B89-BE9E-FF4F1F820C86}"/>
            </c:ext>
          </c:extLst>
        </c:ser>
        <c:ser>
          <c:idx val="3"/>
          <c:order val="3"/>
          <c:tx>
            <c:strRef>
              <c:f>'[Diagramm in Microsoft PowerPoint]Tabelle1'!$E$1</c:f>
              <c:strCache>
                <c:ptCount val="1"/>
                <c:pt idx="0">
                  <c:v>Kamille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'[Diagramm in Microsoft PowerPoint]Tabelle1'!$A$2:$A$5</c:f>
              <c:strCache>
                <c:ptCount val="4"/>
                <c:pt idx="0">
                  <c:v>Erfassung 1</c:v>
                </c:pt>
                <c:pt idx="1">
                  <c:v>Erfassung 2</c:v>
                </c:pt>
                <c:pt idx="2">
                  <c:v>Erfassung 3</c:v>
                </c:pt>
                <c:pt idx="3">
                  <c:v>Erfassung 4</c:v>
                </c:pt>
              </c:strCache>
            </c:strRef>
          </c:cat>
          <c:val>
            <c:numRef>
              <c:f>'[Diagramm in Microsoft PowerPoint]Tabelle1'!$E$2:$E$5</c:f>
              <c:numCache>
                <c:formatCode>0%</c:formatCode>
                <c:ptCount val="4"/>
                <c:pt idx="0">
                  <c:v>0.03</c:v>
                </c:pt>
                <c:pt idx="1">
                  <c:v>0.03</c:v>
                </c:pt>
                <c:pt idx="2">
                  <c:v>0.02</c:v>
                </c:pt>
                <c:pt idx="3">
                  <c:v>0.04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CD2B-4B89-BE9E-FF4F1F820C86}"/>
            </c:ext>
          </c:extLst>
        </c:ser>
        <c:ser>
          <c:idx val="4"/>
          <c:order val="4"/>
          <c:tx>
            <c:strRef>
              <c:f>'[Diagramm in Microsoft PowerPoint]Tabelle1'!$F$1</c:f>
              <c:strCache>
                <c:ptCount val="1"/>
                <c:pt idx="0">
                  <c:v>Hahnenfuß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cat>
            <c:strRef>
              <c:f>'[Diagramm in Microsoft PowerPoint]Tabelle1'!$A$2:$A$5</c:f>
              <c:strCache>
                <c:ptCount val="4"/>
                <c:pt idx="0">
                  <c:v>Erfassung 1</c:v>
                </c:pt>
                <c:pt idx="1">
                  <c:v>Erfassung 2</c:v>
                </c:pt>
                <c:pt idx="2">
                  <c:v>Erfassung 3</c:v>
                </c:pt>
                <c:pt idx="3">
                  <c:v>Erfassung 4</c:v>
                </c:pt>
              </c:strCache>
            </c:strRef>
          </c:cat>
          <c:val>
            <c:numRef>
              <c:f>'[Diagramm in Microsoft PowerPoint]Tabelle1'!$F$2:$F$5</c:f>
              <c:numCache>
                <c:formatCode>0%</c:formatCode>
                <c:ptCount val="4"/>
                <c:pt idx="0">
                  <c:v>0.01</c:v>
                </c:pt>
                <c:pt idx="1">
                  <c:v>0</c:v>
                </c:pt>
                <c:pt idx="2">
                  <c:v>0</c:v>
                </c:pt>
                <c:pt idx="3">
                  <c:v>0.02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CD2B-4B89-BE9E-FF4F1F820C86}"/>
            </c:ext>
          </c:extLst>
        </c:ser>
        <c:ser>
          <c:idx val="5"/>
          <c:order val="5"/>
          <c:tx>
            <c:strRef>
              <c:f>'[Diagramm in Microsoft PowerPoint]Tabelle1'!$G$1</c:f>
              <c:strCache>
                <c:ptCount val="1"/>
                <c:pt idx="0">
                  <c:v>Rispengras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cat>
            <c:strRef>
              <c:f>'[Diagramm in Microsoft PowerPoint]Tabelle1'!$A$2:$A$5</c:f>
              <c:strCache>
                <c:ptCount val="4"/>
                <c:pt idx="0">
                  <c:v>Erfassung 1</c:v>
                </c:pt>
                <c:pt idx="1">
                  <c:v>Erfassung 2</c:v>
                </c:pt>
                <c:pt idx="2">
                  <c:v>Erfassung 3</c:v>
                </c:pt>
                <c:pt idx="3">
                  <c:v>Erfassung 4</c:v>
                </c:pt>
              </c:strCache>
            </c:strRef>
          </c:cat>
          <c:val>
            <c:numRef>
              <c:f>'[Diagramm in Microsoft PowerPoint]Tabelle1'!$G$2:$G$5</c:f>
              <c:numCache>
                <c:formatCode>0%</c:formatCode>
                <c:ptCount val="4"/>
                <c:pt idx="0">
                  <c:v>0.05</c:v>
                </c:pt>
                <c:pt idx="1">
                  <c:v>0.05</c:v>
                </c:pt>
                <c:pt idx="2">
                  <c:v>0.04</c:v>
                </c:pt>
                <c:pt idx="3">
                  <c:v>0.05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CD2B-4B89-BE9E-FF4F1F820C86}"/>
            </c:ext>
          </c:extLst>
        </c:ser>
        <c:ser>
          <c:idx val="6"/>
          <c:order val="6"/>
          <c:tx>
            <c:strRef>
              <c:f>'[Diagramm in Microsoft PowerPoint]Tabelle1'!$H$1</c:f>
              <c:strCache>
                <c:ptCount val="1"/>
                <c:pt idx="0">
                  <c:v>Dach-Trespe</c:v>
                </c:pt>
              </c:strCache>
            </c:strRef>
          </c:tx>
          <c:spPr>
            <a:solidFill>
              <a:schemeClr val="accent1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'[Diagramm in Microsoft PowerPoint]Tabelle1'!$A$2:$A$5</c:f>
              <c:strCache>
                <c:ptCount val="4"/>
                <c:pt idx="0">
                  <c:v>Erfassung 1</c:v>
                </c:pt>
                <c:pt idx="1">
                  <c:v>Erfassung 2</c:v>
                </c:pt>
                <c:pt idx="2">
                  <c:v>Erfassung 3</c:v>
                </c:pt>
                <c:pt idx="3">
                  <c:v>Erfassung 4</c:v>
                </c:pt>
              </c:strCache>
            </c:strRef>
          </c:cat>
          <c:val>
            <c:numRef>
              <c:f>'[Diagramm in Microsoft PowerPoint]Tabelle1'!$H$2:$H$5</c:f>
              <c:numCache>
                <c:formatCode>0%</c:formatCode>
                <c:ptCount val="4"/>
                <c:pt idx="0">
                  <c:v>0.03</c:v>
                </c:pt>
                <c:pt idx="1">
                  <c:v>0.05</c:v>
                </c:pt>
                <c:pt idx="2">
                  <c:v>0.02</c:v>
                </c:pt>
                <c:pt idx="3">
                  <c:v>0.04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CD2B-4B89-BE9E-FF4F1F820C86}"/>
            </c:ext>
          </c:extLst>
        </c:ser>
        <c:ser>
          <c:idx val="7"/>
          <c:order val="7"/>
          <c:tx>
            <c:strRef>
              <c:f>'[Diagramm in Microsoft PowerPoint]Tabelle1'!$I$1</c:f>
              <c:strCache>
                <c:ptCount val="1"/>
                <c:pt idx="0">
                  <c:v>Wiesenklee</c:v>
                </c:pt>
              </c:strCache>
            </c:strRef>
          </c:tx>
          <c:spPr>
            <a:solidFill>
              <a:schemeClr val="accent2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'[Diagramm in Microsoft PowerPoint]Tabelle1'!$A$2:$A$5</c:f>
              <c:strCache>
                <c:ptCount val="4"/>
                <c:pt idx="0">
                  <c:v>Erfassung 1</c:v>
                </c:pt>
                <c:pt idx="1">
                  <c:v>Erfassung 2</c:v>
                </c:pt>
                <c:pt idx="2">
                  <c:v>Erfassung 3</c:v>
                </c:pt>
                <c:pt idx="3">
                  <c:v>Erfassung 4</c:v>
                </c:pt>
              </c:strCache>
            </c:strRef>
          </c:cat>
          <c:val>
            <c:numRef>
              <c:f>'[Diagramm in Microsoft PowerPoint]Tabelle1'!$I$2:$I$5</c:f>
              <c:numCache>
                <c:formatCode>0%</c:formatCode>
                <c:ptCount val="4"/>
                <c:pt idx="0">
                  <c:v>0.02</c:v>
                </c:pt>
                <c:pt idx="1">
                  <c:v>0.02</c:v>
                </c:pt>
                <c:pt idx="2">
                  <c:v>0.04</c:v>
                </c:pt>
                <c:pt idx="3">
                  <c:v>0.01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CD2B-4B89-BE9E-FF4F1F820C86}"/>
            </c:ext>
          </c:extLst>
        </c:ser>
        <c:ser>
          <c:idx val="8"/>
          <c:order val="8"/>
          <c:tx>
            <c:strRef>
              <c:f>'[Diagramm in Microsoft PowerPoint]Tabelle1'!$J$1</c:f>
              <c:strCache>
                <c:ptCount val="1"/>
                <c:pt idx="0">
                  <c:v>Schafgarbe</c:v>
                </c:pt>
              </c:strCache>
            </c:strRef>
          </c:tx>
          <c:spPr>
            <a:solidFill>
              <a:schemeClr val="accent3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'[Diagramm in Microsoft PowerPoint]Tabelle1'!$A$2:$A$5</c:f>
              <c:strCache>
                <c:ptCount val="4"/>
                <c:pt idx="0">
                  <c:v>Erfassung 1</c:v>
                </c:pt>
                <c:pt idx="1">
                  <c:v>Erfassung 2</c:v>
                </c:pt>
                <c:pt idx="2">
                  <c:v>Erfassung 3</c:v>
                </c:pt>
                <c:pt idx="3">
                  <c:v>Erfassung 4</c:v>
                </c:pt>
              </c:strCache>
            </c:strRef>
          </c:cat>
          <c:val>
            <c:numRef>
              <c:f>'[Diagramm in Microsoft PowerPoint]Tabelle1'!$J$2:$J$5</c:f>
              <c:numCache>
                <c:formatCode>0%</c:formatCode>
                <c:ptCount val="4"/>
                <c:pt idx="0">
                  <c:v>0.02</c:v>
                </c:pt>
                <c:pt idx="1">
                  <c:v>0.03</c:v>
                </c:pt>
                <c:pt idx="2">
                  <c:v>0.01</c:v>
                </c:pt>
                <c:pt idx="3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CD2B-4B89-BE9E-FF4F1F820C8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196230752"/>
        <c:axId val="1821047264"/>
      </c:barChart>
      <c:catAx>
        <c:axId val="11962307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1821047264"/>
        <c:crosses val="autoZero"/>
        <c:auto val="1"/>
        <c:lblAlgn val="ctr"/>
        <c:lblOffset val="100"/>
        <c:noMultiLvlLbl val="0"/>
      </c:catAx>
      <c:valAx>
        <c:axId val="182104726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119623075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de-DE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de-DE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de-DE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Tabelle1!$B$1</c:f>
              <c:strCache>
                <c:ptCount val="1"/>
                <c:pt idx="0">
                  <c:v>Mittelwert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BA6C-480D-8454-57DB5A48A6CD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BA6C-480D-8454-57DB5A48A6CD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BA6C-480D-8454-57DB5A48A6CD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BA6C-480D-8454-57DB5A48A6CD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BA6C-480D-8454-57DB5A48A6CD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BA6C-480D-8454-57DB5A48A6CD}"/>
              </c:ext>
            </c:extLst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BA6C-480D-8454-57DB5A48A6CD}"/>
              </c:ext>
            </c:extLst>
          </c:dPt>
          <c:dPt>
            <c:idx val="7"/>
            <c:bubble3D val="0"/>
            <c:spPr>
              <a:solidFill>
                <a:schemeClr val="accent2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F-BA6C-480D-8454-57DB5A48A6CD}"/>
              </c:ext>
            </c:extLst>
          </c:dPt>
          <c:dPt>
            <c:idx val="8"/>
            <c:bubble3D val="0"/>
            <c:spPr>
              <a:solidFill>
                <a:schemeClr val="accent3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1-BA6C-480D-8454-57DB5A48A6CD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de-DE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Tabelle1!$A$2:$A$10</c:f>
              <c:strCache>
                <c:ptCount val="9"/>
                <c:pt idx="0">
                  <c:v>Rispengras</c:v>
                </c:pt>
                <c:pt idx="1">
                  <c:v>Löwenzahn</c:v>
                </c:pt>
                <c:pt idx="2">
                  <c:v>Breitwegerich</c:v>
                </c:pt>
                <c:pt idx="3">
                  <c:v>Dach-Trespe</c:v>
                </c:pt>
                <c:pt idx="4">
                  <c:v>Kamille</c:v>
                </c:pt>
                <c:pt idx="5">
                  <c:v>Wiesenklee</c:v>
                </c:pt>
                <c:pt idx="6">
                  <c:v>Spitzwegerich</c:v>
                </c:pt>
                <c:pt idx="7">
                  <c:v>Schafgarbe</c:v>
                </c:pt>
                <c:pt idx="8">
                  <c:v>Hahnenfuß</c:v>
                </c:pt>
              </c:strCache>
            </c:strRef>
          </c:cat>
          <c:val>
            <c:numRef>
              <c:f>Tabelle1!$B$2:$B$10</c:f>
              <c:numCache>
                <c:formatCode>General</c:formatCode>
                <c:ptCount val="9"/>
                <c:pt idx="0">
                  <c:v>4.75</c:v>
                </c:pt>
                <c:pt idx="1">
                  <c:v>4.25</c:v>
                </c:pt>
                <c:pt idx="2">
                  <c:v>3.5</c:v>
                </c:pt>
                <c:pt idx="3">
                  <c:v>3.5</c:v>
                </c:pt>
                <c:pt idx="4">
                  <c:v>3</c:v>
                </c:pt>
                <c:pt idx="5">
                  <c:v>2.25</c:v>
                </c:pt>
                <c:pt idx="6">
                  <c:v>1.75</c:v>
                </c:pt>
                <c:pt idx="7">
                  <c:v>1.5</c:v>
                </c:pt>
                <c:pt idx="8">
                  <c:v>0.75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2-BA6C-480D-8454-57DB5A48A6CD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de-DE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de-DE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E20A10A-A183-4CA2-8E46-C3074526688F}" type="doc">
      <dgm:prSet loTypeId="urn:microsoft.com/office/officeart/2005/8/layout/venn1" loCatId="relationship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de-DE"/>
        </a:p>
      </dgm:t>
    </dgm:pt>
    <dgm:pt modelId="{A576524F-6309-4582-85F2-B4223A086E26}">
      <dgm:prSet phldrT="[Text]" phldr="0" custT="1"/>
      <dgm:spPr/>
      <dgm:t>
        <a:bodyPr/>
        <a:lstStyle/>
        <a:p>
          <a:r>
            <a:rPr lang="de-AT" sz="1800" dirty="0"/>
            <a:t>Ökosystemvielfalt</a:t>
          </a:r>
          <a:endParaRPr lang="de-DE" sz="1500" dirty="0"/>
        </a:p>
      </dgm:t>
    </dgm:pt>
    <dgm:pt modelId="{B5AE8658-FC84-40A1-98E8-676CD564C631}" type="parTrans" cxnId="{2092597E-4DA9-4A43-B8C5-441E4DC762A9}">
      <dgm:prSet/>
      <dgm:spPr/>
      <dgm:t>
        <a:bodyPr/>
        <a:lstStyle/>
        <a:p>
          <a:endParaRPr lang="de-DE"/>
        </a:p>
      </dgm:t>
    </dgm:pt>
    <dgm:pt modelId="{255A146F-F986-4D5B-94AC-3EF5341974EC}" type="sibTrans" cxnId="{2092597E-4DA9-4A43-B8C5-441E4DC762A9}">
      <dgm:prSet/>
      <dgm:spPr/>
      <dgm:t>
        <a:bodyPr/>
        <a:lstStyle/>
        <a:p>
          <a:endParaRPr lang="de-DE"/>
        </a:p>
      </dgm:t>
    </dgm:pt>
    <dgm:pt modelId="{34E0CFD2-561D-4BAB-8349-34D1D8C97F70}">
      <dgm:prSet phldrT="[Text]" phldr="0" custT="1"/>
      <dgm:spPr>
        <a:solidFill>
          <a:srgbClr val="DD052D">
            <a:alpha val="50000"/>
          </a:srgbClr>
        </a:solidFill>
      </dgm:spPr>
      <dgm:t>
        <a:bodyPr/>
        <a:lstStyle/>
        <a:p>
          <a:r>
            <a:rPr lang="de-AT" sz="1800" dirty="0"/>
            <a:t>Artenvielfalt</a:t>
          </a:r>
          <a:endParaRPr lang="de-DE" sz="1800" dirty="0"/>
        </a:p>
      </dgm:t>
    </dgm:pt>
    <dgm:pt modelId="{2375C2B6-329B-405F-9F9A-A08FCE525BF8}" type="parTrans" cxnId="{5E9FEABA-39B3-466B-BBB0-5D673857C779}">
      <dgm:prSet/>
      <dgm:spPr/>
      <dgm:t>
        <a:bodyPr/>
        <a:lstStyle/>
        <a:p>
          <a:endParaRPr lang="de-DE"/>
        </a:p>
      </dgm:t>
    </dgm:pt>
    <dgm:pt modelId="{7C09B906-077C-434F-A4AE-CF35F0C751FB}" type="sibTrans" cxnId="{5E9FEABA-39B3-466B-BBB0-5D673857C779}">
      <dgm:prSet/>
      <dgm:spPr/>
      <dgm:t>
        <a:bodyPr/>
        <a:lstStyle/>
        <a:p>
          <a:endParaRPr lang="de-DE"/>
        </a:p>
      </dgm:t>
    </dgm:pt>
    <dgm:pt modelId="{2FEB6518-CA20-4C17-9BAB-BFD1EBBFBD80}">
      <dgm:prSet phldrT="[Text]" phldr="0"/>
      <dgm:spPr>
        <a:solidFill>
          <a:srgbClr val="EF7C00">
            <a:alpha val="49804"/>
          </a:srgbClr>
        </a:solidFill>
      </dgm:spPr>
      <dgm:t>
        <a:bodyPr/>
        <a:lstStyle/>
        <a:p>
          <a:r>
            <a:rPr lang="de-AT" dirty="0"/>
            <a:t>Genetische Vielfalt</a:t>
          </a:r>
          <a:endParaRPr lang="de-DE" dirty="0"/>
        </a:p>
      </dgm:t>
    </dgm:pt>
    <dgm:pt modelId="{AE9825B3-D3E4-4BEF-BA90-E8157A7B03B9}" type="parTrans" cxnId="{8EFEBAAD-067B-4A78-8866-06A64027F294}">
      <dgm:prSet/>
      <dgm:spPr/>
      <dgm:t>
        <a:bodyPr/>
        <a:lstStyle/>
        <a:p>
          <a:endParaRPr lang="de-DE"/>
        </a:p>
      </dgm:t>
    </dgm:pt>
    <dgm:pt modelId="{D9DE112C-CA51-41DC-9D29-2B7F7F927BE4}" type="sibTrans" cxnId="{8EFEBAAD-067B-4A78-8866-06A64027F294}">
      <dgm:prSet/>
      <dgm:spPr/>
      <dgm:t>
        <a:bodyPr/>
        <a:lstStyle/>
        <a:p>
          <a:endParaRPr lang="de-DE"/>
        </a:p>
      </dgm:t>
    </dgm:pt>
    <dgm:pt modelId="{C4F50214-FBFC-4D02-9274-2F0975FB6C9A}" type="pres">
      <dgm:prSet presAssocID="{1E20A10A-A183-4CA2-8E46-C3074526688F}" presName="compositeShape" presStyleCnt="0">
        <dgm:presLayoutVars>
          <dgm:chMax val="7"/>
          <dgm:dir/>
          <dgm:resizeHandles val="exact"/>
        </dgm:presLayoutVars>
      </dgm:prSet>
      <dgm:spPr/>
    </dgm:pt>
    <dgm:pt modelId="{08DB71F7-38EA-4A7F-A3D2-A02F894DC01A}" type="pres">
      <dgm:prSet presAssocID="{A576524F-6309-4582-85F2-B4223A086E26}" presName="circ1" presStyleLbl="vennNode1" presStyleIdx="0" presStyleCnt="3"/>
      <dgm:spPr/>
    </dgm:pt>
    <dgm:pt modelId="{11F75F43-1EDD-45ED-AB16-B56FA4001A02}" type="pres">
      <dgm:prSet presAssocID="{A576524F-6309-4582-85F2-B4223A086E26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</dgm:pt>
    <dgm:pt modelId="{F4024BE7-0670-41AB-B144-59CDE7BFA2F5}" type="pres">
      <dgm:prSet presAssocID="{34E0CFD2-561D-4BAB-8349-34D1D8C97F70}" presName="circ2" presStyleLbl="vennNode1" presStyleIdx="1" presStyleCnt="3"/>
      <dgm:spPr/>
    </dgm:pt>
    <dgm:pt modelId="{2FECC7BE-1D7E-4A61-B21E-7CF0C6D9542D}" type="pres">
      <dgm:prSet presAssocID="{34E0CFD2-561D-4BAB-8349-34D1D8C97F70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</dgm:pt>
    <dgm:pt modelId="{A4538183-81A1-4FA4-A48A-A720E8233207}" type="pres">
      <dgm:prSet presAssocID="{2FEB6518-CA20-4C17-9BAB-BFD1EBBFBD80}" presName="circ3" presStyleLbl="vennNode1" presStyleIdx="2" presStyleCnt="3"/>
      <dgm:spPr/>
    </dgm:pt>
    <dgm:pt modelId="{EFAB0243-F3B2-4FCA-B8E7-F98FE7B5945F}" type="pres">
      <dgm:prSet presAssocID="{2FEB6518-CA20-4C17-9BAB-BFD1EBBFBD80}" presName="circ3Tx" presStyleLbl="revTx" presStyleIdx="0" presStyleCnt="0">
        <dgm:presLayoutVars>
          <dgm:chMax val="0"/>
          <dgm:chPref val="0"/>
          <dgm:bulletEnabled val="1"/>
        </dgm:presLayoutVars>
      </dgm:prSet>
      <dgm:spPr/>
    </dgm:pt>
  </dgm:ptLst>
  <dgm:cxnLst>
    <dgm:cxn modelId="{989C0928-6996-4B35-826E-32133DFA7E2C}" type="presOf" srcId="{2FEB6518-CA20-4C17-9BAB-BFD1EBBFBD80}" destId="{EFAB0243-F3B2-4FCA-B8E7-F98FE7B5945F}" srcOrd="1" destOrd="0" presId="urn:microsoft.com/office/officeart/2005/8/layout/venn1"/>
    <dgm:cxn modelId="{68CF513E-8409-46D0-86D1-6E844FCC2F97}" type="presOf" srcId="{2FEB6518-CA20-4C17-9BAB-BFD1EBBFBD80}" destId="{A4538183-81A1-4FA4-A48A-A720E8233207}" srcOrd="0" destOrd="0" presId="urn:microsoft.com/office/officeart/2005/8/layout/venn1"/>
    <dgm:cxn modelId="{A8A6E079-E8EA-4407-AF30-38E59C38303A}" type="presOf" srcId="{1E20A10A-A183-4CA2-8E46-C3074526688F}" destId="{C4F50214-FBFC-4D02-9274-2F0975FB6C9A}" srcOrd="0" destOrd="0" presId="urn:microsoft.com/office/officeart/2005/8/layout/venn1"/>
    <dgm:cxn modelId="{1760AF7C-B1C2-45E9-9423-DE8A956707E1}" type="presOf" srcId="{34E0CFD2-561D-4BAB-8349-34D1D8C97F70}" destId="{2FECC7BE-1D7E-4A61-B21E-7CF0C6D9542D}" srcOrd="1" destOrd="0" presId="urn:microsoft.com/office/officeart/2005/8/layout/venn1"/>
    <dgm:cxn modelId="{2092597E-4DA9-4A43-B8C5-441E4DC762A9}" srcId="{1E20A10A-A183-4CA2-8E46-C3074526688F}" destId="{A576524F-6309-4582-85F2-B4223A086E26}" srcOrd="0" destOrd="0" parTransId="{B5AE8658-FC84-40A1-98E8-676CD564C631}" sibTransId="{255A146F-F986-4D5B-94AC-3EF5341974EC}"/>
    <dgm:cxn modelId="{1E28AD86-CF31-4EDF-966C-2697DD9BCC8D}" type="presOf" srcId="{34E0CFD2-561D-4BAB-8349-34D1D8C97F70}" destId="{F4024BE7-0670-41AB-B144-59CDE7BFA2F5}" srcOrd="0" destOrd="0" presId="urn:microsoft.com/office/officeart/2005/8/layout/venn1"/>
    <dgm:cxn modelId="{15AC328C-0D78-4487-ACCA-5FBE723E0E62}" type="presOf" srcId="{A576524F-6309-4582-85F2-B4223A086E26}" destId="{11F75F43-1EDD-45ED-AB16-B56FA4001A02}" srcOrd="1" destOrd="0" presId="urn:microsoft.com/office/officeart/2005/8/layout/venn1"/>
    <dgm:cxn modelId="{8EFEBAAD-067B-4A78-8866-06A64027F294}" srcId="{1E20A10A-A183-4CA2-8E46-C3074526688F}" destId="{2FEB6518-CA20-4C17-9BAB-BFD1EBBFBD80}" srcOrd="2" destOrd="0" parTransId="{AE9825B3-D3E4-4BEF-BA90-E8157A7B03B9}" sibTransId="{D9DE112C-CA51-41DC-9D29-2B7F7F927BE4}"/>
    <dgm:cxn modelId="{5E9FEABA-39B3-466B-BBB0-5D673857C779}" srcId="{1E20A10A-A183-4CA2-8E46-C3074526688F}" destId="{34E0CFD2-561D-4BAB-8349-34D1D8C97F70}" srcOrd="1" destOrd="0" parTransId="{2375C2B6-329B-405F-9F9A-A08FCE525BF8}" sibTransId="{7C09B906-077C-434F-A4AE-CF35F0C751FB}"/>
    <dgm:cxn modelId="{0013B2D8-59C5-4702-99F0-57890C2DA2FF}" type="presOf" srcId="{A576524F-6309-4582-85F2-B4223A086E26}" destId="{08DB71F7-38EA-4A7F-A3D2-A02F894DC01A}" srcOrd="0" destOrd="0" presId="urn:microsoft.com/office/officeart/2005/8/layout/venn1"/>
    <dgm:cxn modelId="{6E252A32-4024-48EA-99AE-766789807A94}" type="presParOf" srcId="{C4F50214-FBFC-4D02-9274-2F0975FB6C9A}" destId="{08DB71F7-38EA-4A7F-A3D2-A02F894DC01A}" srcOrd="0" destOrd="0" presId="urn:microsoft.com/office/officeart/2005/8/layout/venn1"/>
    <dgm:cxn modelId="{4B14F7CE-6797-4E85-8021-D97EDEAE727A}" type="presParOf" srcId="{C4F50214-FBFC-4D02-9274-2F0975FB6C9A}" destId="{11F75F43-1EDD-45ED-AB16-B56FA4001A02}" srcOrd="1" destOrd="0" presId="urn:microsoft.com/office/officeart/2005/8/layout/venn1"/>
    <dgm:cxn modelId="{BAE94C93-C37C-4C47-981C-CD562C285395}" type="presParOf" srcId="{C4F50214-FBFC-4D02-9274-2F0975FB6C9A}" destId="{F4024BE7-0670-41AB-B144-59CDE7BFA2F5}" srcOrd="2" destOrd="0" presId="urn:microsoft.com/office/officeart/2005/8/layout/venn1"/>
    <dgm:cxn modelId="{A43026E6-3C3E-4AD1-BC08-400BCB38A402}" type="presParOf" srcId="{C4F50214-FBFC-4D02-9274-2F0975FB6C9A}" destId="{2FECC7BE-1D7E-4A61-B21E-7CF0C6D9542D}" srcOrd="3" destOrd="0" presId="urn:microsoft.com/office/officeart/2005/8/layout/venn1"/>
    <dgm:cxn modelId="{D7042235-67E5-4AE7-96D1-546576DA6A9D}" type="presParOf" srcId="{C4F50214-FBFC-4D02-9274-2F0975FB6C9A}" destId="{A4538183-81A1-4FA4-A48A-A720E8233207}" srcOrd="4" destOrd="0" presId="urn:microsoft.com/office/officeart/2005/8/layout/venn1"/>
    <dgm:cxn modelId="{ECA5A8FE-A9C2-4503-B167-BA6D39EBE531}" type="presParOf" srcId="{C4F50214-FBFC-4D02-9274-2F0975FB6C9A}" destId="{EFAB0243-F3B2-4FCA-B8E7-F98FE7B5945F}" srcOrd="5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8DB71F7-38EA-4A7F-A3D2-A02F894DC01A}">
      <dsp:nvSpPr>
        <dsp:cNvPr id="0" name=""/>
        <dsp:cNvSpPr/>
      </dsp:nvSpPr>
      <dsp:spPr>
        <a:xfrm>
          <a:off x="1041442" y="94526"/>
          <a:ext cx="1955714" cy="1955714"/>
        </a:xfrm>
        <a:prstGeom prst="ellipse">
          <a:avLst/>
        </a:prstGeom>
        <a:solidFill>
          <a:schemeClr val="accent2">
            <a:alpha val="50000"/>
            <a:hueOff val="0"/>
            <a:satOff val="0"/>
            <a:lumOff val="0"/>
            <a:alphaOff val="0"/>
          </a:schemeClr>
        </a:solidFill>
        <a:ln w="264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AT" sz="1800" kern="1200" dirty="0"/>
            <a:t>Ökosystemvielfalt</a:t>
          </a:r>
          <a:endParaRPr lang="de-DE" sz="1500" kern="1200" dirty="0"/>
        </a:p>
      </dsp:txBody>
      <dsp:txXfrm>
        <a:off x="1302204" y="436776"/>
        <a:ext cx="1434190" cy="880071"/>
      </dsp:txXfrm>
    </dsp:sp>
    <dsp:sp modelId="{F4024BE7-0670-41AB-B144-59CDE7BFA2F5}">
      <dsp:nvSpPr>
        <dsp:cNvPr id="0" name=""/>
        <dsp:cNvSpPr/>
      </dsp:nvSpPr>
      <dsp:spPr>
        <a:xfrm>
          <a:off x="1747129" y="1316847"/>
          <a:ext cx="1955714" cy="1955714"/>
        </a:xfrm>
        <a:prstGeom prst="ellipse">
          <a:avLst/>
        </a:prstGeom>
        <a:solidFill>
          <a:srgbClr val="DD052D">
            <a:alpha val="50000"/>
          </a:srgbClr>
        </a:solidFill>
        <a:ln w="264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AT" sz="1800" kern="1200" dirty="0"/>
            <a:t>Artenvielfalt</a:t>
          </a:r>
          <a:endParaRPr lang="de-DE" sz="1800" kern="1200" dirty="0"/>
        </a:p>
      </dsp:txBody>
      <dsp:txXfrm>
        <a:off x="2345252" y="1822073"/>
        <a:ext cx="1173428" cy="1075642"/>
      </dsp:txXfrm>
    </dsp:sp>
    <dsp:sp modelId="{A4538183-81A1-4FA4-A48A-A720E8233207}">
      <dsp:nvSpPr>
        <dsp:cNvPr id="0" name=""/>
        <dsp:cNvSpPr/>
      </dsp:nvSpPr>
      <dsp:spPr>
        <a:xfrm>
          <a:off x="335756" y="1316847"/>
          <a:ext cx="1955714" cy="1955714"/>
        </a:xfrm>
        <a:prstGeom prst="ellipse">
          <a:avLst/>
        </a:prstGeom>
        <a:solidFill>
          <a:srgbClr val="EF7C00">
            <a:alpha val="49804"/>
          </a:srgbClr>
        </a:solidFill>
        <a:ln w="264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AT" sz="1900" kern="1200" dirty="0"/>
            <a:t>Genetische Vielfalt</a:t>
          </a:r>
          <a:endParaRPr lang="de-DE" sz="1900" kern="1200" dirty="0"/>
        </a:p>
      </dsp:txBody>
      <dsp:txXfrm>
        <a:off x="519919" y="1822073"/>
        <a:ext cx="1173428" cy="107564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88F08E0-311A-40C3-B295-F80AAF30ABFC}" type="datetimeFigureOut">
              <a:rPr lang="de-DE" smtClean="0"/>
              <a:pPr/>
              <a:t>17.02.2026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F37B36-256F-44A3-8EB0-0E1FC5470CC3}" type="slidenum">
              <a:rPr lang="de-DE" smtClean="0"/>
              <a:pPr/>
              <a:t>‹Nr.›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Biodiversität (biologische Vielfalt) umfasst die gesamte Vielfalt des Lebens auf der Erde, unterteilt in drei Ebenen</a:t>
            </a:r>
            <a:endParaRPr lang="de-DE" b="1" dirty="0"/>
          </a:p>
          <a:p>
            <a:r>
              <a:rPr lang="de-DE" b="1" dirty="0"/>
              <a:t>Kernaspekte der Biodiversität: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Ökosystemvielfalt: Unterschiedliche Lebensräume wie Wälder, Meere oder Wiesen.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Artenvielfalt: Die Vielzahl verschiedener Organismen.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Genetische Vielfalt: Die Variation innerhalb einer Art.</a:t>
            </a: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7F37B36-256F-44A3-8EB0-0E1FC5470CC3}" type="slidenum">
              <a:rPr lang="de-DE" smtClean="0"/>
              <a:pPr/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1036089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F37B36-256F-44A3-8EB0-0E1FC5470CC3}" type="slidenum">
              <a:rPr lang="de-DE" smtClean="0"/>
              <a:pPr/>
              <a:t>17</a:t>
            </a:fld>
            <a:endParaRPr lang="de-DE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/>
              <a:t>Anschauungsbeispiele von genetischer Vielfalt</a:t>
            </a:r>
          </a:p>
          <a:p>
            <a:r>
              <a:rPr lang="de-DE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Variation des Erbguts (DNA) innerhalb einer Art, zwischen Populationen oder Individuen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7F37B36-256F-44A3-8EB0-0E1FC5470CC3}" type="slidenum">
              <a:rPr lang="de-DE" smtClean="0"/>
              <a:pPr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8024906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AT" dirty="0"/>
              <a:t>Anschauungsbeispiele Artenvielfalt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Anzahl verschiedener Tier-, Pflanzen-, Pilz- und Mikroorganismenarten in einem bestimmten Lebensraum</a:t>
            </a:r>
            <a:endParaRPr lang="de-DE" dirty="0"/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7F37B36-256F-44A3-8EB0-0E1FC5470CC3}" type="slidenum">
              <a:rPr lang="de-DE" smtClean="0"/>
              <a:pPr/>
              <a:t>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721452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Vielfalt an Lebensräumen (z.B. Wälder, Moore, Meere) und deren funktionale Prozesse innerhalb einer Region.</a:t>
            </a:r>
          </a:p>
          <a:p>
            <a:r>
              <a:rPr lang="de-DE" dirty="0"/>
              <a:t>Sie umfasst die Gesamtheit verschiedener Ökosysteme, die unterschiedliche Arten beherbergen und essenzielle Ökosystemleistungen wie Klimaregulierung, Wasserreinigung und Nahrungsmittelproduktion erbringen.</a:t>
            </a:r>
          </a:p>
          <a:p>
            <a:r>
              <a:rPr lang="de-DE" dirty="0"/>
              <a:t>Eine hohe Vielfalt erhöht die Widerstandsfähigkeit gegenüber Umweltveränderungen. 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7F37B36-256F-44A3-8EB0-0E1FC5470CC3}" type="slidenum">
              <a:rPr lang="de-DE" smtClean="0"/>
              <a:pPr/>
              <a:t>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7611429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e-DE" dirty="0"/>
              <a:t>Vegetationsaufnahmen dienen der systematischen Beschreibung und Definition von Pflanzengesellschaften.</a:t>
            </a:r>
          </a:p>
          <a:p>
            <a:r>
              <a:rPr lang="de-DE" dirty="0"/>
              <a:t>Sie wird in homogenen (gleichförmigen) Standorts- und Vegetationsausbildungen angewandt.</a:t>
            </a:r>
          </a:p>
          <a:p>
            <a:endParaRPr lang="de-DE" dirty="0"/>
          </a:p>
          <a:p>
            <a:r>
              <a:rPr lang="de-DE" sz="1200" b="1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1. Erfassbare Merkmale: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de-DE" sz="1200" b="1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Floristisch-strukturelle Merkmale</a:t>
            </a:r>
            <a:r>
              <a:rPr lang="de-DE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: z.B. Populationsgröße der Arten eines Pflanzenbestands, Vorkommen und Kombination von Artengruppen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de-DE" sz="1200" b="1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Physiognomisch-strukturelle Merkmale</a:t>
            </a:r>
            <a:r>
              <a:rPr lang="de-DE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: Erscheinungsbild, Geschlossenheit, Wuchs und Lebensformen der Pflanzendecke; vertikale (Schichtung) und horizontale (Deckung), Struktur; Form, Dichte, Höhe von Schichten</a:t>
            </a:r>
          </a:p>
          <a:p>
            <a:r>
              <a:rPr lang="de-DE" sz="1200" b="1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2. Ziele der Untersuchung: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de-DE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Abgrenzung </a:t>
            </a:r>
            <a:r>
              <a:rPr lang="de-DE" sz="1200" b="0" i="0" u="none" strike="noStrike" kern="1200" baseline="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kartierbarer</a:t>
            </a:r>
            <a:r>
              <a:rPr lang="de-DE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Vegetationseinheiten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de-DE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Etablierung von Pflanzengesellschaften (Assoziationen)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de-DE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Ermittlung der ökologischen Zeigerwerte nach Ellenberg et al. (2001)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de-DE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Erfassen von gefährdeten Arten (Rote Liste), geschützten Arten und Assoziationen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de-DE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Vergleich mit älteren Daten (Dauerflächen), historischen Vegetationskarten, alten Fotos, Luftaufnahmen etc. um Veränderungen der Vegetation zu erfassen.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de-DE" sz="1200" b="0" i="0" u="none" strike="noStrike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7F37B36-256F-44A3-8EB0-0E1FC5470CC3}" type="slidenum">
              <a:rPr lang="de-DE" smtClean="0"/>
              <a:pPr/>
              <a:t>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8009187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/>
              <a:t>Besprechung des Erfassungsbogens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7F37B36-256F-44A3-8EB0-0E1FC5470CC3}" type="slidenum">
              <a:rPr lang="de-DE" smtClean="0"/>
              <a:pPr/>
              <a:t>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2269495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Notizenplatzhalt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de-AT" b="1" dirty="0"/>
                  <a:t>Berechnung von Mittelwert (</a:t>
                </a:r>
                <a:r>
                  <a:rPr lang="de-AT" b="0" i="1" dirty="0"/>
                  <a:t>arithmetisches Mittel</a:t>
                </a:r>
                <a:r>
                  <a:rPr lang="de-AT" b="1" dirty="0"/>
                  <a:t>):</a:t>
                </a: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AT" b="0" i="1" smtClean="0">
                          <a:latin typeface="Cambria Math" panose="02040503050406030204" pitchFamily="18" charset="0"/>
                        </a:rPr>
                        <m:t>𝑀𝑖𝑡𝑡𝑒𝑙𝑤𝑒𝑟𝑡</m:t>
                      </m:r>
                      <m:r>
                        <a:rPr lang="de-AT" b="0" i="1" smtClean="0">
                          <a:latin typeface="Cambria Math" panose="02040503050406030204" pitchFamily="18" charset="0"/>
                        </a:rPr>
                        <m:t>= </m:t>
                      </m:r>
                      <m:f>
                        <m:fPr>
                          <m:ctrlPr>
                            <a:rPr lang="de-AT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de-AT" b="0" i="1" smtClean="0">
                              <a:latin typeface="Cambria Math" panose="02040503050406030204" pitchFamily="18" charset="0"/>
                            </a:rPr>
                            <m:t>𝑆𝑢𝑚𝑚𝑒</m:t>
                          </m:r>
                          <m:r>
                            <a:rPr lang="de-AT" b="0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de-AT" b="0" i="1" smtClean="0">
                              <a:latin typeface="Cambria Math" panose="02040503050406030204" pitchFamily="18" charset="0"/>
                            </a:rPr>
                            <m:t>𝑑𝑒𝑟</m:t>
                          </m:r>
                          <m:r>
                            <a:rPr lang="de-AT" b="0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de-AT" b="0" i="1" smtClean="0">
                              <a:latin typeface="Cambria Math" panose="02040503050406030204" pitchFamily="18" charset="0"/>
                            </a:rPr>
                            <m:t>𝑊𝑒𝑟𝑡𝑒</m:t>
                          </m:r>
                        </m:num>
                        <m:den>
                          <m:r>
                            <a:rPr lang="de-AT" b="0" i="1" smtClean="0">
                              <a:latin typeface="Cambria Math" panose="02040503050406030204" pitchFamily="18" charset="0"/>
                            </a:rPr>
                            <m:t>𝐴𝑛𝑧𝑎h𝑙</m:t>
                          </m:r>
                          <m:r>
                            <a:rPr lang="de-AT" b="0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de-AT" b="0" i="1" smtClean="0">
                              <a:latin typeface="Cambria Math" panose="02040503050406030204" pitchFamily="18" charset="0"/>
                            </a:rPr>
                            <m:t>𝑑𝑒𝑟</m:t>
                          </m:r>
                          <m:r>
                            <a:rPr lang="de-AT" b="0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de-AT" b="0" i="1" smtClean="0">
                              <a:latin typeface="Cambria Math" panose="02040503050406030204" pitchFamily="18" charset="0"/>
                            </a:rPr>
                            <m:t>𝑊𝑒𝑟𝑡𝑒</m:t>
                          </m:r>
                        </m:den>
                      </m:f>
                    </m:oMath>
                  </m:oMathPara>
                </a14:m>
                <a:endParaRPr lang="de-DE" dirty="0"/>
              </a:p>
              <a:p>
                <a:r>
                  <a:rPr lang="de-AT" b="0" dirty="0"/>
                  <a:t>-&gt; Empfindlich für Ausreißer</a:t>
                </a:r>
              </a:p>
              <a:p>
                <a:endParaRPr lang="de-AT" b="1" dirty="0"/>
              </a:p>
              <a:p>
                <a:r>
                  <a:rPr lang="de-AT" b="1" dirty="0"/>
                  <a:t>Berechnung von Median: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de-DE" dirty="0"/>
                  <a:t>Ordnet alle Werte der Größe nach (aufsteigend).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de-DE" dirty="0"/>
                  <a:t>Zählt die Anzahl der Werte</a:t>
                </a:r>
              </a:p>
              <a:p>
                <a:pPr marL="285750" indent="-285750">
                  <a:buFont typeface="Wingdings" panose="05000000000000000000" pitchFamily="2" charset="2"/>
                  <a:buChar char="Ø"/>
                </a:pPr>
                <a:r>
                  <a:rPr lang="de-DE" dirty="0"/>
                  <a:t>Ungerade Anzahl:</a:t>
                </a:r>
              </a:p>
              <a:p>
                <a:pPr marL="462150" lvl="1" indent="-285750">
                  <a:buFont typeface="Arial" panose="020B0604020202020204" pitchFamily="34" charset="0"/>
                  <a:buChar char="•"/>
                </a:pPr>
                <a:r>
                  <a:rPr lang="de-DE" dirty="0"/>
                  <a:t>Der Median ist der mittlere Wert</a:t>
                </a:r>
              </a:p>
              <a:p>
                <a:pPr marL="285750" indent="-285750">
                  <a:buFont typeface="Wingdings" panose="05000000000000000000" pitchFamily="2" charset="2"/>
                  <a:buChar char="Ø"/>
                </a:pPr>
                <a:r>
                  <a:rPr lang="de-DE" dirty="0"/>
                  <a:t>Gerade Anzahl:</a:t>
                </a:r>
              </a:p>
              <a:p>
                <a:pPr marL="462150" lvl="1" indent="-285750">
                  <a:buFont typeface="Arial" panose="020B0604020202020204" pitchFamily="34" charset="0"/>
                  <a:buChar char="•"/>
                </a:pPr>
                <a:r>
                  <a:rPr lang="de-DE" dirty="0"/>
                  <a:t>Der Median ist der Durchschnitt der beiden mittleren Werte.</a:t>
                </a:r>
              </a:p>
              <a:p>
                <a:r>
                  <a:rPr lang="de-DE" dirty="0"/>
                  <a:t>-&gt; </a:t>
                </a:r>
                <a:r>
                  <a:rPr lang="de-DE" sz="1200" b="0" i="0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Der Median ist der Wert in der Mitte sortierter Daten. Er ignoriert Ausreißer und bildet besser die zentrale Tendenz schiefer Verteilungen ab.</a:t>
                </a:r>
                <a:endParaRPr lang="de-DE" dirty="0"/>
              </a:p>
            </p:txBody>
          </p:sp>
        </mc:Choice>
        <mc:Fallback>
          <p:sp>
            <p:nvSpPr>
              <p:cNvPr id="3" name="Notizenplatzhalt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de-AT" b="1" dirty="0"/>
                  <a:t>Berechnung von Mittelwert (</a:t>
                </a:r>
                <a:r>
                  <a:rPr lang="de-AT" b="0" i="1" dirty="0"/>
                  <a:t>arithmetisches Mittel</a:t>
                </a:r>
                <a:r>
                  <a:rPr lang="de-AT" b="1" dirty="0"/>
                  <a:t>):</a:t>
                </a: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de-AT" b="0" i="0">
                    <a:latin typeface="Cambria Math" panose="02040503050406030204" pitchFamily="18" charset="0"/>
                  </a:rPr>
                  <a:t>𝑀𝑖𝑡𝑡𝑒𝑙𝑤𝑒𝑟𝑡=  (𝑆𝑢𝑚𝑚𝑒 𝑑𝑒𝑟 𝑊𝑒𝑟𝑡𝑒)/(𝐴𝑛𝑧𝑎ℎ𝑙 𝑑𝑒𝑟 𝑊𝑒𝑟𝑡𝑒)</a:t>
                </a:r>
                <a:endParaRPr lang="de-DE" dirty="0"/>
              </a:p>
              <a:p>
                <a:r>
                  <a:rPr lang="de-AT" b="0" dirty="0"/>
                  <a:t>-&gt; Empfindlich für Ausreißer</a:t>
                </a:r>
              </a:p>
              <a:p>
                <a:endParaRPr lang="de-AT" b="1" dirty="0"/>
              </a:p>
              <a:p>
                <a:r>
                  <a:rPr lang="de-AT" b="1" dirty="0"/>
                  <a:t>Berechnung von Median: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de-DE" dirty="0"/>
                  <a:t>Ordnet alle Werte der Größe nach (aufsteigend).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de-DE" dirty="0"/>
                  <a:t>Zählt die Anzahl der Werte</a:t>
                </a:r>
              </a:p>
              <a:p>
                <a:pPr marL="285750" indent="-285750">
                  <a:buFont typeface="Wingdings" panose="05000000000000000000" pitchFamily="2" charset="2"/>
                  <a:buChar char="Ø"/>
                </a:pPr>
                <a:r>
                  <a:rPr lang="de-DE" dirty="0"/>
                  <a:t>Ungerade Anzahl:</a:t>
                </a:r>
              </a:p>
              <a:p>
                <a:pPr marL="462150" lvl="1" indent="-285750">
                  <a:buFont typeface="Arial" panose="020B0604020202020204" pitchFamily="34" charset="0"/>
                  <a:buChar char="•"/>
                </a:pPr>
                <a:r>
                  <a:rPr lang="de-DE" dirty="0"/>
                  <a:t>Der Median ist der mittlere Wert</a:t>
                </a:r>
              </a:p>
              <a:p>
                <a:pPr marL="285750" indent="-285750">
                  <a:buFont typeface="Wingdings" panose="05000000000000000000" pitchFamily="2" charset="2"/>
                  <a:buChar char="Ø"/>
                </a:pPr>
                <a:r>
                  <a:rPr lang="de-DE" dirty="0"/>
                  <a:t>Gerade Anzahl:</a:t>
                </a:r>
              </a:p>
              <a:p>
                <a:pPr marL="462150" lvl="1" indent="-285750">
                  <a:buFont typeface="Arial" panose="020B0604020202020204" pitchFamily="34" charset="0"/>
                  <a:buChar char="•"/>
                </a:pPr>
                <a:r>
                  <a:rPr lang="de-DE" dirty="0"/>
                  <a:t>Der Median ist der Durchschnitt der beiden mittleren Werte.</a:t>
                </a:r>
              </a:p>
              <a:p>
                <a:r>
                  <a:rPr lang="de-DE" dirty="0"/>
                  <a:t>-&gt; </a:t>
                </a:r>
                <a:r>
                  <a:rPr lang="de-DE" sz="1200" b="0" i="0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Der Median ist der Wert in der Mitte sortierter Daten. Er ignoriert Ausreißer und bildet besser die zentrale Tendenz schiefer Verteilungen ab.</a:t>
                </a:r>
                <a:endParaRPr lang="de-DE" dirty="0"/>
              </a:p>
            </p:txBody>
          </p:sp>
        </mc:Fallback>
      </mc:AlternateContent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7F37B36-256F-44A3-8EB0-0E1FC5470CC3}" type="slidenum">
              <a:rPr lang="de-DE" smtClean="0"/>
              <a:pPr/>
              <a:t>11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9592792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t"/>
            <a:r>
              <a:rPr lang="de-DE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Die Standardabweichung ist ein Maß dafür, wie stark die Werte einer Datenreihe streuen.</a:t>
            </a:r>
            <a:br>
              <a:rPr lang="de-DE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de-DE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Man kann sich fragen:</a:t>
            </a:r>
          </a:p>
          <a:p>
            <a:pPr marL="171450" indent="-171450" fontAlgn="t">
              <a:buFont typeface="Arial" panose="020B0604020202020204" pitchFamily="34" charset="0"/>
              <a:buChar char="•"/>
            </a:pPr>
            <a:r>
              <a:rPr lang="de-DE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Wie weit liegen die einzelnen Werte im Durchschnitt vom Mittelwert entfernt?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→ Der Durchschnitt sagt uns nicht, wie unterschiedlich die Leistungen sind.</a:t>
            </a:r>
            <a:br>
              <a:rPr lang="de-DE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de-DE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→ Hier hilft die Standardabweichung.</a:t>
            </a:r>
          </a:p>
          <a:p>
            <a:pPr fontAlgn="t"/>
            <a:r>
              <a:rPr lang="de-DE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Die Standardabweichung zeigt:</a:t>
            </a:r>
          </a:p>
          <a:p>
            <a:pPr marL="171450" indent="-171450" fontAlgn="t">
              <a:buFont typeface="Arial" panose="020B0604020202020204" pitchFamily="34" charset="0"/>
              <a:buChar char="•"/>
            </a:pPr>
            <a:r>
              <a:rPr lang="de-DE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Kleine </a:t>
            </a:r>
            <a:r>
              <a:rPr lang="de-DE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Standardabweichung → Die Werte liegen </a:t>
            </a:r>
            <a:r>
              <a:rPr lang="de-DE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nah</a:t>
            </a:r>
            <a:r>
              <a:rPr lang="de-DE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beieinander. Kaum Streuung.</a:t>
            </a:r>
          </a:p>
          <a:p>
            <a:pPr marL="171450" indent="-171450" fontAlgn="t">
              <a:buFont typeface="Arial" panose="020B0604020202020204" pitchFamily="34" charset="0"/>
              <a:buChar char="•"/>
            </a:pPr>
            <a:r>
              <a:rPr lang="de-DE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Große </a:t>
            </a:r>
            <a:r>
              <a:rPr lang="de-DE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Standardabweichung → Die Werte sind </a:t>
            </a:r>
            <a:r>
              <a:rPr lang="de-DE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weit</a:t>
            </a:r>
            <a:r>
              <a:rPr lang="de-DE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verteilt. Viel Streuung.</a:t>
            </a:r>
          </a:p>
          <a:p>
            <a:pPr marL="0" indent="0" fontAlgn="t">
              <a:buFont typeface="Arial" panose="020B0604020202020204" pitchFamily="34" charset="0"/>
              <a:buNone/>
            </a:pPr>
            <a:endParaRPr lang="de-DE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t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/>
              <a:t>Standardabweichung = Wurzel aus dem Durchschnitt der quadrierten Abweichungen vom Mittelwert</a:t>
            </a:r>
          </a:p>
          <a:p>
            <a:pPr marL="0" indent="0" fontAlgn="t">
              <a:buFont typeface="Arial" panose="020B0604020202020204" pitchFamily="34" charset="0"/>
              <a:buNone/>
            </a:pP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7F37B36-256F-44A3-8EB0-0E1FC5470CC3}" type="slidenum">
              <a:rPr lang="de-DE" smtClean="0"/>
              <a:pPr/>
              <a:t>12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9945334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/>
              <a:t>Auswertung: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Rispengras, Löwenzahn, Breitwegerich, Dach‑Trespe und Kamille: Diese fünf Arten stellen zusammen mehr als </a:t>
            </a:r>
            <a:r>
              <a:rPr lang="de-DE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75 %</a:t>
            </a:r>
            <a:r>
              <a:rPr lang="de-DE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des gesamten am Standort erfassten Spektrums.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de-DE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7F37B36-256F-44A3-8EB0-0E1FC5470CC3}" type="slidenum">
              <a:rPr lang="de-DE" smtClean="0"/>
              <a:pPr/>
              <a:t>16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509758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i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1" y="482400"/>
            <a:ext cx="6101509" cy="184680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3900" cap="none" normalizeH="0" baseline="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1" y="2358000"/>
            <a:ext cx="6101509" cy="1314450"/>
          </a:xfrm>
        </p:spPr>
        <p:txBody>
          <a:bodyPr lIns="0" tIns="0" rIns="0" bIns="0"/>
          <a:lstStyle>
            <a:lvl1pPr marL="0" indent="0" algn="l">
              <a:buNone/>
              <a:defRPr>
                <a:solidFill>
                  <a:srgbClr val="598F1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/>
              <a:t>Master-Untertitelformat bearbeiten</a:t>
            </a:r>
            <a:endParaRPr lang="en-US" dirty="0"/>
          </a:p>
        </p:txBody>
      </p:sp>
      <p:pic>
        <p:nvPicPr>
          <p:cNvPr id="9" name="Bild 8" descr="weisstorch_final_ManfredDelpho_grusskarte_rz.psd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84000" y="2725538"/>
            <a:ext cx="3239127" cy="2450544"/>
          </a:xfrm>
          <a:prstGeom prst="rect">
            <a:avLst/>
          </a:prstGeom>
        </p:spPr>
      </p:pic>
      <p:pic>
        <p:nvPicPr>
          <p:cNvPr id="6" name="Grafik 5" descr="NABU_Logo_fuer_ppt_NABU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7621200" y="10801"/>
            <a:ext cx="1522479" cy="1293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15398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ier Bi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2B068-12F7-4748-A740-470ECD405F2E}" type="datetime1">
              <a:rPr lang="de-DE" smtClean="0"/>
              <a:t>17.02.2026</a:t>
            </a:fld>
            <a:endParaRPr lang="de-D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da-DK"/>
              <a:t>Biodiversität</a:t>
            </a:r>
            <a:endParaRPr lang="de-D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26C6B8-7DF4-4F01-8878-A6272B56DAC3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14" name="Bildplatzhalter 13"/>
          <p:cNvSpPr>
            <a:spLocks noGrp="1"/>
          </p:cNvSpPr>
          <p:nvPr>
            <p:ph type="pic" sz="quarter" idx="13"/>
          </p:nvPr>
        </p:nvSpPr>
        <p:spPr>
          <a:xfrm>
            <a:off x="462899" y="1080000"/>
            <a:ext cx="1888220" cy="1170384"/>
          </a:xfrm>
        </p:spPr>
        <p:txBody>
          <a:bodyPr/>
          <a:lstStyle>
            <a:lvl1pPr>
              <a:defRPr sz="1400"/>
            </a:lvl1pPr>
          </a:lstStyle>
          <a:p>
            <a:r>
              <a:rPr lang="de-DE"/>
              <a:t>Bild durch Klicken auf Symbol hinzufügen</a:t>
            </a:r>
            <a:endParaRPr lang="de-DE" dirty="0"/>
          </a:p>
        </p:txBody>
      </p:sp>
      <p:sp>
        <p:nvSpPr>
          <p:cNvPr id="15" name="Bildplatzhalter 13"/>
          <p:cNvSpPr>
            <a:spLocks noGrp="1"/>
          </p:cNvSpPr>
          <p:nvPr>
            <p:ph type="pic" sz="quarter" idx="14"/>
          </p:nvPr>
        </p:nvSpPr>
        <p:spPr>
          <a:xfrm>
            <a:off x="2574793" y="1080000"/>
            <a:ext cx="1888220" cy="1170384"/>
          </a:xfrm>
        </p:spPr>
        <p:txBody>
          <a:bodyPr/>
          <a:lstStyle>
            <a:lvl1pPr>
              <a:defRPr sz="1400"/>
            </a:lvl1pPr>
          </a:lstStyle>
          <a:p>
            <a:r>
              <a:rPr lang="de-DE"/>
              <a:t>Bild durch Klicken auf Symbol hinzufügen</a:t>
            </a:r>
          </a:p>
        </p:txBody>
      </p:sp>
      <p:sp>
        <p:nvSpPr>
          <p:cNvPr id="16" name="Bildplatzhalter 13"/>
          <p:cNvSpPr>
            <a:spLocks noGrp="1"/>
          </p:cNvSpPr>
          <p:nvPr>
            <p:ph type="pic" sz="quarter" idx="15"/>
          </p:nvPr>
        </p:nvSpPr>
        <p:spPr>
          <a:xfrm>
            <a:off x="4686687" y="1080000"/>
            <a:ext cx="1888220" cy="1170384"/>
          </a:xfrm>
        </p:spPr>
        <p:txBody>
          <a:bodyPr/>
          <a:lstStyle>
            <a:lvl1pPr>
              <a:defRPr sz="1400"/>
            </a:lvl1pPr>
          </a:lstStyle>
          <a:p>
            <a:r>
              <a:rPr lang="de-DE"/>
              <a:t>Bild durch Klicken auf Symbol hinzufügen</a:t>
            </a:r>
          </a:p>
        </p:txBody>
      </p:sp>
      <p:sp>
        <p:nvSpPr>
          <p:cNvPr id="17" name="Bildplatzhalter 13"/>
          <p:cNvSpPr>
            <a:spLocks noGrp="1"/>
          </p:cNvSpPr>
          <p:nvPr>
            <p:ph type="pic" sz="quarter" idx="16"/>
          </p:nvPr>
        </p:nvSpPr>
        <p:spPr>
          <a:xfrm>
            <a:off x="6798580" y="1080000"/>
            <a:ext cx="1888220" cy="1170384"/>
          </a:xfrm>
        </p:spPr>
        <p:txBody>
          <a:bodyPr/>
          <a:lstStyle>
            <a:lvl1pPr>
              <a:defRPr sz="1400"/>
            </a:lvl1pPr>
          </a:lstStyle>
          <a:p>
            <a:r>
              <a:rPr lang="de-DE"/>
              <a:t>Bild durch Klicken auf Symbol hinzufügen</a:t>
            </a:r>
            <a:endParaRPr lang="de-DE" dirty="0"/>
          </a:p>
        </p:txBody>
      </p:sp>
      <p:sp>
        <p:nvSpPr>
          <p:cNvPr id="19" name="Textplatzhalter 18"/>
          <p:cNvSpPr>
            <a:spLocks noGrp="1"/>
          </p:cNvSpPr>
          <p:nvPr>
            <p:ph type="body" sz="quarter" idx="17"/>
          </p:nvPr>
        </p:nvSpPr>
        <p:spPr>
          <a:xfrm>
            <a:off x="457199" y="2340000"/>
            <a:ext cx="1893919" cy="2340000"/>
          </a:xfrm>
        </p:spPr>
        <p:txBody>
          <a:bodyPr/>
          <a:lstStyle>
            <a:lvl1pPr indent="0" algn="l">
              <a:spcBef>
                <a:spcPts val="600"/>
              </a:spcBef>
              <a:buFontTx/>
              <a:buNone/>
              <a:defRPr sz="1400" kern="0"/>
            </a:lvl1pPr>
            <a:lvl2pPr marL="108000" indent="-108000" algn="l">
              <a:spcBef>
                <a:spcPts val="600"/>
              </a:spcBef>
              <a:buFont typeface="Arial" pitchFamily="34" charset="0"/>
              <a:buChar char="•"/>
              <a:defRPr sz="1400" kern="0"/>
            </a:lvl2pPr>
            <a:lvl3pPr marL="216000" indent="-108000" algn="l">
              <a:spcBef>
                <a:spcPts val="600"/>
              </a:spcBef>
              <a:buFont typeface="Arial" pitchFamily="34" charset="0"/>
              <a:buChar char="•"/>
              <a:defRPr sz="1400" kern="0"/>
            </a:lvl3pPr>
            <a:lvl4pPr marL="324000" indent="-108000" algn="l">
              <a:spcBef>
                <a:spcPts val="600"/>
              </a:spcBef>
              <a:buFont typeface="Arial" pitchFamily="34" charset="0"/>
              <a:buChar char="•"/>
              <a:defRPr sz="1400" kern="0"/>
            </a:lvl4pPr>
            <a:lvl5pPr marL="432000" indent="-108000" algn="l">
              <a:spcBef>
                <a:spcPts val="600"/>
              </a:spcBef>
              <a:buFont typeface="Arial" pitchFamily="34" charset="0"/>
              <a:buChar char="•"/>
              <a:defRPr sz="1400" kern="0"/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20" name="Textplatzhalter 18"/>
          <p:cNvSpPr>
            <a:spLocks noGrp="1"/>
          </p:cNvSpPr>
          <p:nvPr>
            <p:ph type="body" sz="quarter" idx="18"/>
          </p:nvPr>
        </p:nvSpPr>
        <p:spPr>
          <a:xfrm>
            <a:off x="2574794" y="2340000"/>
            <a:ext cx="1888220" cy="2340000"/>
          </a:xfrm>
        </p:spPr>
        <p:txBody>
          <a:bodyPr/>
          <a:lstStyle>
            <a:lvl1pPr indent="0" algn="l">
              <a:spcBef>
                <a:spcPts val="600"/>
              </a:spcBef>
              <a:buFontTx/>
              <a:buNone/>
              <a:defRPr sz="1400" kern="0"/>
            </a:lvl1pPr>
            <a:lvl2pPr marL="0" indent="-108000" algn="l" defTabSz="914400" rtl="0" eaLnBrk="1" latinLnBrk="0" hangingPunct="1"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Font typeface="Arial" pitchFamily="34" charset="0"/>
              <a:buChar char="•"/>
              <a:defRPr lang="de-DE" sz="1400" kern="0" baseline="0" dirty="0" smtClean="0">
                <a:solidFill>
                  <a:schemeClr val="tx1"/>
                </a:solidFill>
                <a:latin typeface="Source Sans Pro"/>
                <a:ea typeface="+mn-ea"/>
                <a:cs typeface="Source Sans Pro"/>
              </a:defRPr>
            </a:lvl2pPr>
            <a:lvl3pPr marL="184150" indent="-108000" algn="l" defTabSz="914400" rtl="0" eaLnBrk="1" latinLnBrk="0" hangingPunct="1"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Font typeface="Arial" pitchFamily="34" charset="0"/>
              <a:buChar char="•"/>
              <a:defRPr lang="de-DE" sz="1400" kern="0" baseline="0" dirty="0" smtClean="0">
                <a:solidFill>
                  <a:schemeClr val="tx1"/>
                </a:solidFill>
                <a:latin typeface="Source Sans Pro"/>
                <a:ea typeface="+mn-ea"/>
                <a:cs typeface="Source Sans Pro"/>
              </a:defRPr>
            </a:lvl3pPr>
            <a:lvl4pPr marL="358775" indent="-108000" algn="l" defTabSz="914400" rtl="0" eaLnBrk="1" latinLnBrk="0" hangingPunct="1"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Font typeface="Arial" pitchFamily="34" charset="0"/>
              <a:buChar char="•"/>
              <a:defRPr lang="de-DE" sz="1400" kern="0" baseline="0" dirty="0" smtClean="0">
                <a:solidFill>
                  <a:schemeClr val="tx1"/>
                </a:solidFill>
                <a:latin typeface="Source Sans Pro"/>
                <a:ea typeface="+mn-ea"/>
                <a:cs typeface="Source Sans Pro"/>
              </a:defRPr>
            </a:lvl4pPr>
            <a:lvl5pPr marL="581025" indent="-108000" algn="l" defTabSz="914400" rtl="0" eaLnBrk="1" latinLnBrk="0" hangingPunct="1"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Font typeface="Arial" pitchFamily="34" charset="0"/>
              <a:buChar char="•"/>
              <a:defRPr lang="de-DE" sz="1400" kern="0" baseline="0" dirty="0">
                <a:solidFill>
                  <a:schemeClr val="tx1"/>
                </a:solidFill>
                <a:latin typeface="Source Sans Pro"/>
                <a:ea typeface="+mn-ea"/>
                <a:cs typeface="Source Sans Pro"/>
              </a:defRPr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21" name="Textplatzhalter 18"/>
          <p:cNvSpPr>
            <a:spLocks noGrp="1"/>
          </p:cNvSpPr>
          <p:nvPr>
            <p:ph type="body" sz="quarter" idx="19"/>
          </p:nvPr>
        </p:nvSpPr>
        <p:spPr>
          <a:xfrm>
            <a:off x="4686687" y="2340000"/>
            <a:ext cx="1888220" cy="2340000"/>
          </a:xfrm>
        </p:spPr>
        <p:txBody>
          <a:bodyPr/>
          <a:lstStyle>
            <a:lvl1pPr indent="0" algn="l">
              <a:spcBef>
                <a:spcPts val="600"/>
              </a:spcBef>
              <a:buFontTx/>
              <a:buNone/>
              <a:defRPr sz="1400" kern="0"/>
            </a:lvl1pPr>
            <a:lvl2pPr marL="0" indent="-108000" algn="l" defTabSz="914400" rtl="0" eaLnBrk="1" latinLnBrk="0" hangingPunct="1"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Font typeface="Arial" pitchFamily="34" charset="0"/>
              <a:buChar char="•"/>
              <a:defRPr lang="de-DE" sz="1400" kern="0" baseline="0" dirty="0" smtClean="0">
                <a:solidFill>
                  <a:schemeClr val="tx1"/>
                </a:solidFill>
                <a:latin typeface="Source Sans Pro"/>
                <a:ea typeface="+mn-ea"/>
                <a:cs typeface="Source Sans Pro"/>
              </a:defRPr>
            </a:lvl2pPr>
            <a:lvl3pPr marL="184150" indent="-108000" algn="l" defTabSz="914400" rtl="0" eaLnBrk="1" latinLnBrk="0" hangingPunct="1"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Font typeface="Arial" pitchFamily="34" charset="0"/>
              <a:buChar char="•"/>
              <a:defRPr lang="de-DE" sz="1400" kern="0" baseline="0" dirty="0" smtClean="0">
                <a:solidFill>
                  <a:schemeClr val="tx1"/>
                </a:solidFill>
                <a:latin typeface="Source Sans Pro"/>
                <a:ea typeface="+mn-ea"/>
                <a:cs typeface="Source Sans Pro"/>
              </a:defRPr>
            </a:lvl3pPr>
            <a:lvl4pPr marL="358775" indent="-108000" algn="l" defTabSz="914400" rtl="0" eaLnBrk="1" latinLnBrk="0" hangingPunct="1"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Font typeface="Arial" pitchFamily="34" charset="0"/>
              <a:buChar char="•"/>
              <a:defRPr lang="de-DE" sz="1400" kern="0" baseline="0" dirty="0" smtClean="0">
                <a:solidFill>
                  <a:schemeClr val="tx1"/>
                </a:solidFill>
                <a:latin typeface="Source Sans Pro"/>
                <a:ea typeface="+mn-ea"/>
                <a:cs typeface="Source Sans Pro"/>
              </a:defRPr>
            </a:lvl4pPr>
            <a:lvl5pPr marL="581025" indent="-108000" algn="l" defTabSz="914400" rtl="0" eaLnBrk="1" latinLnBrk="0" hangingPunct="1"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Font typeface="Arial" pitchFamily="34" charset="0"/>
              <a:buChar char="•"/>
              <a:defRPr lang="de-DE" sz="1400" kern="0" baseline="0" dirty="0">
                <a:solidFill>
                  <a:schemeClr val="tx1"/>
                </a:solidFill>
                <a:latin typeface="Source Sans Pro"/>
                <a:ea typeface="+mn-ea"/>
                <a:cs typeface="Source Sans Pro"/>
              </a:defRPr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22" name="Textplatzhalter 18"/>
          <p:cNvSpPr>
            <a:spLocks noGrp="1"/>
          </p:cNvSpPr>
          <p:nvPr>
            <p:ph type="body" sz="quarter" idx="20"/>
          </p:nvPr>
        </p:nvSpPr>
        <p:spPr>
          <a:xfrm>
            <a:off x="6798580" y="2340000"/>
            <a:ext cx="1888220" cy="2340000"/>
          </a:xfrm>
        </p:spPr>
        <p:txBody>
          <a:bodyPr/>
          <a:lstStyle>
            <a:lvl1pPr indent="0" algn="l">
              <a:spcBef>
                <a:spcPts val="600"/>
              </a:spcBef>
              <a:buFontTx/>
              <a:buNone/>
              <a:defRPr sz="1400" kern="0"/>
            </a:lvl1pPr>
            <a:lvl2pPr marL="0" indent="-108000" algn="l" defTabSz="914400" rtl="0" eaLnBrk="1" latinLnBrk="0" hangingPunct="1"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Font typeface="Arial" pitchFamily="34" charset="0"/>
              <a:buChar char="•"/>
              <a:defRPr lang="de-DE" sz="1400" kern="0" baseline="0" dirty="0" smtClean="0">
                <a:solidFill>
                  <a:schemeClr val="tx1"/>
                </a:solidFill>
                <a:latin typeface="Source Sans Pro"/>
                <a:ea typeface="+mn-ea"/>
                <a:cs typeface="Source Sans Pro"/>
              </a:defRPr>
            </a:lvl2pPr>
            <a:lvl3pPr marL="184150" indent="-108000" algn="l" defTabSz="914400" rtl="0" eaLnBrk="1" latinLnBrk="0" hangingPunct="1"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Font typeface="Arial" pitchFamily="34" charset="0"/>
              <a:buChar char="•"/>
              <a:defRPr lang="de-DE" sz="1400" kern="0" baseline="0" dirty="0" smtClean="0">
                <a:solidFill>
                  <a:schemeClr val="tx1"/>
                </a:solidFill>
                <a:latin typeface="Source Sans Pro"/>
                <a:ea typeface="+mn-ea"/>
                <a:cs typeface="Source Sans Pro"/>
              </a:defRPr>
            </a:lvl3pPr>
            <a:lvl4pPr marL="358775" indent="-108000" algn="l" defTabSz="914400" rtl="0" eaLnBrk="1" latinLnBrk="0" hangingPunct="1"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Font typeface="Arial" pitchFamily="34" charset="0"/>
              <a:buChar char="•"/>
              <a:defRPr lang="de-DE" sz="1400" kern="0" baseline="0" dirty="0" smtClean="0">
                <a:solidFill>
                  <a:schemeClr val="tx1"/>
                </a:solidFill>
                <a:latin typeface="Source Sans Pro"/>
                <a:ea typeface="+mn-ea"/>
                <a:cs typeface="Source Sans Pro"/>
              </a:defRPr>
            </a:lvl4pPr>
            <a:lvl5pPr marL="581025" indent="-108000" algn="l" defTabSz="914400" rtl="0" eaLnBrk="1" latinLnBrk="0" hangingPunct="1"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Font typeface="Arial" pitchFamily="34" charset="0"/>
              <a:buChar char="•"/>
              <a:defRPr lang="de-DE" sz="1400" kern="0" baseline="0" dirty="0">
                <a:solidFill>
                  <a:schemeClr val="tx1"/>
                </a:solidFill>
                <a:latin typeface="Source Sans Pro"/>
                <a:ea typeface="+mn-ea"/>
                <a:cs typeface="Source Sans Pro"/>
              </a:defRPr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89067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Bilder - Lichtgra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hteck 9"/>
          <p:cNvSpPr/>
          <p:nvPr/>
        </p:nvSpPr>
        <p:spPr>
          <a:xfrm>
            <a:off x="0" y="1080000"/>
            <a:ext cx="9144000" cy="3690000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7A935F-1805-4806-84E1-2C5C696AA50A}" type="datetime1">
              <a:rPr lang="de-DE" smtClean="0"/>
              <a:t>17.02.2026</a:t>
            </a:fld>
            <a:endParaRPr lang="de-D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da-DK"/>
              <a:t>Biodiversität</a:t>
            </a:r>
            <a:endParaRPr lang="de-D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26C6B8-7DF4-4F01-8878-A6272B56DAC3}" type="slidenum">
              <a:rPr lang="de-DE" smtClean="0"/>
              <a:pPr/>
              <a:t>‹Nr.›</a:t>
            </a:fld>
            <a:endParaRPr lang="de-DE"/>
          </a:p>
        </p:txBody>
      </p:sp>
      <p:cxnSp>
        <p:nvCxnSpPr>
          <p:cNvPr id="12" name="Gerade Verbindung 11"/>
          <p:cNvCxnSpPr/>
          <p:nvPr/>
        </p:nvCxnSpPr>
        <p:spPr>
          <a:xfrm>
            <a:off x="0" y="4762800"/>
            <a:ext cx="9144000" cy="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Bildplatzhalter 13"/>
          <p:cNvSpPr>
            <a:spLocks noGrp="1"/>
          </p:cNvSpPr>
          <p:nvPr>
            <p:ph type="pic" sz="quarter" idx="13"/>
          </p:nvPr>
        </p:nvSpPr>
        <p:spPr>
          <a:xfrm>
            <a:off x="462899" y="1080000"/>
            <a:ext cx="1888220" cy="1170384"/>
          </a:xfrm>
        </p:spPr>
        <p:txBody>
          <a:bodyPr/>
          <a:lstStyle>
            <a:lvl1pPr>
              <a:defRPr sz="1400"/>
            </a:lvl1pPr>
          </a:lstStyle>
          <a:p>
            <a:r>
              <a:rPr lang="de-DE"/>
              <a:t>Bild durch Klicken auf Symbol hinzufügen</a:t>
            </a:r>
            <a:endParaRPr lang="de-DE" dirty="0"/>
          </a:p>
        </p:txBody>
      </p:sp>
      <p:sp>
        <p:nvSpPr>
          <p:cNvPr id="15" name="Bildplatzhalter 13"/>
          <p:cNvSpPr>
            <a:spLocks noGrp="1"/>
          </p:cNvSpPr>
          <p:nvPr>
            <p:ph type="pic" sz="quarter" idx="14"/>
          </p:nvPr>
        </p:nvSpPr>
        <p:spPr>
          <a:xfrm>
            <a:off x="2574793" y="1080000"/>
            <a:ext cx="1888220" cy="1170384"/>
          </a:xfrm>
        </p:spPr>
        <p:txBody>
          <a:bodyPr/>
          <a:lstStyle>
            <a:lvl1pPr>
              <a:defRPr sz="1400"/>
            </a:lvl1pPr>
          </a:lstStyle>
          <a:p>
            <a:r>
              <a:rPr lang="de-DE"/>
              <a:t>Bild durch Klicken auf Symbol hinzufügen</a:t>
            </a:r>
            <a:endParaRPr lang="de-DE" dirty="0"/>
          </a:p>
        </p:txBody>
      </p:sp>
      <p:sp>
        <p:nvSpPr>
          <p:cNvPr id="16" name="Bildplatzhalter 13"/>
          <p:cNvSpPr>
            <a:spLocks noGrp="1"/>
          </p:cNvSpPr>
          <p:nvPr>
            <p:ph type="pic" sz="quarter" idx="15"/>
          </p:nvPr>
        </p:nvSpPr>
        <p:spPr>
          <a:xfrm>
            <a:off x="4686687" y="1080000"/>
            <a:ext cx="1888220" cy="1170384"/>
          </a:xfrm>
        </p:spPr>
        <p:txBody>
          <a:bodyPr/>
          <a:lstStyle>
            <a:lvl1pPr>
              <a:defRPr sz="1400"/>
            </a:lvl1pPr>
          </a:lstStyle>
          <a:p>
            <a:r>
              <a:rPr lang="de-DE"/>
              <a:t>Bild durch Klicken auf Symbol hinzufügen</a:t>
            </a:r>
          </a:p>
        </p:txBody>
      </p:sp>
      <p:sp>
        <p:nvSpPr>
          <p:cNvPr id="17" name="Bildplatzhalter 13"/>
          <p:cNvSpPr>
            <a:spLocks noGrp="1"/>
          </p:cNvSpPr>
          <p:nvPr>
            <p:ph type="pic" sz="quarter" idx="16"/>
          </p:nvPr>
        </p:nvSpPr>
        <p:spPr>
          <a:xfrm>
            <a:off x="6798580" y="1080000"/>
            <a:ext cx="1888220" cy="1170384"/>
          </a:xfrm>
        </p:spPr>
        <p:txBody>
          <a:bodyPr/>
          <a:lstStyle>
            <a:lvl1pPr>
              <a:defRPr sz="1400"/>
            </a:lvl1pPr>
          </a:lstStyle>
          <a:p>
            <a:r>
              <a:rPr lang="de-DE"/>
              <a:t>Bild durch Klicken auf Symbol hinzufügen</a:t>
            </a:r>
            <a:endParaRPr lang="de-DE" dirty="0"/>
          </a:p>
        </p:txBody>
      </p:sp>
      <p:sp>
        <p:nvSpPr>
          <p:cNvPr id="18" name="Textplatzhalter 18"/>
          <p:cNvSpPr>
            <a:spLocks noGrp="1"/>
          </p:cNvSpPr>
          <p:nvPr>
            <p:ph type="body" sz="quarter" idx="17"/>
          </p:nvPr>
        </p:nvSpPr>
        <p:spPr>
          <a:xfrm>
            <a:off x="457199" y="2340000"/>
            <a:ext cx="1893919" cy="2340000"/>
          </a:xfrm>
        </p:spPr>
        <p:txBody>
          <a:bodyPr/>
          <a:lstStyle>
            <a:lvl1pPr indent="0" algn="l">
              <a:spcBef>
                <a:spcPts val="600"/>
              </a:spcBef>
              <a:buFontTx/>
              <a:buNone/>
              <a:defRPr sz="1400" kern="0"/>
            </a:lvl1pPr>
            <a:lvl2pPr marL="108000" indent="-108000" algn="l">
              <a:spcBef>
                <a:spcPts val="600"/>
              </a:spcBef>
              <a:buFont typeface="Arial" pitchFamily="34" charset="0"/>
              <a:buChar char="•"/>
              <a:defRPr sz="1400" kern="0"/>
            </a:lvl2pPr>
            <a:lvl3pPr marL="216000" indent="-108000" algn="l">
              <a:spcBef>
                <a:spcPts val="600"/>
              </a:spcBef>
              <a:buFont typeface="Arial" pitchFamily="34" charset="0"/>
              <a:buChar char="•"/>
              <a:defRPr sz="1400" kern="0"/>
            </a:lvl3pPr>
            <a:lvl4pPr marL="324000" indent="-108000" algn="l">
              <a:spcBef>
                <a:spcPts val="600"/>
              </a:spcBef>
              <a:buFont typeface="Arial" pitchFamily="34" charset="0"/>
              <a:buChar char="•"/>
              <a:defRPr sz="1400" kern="0"/>
            </a:lvl4pPr>
            <a:lvl5pPr marL="432000" indent="-108000" algn="l">
              <a:spcBef>
                <a:spcPts val="600"/>
              </a:spcBef>
              <a:buFont typeface="Arial" pitchFamily="34" charset="0"/>
              <a:buChar char="•"/>
              <a:defRPr sz="1400" kern="0"/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23" name="Textplatzhalter 18"/>
          <p:cNvSpPr>
            <a:spLocks noGrp="1"/>
          </p:cNvSpPr>
          <p:nvPr>
            <p:ph type="body" sz="quarter" idx="18"/>
          </p:nvPr>
        </p:nvSpPr>
        <p:spPr>
          <a:xfrm>
            <a:off x="2574794" y="2340000"/>
            <a:ext cx="1888220" cy="2340000"/>
          </a:xfrm>
        </p:spPr>
        <p:txBody>
          <a:bodyPr/>
          <a:lstStyle>
            <a:lvl1pPr indent="0" algn="l">
              <a:spcBef>
                <a:spcPts val="600"/>
              </a:spcBef>
              <a:buFontTx/>
              <a:buNone/>
              <a:defRPr sz="1400" kern="0"/>
            </a:lvl1pPr>
            <a:lvl2pPr marL="0" indent="-108000" algn="l" defTabSz="914400" rtl="0" eaLnBrk="1" latinLnBrk="0" hangingPunct="1"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Font typeface="Arial" pitchFamily="34" charset="0"/>
              <a:buChar char="•"/>
              <a:defRPr lang="de-DE" sz="1400" kern="0" baseline="0" dirty="0" smtClean="0">
                <a:solidFill>
                  <a:schemeClr val="tx1"/>
                </a:solidFill>
                <a:latin typeface="Source Sans Pro"/>
                <a:ea typeface="+mn-ea"/>
                <a:cs typeface="Source Sans Pro"/>
              </a:defRPr>
            </a:lvl2pPr>
            <a:lvl3pPr marL="184150" indent="-108000" algn="l" defTabSz="914400" rtl="0" eaLnBrk="1" latinLnBrk="0" hangingPunct="1"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Font typeface="Arial" pitchFamily="34" charset="0"/>
              <a:buChar char="•"/>
              <a:defRPr lang="de-DE" sz="1400" kern="0" baseline="0" dirty="0" smtClean="0">
                <a:solidFill>
                  <a:schemeClr val="tx1"/>
                </a:solidFill>
                <a:latin typeface="Source Sans Pro"/>
                <a:ea typeface="+mn-ea"/>
                <a:cs typeface="Source Sans Pro"/>
              </a:defRPr>
            </a:lvl3pPr>
            <a:lvl4pPr marL="358775" indent="-108000" algn="l" defTabSz="914400" rtl="0" eaLnBrk="1" latinLnBrk="0" hangingPunct="1"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Font typeface="Arial" pitchFamily="34" charset="0"/>
              <a:buChar char="•"/>
              <a:defRPr lang="de-DE" sz="1400" kern="0" baseline="0" dirty="0" smtClean="0">
                <a:solidFill>
                  <a:schemeClr val="tx1"/>
                </a:solidFill>
                <a:latin typeface="Source Sans Pro"/>
                <a:ea typeface="+mn-ea"/>
                <a:cs typeface="Source Sans Pro"/>
              </a:defRPr>
            </a:lvl4pPr>
            <a:lvl5pPr marL="581025" indent="-108000" algn="l" defTabSz="914400" rtl="0" eaLnBrk="1" latinLnBrk="0" hangingPunct="1"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Font typeface="Arial" pitchFamily="34" charset="0"/>
              <a:buChar char="•"/>
              <a:defRPr lang="de-DE" sz="1400" kern="0" baseline="0" dirty="0">
                <a:solidFill>
                  <a:schemeClr val="tx1"/>
                </a:solidFill>
                <a:latin typeface="Source Sans Pro"/>
                <a:ea typeface="+mn-ea"/>
                <a:cs typeface="Source Sans Pro"/>
              </a:defRPr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24" name="Textplatzhalter 18"/>
          <p:cNvSpPr>
            <a:spLocks noGrp="1"/>
          </p:cNvSpPr>
          <p:nvPr>
            <p:ph type="body" sz="quarter" idx="19"/>
          </p:nvPr>
        </p:nvSpPr>
        <p:spPr>
          <a:xfrm>
            <a:off x="4686687" y="2340000"/>
            <a:ext cx="1888220" cy="2340000"/>
          </a:xfrm>
        </p:spPr>
        <p:txBody>
          <a:bodyPr/>
          <a:lstStyle>
            <a:lvl1pPr indent="0" algn="l">
              <a:spcBef>
                <a:spcPts val="600"/>
              </a:spcBef>
              <a:buFontTx/>
              <a:buNone/>
              <a:defRPr sz="1400" kern="0"/>
            </a:lvl1pPr>
            <a:lvl2pPr marL="0" indent="-108000" algn="l" defTabSz="914400" rtl="0" eaLnBrk="1" latinLnBrk="0" hangingPunct="1"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Font typeface="Arial" pitchFamily="34" charset="0"/>
              <a:buChar char="•"/>
              <a:defRPr lang="de-DE" sz="1400" kern="0" baseline="0" dirty="0" smtClean="0">
                <a:solidFill>
                  <a:schemeClr val="tx1"/>
                </a:solidFill>
                <a:latin typeface="Source Sans Pro"/>
                <a:ea typeface="+mn-ea"/>
                <a:cs typeface="Source Sans Pro"/>
              </a:defRPr>
            </a:lvl2pPr>
            <a:lvl3pPr marL="184150" indent="-108000" algn="l" defTabSz="914400" rtl="0" eaLnBrk="1" latinLnBrk="0" hangingPunct="1"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Font typeface="Arial" pitchFamily="34" charset="0"/>
              <a:buChar char="•"/>
              <a:defRPr lang="de-DE" sz="1400" kern="0" baseline="0" dirty="0" smtClean="0">
                <a:solidFill>
                  <a:schemeClr val="tx1"/>
                </a:solidFill>
                <a:latin typeface="Source Sans Pro"/>
                <a:ea typeface="+mn-ea"/>
                <a:cs typeface="Source Sans Pro"/>
              </a:defRPr>
            </a:lvl3pPr>
            <a:lvl4pPr marL="358775" indent="-108000" algn="l" defTabSz="914400" rtl="0" eaLnBrk="1" latinLnBrk="0" hangingPunct="1"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Font typeface="Arial" pitchFamily="34" charset="0"/>
              <a:buChar char="•"/>
              <a:defRPr lang="de-DE" sz="1400" kern="0" baseline="0" dirty="0" smtClean="0">
                <a:solidFill>
                  <a:schemeClr val="tx1"/>
                </a:solidFill>
                <a:latin typeface="Source Sans Pro"/>
                <a:ea typeface="+mn-ea"/>
                <a:cs typeface="Source Sans Pro"/>
              </a:defRPr>
            </a:lvl4pPr>
            <a:lvl5pPr marL="581025" indent="-108000" algn="l" defTabSz="914400" rtl="0" eaLnBrk="1" latinLnBrk="0" hangingPunct="1"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Font typeface="Arial" pitchFamily="34" charset="0"/>
              <a:buChar char="•"/>
              <a:defRPr lang="de-DE" sz="1400" kern="0" baseline="0" dirty="0">
                <a:solidFill>
                  <a:schemeClr val="tx1"/>
                </a:solidFill>
                <a:latin typeface="Source Sans Pro"/>
                <a:ea typeface="+mn-ea"/>
                <a:cs typeface="Source Sans Pro"/>
              </a:defRPr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25" name="Textplatzhalter 18"/>
          <p:cNvSpPr>
            <a:spLocks noGrp="1"/>
          </p:cNvSpPr>
          <p:nvPr>
            <p:ph type="body" sz="quarter" idx="20"/>
          </p:nvPr>
        </p:nvSpPr>
        <p:spPr>
          <a:xfrm>
            <a:off x="6798580" y="2340000"/>
            <a:ext cx="1888220" cy="2340000"/>
          </a:xfrm>
        </p:spPr>
        <p:txBody>
          <a:bodyPr/>
          <a:lstStyle>
            <a:lvl1pPr indent="0" algn="l">
              <a:spcBef>
                <a:spcPts val="600"/>
              </a:spcBef>
              <a:buFontTx/>
              <a:buNone/>
              <a:defRPr sz="1400" kern="0"/>
            </a:lvl1pPr>
            <a:lvl2pPr marL="0" indent="-108000" algn="l" defTabSz="914400" rtl="0" eaLnBrk="1" latinLnBrk="0" hangingPunct="1"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Font typeface="Arial" pitchFamily="34" charset="0"/>
              <a:buChar char="•"/>
              <a:defRPr lang="de-DE" sz="1400" kern="0" baseline="0" dirty="0" smtClean="0">
                <a:solidFill>
                  <a:schemeClr val="tx1"/>
                </a:solidFill>
                <a:latin typeface="Source Sans Pro"/>
                <a:ea typeface="+mn-ea"/>
                <a:cs typeface="Source Sans Pro"/>
              </a:defRPr>
            </a:lvl2pPr>
            <a:lvl3pPr marL="184150" indent="-108000" algn="l" defTabSz="914400" rtl="0" eaLnBrk="1" latinLnBrk="0" hangingPunct="1"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Font typeface="Arial" pitchFamily="34" charset="0"/>
              <a:buChar char="•"/>
              <a:defRPr lang="de-DE" sz="1400" kern="0" baseline="0" dirty="0" smtClean="0">
                <a:solidFill>
                  <a:schemeClr val="tx1"/>
                </a:solidFill>
                <a:latin typeface="Source Sans Pro"/>
                <a:ea typeface="+mn-ea"/>
                <a:cs typeface="Source Sans Pro"/>
              </a:defRPr>
            </a:lvl3pPr>
            <a:lvl4pPr marL="358775" indent="-108000" algn="l" defTabSz="914400" rtl="0" eaLnBrk="1" latinLnBrk="0" hangingPunct="1"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Font typeface="Arial" pitchFamily="34" charset="0"/>
              <a:buChar char="•"/>
              <a:defRPr lang="de-DE" sz="1400" kern="0" baseline="0" dirty="0" smtClean="0">
                <a:solidFill>
                  <a:schemeClr val="tx1"/>
                </a:solidFill>
                <a:latin typeface="Source Sans Pro"/>
                <a:ea typeface="+mn-ea"/>
                <a:cs typeface="Source Sans Pro"/>
              </a:defRPr>
            </a:lvl4pPr>
            <a:lvl5pPr marL="581025" indent="-108000" algn="l" defTabSz="914400" rtl="0" eaLnBrk="1" latinLnBrk="0" hangingPunct="1"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Font typeface="Arial" pitchFamily="34" charset="0"/>
              <a:buChar char="•"/>
              <a:defRPr lang="de-DE" sz="1400" kern="0" baseline="0" dirty="0">
                <a:solidFill>
                  <a:schemeClr val="tx1"/>
                </a:solidFill>
                <a:latin typeface="Source Sans Pro"/>
                <a:ea typeface="+mn-ea"/>
                <a:cs typeface="Source Sans Pro"/>
              </a:defRPr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33272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Kapiteltrennfoli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83628"/>
            <a:ext cx="8037513" cy="1848928"/>
          </a:xfrm>
        </p:spPr>
        <p:txBody>
          <a:bodyPr anchor="b">
            <a:normAutofit/>
          </a:bodyPr>
          <a:lstStyle>
            <a:lvl1pPr algn="l">
              <a:defRPr sz="3600" b="0" cap="all">
                <a:solidFill>
                  <a:schemeClr val="tx2"/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516598"/>
            <a:ext cx="8037513" cy="2078691"/>
          </a:xfrm>
        </p:spPr>
        <p:txBody>
          <a:bodyPr lIns="0" tIns="0" rIns="0" bIns="0" anchor="t">
            <a:normAutofit/>
          </a:bodyPr>
          <a:lstStyle>
            <a:lvl1pPr marL="0" indent="0">
              <a:buNone/>
              <a:defRPr sz="1800">
                <a:solidFill>
                  <a:srgbClr val="598F1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D2DC5-6225-47E5-9B84-2FCB39808F9D}" type="datetime1">
              <a:rPr lang="de-DE" smtClean="0"/>
              <a:t>17.02.2026</a:t>
            </a:fld>
            <a:endParaRPr lang="de-D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a-DK"/>
              <a:t>Biodiversität</a:t>
            </a:r>
            <a:endParaRPr lang="de-D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26C6B8-7DF4-4F01-8878-A6272B56DAC3}" type="slidenum">
              <a:rPr lang="de-DE" smtClean="0"/>
              <a:pPr/>
              <a:t>‹Nr.›</a:t>
            </a:fld>
            <a:endParaRPr lang="de-DE"/>
          </a:p>
        </p:txBody>
      </p:sp>
      <p:cxnSp>
        <p:nvCxnSpPr>
          <p:cNvPr id="7" name="Gerade Verbindung 6"/>
          <p:cNvCxnSpPr/>
          <p:nvPr/>
        </p:nvCxnSpPr>
        <p:spPr>
          <a:xfrm>
            <a:off x="0" y="4762800"/>
            <a:ext cx="9144000" cy="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ild vollflächi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Bildplatzhalter 14"/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9144000" cy="4752000"/>
          </a:xfrm>
        </p:spPr>
        <p:txBody>
          <a:bodyPr/>
          <a:lstStyle/>
          <a:p>
            <a:r>
              <a:rPr lang="de-DE"/>
              <a:t>Bild durch Klicken auf Symbol hinzufügen</a:t>
            </a:r>
            <a:endParaRPr lang="de-DE" dirty="0"/>
          </a:p>
        </p:txBody>
      </p:sp>
      <p:sp>
        <p:nvSpPr>
          <p:cNvPr id="2" name="Datumsplatzhalter 1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05BF39F3-A955-47E1-A759-C6F7305DD2B6}" type="datetime1">
              <a:rPr lang="de-DE" smtClean="0"/>
              <a:t>17.02.2026</a:t>
            </a:fld>
            <a:endParaRPr lang="de-DE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da-DK"/>
              <a:t>Biodiversität</a:t>
            </a:r>
            <a:endParaRPr lang="de-DE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D26C6B8-7DF4-4F01-8878-A6272B56DAC3}" type="slidenum">
              <a:rPr lang="de-DE" smtClean="0"/>
              <a:pPr/>
              <a:t>‹Nr.›</a:t>
            </a:fld>
            <a:endParaRPr lang="de-DE"/>
          </a:p>
        </p:txBody>
      </p:sp>
      <p:cxnSp>
        <p:nvCxnSpPr>
          <p:cNvPr id="8" name="Gerade Verbindung 7"/>
          <p:cNvCxnSpPr/>
          <p:nvPr userDrawn="1"/>
        </p:nvCxnSpPr>
        <p:spPr>
          <a:xfrm>
            <a:off x="0" y="4762800"/>
            <a:ext cx="9144000" cy="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2575624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A41D15-5E7A-44B8-8E67-0C86FA59C147}" type="datetime1">
              <a:rPr lang="de-DE" smtClean="0"/>
              <a:t>17.02.2026</a:t>
            </a:fld>
            <a:endParaRPr lang="de-DE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da-DK"/>
              <a:t>Biodiversität</a:t>
            </a:r>
            <a:endParaRPr lang="de-DE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26C6B8-7DF4-4F01-8878-A6272B56DAC3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6" name="Textplatzhalter 8"/>
          <p:cNvSpPr>
            <a:spLocks noGrp="1"/>
          </p:cNvSpPr>
          <p:nvPr>
            <p:ph type="body" sz="quarter" idx="13"/>
          </p:nvPr>
        </p:nvSpPr>
        <p:spPr>
          <a:xfrm>
            <a:off x="457200" y="4446000"/>
            <a:ext cx="8229600" cy="216000"/>
          </a:xfrm>
        </p:spPr>
        <p:txBody>
          <a:bodyPr/>
          <a:lstStyle>
            <a:lvl1pPr>
              <a:defRPr sz="12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de-DE"/>
              <a:t>Mastertextformat bearbeiten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35A197-17D8-43E5-9607-90F4B14E1009}" type="datetime1">
              <a:rPr lang="de-DE" smtClean="0"/>
              <a:t>17.02.2026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da-DK"/>
              <a:t>Biodiversität</a:t>
            </a:r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26C6B8-7DF4-4F01-8878-A6272B56DAC3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Abschluss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6"/>
          <p:cNvSpPr/>
          <p:nvPr userDrawn="1"/>
        </p:nvSpPr>
        <p:spPr>
          <a:xfrm>
            <a:off x="0" y="4869180"/>
            <a:ext cx="9144000" cy="27432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AC3D47-7997-4096-815F-A996A55E6EFB}" type="datetime1">
              <a:rPr lang="de-DE" smtClean="0"/>
              <a:t>17.02.2026</a:t>
            </a:fld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a-DK"/>
              <a:t>Biodiversität</a:t>
            </a: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26C6B8-7DF4-4F01-8878-A6272B56DAC3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7" name="Inhaltsplatzhalter 2"/>
          <p:cNvSpPr>
            <a:spLocks noGrp="1"/>
          </p:cNvSpPr>
          <p:nvPr>
            <p:ph idx="1"/>
          </p:nvPr>
        </p:nvSpPr>
        <p:spPr>
          <a:xfrm>
            <a:off x="7113964" y="1972800"/>
            <a:ext cx="1844820" cy="2736000"/>
          </a:xfrm>
        </p:spPr>
        <p:txBody>
          <a:bodyPr/>
          <a:lstStyle>
            <a:lvl1pPr>
              <a:defRPr sz="1200"/>
            </a:lvl1pPr>
          </a:lstStyle>
          <a:p>
            <a:pPr lvl="0"/>
            <a:r>
              <a:rPr lang="de-DE" sz="1200"/>
              <a:t>Mastertextformat bearbeiten</a:t>
            </a:r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972000" y="227145"/>
            <a:ext cx="5760000" cy="1476000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pic>
        <p:nvPicPr>
          <p:cNvPr id="13" name="Bild 8" descr="weisstorch_final_ManfredDelpho_grusskarte_rz.psd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16000" y="612000"/>
            <a:ext cx="5662592" cy="4284000"/>
          </a:xfrm>
          <a:prstGeom prst="rect">
            <a:avLst/>
          </a:prstGeom>
        </p:spPr>
      </p:pic>
      <p:pic>
        <p:nvPicPr>
          <p:cNvPr id="10" name="Grafik 9" descr="NABU_Logo_fuer_ppt_NABU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7113600" y="10800"/>
            <a:ext cx="2029972" cy="17251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487325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 -Stand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  <a:lvl6pPr>
              <a:defRPr>
                <a:latin typeface="+mn-lt"/>
              </a:defRPr>
            </a:lvl6pPr>
            <a:lvl7pPr>
              <a:defRPr>
                <a:latin typeface="+mn-lt"/>
              </a:defRPr>
            </a:lvl7pPr>
            <a:lvl8pPr>
              <a:defRPr>
                <a:latin typeface="+mn-lt"/>
              </a:defRPr>
            </a:lvl8pPr>
            <a:lvl9pPr>
              <a:defRPr>
                <a:latin typeface="+mn-lt"/>
              </a:defRPr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89BFEB-7AA9-4BEA-A048-C38C75611514}" type="datetime1">
              <a:rPr lang="de-DE" smtClean="0"/>
              <a:t>17.02.2026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a-DK"/>
              <a:t>Biodiversität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EFD5B1-68CB-4A29-8F6C-4D18DB05CB6D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wei Inhalte -Stand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080000"/>
            <a:ext cx="4038600" cy="3366000"/>
          </a:xfrm>
        </p:spPr>
        <p:txBody>
          <a:bodyPr/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080000"/>
            <a:ext cx="4038600" cy="3366000"/>
          </a:xfrm>
        </p:spPr>
        <p:txBody>
          <a:bodyPr/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DF9C63-F0BF-4499-B31D-C37327524184}" type="datetime1">
              <a:rPr lang="de-DE" smtClean="0"/>
              <a:t>17.02.2026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a-DK"/>
              <a:t>Biodiversität</a:t>
            </a: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26C6B8-7DF4-4F01-8878-A6272B56DAC3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r Titel -Stand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0AA29E-6D2C-4825-860E-3E0E622FF97A}" type="datetime1">
              <a:rPr lang="de-DE" smtClean="0"/>
              <a:t>17.02.2026</a:t>
            </a:fld>
            <a:endParaRPr lang="de-DE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da-DK"/>
              <a:t>Biodiversität</a:t>
            </a:r>
            <a:endParaRPr lang="de-DE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26C6B8-7DF4-4F01-8878-A6272B56DAC3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folie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Bildplatzhalter 14"/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9144000" cy="3672000"/>
          </a:xfrm>
        </p:spPr>
        <p:txBody>
          <a:bodyPr/>
          <a:lstStyle/>
          <a:p>
            <a:r>
              <a:rPr lang="de-DE"/>
              <a:t>Bild durch Klicken auf Symbol hinzufügen</a:t>
            </a:r>
            <a:endParaRPr lang="de-DE" dirty="0"/>
          </a:p>
        </p:txBody>
      </p:sp>
      <p:sp>
        <p:nvSpPr>
          <p:cNvPr id="11" name="Title 1"/>
          <p:cNvSpPr>
            <a:spLocks noGrp="1"/>
          </p:cNvSpPr>
          <p:nvPr>
            <p:ph type="ctrTitle"/>
          </p:nvPr>
        </p:nvSpPr>
        <p:spPr>
          <a:xfrm>
            <a:off x="457201" y="3672000"/>
            <a:ext cx="6101509" cy="68400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2100" cap="none" normalizeH="0" baseline="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12" name="Subtitle 2"/>
          <p:cNvSpPr>
            <a:spLocks noGrp="1"/>
          </p:cNvSpPr>
          <p:nvPr>
            <p:ph type="subTitle" idx="1"/>
          </p:nvPr>
        </p:nvSpPr>
        <p:spPr>
          <a:xfrm>
            <a:off x="457201" y="4356000"/>
            <a:ext cx="6101509" cy="504000"/>
          </a:xfrm>
        </p:spPr>
        <p:txBody>
          <a:bodyPr lIns="0" tIns="0" rIns="0" bIns="0"/>
          <a:lstStyle>
            <a:lvl1pPr marL="0" indent="0" algn="l">
              <a:buNone/>
              <a:defRPr sz="1600">
                <a:solidFill>
                  <a:srgbClr val="598F1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/>
              <a:t>Master-Untertitelformat bearbeiten</a:t>
            </a:r>
            <a:endParaRPr lang="en-US" dirty="0"/>
          </a:p>
        </p:txBody>
      </p:sp>
      <p:sp>
        <p:nvSpPr>
          <p:cNvPr id="10" name="Bildplatzhalter 9"/>
          <p:cNvSpPr>
            <a:spLocks noGrp="1"/>
          </p:cNvSpPr>
          <p:nvPr>
            <p:ph type="pic" sz="quarter" idx="14"/>
          </p:nvPr>
        </p:nvSpPr>
        <p:spPr>
          <a:xfrm>
            <a:off x="457200" y="0"/>
            <a:ext cx="1562400" cy="1328400"/>
          </a:xfrm>
        </p:spPr>
        <p:txBody>
          <a:bodyPr/>
          <a:lstStyle/>
          <a:p>
            <a:r>
              <a:rPr lang="de-DE"/>
              <a:t>Bild durch Klicken auf Symbol hinzufügen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24949695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423600" y="1080000"/>
            <a:ext cx="5252856" cy="3366000"/>
          </a:xfrm>
        </p:spPr>
        <p:txBody>
          <a:bodyPr/>
          <a:lstStyle>
            <a:lvl1pPr>
              <a:defRPr sz="1600">
                <a:latin typeface="+mn-lt"/>
              </a:defRPr>
            </a:lvl1pPr>
            <a:lvl2pPr>
              <a:defRPr sz="1600">
                <a:latin typeface="+mn-lt"/>
              </a:defRPr>
            </a:lvl2pPr>
            <a:lvl3pPr>
              <a:defRPr sz="1600">
                <a:latin typeface="+mn-lt"/>
              </a:defRPr>
            </a:lvl3pPr>
            <a:lvl4pPr>
              <a:defRPr sz="1600">
                <a:latin typeface="+mn-lt"/>
              </a:defRPr>
            </a:lvl4pPr>
            <a:lvl5pPr>
              <a:defRPr sz="1600">
                <a:latin typeface="+mn-lt"/>
              </a:defRPr>
            </a:lvl5pPr>
            <a:lvl6pPr>
              <a:defRPr sz="1600">
                <a:latin typeface="+mn-lt"/>
              </a:defRPr>
            </a:lvl6pPr>
            <a:lvl7pPr>
              <a:defRPr sz="1600">
                <a:latin typeface="+mn-lt"/>
              </a:defRPr>
            </a:lvl7pPr>
            <a:lvl8pPr>
              <a:defRPr sz="1600">
                <a:latin typeface="+mn-lt"/>
              </a:defRPr>
            </a:lvl8pPr>
            <a:lvl9pPr>
              <a:defRPr sz="1600">
                <a:latin typeface="+mn-lt"/>
              </a:defRPr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080000"/>
            <a:ext cx="2736000" cy="3366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347889-C5AF-412B-A97A-96CE980456A6}" type="datetime1">
              <a:rPr lang="de-DE" smtClean="0"/>
              <a:t>17.02.2026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a-DK"/>
              <a:t>Biodiversität</a:t>
            </a: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3C7B9E-10CE-43F7-B1C0-FF2E876F370F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8" name="Titel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DE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457200" y="1080000"/>
            <a:ext cx="8229600" cy="336600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e-DE"/>
              <a:t>Bild durch Klicken auf Symbol hinzufügen</a:t>
            </a:r>
            <a:endParaRPr lang="de-DE" dirty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4446000"/>
            <a:ext cx="8229600" cy="216000"/>
          </a:xfrm>
        </p:spPr>
        <p:txBody>
          <a:bodyPr/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071025-D2F1-47E9-98E3-793BC2780962}" type="datetime1">
              <a:rPr lang="de-DE" smtClean="0"/>
              <a:t>17.02.2026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a-DK"/>
              <a:t>Biodiversität</a:t>
            </a: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3C7B9E-10CE-43F7-B1C0-FF2E876F370F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8" name="Titel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E87B2F-749F-4D41-A5CE-20EC1843024F}" type="datetime1">
              <a:rPr lang="de-DE" smtClean="0"/>
              <a:t>17.02.2026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a-DK"/>
              <a:t>Biodiversität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3C7B9E-10CE-43F7-B1C0-FF2E876F370F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6D5DBD-3774-40CE-AF28-BC5B860A118A}" type="datetime1">
              <a:rPr lang="de-DE" smtClean="0"/>
              <a:t>17.02.2026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a-DK"/>
              <a:t>Biodiversität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3C7B9E-10CE-43F7-B1C0-FF2E876F370F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57200" y="1080000"/>
            <a:ext cx="8229600" cy="3366000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F6CA4F-6B5E-4EA1-BE39-03E3A81A9DC4}" type="datetime1">
              <a:rPr lang="de-DE" smtClean="0"/>
              <a:t>17.02.2026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a-DK"/>
              <a:t>Biodiversität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EFD5B1-68CB-4A29-8F6C-4D18DB05CB6D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10" name="Textplatzhalter 9"/>
          <p:cNvSpPr>
            <a:spLocks noGrp="1"/>
          </p:cNvSpPr>
          <p:nvPr>
            <p:ph type="body" sz="quarter" idx="13"/>
          </p:nvPr>
        </p:nvSpPr>
        <p:spPr>
          <a:xfrm>
            <a:off x="457200" y="4446000"/>
            <a:ext cx="8229600" cy="216000"/>
          </a:xfrm>
        </p:spPr>
        <p:txBody>
          <a:bodyPr/>
          <a:lstStyle>
            <a:lvl1pPr>
              <a:defRPr sz="12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de-DE"/>
              <a:t>Mastertextformat bearbeiten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 und Inhalt - Lichtgra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hteck 13"/>
          <p:cNvSpPr/>
          <p:nvPr userDrawn="1"/>
        </p:nvSpPr>
        <p:spPr>
          <a:xfrm>
            <a:off x="0" y="1080000"/>
            <a:ext cx="9144000" cy="3690000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A8B46B-27B2-4632-B23C-3E4A73041F1A}" type="datetime1">
              <a:rPr lang="de-DE" smtClean="0"/>
              <a:t>17.02.2026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da-DK"/>
              <a:t>Biodiversität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26C6B8-7DF4-4F01-8878-A6272B56DAC3}" type="slidenum">
              <a:rPr lang="de-DE" smtClean="0"/>
              <a:pPr/>
              <a:t>‹Nr.›</a:t>
            </a:fld>
            <a:endParaRPr lang="de-DE"/>
          </a:p>
        </p:txBody>
      </p:sp>
      <p:cxnSp>
        <p:nvCxnSpPr>
          <p:cNvPr id="12" name="Gerade Verbindung 11"/>
          <p:cNvCxnSpPr/>
          <p:nvPr userDrawn="1"/>
        </p:nvCxnSpPr>
        <p:spPr>
          <a:xfrm>
            <a:off x="0" y="4762800"/>
            <a:ext cx="9144000" cy="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Inhaltsplatzhalter 6"/>
          <p:cNvSpPr>
            <a:spLocks noGrp="1"/>
          </p:cNvSpPr>
          <p:nvPr>
            <p:ph sz="quarter" idx="14"/>
          </p:nvPr>
        </p:nvSpPr>
        <p:spPr>
          <a:xfrm>
            <a:off x="457200" y="1206000"/>
            <a:ext cx="8229600" cy="3222000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13" name="Textplatzhalter 8"/>
          <p:cNvSpPr>
            <a:spLocks noGrp="1"/>
          </p:cNvSpPr>
          <p:nvPr>
            <p:ph type="body" sz="quarter" idx="13"/>
          </p:nvPr>
        </p:nvSpPr>
        <p:spPr>
          <a:xfrm>
            <a:off x="457200" y="4446000"/>
            <a:ext cx="8229600" cy="216000"/>
          </a:xfrm>
        </p:spPr>
        <p:txBody>
          <a:bodyPr/>
          <a:lstStyle>
            <a:lvl1pPr>
              <a:defRPr sz="12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0423463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080000"/>
            <a:ext cx="4038600" cy="3366000"/>
          </a:xfrm>
        </p:spPr>
        <p:txBody>
          <a:bodyPr/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080000"/>
            <a:ext cx="4038600" cy="3366000"/>
          </a:xfrm>
        </p:spPr>
        <p:txBody>
          <a:bodyPr/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6CBF8-AFBE-4E57-B289-6292D2149A1F}" type="datetime1">
              <a:rPr lang="de-DE" smtClean="0"/>
              <a:t>17.02.2026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a-DK"/>
              <a:t>Biodiversität</a:t>
            </a:r>
            <a:endParaRPr lang="de-DE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26C6B8-7DF4-4F01-8878-A6272B56DAC3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8" name="Textplatzhalter 7"/>
          <p:cNvSpPr>
            <a:spLocks noGrp="1"/>
          </p:cNvSpPr>
          <p:nvPr>
            <p:ph type="body" sz="quarter" idx="13"/>
          </p:nvPr>
        </p:nvSpPr>
        <p:spPr>
          <a:xfrm>
            <a:off x="457200" y="4446000"/>
            <a:ext cx="4039200" cy="216000"/>
          </a:xfrm>
        </p:spPr>
        <p:txBody>
          <a:bodyPr/>
          <a:lstStyle>
            <a:lvl1pPr>
              <a:spcBef>
                <a:spcPts val="700"/>
              </a:spcBef>
              <a:defRPr sz="1200"/>
            </a:lvl1pPr>
            <a:lvl2pPr>
              <a:spcBef>
                <a:spcPts val="0"/>
              </a:spcBef>
              <a:defRPr sz="1400"/>
            </a:lvl2pPr>
            <a:lvl3pPr>
              <a:spcBef>
                <a:spcPts val="0"/>
              </a:spcBef>
              <a:defRPr sz="1400"/>
            </a:lvl3pPr>
            <a:lvl4pPr>
              <a:spcBef>
                <a:spcPts val="0"/>
              </a:spcBef>
              <a:defRPr sz="1400"/>
            </a:lvl4pPr>
            <a:lvl5pPr>
              <a:spcBef>
                <a:spcPts val="0"/>
              </a:spcBef>
              <a:defRPr sz="1400"/>
            </a:lvl5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10" name="Textplatzhalter 9"/>
          <p:cNvSpPr>
            <a:spLocks noGrp="1"/>
          </p:cNvSpPr>
          <p:nvPr>
            <p:ph type="body" sz="quarter" idx="14"/>
          </p:nvPr>
        </p:nvSpPr>
        <p:spPr>
          <a:xfrm>
            <a:off x="4647600" y="4446000"/>
            <a:ext cx="4039200" cy="216000"/>
          </a:xfrm>
        </p:spPr>
        <p:txBody>
          <a:bodyPr/>
          <a:lstStyle>
            <a:lvl1pPr>
              <a:spcBef>
                <a:spcPts val="700"/>
              </a:spcBef>
              <a:defRPr sz="12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de-DE"/>
              <a:t>Mastertextformat bearbeiten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Zwei Inhalte - Lichtgra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eck 7"/>
          <p:cNvSpPr/>
          <p:nvPr userDrawn="1"/>
        </p:nvSpPr>
        <p:spPr>
          <a:xfrm>
            <a:off x="0" y="1080000"/>
            <a:ext cx="9144000" cy="3690000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6000"/>
            <a:ext cx="4038600" cy="3222000"/>
          </a:xfrm>
        </p:spPr>
        <p:txBody>
          <a:bodyPr lIns="0" tIns="0" rIns="0" bIns="0"/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6000"/>
            <a:ext cx="4038600" cy="3222000"/>
          </a:xfrm>
        </p:spPr>
        <p:txBody>
          <a:bodyPr lIns="0" tIns="0" rIns="0"/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buAutoNum type="arabicPeriod"/>
              <a:defRPr sz="1600"/>
            </a:lvl6pPr>
            <a:lvl7pPr>
              <a:buAutoNum type="arabicPeriod"/>
              <a:defRPr sz="1600"/>
            </a:lvl7pPr>
            <a:lvl8pPr>
              <a:buAutoNum type="arabicPeriod"/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11FF1A-4A7E-4998-BAA0-675E880718BC}" type="datetime1">
              <a:rPr lang="de-DE" smtClean="0"/>
              <a:t>17.02.2026</a:t>
            </a:fld>
            <a:endParaRPr lang="de-DE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da-DK"/>
              <a:t>Biodiversität</a:t>
            </a:r>
            <a:endParaRPr lang="de-DE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26C6B8-7DF4-4F01-8878-A6272B56DAC3}" type="slidenum">
              <a:rPr lang="de-DE" smtClean="0"/>
              <a:pPr/>
              <a:t>‹Nr.›</a:t>
            </a:fld>
            <a:endParaRPr lang="de-DE"/>
          </a:p>
        </p:txBody>
      </p:sp>
      <p:cxnSp>
        <p:nvCxnSpPr>
          <p:cNvPr id="9" name="Gerade Verbindung 8"/>
          <p:cNvCxnSpPr/>
          <p:nvPr/>
        </p:nvCxnSpPr>
        <p:spPr>
          <a:xfrm>
            <a:off x="0" y="4762800"/>
            <a:ext cx="9144000" cy="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extplatzhalter 8"/>
          <p:cNvSpPr>
            <a:spLocks noGrp="1"/>
          </p:cNvSpPr>
          <p:nvPr>
            <p:ph type="body" sz="quarter" idx="13"/>
          </p:nvPr>
        </p:nvSpPr>
        <p:spPr>
          <a:xfrm>
            <a:off x="457200" y="4446000"/>
            <a:ext cx="4038600" cy="216000"/>
          </a:xfrm>
        </p:spPr>
        <p:txBody>
          <a:bodyPr/>
          <a:lstStyle>
            <a:lvl1pPr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11" name="Textplatzhalter 8"/>
          <p:cNvSpPr>
            <a:spLocks noGrp="1"/>
          </p:cNvSpPr>
          <p:nvPr>
            <p:ph type="body" sz="quarter" idx="14"/>
          </p:nvPr>
        </p:nvSpPr>
        <p:spPr>
          <a:xfrm>
            <a:off x="4648200" y="4446000"/>
            <a:ext cx="4038600" cy="216000"/>
          </a:xfrm>
        </p:spPr>
        <p:txBody>
          <a:bodyPr/>
          <a:lstStyle>
            <a:lvl1pPr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1002419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 + Bild schm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199" y="1080000"/>
            <a:ext cx="5251450" cy="3366000"/>
          </a:xfrm>
        </p:spPr>
        <p:txBody>
          <a:bodyPr lIns="0" tIns="0" rIns="0" bIns="0"/>
          <a:lstStyle>
            <a:lvl1pPr>
              <a:defRPr sz="1600">
                <a:latin typeface="+mn-lt"/>
              </a:defRPr>
            </a:lvl1pPr>
            <a:lvl2pPr>
              <a:defRPr sz="1600">
                <a:latin typeface="+mn-lt"/>
              </a:defRPr>
            </a:lvl2pPr>
            <a:lvl3pPr>
              <a:defRPr sz="1600">
                <a:latin typeface="+mn-lt"/>
              </a:defRPr>
            </a:lvl3pPr>
            <a:lvl4pPr>
              <a:defRPr sz="1600">
                <a:latin typeface="+mn-lt"/>
              </a:defRPr>
            </a:lvl4pPr>
            <a:lvl5pPr>
              <a:defRPr sz="1600">
                <a:latin typeface="+mn-lt"/>
              </a:defRPr>
            </a:lvl5pPr>
            <a:lvl6pPr>
              <a:defRPr sz="1600">
                <a:latin typeface="+mn-lt"/>
              </a:defRPr>
            </a:lvl6pPr>
            <a:lvl7pPr>
              <a:defRPr sz="1600">
                <a:latin typeface="+mn-lt"/>
              </a:defRPr>
            </a:lvl7pPr>
            <a:lvl8pPr>
              <a:defRPr sz="1600">
                <a:latin typeface="+mn-lt"/>
              </a:defRPr>
            </a:lvl8pPr>
            <a:lvl9pPr>
              <a:defRPr sz="1600">
                <a:latin typeface="+mn-lt"/>
              </a:defRPr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0487C-BFC9-4B3E-A22C-9F1A8BFF04B1}" type="datetime1">
              <a:rPr lang="de-DE" smtClean="0"/>
              <a:t>17.02.2026</a:t>
            </a:fld>
            <a:endParaRPr lang="de-DE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da-DK"/>
              <a:t>Biodiversität</a:t>
            </a:r>
            <a:endParaRPr lang="de-DE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26C6B8-7DF4-4F01-8878-A6272B56DAC3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9" name="Bildplatzhalter 8"/>
          <p:cNvSpPr>
            <a:spLocks noGrp="1"/>
          </p:cNvSpPr>
          <p:nvPr>
            <p:ph type="pic" sz="quarter" idx="13"/>
          </p:nvPr>
        </p:nvSpPr>
        <p:spPr>
          <a:xfrm>
            <a:off x="5940000" y="0"/>
            <a:ext cx="3211286" cy="4780800"/>
          </a:xfrm>
        </p:spPr>
        <p:txBody>
          <a:bodyPr/>
          <a:lstStyle/>
          <a:p>
            <a:r>
              <a:rPr lang="de-DE"/>
              <a:t>Bild durch Klicken auf Symbol hinzufügen</a:t>
            </a:r>
            <a:endParaRPr lang="de-DE" dirty="0"/>
          </a:p>
        </p:txBody>
      </p:sp>
      <p:sp>
        <p:nvSpPr>
          <p:cNvPr id="8" name="Textplatzhalter 8"/>
          <p:cNvSpPr>
            <a:spLocks noGrp="1"/>
          </p:cNvSpPr>
          <p:nvPr>
            <p:ph type="body" sz="quarter" idx="14"/>
          </p:nvPr>
        </p:nvSpPr>
        <p:spPr>
          <a:xfrm>
            <a:off x="457200" y="4446000"/>
            <a:ext cx="5251450" cy="216000"/>
          </a:xfrm>
        </p:spPr>
        <p:txBody>
          <a:bodyPr/>
          <a:lstStyle>
            <a:lvl1pPr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10" name="Titel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23351876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 + 2 Bilder schm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199" y="1080000"/>
            <a:ext cx="5252400" cy="3366000"/>
          </a:xfrm>
        </p:spPr>
        <p:txBody>
          <a:bodyPr lIns="0" tIns="0" rIns="0" bIns="0"/>
          <a:lstStyle>
            <a:lvl1pPr>
              <a:defRPr sz="1600">
                <a:latin typeface="+mn-lt"/>
              </a:defRPr>
            </a:lvl1pPr>
            <a:lvl2pPr>
              <a:defRPr sz="1600">
                <a:latin typeface="+mn-lt"/>
              </a:defRPr>
            </a:lvl2pPr>
            <a:lvl3pPr>
              <a:defRPr sz="1600">
                <a:latin typeface="+mn-lt"/>
              </a:defRPr>
            </a:lvl3pPr>
            <a:lvl4pPr>
              <a:defRPr sz="1600">
                <a:latin typeface="+mn-lt"/>
              </a:defRPr>
            </a:lvl4pPr>
            <a:lvl5pPr>
              <a:defRPr sz="1600">
                <a:latin typeface="+mn-lt"/>
              </a:defRPr>
            </a:lvl5pPr>
            <a:lvl6pPr>
              <a:defRPr sz="1600">
                <a:latin typeface="+mn-lt"/>
              </a:defRPr>
            </a:lvl6pPr>
            <a:lvl7pPr>
              <a:defRPr sz="1600">
                <a:latin typeface="+mn-lt"/>
              </a:defRPr>
            </a:lvl7pPr>
            <a:lvl8pPr>
              <a:defRPr sz="1600">
                <a:latin typeface="+mn-lt"/>
              </a:defRPr>
            </a:lvl8pPr>
            <a:lvl9pPr>
              <a:defRPr sz="1600">
                <a:latin typeface="+mn-lt"/>
              </a:defRPr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CA477-F592-4A3A-97D8-B2C4704F85FA}" type="datetime1">
              <a:rPr lang="de-DE" smtClean="0"/>
              <a:t>17.02.2026</a:t>
            </a:fld>
            <a:endParaRPr lang="de-DE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da-DK"/>
              <a:t>Biodiversität</a:t>
            </a:r>
            <a:endParaRPr lang="de-DE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26C6B8-7DF4-4F01-8878-A6272B56DAC3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9" name="Bildplatzhalter 8"/>
          <p:cNvSpPr>
            <a:spLocks noGrp="1"/>
          </p:cNvSpPr>
          <p:nvPr>
            <p:ph type="pic" sz="quarter" idx="13"/>
          </p:nvPr>
        </p:nvSpPr>
        <p:spPr>
          <a:xfrm>
            <a:off x="5940000" y="2494800"/>
            <a:ext cx="3211286" cy="2282400"/>
          </a:xfrm>
        </p:spPr>
        <p:txBody>
          <a:bodyPr/>
          <a:lstStyle/>
          <a:p>
            <a:r>
              <a:rPr lang="de-DE"/>
              <a:t>Bild durch Klicken auf Symbol hinzufügen</a:t>
            </a:r>
            <a:endParaRPr lang="de-DE" dirty="0"/>
          </a:p>
        </p:txBody>
      </p:sp>
      <p:sp>
        <p:nvSpPr>
          <p:cNvPr id="8" name="Bildplatzhalter 8"/>
          <p:cNvSpPr>
            <a:spLocks noGrp="1"/>
          </p:cNvSpPr>
          <p:nvPr>
            <p:ph type="pic" sz="quarter" idx="14"/>
          </p:nvPr>
        </p:nvSpPr>
        <p:spPr>
          <a:xfrm>
            <a:off x="5940000" y="1"/>
            <a:ext cx="3211286" cy="2286000"/>
          </a:xfrm>
        </p:spPr>
        <p:txBody>
          <a:bodyPr/>
          <a:lstStyle/>
          <a:p>
            <a:r>
              <a:rPr lang="de-DE"/>
              <a:t>Bild durch Klicken auf Symbol hinzufügen</a:t>
            </a:r>
            <a:endParaRPr lang="de-DE" dirty="0"/>
          </a:p>
        </p:txBody>
      </p:sp>
      <p:sp>
        <p:nvSpPr>
          <p:cNvPr id="10" name="Textplatzhalter 8"/>
          <p:cNvSpPr>
            <a:spLocks noGrp="1"/>
          </p:cNvSpPr>
          <p:nvPr>
            <p:ph type="body" sz="quarter" idx="15"/>
          </p:nvPr>
        </p:nvSpPr>
        <p:spPr>
          <a:xfrm>
            <a:off x="457199" y="4446000"/>
            <a:ext cx="5251449" cy="216000"/>
          </a:xfrm>
        </p:spPr>
        <p:txBody>
          <a:bodyPr/>
          <a:lstStyle>
            <a:lvl1pPr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11" name="Titel 10"/>
          <p:cNvSpPr>
            <a:spLocks noGrp="1"/>
          </p:cNvSpPr>
          <p:nvPr>
            <p:ph type="title"/>
          </p:nvPr>
        </p:nvSpPr>
        <p:spPr>
          <a:xfrm>
            <a:off x="457200" y="122400"/>
            <a:ext cx="5252400" cy="774000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10955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 + 3 Bilder schm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199" y="1080000"/>
            <a:ext cx="5252400" cy="3366000"/>
          </a:xfrm>
        </p:spPr>
        <p:txBody>
          <a:bodyPr lIns="0" tIns="0" rIns="0" bIns="0"/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06B879-5455-45F2-A898-ED8D5BA4821A}" type="datetime1">
              <a:rPr lang="de-DE" smtClean="0"/>
              <a:t>17.02.2026</a:t>
            </a:fld>
            <a:endParaRPr lang="de-DE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da-DK"/>
              <a:t>Biodiversität</a:t>
            </a:r>
            <a:endParaRPr lang="de-DE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26C6B8-7DF4-4F01-8878-A6272B56DAC3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9" name="Bildplatzhalter 8"/>
          <p:cNvSpPr>
            <a:spLocks noGrp="1"/>
          </p:cNvSpPr>
          <p:nvPr>
            <p:ph type="pic" sz="quarter" idx="13"/>
          </p:nvPr>
        </p:nvSpPr>
        <p:spPr>
          <a:xfrm>
            <a:off x="5940000" y="1648800"/>
            <a:ext cx="3211286" cy="1479600"/>
          </a:xfrm>
        </p:spPr>
        <p:txBody>
          <a:bodyPr/>
          <a:lstStyle/>
          <a:p>
            <a:r>
              <a:rPr lang="de-DE"/>
              <a:t>Bild durch Klicken auf Symbol hinzufügen</a:t>
            </a:r>
            <a:endParaRPr lang="de-DE" dirty="0"/>
          </a:p>
        </p:txBody>
      </p:sp>
      <p:sp>
        <p:nvSpPr>
          <p:cNvPr id="8" name="Bildplatzhalter 8"/>
          <p:cNvSpPr>
            <a:spLocks noGrp="1"/>
          </p:cNvSpPr>
          <p:nvPr>
            <p:ph type="pic" sz="quarter" idx="14"/>
          </p:nvPr>
        </p:nvSpPr>
        <p:spPr>
          <a:xfrm>
            <a:off x="5940000" y="1"/>
            <a:ext cx="3211286" cy="1479600"/>
          </a:xfrm>
        </p:spPr>
        <p:txBody>
          <a:bodyPr/>
          <a:lstStyle/>
          <a:p>
            <a:r>
              <a:rPr lang="de-DE"/>
              <a:t>Bild durch Klicken auf Symbol hinzufügen</a:t>
            </a:r>
            <a:endParaRPr lang="de-DE" dirty="0"/>
          </a:p>
        </p:txBody>
      </p:sp>
      <p:sp>
        <p:nvSpPr>
          <p:cNvPr id="10" name="Textplatzhalter 8"/>
          <p:cNvSpPr>
            <a:spLocks noGrp="1"/>
          </p:cNvSpPr>
          <p:nvPr>
            <p:ph type="body" sz="quarter" idx="15"/>
          </p:nvPr>
        </p:nvSpPr>
        <p:spPr>
          <a:xfrm>
            <a:off x="457199" y="4446000"/>
            <a:ext cx="5251449" cy="216000"/>
          </a:xfrm>
        </p:spPr>
        <p:txBody>
          <a:bodyPr/>
          <a:lstStyle>
            <a:lvl1pPr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12" name="Bildplatzhalter 11"/>
          <p:cNvSpPr>
            <a:spLocks noGrp="1"/>
          </p:cNvSpPr>
          <p:nvPr>
            <p:ph type="pic" sz="quarter" idx="16"/>
          </p:nvPr>
        </p:nvSpPr>
        <p:spPr>
          <a:xfrm>
            <a:off x="5940001" y="3297600"/>
            <a:ext cx="3203575" cy="1479600"/>
          </a:xfrm>
        </p:spPr>
        <p:txBody>
          <a:bodyPr/>
          <a:lstStyle/>
          <a:p>
            <a:r>
              <a:rPr lang="de-DE"/>
              <a:t>Bild durch Klicken auf Symbol hinzufügen</a:t>
            </a:r>
            <a:endParaRPr lang="de-DE" dirty="0"/>
          </a:p>
        </p:txBody>
      </p:sp>
      <p:sp>
        <p:nvSpPr>
          <p:cNvPr id="11" name="Titel 10"/>
          <p:cNvSpPr>
            <a:spLocks noGrp="1"/>
          </p:cNvSpPr>
          <p:nvPr>
            <p:ph type="title"/>
          </p:nvPr>
        </p:nvSpPr>
        <p:spPr>
          <a:xfrm>
            <a:off x="457200" y="122400"/>
            <a:ext cx="5252400" cy="774000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0955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22400"/>
            <a:ext cx="8229600" cy="77400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/>
          <a:p>
            <a:r>
              <a:rPr lang="de-DE" dirty="0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080000"/>
            <a:ext cx="8229600" cy="3366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  <a:p>
            <a:pPr lvl="5"/>
            <a:r>
              <a:rPr lang="de-DE" dirty="0"/>
              <a:t>Sechste Ebene</a:t>
            </a:r>
          </a:p>
          <a:p>
            <a:pPr lvl="6"/>
            <a:r>
              <a:rPr lang="de-DE" dirty="0"/>
              <a:t>Siebente Ebene</a:t>
            </a:r>
          </a:p>
          <a:p>
            <a:pPr lvl="7"/>
            <a:r>
              <a:rPr lang="de-DE" dirty="0"/>
              <a:t>Achte Ebene</a:t>
            </a:r>
          </a:p>
          <a:p>
            <a:pPr lvl="8"/>
            <a:r>
              <a:rPr lang="de-DE" dirty="0"/>
              <a:t>Neunte Ebene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4777200"/>
            <a:ext cx="9144000" cy="3672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40000" y="4906800"/>
            <a:ext cx="2160000" cy="180000"/>
          </a:xfrm>
          <a:prstGeom prst="rect">
            <a:avLst/>
          </a:prstGeom>
        </p:spPr>
        <p:txBody>
          <a:bodyPr vert="horz" lIns="0" tIns="45720" rIns="91440" bIns="0" rtlCol="0" anchor="b" anchorCtr="0"/>
          <a:lstStyle>
            <a:lvl1pPr algn="l">
              <a:defRPr sz="1200">
                <a:solidFill>
                  <a:schemeClr val="accent6"/>
                </a:solidFill>
                <a:latin typeface="Source Sans Pro"/>
                <a:cs typeface="Source Sans Pro"/>
              </a:defRPr>
            </a:lvl1pPr>
          </a:lstStyle>
          <a:p>
            <a:fld id="{213B31D8-1FC1-4AF7-95C5-B6DCD1FBC35F}" type="datetime1">
              <a:rPr lang="de-DE" smtClean="0"/>
              <a:t>17.02.2026</a:t>
            </a:fld>
            <a:endParaRPr lang="de-D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07009" y="4906800"/>
            <a:ext cx="4399200" cy="180000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1200">
                <a:solidFill>
                  <a:schemeClr val="accent6"/>
                </a:solidFill>
                <a:latin typeface="Source Sans Pro"/>
                <a:cs typeface="Source Sans Pro"/>
              </a:defRPr>
            </a:lvl1pPr>
          </a:lstStyle>
          <a:p>
            <a:r>
              <a:rPr lang="da-DK"/>
              <a:t>Biodiversität</a:t>
            </a:r>
            <a:endParaRPr lang="de-D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172000" y="4906800"/>
            <a:ext cx="514800" cy="180000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r">
              <a:defRPr sz="1200" b="0">
                <a:solidFill>
                  <a:schemeClr val="accent6"/>
                </a:solidFill>
                <a:latin typeface="Source Sans Pro"/>
                <a:cs typeface="Source Sans Pro"/>
              </a:defRPr>
            </a:lvl1pPr>
          </a:lstStyle>
          <a:p>
            <a:fld id="{9D26C6B8-7DF4-4F01-8878-A6272B56DAC3}" type="slidenum">
              <a:rPr lang="de-DE" smtClean="0"/>
              <a:pPr/>
              <a:t>‹Nr.›</a:t>
            </a:fld>
            <a:endParaRPr lang="de-DE" dirty="0"/>
          </a:p>
        </p:txBody>
      </p:sp>
      <p:pic>
        <p:nvPicPr>
          <p:cNvPr id="9" name="Grafik 8" descr="NABU_Wormarke_Logo_fuer_ppt_NABU.png"/>
          <p:cNvPicPr>
            <a:picLocks noChangeAspect="1"/>
          </p:cNvPicPr>
          <p:nvPr userDrawn="1"/>
        </p:nvPicPr>
        <p:blipFill>
          <a:blip r:embed="rId25" cstate="print"/>
          <a:stretch>
            <a:fillRect/>
          </a:stretch>
        </p:blipFill>
        <p:spPr>
          <a:xfrm>
            <a:off x="457200" y="4878000"/>
            <a:ext cx="766800" cy="178414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84" r:id="rId3"/>
    <p:sldLayoutId id="2147483668" r:id="rId4"/>
    <p:sldLayoutId id="2147483682" r:id="rId5"/>
    <p:sldLayoutId id="2147483670" r:id="rId6"/>
    <p:sldLayoutId id="2147483671" r:id="rId7"/>
    <p:sldLayoutId id="2147483672" r:id="rId8"/>
    <p:sldLayoutId id="2147483683" r:id="rId9"/>
    <p:sldLayoutId id="2147483673" r:id="rId10"/>
    <p:sldLayoutId id="2147483674" r:id="rId11"/>
    <p:sldLayoutId id="2147483675" r:id="rId12"/>
    <p:sldLayoutId id="2147483676" r:id="rId13"/>
    <p:sldLayoutId id="2147483677" r:id="rId14"/>
    <p:sldLayoutId id="2147483678" r:id="rId15"/>
    <p:sldLayoutId id="2147483679" r:id="rId16"/>
    <p:sldLayoutId id="2147483685" r:id="rId17"/>
    <p:sldLayoutId id="2147483686" r:id="rId18"/>
    <p:sldLayoutId id="2147483687" r:id="rId19"/>
    <p:sldLayoutId id="2147483688" r:id="rId20"/>
    <p:sldLayoutId id="2147483689" r:id="rId21"/>
    <p:sldLayoutId id="2147483690" r:id="rId22"/>
    <p:sldLayoutId id="2147483691" r:id="rId23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400" b="1" i="0" kern="1200" spc="-100" baseline="0">
          <a:solidFill>
            <a:schemeClr val="tx2"/>
          </a:solidFill>
          <a:latin typeface="Source Sans Pro"/>
          <a:ea typeface="+mj-ea"/>
          <a:cs typeface="Source Sans Pro"/>
        </a:defRPr>
      </a:lvl1pPr>
    </p:titleStyle>
    <p:bodyStyle>
      <a:lvl1pPr marL="0" indent="0" algn="l" defTabSz="914400" rtl="0" eaLnBrk="1" latinLnBrk="0" hangingPunct="1">
        <a:spcBef>
          <a:spcPts val="700"/>
        </a:spcBef>
        <a:spcAft>
          <a:spcPts val="0"/>
        </a:spcAft>
        <a:buClr>
          <a:schemeClr val="tx2"/>
        </a:buClr>
        <a:buSzPct val="85000"/>
        <a:buFont typeface="Arial" pitchFamily="34" charset="0"/>
        <a:buNone/>
        <a:defRPr sz="1600" kern="1200" baseline="0">
          <a:solidFill>
            <a:schemeClr val="tx1"/>
          </a:solidFill>
          <a:latin typeface="Source Sans Pro"/>
          <a:ea typeface="+mn-ea"/>
          <a:cs typeface="Source Sans Pro"/>
        </a:defRPr>
      </a:lvl1pPr>
      <a:lvl2pPr marL="176400" indent="-176400" algn="l" defTabSz="914400" rtl="0" eaLnBrk="1" latinLnBrk="0" hangingPunct="1">
        <a:spcBef>
          <a:spcPts val="700"/>
        </a:spcBef>
        <a:spcAft>
          <a:spcPts val="0"/>
        </a:spcAft>
        <a:buClr>
          <a:schemeClr val="tx2"/>
        </a:buClr>
        <a:buSzPct val="100000"/>
        <a:buFont typeface="Arial"/>
        <a:buChar char="•"/>
        <a:defRPr sz="1600" kern="1200" baseline="0">
          <a:solidFill>
            <a:schemeClr val="tx1"/>
          </a:solidFill>
          <a:latin typeface="Source Sans Pro"/>
          <a:ea typeface="+mn-ea"/>
          <a:cs typeface="Source Sans Pro"/>
        </a:defRPr>
      </a:lvl2pPr>
      <a:lvl3pPr marL="363600" indent="-176400" algn="l" defTabSz="914400" rtl="0" eaLnBrk="1" latinLnBrk="0" hangingPunct="1">
        <a:spcBef>
          <a:spcPts val="700"/>
        </a:spcBef>
        <a:spcAft>
          <a:spcPts val="0"/>
        </a:spcAft>
        <a:buClr>
          <a:schemeClr val="tx2"/>
        </a:buClr>
        <a:buSzPct val="100000"/>
        <a:buFont typeface="Arial"/>
        <a:buChar char="•"/>
        <a:defRPr sz="1600" kern="1200" baseline="0">
          <a:solidFill>
            <a:schemeClr val="tx1"/>
          </a:solidFill>
          <a:latin typeface="Source Sans Pro"/>
          <a:ea typeface="+mn-ea"/>
          <a:cs typeface="Source Sans Pro"/>
        </a:defRPr>
      </a:lvl3pPr>
      <a:lvl4pPr marL="543600" indent="-183600" algn="l" defTabSz="914400" rtl="0" eaLnBrk="1" latinLnBrk="0" hangingPunct="1">
        <a:spcBef>
          <a:spcPts val="700"/>
        </a:spcBef>
        <a:spcAft>
          <a:spcPts val="0"/>
        </a:spcAft>
        <a:buClr>
          <a:schemeClr val="tx2"/>
        </a:buClr>
        <a:buFont typeface="Arial"/>
        <a:buChar char="•"/>
        <a:defRPr sz="1600" kern="1200" baseline="0">
          <a:solidFill>
            <a:schemeClr val="tx1"/>
          </a:solidFill>
          <a:latin typeface="Source Sans Pro"/>
          <a:ea typeface="+mn-ea"/>
          <a:cs typeface="Source Sans Pro"/>
        </a:defRPr>
      </a:lvl4pPr>
      <a:lvl5pPr marL="716400" indent="-176400" algn="l" defTabSz="914400" rtl="0" eaLnBrk="1" latinLnBrk="0" hangingPunct="1">
        <a:spcBef>
          <a:spcPts val="700"/>
        </a:spcBef>
        <a:spcAft>
          <a:spcPts val="0"/>
        </a:spcAft>
        <a:buClr>
          <a:schemeClr val="tx2"/>
        </a:buClr>
        <a:buSzPct val="100000"/>
        <a:buFont typeface="Arial"/>
        <a:buChar char="•"/>
        <a:defRPr sz="1600" kern="1200" baseline="0">
          <a:solidFill>
            <a:schemeClr val="tx1"/>
          </a:solidFill>
          <a:latin typeface="Source Sans Pro"/>
          <a:ea typeface="+mn-ea"/>
          <a:cs typeface="Source Sans Pro"/>
        </a:defRPr>
      </a:lvl5pPr>
      <a:lvl6pPr marL="360000" indent="-360000" algn="l" defTabSz="914400" rtl="0" eaLnBrk="1" latinLnBrk="0" hangingPunct="1">
        <a:spcBef>
          <a:spcPts val="700"/>
        </a:spcBef>
        <a:buClr>
          <a:schemeClr val="tx2"/>
        </a:buClr>
        <a:buFont typeface="+mj-lt"/>
        <a:buAutoNum type="arabicPeriod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720000" indent="-360000" algn="l" defTabSz="914400" rtl="0" eaLnBrk="1" latinLnBrk="0" hangingPunct="1">
        <a:spcBef>
          <a:spcPts val="700"/>
        </a:spcBef>
        <a:buClr>
          <a:schemeClr val="tx2"/>
        </a:buClr>
        <a:buFont typeface="+mj-lt"/>
        <a:buAutoNum type="arabicPeriod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080000" indent="-360000" algn="l" defTabSz="914400" rtl="0" eaLnBrk="1" latinLnBrk="0" hangingPunct="1">
        <a:spcBef>
          <a:spcPts val="700"/>
        </a:spcBef>
        <a:buClr>
          <a:schemeClr val="tx2"/>
        </a:buClr>
        <a:buFont typeface="+mj-lt"/>
        <a:buAutoNum type="arabicPeriod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1440000" indent="-360000" algn="l" defTabSz="914400" rtl="0" eaLnBrk="1" latinLnBrk="0" hangingPunct="1">
        <a:spcBef>
          <a:spcPts val="700"/>
        </a:spcBef>
        <a:buClr>
          <a:schemeClr val="tx2"/>
        </a:buClr>
        <a:buFont typeface="+mj-lt"/>
        <a:buAutoNum type="arabicPeriod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tmp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7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10" Type="http://schemas.openxmlformats.org/officeDocument/2006/relationships/image" Target="../media/image15.png"/><Relationship Id="rId4" Type="http://schemas.openxmlformats.org/officeDocument/2006/relationships/image" Target="../media/image9.png"/><Relationship Id="rId9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8.png"/><Relationship Id="rId7" Type="http://schemas.openxmlformats.org/officeDocument/2006/relationships/image" Target="../media/image1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7.jpeg"/><Relationship Id="rId5" Type="http://schemas.openxmlformats.org/officeDocument/2006/relationships/image" Target="../media/image10.png"/><Relationship Id="rId10" Type="http://schemas.openxmlformats.org/officeDocument/2006/relationships/image" Target="../media/image21.jpg"/><Relationship Id="rId4" Type="http://schemas.openxmlformats.org/officeDocument/2006/relationships/image" Target="../media/image16.png"/><Relationship Id="rId9" Type="http://schemas.openxmlformats.org/officeDocument/2006/relationships/image" Target="../media/image20.jp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3" Type="http://schemas.openxmlformats.org/officeDocument/2006/relationships/image" Target="../media/image22.png"/><Relationship Id="rId7" Type="http://schemas.openxmlformats.org/officeDocument/2006/relationships/image" Target="../media/image1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25.jpg"/><Relationship Id="rId5" Type="http://schemas.openxmlformats.org/officeDocument/2006/relationships/image" Target="../media/image24.jpg"/><Relationship Id="rId10" Type="http://schemas.openxmlformats.org/officeDocument/2006/relationships/image" Target="../media/image28.jpg"/><Relationship Id="rId4" Type="http://schemas.openxmlformats.org/officeDocument/2006/relationships/image" Target="../media/image23.png"/><Relationship Id="rId9" Type="http://schemas.openxmlformats.org/officeDocument/2006/relationships/image" Target="../media/image27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tmp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tmp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tmp"/><Relationship Id="rId2" Type="http://schemas.openxmlformats.org/officeDocument/2006/relationships/image" Target="../media/image32.tmp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Bildplatzhalter 8" descr="Wildblumenfeld">
            <a:extLst>
              <a:ext uri="{FF2B5EF4-FFF2-40B4-BE49-F238E27FC236}">
                <a16:creationId xmlns:a16="http://schemas.microsoft.com/office/drawing/2014/main" id="{C124CBD7-5149-E71B-F669-0CBC87199249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833" b="19833"/>
          <a:stretch/>
        </p:blipFill>
        <p:spPr/>
      </p:pic>
      <p:sp>
        <p:nvSpPr>
          <p:cNvPr id="3" name="Titel 2">
            <a:extLst>
              <a:ext uri="{FF2B5EF4-FFF2-40B4-BE49-F238E27FC236}">
                <a16:creationId xmlns:a16="http://schemas.microsoft.com/office/drawing/2014/main" id="{38B23B9D-8290-C762-D0DE-B7643791CCF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AT" dirty="0"/>
              <a:t>Projekttag zu Naturschutz</a:t>
            </a:r>
            <a:endParaRPr lang="de-DE" dirty="0"/>
          </a:p>
        </p:txBody>
      </p:sp>
      <p:sp>
        <p:nvSpPr>
          <p:cNvPr id="4" name="Untertitel 3">
            <a:extLst>
              <a:ext uri="{FF2B5EF4-FFF2-40B4-BE49-F238E27FC236}">
                <a16:creationId xmlns:a16="http://schemas.microsoft.com/office/drawing/2014/main" id="{EFB4972B-E3EC-FE48-4EE6-E51BCE49BE7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AT" dirty="0"/>
              <a:t>Biodiversität von Pflanzen</a:t>
            </a:r>
            <a:endParaRPr lang="de-DE" dirty="0"/>
          </a:p>
        </p:txBody>
      </p:sp>
      <p:pic>
        <p:nvPicPr>
          <p:cNvPr id="7" name="Bildplatzhalter 6" descr="Ein Bild, das Vogel enthält.&#10;&#10;KI-generierte Inhalte können fehlerhaft sein.">
            <a:extLst>
              <a:ext uri="{FF2B5EF4-FFF2-40B4-BE49-F238E27FC236}">
                <a16:creationId xmlns:a16="http://schemas.microsoft.com/office/drawing/2014/main" id="{4EFBB450-6C0D-A0D1-7FB8-694E4D019196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2" r="1722"/>
          <a:stretch>
            <a:fillRect/>
          </a:stretch>
        </p:blipFill>
        <p:spPr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86057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AE570B8-EE4F-1C3C-1BA9-54B3706BE3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Hilfsmittel – Deckungsgrad</a:t>
            </a:r>
            <a:endParaRPr lang="de-DE" dirty="0"/>
          </a:p>
        </p:txBody>
      </p:sp>
      <p:pic>
        <p:nvPicPr>
          <p:cNvPr id="9" name="Inhaltsplatzhalter 8" descr="Ein Bild, das Text, Screenshot, Diagramm, Zahl enthält.&#10;&#10;KI-generierte Inhalte können fehlerhaft sein.">
            <a:extLst>
              <a:ext uri="{FF2B5EF4-FFF2-40B4-BE49-F238E27FC236}">
                <a16:creationId xmlns:a16="http://schemas.microsoft.com/office/drawing/2014/main" id="{2340FB63-FB26-B326-380B-DC71EE62B9D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95" t="12240" r="15194"/>
          <a:stretch>
            <a:fillRect/>
          </a:stretch>
        </p:blipFill>
        <p:spPr>
          <a:xfrm>
            <a:off x="1852471" y="1101600"/>
            <a:ext cx="5439057" cy="3600000"/>
          </a:xfrm>
          <a:prstGeom prst="rect">
            <a:avLst/>
          </a:prstGeom>
        </p:spPr>
      </p:pic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1BF9C7F9-7349-DD82-2CEC-400310A3CD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F6CA4F-6B5E-4EA1-BE39-03E3A81A9DC4}" type="datetime1">
              <a:rPr lang="de-DE" smtClean="0"/>
              <a:t>17.02.2026</a:t>
            </a:fld>
            <a:endParaRPr lang="de-DE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50138B5E-59E1-F70D-FDBC-0F3411538D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a-DK"/>
              <a:t>Biodiversität</a:t>
            </a:r>
            <a:endParaRPr lang="de-DE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821C0692-C9E4-7D08-4EDA-07A7EC59E8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EFD5B1-68CB-4A29-8F6C-4D18DB05CB6D}" type="slidenum">
              <a:rPr lang="de-DE" smtClean="0"/>
              <a:pPr/>
              <a:t>10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4582888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4BE275A-D5AC-43A0-AE8F-6FFE99EB43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Statistik-Einführung</a:t>
            </a:r>
            <a:endParaRPr lang="de-DE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Inhaltsplatzhalter 2">
                <a:extLst>
                  <a:ext uri="{FF2B5EF4-FFF2-40B4-BE49-F238E27FC236}">
                    <a16:creationId xmlns:a16="http://schemas.microsoft.com/office/drawing/2014/main" id="{37678C74-4C76-CA6A-6623-794F1422141A}"/>
                  </a:ext>
                </a:extLst>
              </p:cNvPr>
              <p:cNvSpPr>
                <a:spLocks noGrp="1"/>
              </p:cNvSpPr>
              <p:nvPr>
                <p:ph sz="half" idx="1"/>
              </p:nvPr>
            </p:nvSpPr>
            <p:spPr/>
            <p:txBody>
              <a:bodyPr/>
              <a:lstStyle/>
              <a:p>
                <a:r>
                  <a:rPr lang="de-AT" b="1" dirty="0"/>
                  <a:t>Berechnung von Mittelwert:</a:t>
                </a:r>
              </a:p>
              <a:p>
                <a:endParaRPr lang="de-AT" dirty="0"/>
              </a:p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AT" b="0" i="1" smtClean="0">
                          <a:latin typeface="Cambria Math" panose="02040503050406030204" pitchFamily="18" charset="0"/>
                        </a:rPr>
                        <m:t>𝑀𝑖𝑡𝑡𝑒𝑙𝑤𝑒𝑟𝑡</m:t>
                      </m:r>
                      <m:r>
                        <a:rPr lang="de-AT" b="0" i="1" smtClean="0">
                          <a:latin typeface="Cambria Math" panose="02040503050406030204" pitchFamily="18" charset="0"/>
                        </a:rPr>
                        <m:t>= </m:t>
                      </m:r>
                      <m:f>
                        <m:fPr>
                          <m:ctrlPr>
                            <a:rPr lang="de-AT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de-AT" b="0" i="1" smtClean="0">
                              <a:latin typeface="Cambria Math" panose="02040503050406030204" pitchFamily="18" charset="0"/>
                            </a:rPr>
                            <m:t>𝑆𝑢𝑚𝑚𝑒</m:t>
                          </m:r>
                          <m:r>
                            <a:rPr lang="de-AT" b="0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de-AT" b="0" i="1" smtClean="0">
                              <a:latin typeface="Cambria Math" panose="02040503050406030204" pitchFamily="18" charset="0"/>
                            </a:rPr>
                            <m:t>𝑑𝑒𝑟</m:t>
                          </m:r>
                          <m:r>
                            <a:rPr lang="de-AT" b="0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de-AT" b="0" i="1" smtClean="0">
                              <a:latin typeface="Cambria Math" panose="02040503050406030204" pitchFamily="18" charset="0"/>
                            </a:rPr>
                            <m:t>𝑊𝑒𝑟𝑡𝑒</m:t>
                          </m:r>
                        </m:num>
                        <m:den>
                          <m:r>
                            <a:rPr lang="de-AT" b="0" i="1" smtClean="0">
                              <a:latin typeface="Cambria Math" panose="02040503050406030204" pitchFamily="18" charset="0"/>
                            </a:rPr>
                            <m:t>𝐴𝑛𝑧𝑎h𝑙</m:t>
                          </m:r>
                          <m:r>
                            <a:rPr lang="de-AT" b="0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de-AT" b="0" i="1" smtClean="0">
                              <a:latin typeface="Cambria Math" panose="02040503050406030204" pitchFamily="18" charset="0"/>
                            </a:rPr>
                            <m:t>𝑑𝑒𝑟</m:t>
                          </m:r>
                          <m:r>
                            <a:rPr lang="de-AT" b="0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de-AT" b="0" i="1" smtClean="0">
                              <a:latin typeface="Cambria Math" panose="02040503050406030204" pitchFamily="18" charset="0"/>
                            </a:rPr>
                            <m:t>𝑊𝑒𝑟𝑡𝑒</m:t>
                          </m:r>
                        </m:den>
                      </m:f>
                    </m:oMath>
                  </m:oMathPara>
                </a14:m>
                <a:endParaRPr lang="de-DE" dirty="0"/>
              </a:p>
            </p:txBody>
          </p:sp>
        </mc:Choice>
        <mc:Fallback>
          <p:sp>
            <p:nvSpPr>
              <p:cNvPr id="3" name="Inhaltsplatzhalter 2">
                <a:extLst>
                  <a:ext uri="{FF2B5EF4-FFF2-40B4-BE49-F238E27FC236}">
                    <a16:creationId xmlns:a16="http://schemas.microsoft.com/office/drawing/2014/main" id="{37678C74-4C76-CA6A-6623-794F1422141A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1"/>
              </p:nvPr>
            </p:nvSpPr>
            <p:spPr>
              <a:blipFill>
                <a:blip r:embed="rId3"/>
                <a:stretch>
                  <a:fillRect l="-3017" t="-1812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1368B238-A340-79CE-78DF-AEBA8F17AC4C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de-AT" b="1" dirty="0"/>
              <a:t>Berechnung von Median: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Ordnet alle Werte der Größe nach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Zählt die Anzahl der Werte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de-DE" dirty="0"/>
              <a:t>Ungerade Anzahl:</a:t>
            </a:r>
          </a:p>
          <a:p>
            <a:pPr marL="462150" lvl="1" indent="-285750">
              <a:buFont typeface="Arial" panose="020B0604020202020204" pitchFamily="34" charset="0"/>
              <a:buChar char="•"/>
            </a:pPr>
            <a:r>
              <a:rPr lang="de-DE" dirty="0"/>
              <a:t>Der Median ist der mittlere Wert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de-DE" dirty="0"/>
              <a:t>Gerade Anzahl:</a:t>
            </a:r>
          </a:p>
          <a:p>
            <a:pPr marL="462150" lvl="1" indent="-285750">
              <a:buFont typeface="Arial" panose="020B0604020202020204" pitchFamily="34" charset="0"/>
              <a:buChar char="•"/>
            </a:pPr>
            <a:r>
              <a:rPr lang="de-DE" dirty="0"/>
              <a:t>Der Median ist der Durchschnitt der beiden mittleren Werte.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E3445C8B-3A44-0E22-C232-75F26299A3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6CBF8-AFBE-4E57-B289-6292D2149A1F}" type="datetime1">
              <a:rPr lang="de-DE" smtClean="0"/>
              <a:t>17.02.2026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44772600-D60E-613A-0FCD-C12412B7F1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a-DK"/>
              <a:t>Biodiversität</a:t>
            </a:r>
            <a:endParaRPr lang="de-DE" dirty="0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EE10F98C-FC7B-3F5A-40DC-12240A3843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26C6B8-7DF4-4F01-8878-A6272B56DAC3}" type="slidenum">
              <a:rPr lang="de-DE" smtClean="0"/>
              <a:pPr/>
              <a:t>11</a:t>
            </a:fld>
            <a:endParaRPr lang="de-DE"/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BEC908F7-C399-4216-135F-7669FC131A4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Textplatzhalter 8">
            <a:extLst>
              <a:ext uri="{FF2B5EF4-FFF2-40B4-BE49-F238E27FC236}">
                <a16:creationId xmlns:a16="http://schemas.microsoft.com/office/drawing/2014/main" id="{7ECC9539-0BDE-0E26-67EE-84542FAD0E5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98789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5A7C2DC-A55D-9E23-83D6-CE9E4F6DCA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Statistik-Einführung</a:t>
            </a:r>
            <a:endParaRPr lang="de-DE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C1BAB601-FCE4-0BEB-22D6-C8D5040AD4DD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de-AT" b="1" dirty="0"/>
              <a:t>Standardabweichung: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Die Standardabweichung zeigt, wie stark die Daten um den Durchschnitt streuen.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Je größer die Standardabweichung, desto unterschiedlicher sind die Werte.</a:t>
            </a:r>
          </a:p>
          <a:p>
            <a:endParaRPr lang="de-DE" dirty="0"/>
          </a:p>
          <a:p>
            <a:endParaRPr lang="de-DE" dirty="0"/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BD7D1006-F89D-0A3C-CE5E-2613FCD486F1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de-DE" b="1" dirty="0"/>
              <a:t>Berechnung der Standardabweichung: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Ziehe von jedem Wert den Mittelwert ab.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Quadriere jede dieser Abweichungen.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Bilde den Durchschnitt dieser Quadrate.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Ziehe die Wurzel.</a:t>
            </a:r>
          </a:p>
          <a:p>
            <a:endParaRPr lang="de-DE" dirty="0"/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6350B3D5-55F5-0F3B-3E4C-730B865F5F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6CBF8-AFBE-4E57-B289-6292D2149A1F}" type="datetime1">
              <a:rPr lang="de-DE" smtClean="0"/>
              <a:t>17.02.2026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73045EC8-9BD1-4FE8-002D-FDEA401052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a-DK"/>
              <a:t>Biodiversität</a:t>
            </a:r>
            <a:endParaRPr lang="de-DE" dirty="0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BE2E9C3F-300F-F9BB-4036-E5ABBFCDBB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26C6B8-7DF4-4F01-8878-A6272B56DAC3}" type="slidenum">
              <a:rPr lang="de-DE" smtClean="0"/>
              <a:pPr/>
              <a:t>12</a:t>
            </a:fld>
            <a:endParaRPr lang="de-DE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Textfeld 9">
                <a:extLst>
                  <a:ext uri="{FF2B5EF4-FFF2-40B4-BE49-F238E27FC236}">
                    <a16:creationId xmlns:a16="http://schemas.microsoft.com/office/drawing/2014/main" id="{84F24858-CCFA-3452-BDE2-5F348BDDA5AE}"/>
                  </a:ext>
                </a:extLst>
              </p:cNvPr>
              <p:cNvSpPr txBox="1"/>
              <p:nvPr/>
            </p:nvSpPr>
            <p:spPr>
              <a:xfrm>
                <a:off x="454331" y="3371002"/>
                <a:ext cx="4038600" cy="819840"/>
              </a:xfrm>
              <a:prstGeom prst="rect">
                <a:avLst/>
              </a:prstGeom>
              <a:noFill/>
            </p:spPr>
            <p:txBody>
              <a:bodyPr wrap="square" numCol="1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AT" sz="1600" i="1" smtClean="0">
                          <a:solidFill>
                            <a:srgbClr val="0068B4"/>
                          </a:solidFill>
                          <a:latin typeface="Cambria Math" panose="02040503050406030204" pitchFamily="18" charset="0"/>
                        </a:rPr>
                        <m:t>𝑠</m:t>
                      </m:r>
                      <m:r>
                        <a:rPr lang="de-AT" sz="1600" i="1" smtClean="0">
                          <a:solidFill>
                            <a:srgbClr val="0068B4"/>
                          </a:solidFill>
                          <a:latin typeface="Cambria Math" panose="02040503050406030204" pitchFamily="18" charset="0"/>
                        </a:rPr>
                        <m:t>= </m:t>
                      </m:r>
                      <m:rad>
                        <m:radPr>
                          <m:degHide m:val="on"/>
                          <m:ctrlPr>
                            <a:rPr lang="de-AT" sz="1600" i="1">
                              <a:solidFill>
                                <a:srgbClr val="0068B4"/>
                              </a:solidFill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f>
                            <m:fPr>
                              <m:ctrlPr>
                                <a:rPr lang="de-AT" sz="1600" i="1">
                                  <a:solidFill>
                                    <a:srgbClr val="0068B4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sSup>
                                <m:sSupPr>
                                  <m:ctrlPr>
                                    <a:rPr lang="de-AT" sz="1600" i="1">
                                      <a:solidFill>
                                        <a:srgbClr val="0068B4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sSub>
                                    <m:sSubPr>
                                      <m:ctrlPr>
                                        <a:rPr lang="de-AT" sz="1600" i="1">
                                          <a:solidFill>
                                            <a:srgbClr val="0068B4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de-AT" sz="1600" i="1">
                                          <a:solidFill>
                                            <a:srgbClr val="0068B4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(</m:t>
                                      </m:r>
                                      <m:r>
                                        <a:rPr lang="de-AT" sz="1600" i="1">
                                          <a:solidFill>
                                            <a:srgbClr val="0068B4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</m:e>
                                    <m:sub>
                                      <m:r>
                                        <a:rPr lang="de-AT" sz="1600" i="1">
                                          <a:solidFill>
                                            <a:srgbClr val="0068B4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1</m:t>
                                      </m:r>
                                    </m:sub>
                                  </m:sSub>
                                  <m:r>
                                    <a:rPr lang="de-AT" sz="1600" i="1">
                                      <a:solidFill>
                                        <a:srgbClr val="0068B4"/>
                                      </a:solidFill>
                                      <a:latin typeface="Cambria Math" panose="02040503050406030204" pitchFamily="18" charset="0"/>
                                    </a:rPr>
                                    <m:t>−</m:t>
                                  </m:r>
                                  <m:acc>
                                    <m:accPr>
                                      <m:chr m:val="̅"/>
                                      <m:ctrlPr>
                                        <a:rPr lang="de-AT" sz="1600" i="1">
                                          <a:solidFill>
                                            <a:srgbClr val="0068B4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accPr>
                                    <m:e>
                                      <m:r>
                                        <a:rPr lang="de-AT" sz="1600" i="1">
                                          <a:solidFill>
                                            <a:srgbClr val="0068B4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</m:e>
                                  </m:acc>
                                  <m:r>
                                    <a:rPr lang="de-AT" sz="1600" i="1">
                                      <a:solidFill>
                                        <a:srgbClr val="0068B4"/>
                                      </a:solidFill>
                                      <a:latin typeface="Cambria Math" panose="02040503050406030204" pitchFamily="18" charset="0"/>
                                    </a:rPr>
                                    <m:t>)</m:t>
                                  </m:r>
                                </m:e>
                                <m:sup>
                                  <m:r>
                                    <a:rPr lang="de-AT" sz="1600" i="1">
                                      <a:solidFill>
                                        <a:srgbClr val="0068B4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de-AT" sz="1600" i="1">
                                  <a:solidFill>
                                    <a:srgbClr val="0068B4"/>
                                  </a:solidFill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sSup>
                                <m:sSupPr>
                                  <m:ctrlPr>
                                    <a:rPr lang="de-AT" sz="1600" i="1">
                                      <a:solidFill>
                                        <a:srgbClr val="0068B4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sSub>
                                    <m:sSubPr>
                                      <m:ctrlPr>
                                        <a:rPr lang="de-AT" sz="1600" i="1">
                                          <a:solidFill>
                                            <a:srgbClr val="0068B4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de-AT" sz="1600" i="1">
                                          <a:solidFill>
                                            <a:srgbClr val="0068B4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(</m:t>
                                      </m:r>
                                      <m:r>
                                        <a:rPr lang="de-AT" sz="1600" i="1">
                                          <a:solidFill>
                                            <a:srgbClr val="0068B4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</m:e>
                                    <m:sub>
                                      <m:r>
                                        <a:rPr lang="de-AT" sz="1600" i="1">
                                          <a:solidFill>
                                            <a:srgbClr val="0068B4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</m:sub>
                                  </m:sSub>
                                  <m:r>
                                    <a:rPr lang="de-AT" sz="1600" i="1">
                                      <a:solidFill>
                                        <a:srgbClr val="0068B4"/>
                                      </a:solidFill>
                                      <a:latin typeface="Cambria Math" panose="02040503050406030204" pitchFamily="18" charset="0"/>
                                    </a:rPr>
                                    <m:t>−</m:t>
                                  </m:r>
                                  <m:acc>
                                    <m:accPr>
                                      <m:chr m:val="̅"/>
                                      <m:ctrlPr>
                                        <a:rPr lang="de-AT" sz="1600" i="1">
                                          <a:solidFill>
                                            <a:srgbClr val="0068B4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accPr>
                                    <m:e>
                                      <m:r>
                                        <a:rPr lang="de-AT" sz="1600" i="1">
                                          <a:solidFill>
                                            <a:srgbClr val="0068B4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</m:e>
                                  </m:acc>
                                  <m:r>
                                    <a:rPr lang="de-AT" sz="1600" i="1">
                                      <a:solidFill>
                                        <a:srgbClr val="0068B4"/>
                                      </a:solidFill>
                                      <a:latin typeface="Cambria Math" panose="02040503050406030204" pitchFamily="18" charset="0"/>
                                    </a:rPr>
                                    <m:t>)</m:t>
                                  </m:r>
                                </m:e>
                                <m:sup>
                                  <m:r>
                                    <a:rPr lang="de-AT" sz="1600" i="1">
                                      <a:solidFill>
                                        <a:srgbClr val="0068B4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de-AT" sz="1600" i="1">
                                  <a:solidFill>
                                    <a:srgbClr val="0068B4"/>
                                  </a:solidFill>
                                  <a:latin typeface="Cambria Math" panose="02040503050406030204" pitchFamily="18" charset="0"/>
                                </a:rPr>
                                <m:t>+…+</m:t>
                              </m:r>
                              <m:sSup>
                                <m:sSupPr>
                                  <m:ctrlPr>
                                    <a:rPr lang="de-AT" sz="1600" i="1">
                                      <a:solidFill>
                                        <a:srgbClr val="0068B4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sSub>
                                    <m:sSubPr>
                                      <m:ctrlPr>
                                        <a:rPr lang="de-AT" sz="1600" i="1">
                                          <a:solidFill>
                                            <a:srgbClr val="0068B4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de-AT" sz="1600" i="1">
                                          <a:solidFill>
                                            <a:srgbClr val="0068B4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(</m:t>
                                      </m:r>
                                      <m:r>
                                        <a:rPr lang="de-AT" sz="1600" i="1">
                                          <a:solidFill>
                                            <a:srgbClr val="0068B4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</m:e>
                                    <m:sub>
                                      <m:r>
                                        <a:rPr lang="de-AT" sz="1600" i="1">
                                          <a:solidFill>
                                            <a:srgbClr val="0068B4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𝑛</m:t>
                                      </m:r>
                                    </m:sub>
                                  </m:sSub>
                                  <m:r>
                                    <a:rPr lang="de-AT" sz="1600" i="1">
                                      <a:solidFill>
                                        <a:srgbClr val="0068B4"/>
                                      </a:solidFill>
                                      <a:latin typeface="Cambria Math" panose="02040503050406030204" pitchFamily="18" charset="0"/>
                                    </a:rPr>
                                    <m:t>−</m:t>
                                  </m:r>
                                  <m:acc>
                                    <m:accPr>
                                      <m:chr m:val="̅"/>
                                      <m:ctrlPr>
                                        <a:rPr lang="de-AT" sz="1600" i="1">
                                          <a:solidFill>
                                            <a:srgbClr val="0068B4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accPr>
                                    <m:e>
                                      <m:r>
                                        <a:rPr lang="de-AT" sz="1600" i="1">
                                          <a:solidFill>
                                            <a:srgbClr val="0068B4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</m:e>
                                  </m:acc>
                                  <m:r>
                                    <a:rPr lang="de-AT" sz="1600" i="1">
                                      <a:solidFill>
                                        <a:srgbClr val="0068B4"/>
                                      </a:solidFill>
                                      <a:latin typeface="Cambria Math" panose="02040503050406030204" pitchFamily="18" charset="0"/>
                                    </a:rPr>
                                    <m:t>)</m:t>
                                  </m:r>
                                </m:e>
                                <m:sup>
                                  <m:r>
                                    <a:rPr lang="de-AT" sz="1600" i="1">
                                      <a:solidFill>
                                        <a:srgbClr val="0068B4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</m:num>
                            <m:den>
                              <m:r>
                                <a:rPr lang="de-AT" sz="1600" i="1">
                                  <a:solidFill>
                                    <a:srgbClr val="0068B4"/>
                                  </a:solidFill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den>
                          </m:f>
                        </m:e>
                      </m:rad>
                    </m:oMath>
                  </m:oMathPara>
                </a14:m>
                <a:endParaRPr lang="de-DE" sz="1600" dirty="0">
                  <a:solidFill>
                    <a:srgbClr val="0068B4"/>
                  </a:solidFill>
                </a:endParaRPr>
              </a:p>
            </p:txBody>
          </p:sp>
        </mc:Choice>
        <mc:Fallback>
          <p:sp>
            <p:nvSpPr>
              <p:cNvPr id="10" name="Textfeld 9">
                <a:extLst>
                  <a:ext uri="{FF2B5EF4-FFF2-40B4-BE49-F238E27FC236}">
                    <a16:creationId xmlns:a16="http://schemas.microsoft.com/office/drawing/2014/main" id="{84F24858-CCFA-3452-BDE2-5F348BDDA5A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4331" y="3371002"/>
                <a:ext cx="4038600" cy="81984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" name="Textfeld 11">
                <a:extLst>
                  <a:ext uri="{FF2B5EF4-FFF2-40B4-BE49-F238E27FC236}">
                    <a16:creationId xmlns:a16="http://schemas.microsoft.com/office/drawing/2014/main" id="{FDEAD89F-D357-983F-9A85-9E42508D437F}"/>
                  </a:ext>
                </a:extLst>
              </p:cNvPr>
              <p:cNvSpPr txBox="1"/>
              <p:nvPr/>
            </p:nvSpPr>
            <p:spPr>
              <a:xfrm>
                <a:off x="4647291" y="3088425"/>
                <a:ext cx="3885149" cy="138499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1400" dirty="0">
                    <a:solidFill>
                      <a:srgbClr val="86846B"/>
                    </a:solidFill>
                  </a:rPr>
                  <a:t>Legende: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AT" sz="1400" i="1">
                          <a:solidFill>
                            <a:srgbClr val="86846B"/>
                          </a:solidFill>
                          <a:latin typeface="Cambria Math" panose="02040503050406030204" pitchFamily="18" charset="0"/>
                        </a:rPr>
                        <m:t>𝑠</m:t>
                      </m:r>
                      <m:r>
                        <a:rPr lang="de-AT" sz="1400" i="1">
                          <a:solidFill>
                            <a:srgbClr val="86846B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de-AT" sz="1400" i="1">
                          <a:solidFill>
                            <a:srgbClr val="86846B"/>
                          </a:solidFill>
                          <a:latin typeface="Cambria Math" panose="02040503050406030204" pitchFamily="18" charset="0"/>
                        </a:rPr>
                        <m:t>𝑆𝑡𝑎𝑛𝑑𝑎𝑟𝑑𝑎𝑏𝑤𝑒𝑖𝑐h𝑢𝑛𝑔</m:t>
                      </m:r>
                    </m:oMath>
                  </m:oMathPara>
                </a14:m>
                <a:endParaRPr lang="de-AT" sz="1400" dirty="0">
                  <a:solidFill>
                    <a:srgbClr val="86846B"/>
                  </a:solidFill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AT" sz="1400" i="1">
                              <a:solidFill>
                                <a:srgbClr val="86846B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AT" sz="1400" i="1">
                              <a:solidFill>
                                <a:srgbClr val="86846B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de-AT" sz="1400" i="1">
                              <a:solidFill>
                                <a:srgbClr val="86846B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de-AT" sz="1400" i="1">
                          <a:solidFill>
                            <a:srgbClr val="86846B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de-AT" sz="1400" i="1">
                          <a:solidFill>
                            <a:srgbClr val="86846B"/>
                          </a:solidFill>
                          <a:latin typeface="Cambria Math" panose="02040503050406030204" pitchFamily="18" charset="0"/>
                        </a:rPr>
                        <m:t>𝐸𝑟𝑓𝑎𝑠𝑠𝑢𝑛𝑔𝑠𝑤𝑒𝑟𝑡</m:t>
                      </m:r>
                      <m:r>
                        <a:rPr lang="de-AT" sz="1400" i="1">
                          <a:solidFill>
                            <a:srgbClr val="86846B"/>
                          </a:solidFill>
                          <a:latin typeface="Cambria Math" panose="02040503050406030204" pitchFamily="18" charset="0"/>
                        </a:rPr>
                        <m:t> 1</m:t>
                      </m:r>
                    </m:oMath>
                  </m:oMathPara>
                </a14:m>
                <a:endParaRPr lang="de-AT" sz="1400" dirty="0">
                  <a:solidFill>
                    <a:srgbClr val="86846B"/>
                  </a:solidFill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AT" sz="1400" i="1">
                              <a:solidFill>
                                <a:srgbClr val="86846B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AT" sz="1400" i="1">
                              <a:solidFill>
                                <a:srgbClr val="86846B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de-AT" sz="1400" i="1">
                              <a:solidFill>
                                <a:srgbClr val="86846B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de-AT" sz="1400" i="1">
                          <a:solidFill>
                            <a:srgbClr val="86846B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de-AT" sz="1400" i="1">
                          <a:solidFill>
                            <a:srgbClr val="86846B"/>
                          </a:solidFill>
                          <a:latin typeface="Cambria Math" panose="02040503050406030204" pitchFamily="18" charset="0"/>
                        </a:rPr>
                        <m:t>𝐸𝑟𝑓𝑎𝑠𝑠𝑢𝑛𝑔𝑠𝑤𝑒𝑟𝑡</m:t>
                      </m:r>
                      <m:r>
                        <a:rPr lang="de-AT" sz="1400" i="1">
                          <a:solidFill>
                            <a:srgbClr val="86846B"/>
                          </a:solidFill>
                          <a:latin typeface="Cambria Math" panose="02040503050406030204" pitchFamily="18" charset="0"/>
                        </a:rPr>
                        <m:t> 2</m:t>
                      </m:r>
                    </m:oMath>
                  </m:oMathPara>
                </a14:m>
                <a:endParaRPr lang="de-AT" sz="1400" dirty="0">
                  <a:solidFill>
                    <a:srgbClr val="86846B"/>
                  </a:solidFill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̅"/>
                          <m:ctrlPr>
                            <a:rPr lang="de-AT" sz="1400" i="1">
                              <a:solidFill>
                                <a:srgbClr val="86846B"/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de-AT" sz="1400" i="1">
                              <a:solidFill>
                                <a:srgbClr val="86846B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acc>
                      <m:r>
                        <a:rPr lang="de-AT" sz="1400" i="1">
                          <a:solidFill>
                            <a:srgbClr val="86846B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de-AT" sz="1400" i="1">
                          <a:solidFill>
                            <a:srgbClr val="86846B"/>
                          </a:solidFill>
                          <a:latin typeface="Cambria Math" panose="02040503050406030204" pitchFamily="18" charset="0"/>
                        </a:rPr>
                        <m:t>𝑀𝑖𝑡𝑡𝑒𝑙𝑤𝑒𝑟𝑡</m:t>
                      </m:r>
                      <m:r>
                        <a:rPr lang="de-AT" sz="1400" i="1">
                          <a:solidFill>
                            <a:srgbClr val="86846B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de-AT" sz="1400" i="1">
                          <a:solidFill>
                            <a:srgbClr val="86846B"/>
                          </a:solidFill>
                          <a:latin typeface="Cambria Math" panose="02040503050406030204" pitchFamily="18" charset="0"/>
                        </a:rPr>
                        <m:t>𝑑𝑒𝑟</m:t>
                      </m:r>
                      <m:r>
                        <a:rPr lang="de-AT" sz="1400" i="1">
                          <a:solidFill>
                            <a:srgbClr val="86846B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de-AT" sz="1400" i="1">
                          <a:solidFill>
                            <a:srgbClr val="86846B"/>
                          </a:solidFill>
                          <a:latin typeface="Cambria Math" panose="02040503050406030204" pitchFamily="18" charset="0"/>
                        </a:rPr>
                        <m:t>𝐸𝑟𝑓𝑎𝑠𝑠𝑢𝑛𝑔𝑒𝑛</m:t>
                      </m:r>
                    </m:oMath>
                  </m:oMathPara>
                </a14:m>
                <a:endParaRPr lang="de-AT" sz="1400" dirty="0">
                  <a:solidFill>
                    <a:srgbClr val="86846B"/>
                  </a:solidFill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AT" sz="1400" i="1">
                          <a:solidFill>
                            <a:srgbClr val="86846B"/>
                          </a:solidFill>
                          <a:latin typeface="Cambria Math" panose="02040503050406030204" pitchFamily="18" charset="0"/>
                        </a:rPr>
                        <m:t>𝑛</m:t>
                      </m:r>
                      <m:r>
                        <a:rPr lang="de-AT" sz="1400" i="1">
                          <a:solidFill>
                            <a:srgbClr val="86846B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de-AT" sz="1400" i="1">
                          <a:solidFill>
                            <a:srgbClr val="86846B"/>
                          </a:solidFill>
                          <a:latin typeface="Cambria Math" panose="02040503050406030204" pitchFamily="18" charset="0"/>
                        </a:rPr>
                        <m:t>𝐴𝑛𝑧𝑎h𝑙</m:t>
                      </m:r>
                      <m:r>
                        <a:rPr lang="de-AT" sz="1400" i="1">
                          <a:solidFill>
                            <a:srgbClr val="86846B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de-AT" sz="1400" i="1">
                          <a:solidFill>
                            <a:srgbClr val="86846B"/>
                          </a:solidFill>
                          <a:latin typeface="Cambria Math" panose="02040503050406030204" pitchFamily="18" charset="0"/>
                        </a:rPr>
                        <m:t>𝑑𝑒𝑟</m:t>
                      </m:r>
                      <m:r>
                        <a:rPr lang="de-AT" sz="1400" i="1">
                          <a:solidFill>
                            <a:srgbClr val="86846B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de-AT" sz="1400" i="1">
                          <a:solidFill>
                            <a:srgbClr val="86846B"/>
                          </a:solidFill>
                          <a:latin typeface="Cambria Math" panose="02040503050406030204" pitchFamily="18" charset="0"/>
                        </a:rPr>
                        <m:t>𝐸𝑟𝑓𝑎𝑠𝑠𝑢𝑛𝑔𝑠𝑤𝑒𝑟𝑡𝑒</m:t>
                      </m:r>
                    </m:oMath>
                  </m:oMathPara>
                </a14:m>
                <a:endParaRPr lang="de-AT" sz="1400" dirty="0">
                  <a:solidFill>
                    <a:srgbClr val="86846B"/>
                  </a:solidFill>
                </a:endParaRPr>
              </a:p>
            </p:txBody>
          </p:sp>
        </mc:Choice>
        <mc:Fallback>
          <p:sp>
            <p:nvSpPr>
              <p:cNvPr id="12" name="Textfeld 11">
                <a:extLst>
                  <a:ext uri="{FF2B5EF4-FFF2-40B4-BE49-F238E27FC236}">
                    <a16:creationId xmlns:a16="http://schemas.microsoft.com/office/drawing/2014/main" id="{FDEAD89F-D357-983F-9A85-9E42508D437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47291" y="3088425"/>
                <a:ext cx="3885149" cy="1384995"/>
              </a:xfrm>
              <a:prstGeom prst="rect">
                <a:avLst/>
              </a:prstGeom>
              <a:blipFill>
                <a:blip r:embed="rId4"/>
                <a:stretch>
                  <a:fillRect l="-470" t="-881" b="-881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539305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>
            <a:extLst>
              <a:ext uri="{FF2B5EF4-FFF2-40B4-BE49-F238E27FC236}">
                <a16:creationId xmlns:a16="http://schemas.microsoft.com/office/drawing/2014/main" id="{471EB800-CF26-D246-EA39-91869B4E52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Statistische Auswertung von Erfassungsbögen</a:t>
            </a:r>
            <a:endParaRPr lang="de-DE" dirty="0"/>
          </a:p>
        </p:txBody>
      </p:sp>
      <p:sp>
        <p:nvSpPr>
          <p:cNvPr id="8" name="Inhaltsplatzhalter 7">
            <a:extLst>
              <a:ext uri="{FF2B5EF4-FFF2-40B4-BE49-F238E27FC236}">
                <a16:creationId xmlns:a16="http://schemas.microsoft.com/office/drawing/2014/main" id="{9B6564F4-3C94-200A-228B-0F90267199BC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de-AT" b="1" dirty="0"/>
              <a:t>Häufigkeitsverteilung</a:t>
            </a:r>
            <a:endParaRPr lang="de-AT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Häufigkeit (Wie oft kommt etwas vor?) </a:t>
            </a:r>
          </a:p>
          <a:p>
            <a:pPr marL="462150" lvl="1" indent="-285750">
              <a:buFont typeface="Arial" panose="020B0604020202020204" pitchFamily="34" charset="0"/>
              <a:buChar char="•"/>
            </a:pPr>
            <a:r>
              <a:rPr lang="de-DE" dirty="0"/>
              <a:t>Wie viele Pflanzenarten habt ihr insgesamt gefunden?</a:t>
            </a:r>
          </a:p>
          <a:p>
            <a:pPr marL="462150" lvl="1" indent="-285750">
              <a:buFont typeface="Arial" panose="020B0604020202020204" pitchFamily="34" charset="0"/>
              <a:buChar char="•"/>
            </a:pPr>
            <a:r>
              <a:rPr lang="de-DE" dirty="0"/>
              <a:t>Welche Art kommt am häufigsten vor?</a:t>
            </a:r>
          </a:p>
          <a:p>
            <a:pPr marL="462150" lvl="1" indent="-285750">
              <a:buFont typeface="Arial" panose="020B0604020202020204" pitchFamily="34" charset="0"/>
              <a:buChar char="•"/>
            </a:pPr>
            <a:r>
              <a:rPr lang="de-DE" dirty="0"/>
              <a:t>Welche Art kommt nur selten vor?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de-DE" dirty="0"/>
              <a:t>Daraus könnt ihr eine Häufigkeitstabelle oder ein Balkendiagramm erstellen.</a:t>
            </a:r>
          </a:p>
        </p:txBody>
      </p:sp>
      <p:sp>
        <p:nvSpPr>
          <p:cNvPr id="9" name="Inhaltsplatzhalter 8">
            <a:extLst>
              <a:ext uri="{FF2B5EF4-FFF2-40B4-BE49-F238E27FC236}">
                <a16:creationId xmlns:a16="http://schemas.microsoft.com/office/drawing/2014/main" id="{9B62066E-CDCE-5323-FDE7-D7AFA31C493B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de-DE" b="1" dirty="0"/>
              <a:t>Was kann man daraus lernen?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Mit der Statistik könnt ihr z. B. beantworten:</a:t>
            </a:r>
          </a:p>
          <a:p>
            <a:pPr marL="462150" lvl="1" indent="-285750">
              <a:buFont typeface="Arial" panose="020B0604020202020204" pitchFamily="34" charset="0"/>
              <a:buChar char="•"/>
            </a:pPr>
            <a:r>
              <a:rPr lang="de-DE" dirty="0"/>
              <a:t>Welche Pflanzenarten dominieren auf eurem Schulhof oder in der Umgebung?</a:t>
            </a:r>
          </a:p>
          <a:p>
            <a:pPr marL="462150" lvl="1" indent="-285750">
              <a:buFont typeface="Arial" panose="020B0604020202020204" pitchFamily="34" charset="0"/>
              <a:buChar char="•"/>
            </a:pPr>
            <a:r>
              <a:rPr lang="de-DE" dirty="0"/>
              <a:t>Wie vielfältig ist der Standort?</a:t>
            </a:r>
          </a:p>
          <a:p>
            <a:pPr marL="462150" lvl="1" indent="-285750">
              <a:buFont typeface="Arial" panose="020B0604020202020204" pitchFamily="34" charset="0"/>
              <a:buChar char="•"/>
            </a:pPr>
            <a:r>
              <a:rPr lang="de-DE" dirty="0"/>
              <a:t>Gibt es Hinweise auf Umweltfaktoren (Schatten, Feuchtigkeit, Nutzung)?</a:t>
            </a:r>
          </a:p>
          <a:p>
            <a:pPr marL="462150" lvl="1" indent="-285750">
              <a:buFont typeface="Arial" panose="020B0604020202020204" pitchFamily="34" charset="0"/>
              <a:buChar char="•"/>
            </a:pPr>
            <a:r>
              <a:rPr lang="de-DE" dirty="0"/>
              <a:t>Haben bestimmte Flächen mehr Biodiversität als andere?</a:t>
            </a:r>
          </a:p>
        </p:txBody>
      </p:sp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F1A33D97-74DE-7D07-BCBB-41FEAAA5DF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AC3D47-7997-4096-815F-A996A55E6EFB}" type="datetime1">
              <a:rPr lang="de-DE" smtClean="0"/>
              <a:t>17.02.2026</a:t>
            </a:fld>
            <a:endParaRPr lang="de-DE" dirty="0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4BCA9F95-EA20-3EBD-9DD0-BD05CD480C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a-DK"/>
              <a:t>Biodiversität</a:t>
            </a:r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EBE9C807-CE75-D8AF-DE3C-E022A8BA4E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26C6B8-7DF4-4F01-8878-A6272B56DAC3}" type="slidenum">
              <a:rPr lang="de-DE" smtClean="0"/>
              <a:pPr/>
              <a:t>13</a:t>
            </a:fld>
            <a:endParaRPr lang="de-DE"/>
          </a:p>
        </p:txBody>
      </p:sp>
      <p:sp>
        <p:nvSpPr>
          <p:cNvPr id="10" name="Textplatzhalter 9">
            <a:extLst>
              <a:ext uri="{FF2B5EF4-FFF2-40B4-BE49-F238E27FC236}">
                <a16:creationId xmlns:a16="http://schemas.microsoft.com/office/drawing/2014/main" id="{8B43B7AA-8DD9-BCCB-6A7D-0E17C8ECD15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11" name="Textplatzhalter 10">
            <a:extLst>
              <a:ext uri="{FF2B5EF4-FFF2-40B4-BE49-F238E27FC236}">
                <a16:creationId xmlns:a16="http://schemas.microsoft.com/office/drawing/2014/main" id="{F851920F-59BC-4D82-7AFF-80D573CBC47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7651376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el 9">
            <a:extLst>
              <a:ext uri="{FF2B5EF4-FFF2-40B4-BE49-F238E27FC236}">
                <a16:creationId xmlns:a16="http://schemas.microsoft.com/office/drawing/2014/main" id="{A826C3F1-D3A5-BA72-6193-0E5AB1DFD6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Vier Beispiel-Erfassungen</a:t>
            </a:r>
            <a:endParaRPr lang="de-DE" dirty="0"/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7155C834-0D4B-372F-C215-DBE264FD52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6CBF8-AFBE-4E57-B289-6292D2149A1F}" type="datetime1">
              <a:rPr lang="de-DE" smtClean="0"/>
              <a:t>17.02.2026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BC5026F0-FCEC-4D7A-570A-AAE2C25A17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a-DK"/>
              <a:t>Biodiversität</a:t>
            </a:r>
            <a:endParaRPr lang="de-DE" dirty="0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B47FD1D6-D94F-7556-2673-B18DB6D6AD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26C6B8-7DF4-4F01-8878-A6272B56DAC3}" type="slidenum">
              <a:rPr lang="de-DE" smtClean="0"/>
              <a:pPr/>
              <a:t>14</a:t>
            </a:fld>
            <a:endParaRPr lang="de-DE"/>
          </a:p>
        </p:txBody>
      </p:sp>
      <p:sp>
        <p:nvSpPr>
          <p:cNvPr id="12" name="Textplatzhalter 11">
            <a:extLst>
              <a:ext uri="{FF2B5EF4-FFF2-40B4-BE49-F238E27FC236}">
                <a16:creationId xmlns:a16="http://schemas.microsoft.com/office/drawing/2014/main" id="{85D3AFA8-AA90-D2EC-8B51-2ED674FF095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de-DE"/>
          </a:p>
        </p:txBody>
      </p:sp>
      <p:graphicFrame>
        <p:nvGraphicFramePr>
          <p:cNvPr id="21" name="Inhaltsplatzhalter 20">
            <a:extLst>
              <a:ext uri="{FF2B5EF4-FFF2-40B4-BE49-F238E27FC236}">
                <a16:creationId xmlns:a16="http://schemas.microsoft.com/office/drawing/2014/main" id="{9F1A2A27-5F7A-1DE0-B1B7-113DC592E653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457200" y="1079500"/>
          <a:ext cx="8229600" cy="33670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72489337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6A32761-0971-71F1-3D54-87F33834CD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Statistische Auswertung für den Standort</a:t>
            </a:r>
            <a:endParaRPr lang="de-DE" dirty="0"/>
          </a:p>
        </p:txBody>
      </p:sp>
      <p:graphicFrame>
        <p:nvGraphicFramePr>
          <p:cNvPr id="8" name="Inhaltsplatzhalter 7">
            <a:extLst>
              <a:ext uri="{FF2B5EF4-FFF2-40B4-BE49-F238E27FC236}">
                <a16:creationId xmlns:a16="http://schemas.microsoft.com/office/drawing/2014/main" id="{C879E64B-AA14-11FA-1D74-89BD9C4B34F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25296329"/>
              </p:ext>
            </p:extLst>
          </p:nvPr>
        </p:nvGraphicFramePr>
        <p:xfrm>
          <a:off x="457200" y="1019015"/>
          <a:ext cx="8229600" cy="3733800"/>
        </p:xfrm>
        <a:graphic>
          <a:graphicData uri="http://schemas.openxmlformats.org/drawingml/2006/table">
            <a:tbl>
              <a:tblPr firstRow="1" bandRow="1">
                <a:tableStyleId>{68D230F3-CF80-4859-8CE7-A43EE81993B5}</a:tableStyleId>
              </a:tblPr>
              <a:tblGrid>
                <a:gridCol w="1371600">
                  <a:extLst>
                    <a:ext uri="{9D8B030D-6E8A-4147-A177-3AD203B41FA5}">
                      <a16:colId xmlns:a16="http://schemas.microsoft.com/office/drawing/2014/main" val="1818586277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val="233520275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val="2958501959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val="4176675324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val="1543564264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val="423873317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de-DE" sz="2000" dirty="0">
                          <a:effectLst/>
                        </a:rPr>
                        <a:t>Art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de-DE" sz="1600" dirty="0">
                          <a:effectLst/>
                        </a:rPr>
                        <a:t>Mittelwert %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de-DE" sz="1600" dirty="0">
                          <a:effectLst/>
                        </a:rPr>
                        <a:t>Median %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de-DE" sz="1600" dirty="0">
                          <a:effectLst/>
                        </a:rPr>
                        <a:t>Minimum %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de-DE" sz="1600" dirty="0">
                          <a:effectLst/>
                        </a:rPr>
                        <a:t>Maximum %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de-DE" sz="1600" dirty="0">
                          <a:effectLst/>
                        </a:rPr>
                        <a:t>Std </a:t>
                      </a:r>
                      <a:r>
                        <a:rPr lang="de-DE" sz="1600" dirty="0" err="1">
                          <a:effectLst/>
                        </a:rPr>
                        <a:t>Abw</a:t>
                      </a:r>
                      <a:r>
                        <a:rPr lang="de-DE" sz="1600" dirty="0">
                          <a:effectLst/>
                        </a:rPr>
                        <a:t> %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61576896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de-DE" sz="1400" b="1" dirty="0">
                          <a:effectLst/>
                        </a:rPr>
                        <a:t>Rispengras</a:t>
                      </a:r>
                      <a:endParaRPr lang="de-DE" sz="1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de-DE" dirty="0">
                          <a:effectLst/>
                        </a:rPr>
                        <a:t>4,75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de-DE" dirty="0">
                          <a:effectLst/>
                        </a:rPr>
                        <a:t>5,0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de-DE" dirty="0">
                          <a:effectLst/>
                        </a:rPr>
                        <a:t>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de-DE" dirty="0">
                          <a:effectLst/>
                        </a:rPr>
                        <a:t>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de-DE">
                          <a:effectLst/>
                        </a:rPr>
                        <a:t>0,50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2534036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de-DE" sz="1400" b="1" dirty="0">
                          <a:effectLst/>
                        </a:rPr>
                        <a:t>Löwenzahn</a:t>
                      </a:r>
                      <a:endParaRPr lang="de-DE" sz="1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de-DE" dirty="0">
                          <a:effectLst/>
                        </a:rPr>
                        <a:t>4,25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de-DE" dirty="0">
                          <a:effectLst/>
                        </a:rPr>
                        <a:t>4,5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de-DE" dirty="0">
                          <a:effectLst/>
                        </a:rPr>
                        <a:t>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de-DE" dirty="0">
                          <a:effectLst/>
                        </a:rPr>
                        <a:t>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de-DE" dirty="0">
                          <a:effectLst/>
                        </a:rPr>
                        <a:t>0,96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323750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de-DE" sz="1400" b="1" dirty="0">
                          <a:effectLst/>
                        </a:rPr>
                        <a:t>Breitwegerich</a:t>
                      </a:r>
                      <a:endParaRPr lang="de-DE" sz="1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de-DE" dirty="0">
                          <a:effectLst/>
                        </a:rPr>
                        <a:t>3,50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de-DE" dirty="0">
                          <a:effectLst/>
                        </a:rPr>
                        <a:t>3,5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de-DE" dirty="0">
                          <a:effectLst/>
                        </a:rPr>
                        <a:t>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de-DE" dirty="0">
                          <a:effectLst/>
                        </a:rPr>
                        <a:t>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de-DE">
                          <a:effectLst/>
                        </a:rPr>
                        <a:t>1,29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78096388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de-DE" sz="1400" b="1" dirty="0">
                          <a:effectLst/>
                        </a:rPr>
                        <a:t>Dach‑Trespe</a:t>
                      </a:r>
                      <a:endParaRPr lang="de-DE" sz="1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de-DE" dirty="0">
                          <a:effectLst/>
                        </a:rPr>
                        <a:t>3,50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de-DE" dirty="0">
                          <a:effectLst/>
                        </a:rPr>
                        <a:t>3,5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de-DE" dirty="0">
                          <a:effectLst/>
                        </a:rPr>
                        <a:t>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de-DE" dirty="0">
                          <a:effectLst/>
                        </a:rPr>
                        <a:t>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de-DE">
                          <a:effectLst/>
                        </a:rPr>
                        <a:t>1,29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797973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de-DE" sz="1400" b="1" dirty="0">
                          <a:effectLst/>
                        </a:rPr>
                        <a:t>Kamille</a:t>
                      </a:r>
                      <a:endParaRPr lang="de-DE" sz="1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de-DE">
                          <a:effectLst/>
                        </a:rPr>
                        <a:t>3,00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de-DE" dirty="0">
                          <a:effectLst/>
                        </a:rPr>
                        <a:t>3,0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de-DE" dirty="0">
                          <a:effectLst/>
                        </a:rPr>
                        <a:t>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de-DE" dirty="0">
                          <a:effectLst/>
                        </a:rPr>
                        <a:t>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de-DE">
                          <a:effectLst/>
                        </a:rPr>
                        <a:t>0,82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12927986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de-DE" sz="1400" b="1" dirty="0">
                          <a:effectLst/>
                        </a:rPr>
                        <a:t>Wiesenklee</a:t>
                      </a:r>
                      <a:endParaRPr lang="de-DE" sz="1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de-DE">
                          <a:effectLst/>
                        </a:rPr>
                        <a:t>2,25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de-DE" dirty="0">
                          <a:effectLst/>
                        </a:rPr>
                        <a:t>2,0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de-DE" dirty="0">
                          <a:effectLst/>
                        </a:rPr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de-DE" dirty="0">
                          <a:effectLst/>
                        </a:rPr>
                        <a:t>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de-DE">
                          <a:effectLst/>
                        </a:rPr>
                        <a:t>1,26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6215530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de-DE" sz="1400" b="1" dirty="0">
                          <a:effectLst/>
                        </a:rPr>
                        <a:t>Spitzwegerich</a:t>
                      </a:r>
                      <a:endParaRPr lang="de-DE" sz="1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de-DE">
                          <a:effectLst/>
                        </a:rPr>
                        <a:t>1,75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de-DE" dirty="0">
                          <a:effectLst/>
                        </a:rPr>
                        <a:t>2,0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de-DE" dirty="0">
                          <a:effectLst/>
                        </a:rPr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de-DE" dirty="0">
                          <a:effectLst/>
                        </a:rPr>
                        <a:t>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de-DE" dirty="0">
                          <a:effectLst/>
                        </a:rPr>
                        <a:t>0,50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2198165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de-DE" sz="1400" b="1" dirty="0">
                          <a:effectLst/>
                        </a:rPr>
                        <a:t>Schafgarbe</a:t>
                      </a:r>
                      <a:endParaRPr lang="de-DE" sz="1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de-DE">
                          <a:effectLst/>
                        </a:rPr>
                        <a:t>1,50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de-DE" dirty="0">
                          <a:effectLst/>
                        </a:rPr>
                        <a:t>1,5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de-DE" dirty="0">
                          <a:effectLst/>
                        </a:rPr>
                        <a:t>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de-DE" dirty="0">
                          <a:effectLst/>
                        </a:rPr>
                        <a:t>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de-DE" dirty="0">
                          <a:effectLst/>
                        </a:rPr>
                        <a:t>1,29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6817353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de-DE" sz="1400" b="1" dirty="0">
                          <a:effectLst/>
                        </a:rPr>
                        <a:t>Hahnenfuß</a:t>
                      </a:r>
                      <a:endParaRPr lang="de-DE" sz="1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de-DE" dirty="0">
                          <a:effectLst/>
                        </a:rPr>
                        <a:t>0,75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de-DE" dirty="0">
                          <a:effectLst/>
                        </a:rPr>
                        <a:t>0,5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de-DE" dirty="0">
                          <a:effectLst/>
                        </a:rPr>
                        <a:t>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de-DE" dirty="0">
                          <a:effectLst/>
                        </a:rPr>
                        <a:t>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de-DE" dirty="0">
                          <a:effectLst/>
                        </a:rPr>
                        <a:t>0,96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445450051"/>
                  </a:ext>
                </a:extLst>
              </a:tr>
            </a:tbl>
          </a:graphicData>
        </a:graphic>
      </p:graphicFrame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3D6F07A9-3AAF-A096-4C39-85BC4B665F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F6CA4F-6B5E-4EA1-BE39-03E3A81A9DC4}" type="datetime1">
              <a:rPr lang="de-DE" smtClean="0"/>
              <a:t>17.02.2026</a:t>
            </a:fld>
            <a:endParaRPr lang="de-DE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2C39C812-DE41-87CD-195E-BBD7DEC518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a-DK"/>
              <a:t>Biodiversität</a:t>
            </a:r>
            <a:endParaRPr lang="de-DE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9760AFD7-1EB0-42EE-1AE7-F84B0F71A7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EFD5B1-68CB-4A29-8F6C-4D18DB05CB6D}" type="slidenum">
              <a:rPr lang="de-DE" smtClean="0"/>
              <a:pPr/>
              <a:t>15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3203940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BA24C34-8566-C8E2-6BE6-04634B784C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Statistische Auswertung für den Standort</a:t>
            </a:r>
            <a:endParaRPr lang="de-DE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F37C03C9-A797-8844-2292-2D1FABC04C5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EEDE0A25-2AEC-9CF3-E6C8-31037498C2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F6CA4F-6B5E-4EA1-BE39-03E3A81A9DC4}" type="datetime1">
              <a:rPr lang="de-DE" smtClean="0"/>
              <a:t>17.02.2026</a:t>
            </a:fld>
            <a:endParaRPr lang="de-DE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8089AD82-E1E8-DD55-B802-B0AAE5A12C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a-DK"/>
              <a:t>Biodiversität</a:t>
            </a:r>
            <a:endParaRPr lang="de-DE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95ABFA46-8FE6-DE02-E33E-31D2F0AE84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EFD5B1-68CB-4A29-8F6C-4D18DB05CB6D}" type="slidenum">
              <a:rPr lang="de-DE" smtClean="0"/>
              <a:pPr/>
              <a:t>16</a:t>
            </a:fld>
            <a:endParaRPr lang="de-DE"/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088D92E0-F4DB-915E-4666-06BC5F5F1F4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de-DE"/>
          </a:p>
        </p:txBody>
      </p:sp>
      <p:graphicFrame>
        <p:nvGraphicFramePr>
          <p:cNvPr id="11" name="Diagramm 10">
            <a:extLst>
              <a:ext uri="{FF2B5EF4-FFF2-40B4-BE49-F238E27FC236}">
                <a16:creationId xmlns:a16="http://schemas.microsoft.com/office/drawing/2014/main" id="{59DE8B90-1FCA-9D25-F3A7-3C9770B67A2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81675466"/>
              </p:ext>
            </p:extLst>
          </p:nvPr>
        </p:nvGraphicFramePr>
        <p:xfrm>
          <a:off x="1524000" y="688815"/>
          <a:ext cx="609600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07176761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0C935A-853B-450E-BF84-D777A3CA999B}" type="datetime1">
              <a:rPr lang="de-DE" smtClean="0"/>
              <a:t>17.02.2026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a-DK"/>
              <a:t>Biodiversität</a:t>
            </a:r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26C6B8-7DF4-4F01-8878-A6272B56DAC3}" type="slidenum">
              <a:rPr lang="de-DE" smtClean="0"/>
              <a:pPr/>
              <a:t>17</a:t>
            </a:fld>
            <a:endParaRPr lang="de-DE"/>
          </a:p>
        </p:txBody>
      </p:sp>
      <p:sp>
        <p:nvSpPr>
          <p:cNvPr id="6" name="Inhaltsplatzhalt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0"/>
              </a:spcBef>
            </a:pPr>
            <a:r>
              <a:rPr lang="de-DE" dirty="0"/>
              <a:t>NABU-Waldinstitut Standort Blankenburg</a:t>
            </a:r>
          </a:p>
          <a:p>
            <a:pPr>
              <a:spcBef>
                <a:spcPts val="0"/>
              </a:spcBef>
            </a:pPr>
            <a:r>
              <a:rPr lang="de-DE" dirty="0"/>
              <a:t>Großes Schloss 1</a:t>
            </a:r>
          </a:p>
          <a:p>
            <a:pPr>
              <a:spcBef>
                <a:spcPts val="0"/>
              </a:spcBef>
            </a:pPr>
            <a:r>
              <a:rPr lang="de-DE" dirty="0"/>
              <a:t>38889 Blankenburg (Harz)</a:t>
            </a:r>
          </a:p>
          <a:p>
            <a:pPr>
              <a:spcBef>
                <a:spcPts val="0"/>
              </a:spcBef>
            </a:pPr>
            <a:endParaRPr lang="de-DE" dirty="0"/>
          </a:p>
          <a:p>
            <a:pPr>
              <a:spcBef>
                <a:spcPts val="600"/>
              </a:spcBef>
            </a:pPr>
            <a:r>
              <a:rPr lang="de-DE" dirty="0"/>
              <a:t>Waldinstitut-Blankenburg@NABU.de</a:t>
            </a:r>
          </a:p>
          <a:p>
            <a:pPr>
              <a:spcBef>
                <a:spcPts val="600"/>
              </a:spcBef>
            </a:pPr>
            <a:r>
              <a:rPr lang="de-DE" dirty="0"/>
              <a:t>www.nabu-waldinstitut-blankenburg.de</a:t>
            </a:r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Die Vielfalt der Natur muss geschützt werden, vor der Einfalt des Menschen.</a:t>
            </a:r>
            <a:br>
              <a:rPr lang="de-DE" dirty="0"/>
            </a:br>
            <a:r>
              <a:rPr lang="de-DE" sz="1800" b="0" i="1" dirty="0"/>
              <a:t>Ernst Reinhardt</a:t>
            </a:r>
            <a:endParaRPr lang="de-DE" b="0" i="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5">
            <a:extLst>
              <a:ext uri="{FF2B5EF4-FFF2-40B4-BE49-F238E27FC236}">
                <a16:creationId xmlns:a16="http://schemas.microsoft.com/office/drawing/2014/main" id="{FBF45DB8-C71A-CB24-E316-EE9E433DD0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Was ist Biodiversität?</a:t>
            </a:r>
            <a:endParaRPr lang="de-DE" dirty="0"/>
          </a:p>
        </p:txBody>
      </p:sp>
      <p:sp>
        <p:nvSpPr>
          <p:cNvPr id="7" name="Inhaltsplatzhalter 6">
            <a:extLst>
              <a:ext uri="{FF2B5EF4-FFF2-40B4-BE49-F238E27FC236}">
                <a16:creationId xmlns:a16="http://schemas.microsoft.com/office/drawing/2014/main" id="{6DC1D8DF-AC2E-1D32-1842-8C67027482FD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de-DE" b="1" dirty="0"/>
              <a:t>= Biologische Vielfalt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Umfasst die gesamte Vielfalt des Lebens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Unterteilt in drei Ebenen:</a:t>
            </a:r>
          </a:p>
          <a:p>
            <a:pPr marL="462150" lvl="1" indent="-285750">
              <a:buFont typeface="Arial" panose="020B0604020202020204" pitchFamily="34" charset="0"/>
              <a:buChar char="•"/>
            </a:pPr>
            <a:r>
              <a:rPr lang="de-DE" dirty="0"/>
              <a:t>Ökosystemvielfalt</a:t>
            </a:r>
          </a:p>
          <a:p>
            <a:pPr marL="462150" lvl="1" indent="-285750">
              <a:buFont typeface="Arial" panose="020B0604020202020204" pitchFamily="34" charset="0"/>
              <a:buChar char="•"/>
            </a:pPr>
            <a:r>
              <a:rPr lang="de-DE" dirty="0"/>
              <a:t>Artenvielfalt</a:t>
            </a:r>
          </a:p>
          <a:p>
            <a:pPr marL="462150" lvl="1" indent="-285750">
              <a:buFont typeface="Arial" panose="020B0604020202020204" pitchFamily="34" charset="0"/>
              <a:buChar char="•"/>
            </a:pPr>
            <a:r>
              <a:rPr lang="de-DE" dirty="0"/>
              <a:t>Genetische Vielfalt</a:t>
            </a:r>
          </a:p>
        </p:txBody>
      </p:sp>
      <p:sp>
        <p:nvSpPr>
          <p:cNvPr id="9" name="Textplatzhalter 8">
            <a:extLst>
              <a:ext uri="{FF2B5EF4-FFF2-40B4-BE49-F238E27FC236}">
                <a16:creationId xmlns:a16="http://schemas.microsoft.com/office/drawing/2014/main" id="{C26764C2-9E88-6BC0-2CB3-A0667D4D3E1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10" name="Textplatzhalter 9">
            <a:extLst>
              <a:ext uri="{FF2B5EF4-FFF2-40B4-BE49-F238E27FC236}">
                <a16:creationId xmlns:a16="http://schemas.microsoft.com/office/drawing/2014/main" id="{9F66AADD-C28E-8F59-401E-708193D14AA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13" name="Datumsplatzhalter 12">
            <a:extLst>
              <a:ext uri="{FF2B5EF4-FFF2-40B4-BE49-F238E27FC236}">
                <a16:creationId xmlns:a16="http://schemas.microsoft.com/office/drawing/2014/main" id="{329246F7-51D9-441A-14F4-27E64F2424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37AB3C-09D4-469F-B6A5-760859707C6C}" type="datetime1">
              <a:rPr lang="de-DE" smtClean="0"/>
              <a:t>17.02.2026</a:t>
            </a:fld>
            <a:endParaRPr lang="de-DE" dirty="0"/>
          </a:p>
        </p:txBody>
      </p:sp>
      <p:sp>
        <p:nvSpPr>
          <p:cNvPr id="14" name="Fußzeilenplatzhalter 13">
            <a:extLst>
              <a:ext uri="{FF2B5EF4-FFF2-40B4-BE49-F238E27FC236}">
                <a16:creationId xmlns:a16="http://schemas.microsoft.com/office/drawing/2014/main" id="{9B60317D-1FDB-4F86-B567-7339FE0CDB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a-DK"/>
              <a:t>Biodiversität</a:t>
            </a:r>
            <a:endParaRPr lang="de-DE" dirty="0"/>
          </a:p>
        </p:txBody>
      </p:sp>
      <p:sp>
        <p:nvSpPr>
          <p:cNvPr id="15" name="Foliennummernplatzhalter 14">
            <a:extLst>
              <a:ext uri="{FF2B5EF4-FFF2-40B4-BE49-F238E27FC236}">
                <a16:creationId xmlns:a16="http://schemas.microsoft.com/office/drawing/2014/main" id="{00FEE8D9-9468-F3F3-6C5A-ACA3526403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26C6B8-7DF4-4F01-8878-A6272B56DAC3}" type="slidenum">
              <a:rPr lang="de-DE" smtClean="0"/>
              <a:pPr/>
              <a:t>2</a:t>
            </a:fld>
            <a:endParaRPr lang="de-DE"/>
          </a:p>
        </p:txBody>
      </p:sp>
      <p:graphicFrame>
        <p:nvGraphicFramePr>
          <p:cNvPr id="18" name="Inhaltsplatzhalter 17">
            <a:extLst>
              <a:ext uri="{FF2B5EF4-FFF2-40B4-BE49-F238E27FC236}">
                <a16:creationId xmlns:a16="http://schemas.microsoft.com/office/drawing/2014/main" id="{012FEE42-071C-258B-85FD-CC007A6FA97C}"/>
              </a:ext>
            </a:extLst>
          </p:cNvPr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2881477373"/>
              </p:ext>
            </p:extLst>
          </p:nvPr>
        </p:nvGraphicFramePr>
        <p:xfrm>
          <a:off x="4648200" y="1079500"/>
          <a:ext cx="4038600" cy="33670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993242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graphicEl>
                                              <a:dgm id="{08DB71F7-38EA-4A7F-A3D2-A02F894DC01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18">
                                            <p:graphicEl>
                                              <a:dgm id="{08DB71F7-38EA-4A7F-A3D2-A02F894DC01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graphicEl>
                                              <a:dgm id="{F4024BE7-0670-41AB-B144-59CDE7BFA2F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18">
                                            <p:graphicEl>
                                              <a:dgm id="{F4024BE7-0670-41AB-B144-59CDE7BFA2F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graphicEl>
                                              <a:dgm id="{A4538183-81A1-4FA4-A48A-A720E823320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18">
                                            <p:graphicEl>
                                              <a:dgm id="{A4538183-81A1-4FA4-A48A-A720E823320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8" grpId="0" uiExpand="1">
        <p:bldSub>
          <a:bldDgm/>
        </p:bldSub>
      </p:bldGraphic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255F9D4-DEC3-34F7-B5B7-EC8BC14951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Genetische Vielfalt</a:t>
            </a:r>
            <a:endParaRPr lang="de-DE" dirty="0"/>
          </a:p>
        </p:txBody>
      </p:sp>
      <p:pic>
        <p:nvPicPr>
          <p:cNvPr id="9" name="Inhaltsplatzhalter 8" descr="Ein Bild, das Salamander, Amphibie, Echte Salamander und Molche, Waldsalamander enthält.&#10;&#10;KI-generierte Inhalte können fehlerhaft sein.">
            <a:extLst>
              <a:ext uri="{FF2B5EF4-FFF2-40B4-BE49-F238E27FC236}">
                <a16:creationId xmlns:a16="http://schemas.microsoft.com/office/drawing/2014/main" id="{9ED9DCD7-4AC8-B93B-6482-ABD42D70946F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3"/>
          <a:stretch>
            <a:fillRect/>
          </a:stretch>
        </p:blipFill>
        <p:spPr>
          <a:xfrm>
            <a:off x="93059" y="1070206"/>
            <a:ext cx="2160000" cy="1620000"/>
          </a:xfrm>
          <a:prstGeom prst="rect">
            <a:avLst/>
          </a:prstGeom>
        </p:spPr>
      </p:pic>
      <p:pic>
        <p:nvPicPr>
          <p:cNvPr id="11" name="Inhaltsplatzhalter 10" descr="Ein Bild, das Salamander, Amphibie, Reptil, Feuersalamander enthält.&#10;&#10;KI-generierte Inhalte können fehlerhaft sein.">
            <a:extLst>
              <a:ext uri="{FF2B5EF4-FFF2-40B4-BE49-F238E27FC236}">
                <a16:creationId xmlns:a16="http://schemas.microsoft.com/office/drawing/2014/main" id="{E415E853-DD87-3AD6-418D-D7A4CDA238AB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4"/>
          <a:stretch>
            <a:fillRect/>
          </a:stretch>
        </p:blipFill>
        <p:spPr>
          <a:xfrm>
            <a:off x="2345036" y="1070206"/>
            <a:ext cx="2160000" cy="1620000"/>
          </a:xfrm>
          <a:prstGeom prst="rect">
            <a:avLst/>
          </a:prstGeom>
        </p:spPr>
      </p:pic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5EF6A9FF-B8B8-75DA-4A00-E486F465CD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DF9C63-F0BF-4499-B31D-C37327524184}" type="datetime1">
              <a:rPr lang="de-DE" smtClean="0"/>
              <a:t>17.02.2026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BBA285A6-F497-50E4-B8C1-F5A4A9F830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a-DK"/>
              <a:t>Biodiversität</a:t>
            </a:r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EBBFEC65-D93B-58E3-9DD8-6DD519C34F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26C6B8-7DF4-4F01-8878-A6272B56DAC3}" type="slidenum">
              <a:rPr lang="de-DE" smtClean="0"/>
              <a:pPr/>
              <a:t>3</a:t>
            </a:fld>
            <a:endParaRPr lang="de-DE"/>
          </a:p>
        </p:txBody>
      </p:sp>
      <p:pic>
        <p:nvPicPr>
          <p:cNvPr id="12" name="Inhaltsplatzhalter 8">
            <a:extLst>
              <a:ext uri="{FF2B5EF4-FFF2-40B4-BE49-F238E27FC236}">
                <a16:creationId xmlns:a16="http://schemas.microsoft.com/office/drawing/2014/main" id="{C36201D1-76F5-4A07-14C8-3EE3CC6F2123}"/>
              </a:ext>
            </a:extLst>
          </p:cNvPr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3600" y="3078000"/>
            <a:ext cx="2160000" cy="1440000"/>
          </a:xfrm>
          <a:prstGeom prst="rect">
            <a:avLst/>
          </a:prstGeom>
        </p:spPr>
      </p:pic>
      <p:pic>
        <p:nvPicPr>
          <p:cNvPr id="13" name="Inhaltsplatzhalter 10">
            <a:extLst>
              <a:ext uri="{FF2B5EF4-FFF2-40B4-BE49-F238E27FC236}">
                <a16:creationId xmlns:a16="http://schemas.microsoft.com/office/drawing/2014/main" id="{F101F94F-4CC4-F7C5-095C-4EF3DC9FCCC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638966" y="1070206"/>
            <a:ext cx="2160000" cy="1620000"/>
          </a:xfrm>
          <a:prstGeom prst="rect">
            <a:avLst/>
          </a:prstGeom>
        </p:spPr>
      </p:pic>
      <p:pic>
        <p:nvPicPr>
          <p:cNvPr id="14" name="Inhaltsplatzhalter 10">
            <a:extLst>
              <a:ext uri="{FF2B5EF4-FFF2-40B4-BE49-F238E27FC236}">
                <a16:creationId xmlns:a16="http://schemas.microsoft.com/office/drawing/2014/main" id="{A7C508BE-0689-6A88-037D-4756855385C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6890941" y="1070206"/>
            <a:ext cx="2160000" cy="1620000"/>
          </a:xfrm>
          <a:prstGeom prst="rect">
            <a:avLst/>
          </a:prstGeom>
        </p:spPr>
      </p:pic>
      <p:pic>
        <p:nvPicPr>
          <p:cNvPr id="15" name="Inhaltsplatzhalter 8">
            <a:extLst>
              <a:ext uri="{FF2B5EF4-FFF2-40B4-BE49-F238E27FC236}">
                <a16:creationId xmlns:a16="http://schemas.microsoft.com/office/drawing/2014/main" id="{42DF38A9-9442-7BFC-ED75-09B975E8C35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345036" y="3078784"/>
            <a:ext cx="2160000" cy="1439437"/>
          </a:xfrm>
          <a:prstGeom prst="rect">
            <a:avLst/>
          </a:prstGeom>
        </p:spPr>
      </p:pic>
      <p:pic>
        <p:nvPicPr>
          <p:cNvPr id="16" name="Inhaltsplatzhalter 8">
            <a:extLst>
              <a:ext uri="{FF2B5EF4-FFF2-40B4-BE49-F238E27FC236}">
                <a16:creationId xmlns:a16="http://schemas.microsoft.com/office/drawing/2014/main" id="{4405A19C-ECDB-0710-35E2-7B65F59CEED6}"/>
              </a:ext>
            </a:extLst>
          </p:cNvPr>
          <p:cNvPicPr>
            <a:picLocks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638966" y="3077999"/>
            <a:ext cx="2160000" cy="1440000"/>
          </a:xfrm>
          <a:prstGeom prst="rect">
            <a:avLst/>
          </a:prstGeom>
        </p:spPr>
      </p:pic>
      <p:pic>
        <p:nvPicPr>
          <p:cNvPr id="17" name="Inhaltsplatzhalter 8">
            <a:extLst>
              <a:ext uri="{FF2B5EF4-FFF2-40B4-BE49-F238E27FC236}">
                <a16:creationId xmlns:a16="http://schemas.microsoft.com/office/drawing/2014/main" id="{27332AA2-7D1D-BFA1-BF97-B7AE8EB754F6}"/>
              </a:ext>
            </a:extLst>
          </p:cNvPr>
          <p:cNvPicPr>
            <a:picLocks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354"/>
          <a:stretch>
            <a:fillRect/>
          </a:stretch>
        </p:blipFill>
        <p:spPr>
          <a:xfrm>
            <a:off x="6890941" y="3078000"/>
            <a:ext cx="2160000" cy="1440000"/>
          </a:xfrm>
          <a:prstGeom prst="rect">
            <a:avLst/>
          </a:prstGeom>
        </p:spPr>
      </p:pic>
      <p:sp>
        <p:nvSpPr>
          <p:cNvPr id="18" name="Textfeld 17">
            <a:extLst>
              <a:ext uri="{FF2B5EF4-FFF2-40B4-BE49-F238E27FC236}">
                <a16:creationId xmlns:a16="http://schemas.microsoft.com/office/drawing/2014/main" id="{CFD0E7A4-58B5-75ED-32A8-F81029424B5B}"/>
              </a:ext>
            </a:extLst>
          </p:cNvPr>
          <p:cNvSpPr txBox="1"/>
          <p:nvPr/>
        </p:nvSpPr>
        <p:spPr>
          <a:xfrm>
            <a:off x="25152" y="2433250"/>
            <a:ext cx="8640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>
                <a:solidFill>
                  <a:schemeClr val="bg1"/>
                </a:solidFill>
              </a:rPr>
              <a:t>©</a:t>
            </a:r>
            <a:r>
              <a:rPr lang="de-DE" sz="1200" dirty="0" err="1">
                <a:solidFill>
                  <a:schemeClr val="bg1"/>
                </a:solidFill>
              </a:rPr>
              <a:t>Pixabay</a:t>
            </a:r>
            <a:endParaRPr lang="de-DE" sz="1200" dirty="0">
              <a:solidFill>
                <a:schemeClr val="bg1"/>
              </a:solidFill>
            </a:endParaRPr>
          </a:p>
        </p:txBody>
      </p:sp>
      <p:sp>
        <p:nvSpPr>
          <p:cNvPr id="19" name="Textfeld 18">
            <a:extLst>
              <a:ext uri="{FF2B5EF4-FFF2-40B4-BE49-F238E27FC236}">
                <a16:creationId xmlns:a16="http://schemas.microsoft.com/office/drawing/2014/main" id="{5B8EC036-BC2E-E9AE-1025-0A90A27303F4}"/>
              </a:ext>
            </a:extLst>
          </p:cNvPr>
          <p:cNvSpPr txBox="1"/>
          <p:nvPr/>
        </p:nvSpPr>
        <p:spPr>
          <a:xfrm>
            <a:off x="25152" y="4264671"/>
            <a:ext cx="8640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>
                <a:solidFill>
                  <a:schemeClr val="bg1"/>
                </a:solidFill>
              </a:rPr>
              <a:t>©</a:t>
            </a:r>
            <a:r>
              <a:rPr lang="de-DE" sz="1200" dirty="0" err="1">
                <a:solidFill>
                  <a:schemeClr val="bg1"/>
                </a:solidFill>
              </a:rPr>
              <a:t>Pixabay</a:t>
            </a:r>
            <a:endParaRPr lang="de-DE" sz="1200" dirty="0">
              <a:solidFill>
                <a:schemeClr val="bg1"/>
              </a:solidFill>
            </a:endParaRPr>
          </a:p>
        </p:txBody>
      </p:sp>
      <p:sp>
        <p:nvSpPr>
          <p:cNvPr id="20" name="Textfeld 19">
            <a:extLst>
              <a:ext uri="{FF2B5EF4-FFF2-40B4-BE49-F238E27FC236}">
                <a16:creationId xmlns:a16="http://schemas.microsoft.com/office/drawing/2014/main" id="{E12AC491-E88A-7F02-AAC6-5DBAC1456D39}"/>
              </a:ext>
            </a:extLst>
          </p:cNvPr>
          <p:cNvSpPr txBox="1"/>
          <p:nvPr/>
        </p:nvSpPr>
        <p:spPr>
          <a:xfrm>
            <a:off x="2320966" y="2433250"/>
            <a:ext cx="8640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>
                <a:solidFill>
                  <a:schemeClr val="bg1"/>
                </a:solidFill>
              </a:rPr>
              <a:t>©</a:t>
            </a:r>
            <a:r>
              <a:rPr lang="de-DE" sz="1200" dirty="0" err="1">
                <a:solidFill>
                  <a:schemeClr val="bg1"/>
                </a:solidFill>
              </a:rPr>
              <a:t>Pixabay</a:t>
            </a:r>
            <a:endParaRPr lang="de-DE" sz="1200" dirty="0">
              <a:solidFill>
                <a:schemeClr val="bg1"/>
              </a:solidFill>
            </a:endParaRPr>
          </a:p>
        </p:txBody>
      </p:sp>
      <p:sp>
        <p:nvSpPr>
          <p:cNvPr id="21" name="Textfeld 20">
            <a:extLst>
              <a:ext uri="{FF2B5EF4-FFF2-40B4-BE49-F238E27FC236}">
                <a16:creationId xmlns:a16="http://schemas.microsoft.com/office/drawing/2014/main" id="{B94C9FEB-0547-A8A6-7178-8D405297DF97}"/>
              </a:ext>
            </a:extLst>
          </p:cNvPr>
          <p:cNvSpPr txBox="1"/>
          <p:nvPr/>
        </p:nvSpPr>
        <p:spPr>
          <a:xfrm>
            <a:off x="4571687" y="2433250"/>
            <a:ext cx="8640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>
                <a:solidFill>
                  <a:schemeClr val="bg1"/>
                </a:solidFill>
              </a:rPr>
              <a:t>©</a:t>
            </a:r>
            <a:r>
              <a:rPr lang="de-DE" sz="1200" dirty="0" err="1">
                <a:solidFill>
                  <a:schemeClr val="bg1"/>
                </a:solidFill>
              </a:rPr>
              <a:t>Pixabay</a:t>
            </a:r>
            <a:endParaRPr lang="de-DE" sz="1200" dirty="0">
              <a:solidFill>
                <a:schemeClr val="bg1"/>
              </a:solidFill>
            </a:endParaRPr>
          </a:p>
        </p:txBody>
      </p:sp>
      <p:sp>
        <p:nvSpPr>
          <p:cNvPr id="22" name="Textfeld 21">
            <a:extLst>
              <a:ext uri="{FF2B5EF4-FFF2-40B4-BE49-F238E27FC236}">
                <a16:creationId xmlns:a16="http://schemas.microsoft.com/office/drawing/2014/main" id="{AF9A57A6-F7E7-5675-04A2-B92A8114AA34}"/>
              </a:ext>
            </a:extLst>
          </p:cNvPr>
          <p:cNvSpPr txBox="1"/>
          <p:nvPr/>
        </p:nvSpPr>
        <p:spPr>
          <a:xfrm>
            <a:off x="6833081" y="2436554"/>
            <a:ext cx="8640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>
                <a:solidFill>
                  <a:schemeClr val="bg1"/>
                </a:solidFill>
              </a:rPr>
              <a:t>©</a:t>
            </a:r>
            <a:r>
              <a:rPr lang="de-DE" sz="1200" dirty="0" err="1">
                <a:solidFill>
                  <a:schemeClr val="bg1"/>
                </a:solidFill>
              </a:rPr>
              <a:t>Pixabay</a:t>
            </a:r>
            <a:endParaRPr lang="de-DE" sz="1200" dirty="0">
              <a:solidFill>
                <a:schemeClr val="bg1"/>
              </a:solidFill>
            </a:endParaRPr>
          </a:p>
        </p:txBody>
      </p:sp>
      <p:sp>
        <p:nvSpPr>
          <p:cNvPr id="23" name="Textfeld 22">
            <a:extLst>
              <a:ext uri="{FF2B5EF4-FFF2-40B4-BE49-F238E27FC236}">
                <a16:creationId xmlns:a16="http://schemas.microsoft.com/office/drawing/2014/main" id="{0B4B960B-0400-CD01-D16E-CC8EFD9862B3}"/>
              </a:ext>
            </a:extLst>
          </p:cNvPr>
          <p:cNvSpPr txBox="1"/>
          <p:nvPr/>
        </p:nvSpPr>
        <p:spPr>
          <a:xfrm>
            <a:off x="2295814" y="4264671"/>
            <a:ext cx="8640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>
                <a:solidFill>
                  <a:schemeClr val="bg1"/>
                </a:solidFill>
              </a:rPr>
              <a:t>©</a:t>
            </a:r>
            <a:r>
              <a:rPr lang="de-DE" sz="1200" dirty="0" err="1">
                <a:solidFill>
                  <a:schemeClr val="bg1"/>
                </a:solidFill>
              </a:rPr>
              <a:t>Pixabay</a:t>
            </a:r>
            <a:endParaRPr lang="de-DE" sz="1200" dirty="0">
              <a:solidFill>
                <a:schemeClr val="bg1"/>
              </a:solidFill>
            </a:endParaRPr>
          </a:p>
        </p:txBody>
      </p:sp>
      <p:sp>
        <p:nvSpPr>
          <p:cNvPr id="24" name="Textfeld 23">
            <a:extLst>
              <a:ext uri="{FF2B5EF4-FFF2-40B4-BE49-F238E27FC236}">
                <a16:creationId xmlns:a16="http://schemas.microsoft.com/office/drawing/2014/main" id="{7C73B76F-1F13-5791-B0E2-441AAE97A032}"/>
              </a:ext>
            </a:extLst>
          </p:cNvPr>
          <p:cNvSpPr txBox="1"/>
          <p:nvPr/>
        </p:nvSpPr>
        <p:spPr>
          <a:xfrm>
            <a:off x="4571687" y="4257279"/>
            <a:ext cx="8640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>
                <a:solidFill>
                  <a:schemeClr val="bg1"/>
                </a:solidFill>
              </a:rPr>
              <a:t>©</a:t>
            </a:r>
            <a:r>
              <a:rPr lang="de-DE" sz="1200" dirty="0" err="1">
                <a:solidFill>
                  <a:schemeClr val="bg1"/>
                </a:solidFill>
              </a:rPr>
              <a:t>Pixabay</a:t>
            </a:r>
            <a:endParaRPr lang="de-DE" sz="1200" dirty="0">
              <a:solidFill>
                <a:schemeClr val="bg1"/>
              </a:solidFill>
            </a:endParaRPr>
          </a:p>
        </p:txBody>
      </p:sp>
      <p:sp>
        <p:nvSpPr>
          <p:cNvPr id="25" name="Textfeld 24">
            <a:extLst>
              <a:ext uri="{FF2B5EF4-FFF2-40B4-BE49-F238E27FC236}">
                <a16:creationId xmlns:a16="http://schemas.microsoft.com/office/drawing/2014/main" id="{9E2DADE1-0F72-8756-FED6-E37C8EE652C4}"/>
              </a:ext>
            </a:extLst>
          </p:cNvPr>
          <p:cNvSpPr txBox="1"/>
          <p:nvPr/>
        </p:nvSpPr>
        <p:spPr>
          <a:xfrm>
            <a:off x="6867584" y="4257278"/>
            <a:ext cx="8640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>
                <a:solidFill>
                  <a:schemeClr val="bg1"/>
                </a:solidFill>
              </a:rPr>
              <a:t>©</a:t>
            </a:r>
            <a:r>
              <a:rPr lang="de-DE" sz="1200" dirty="0" err="1">
                <a:solidFill>
                  <a:schemeClr val="bg1"/>
                </a:solidFill>
              </a:rPr>
              <a:t>Pixabay</a:t>
            </a:r>
            <a:endParaRPr lang="de-DE" sz="1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72455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44B412F-8D8A-3B35-F4FA-2D2C35EA79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F148763-E343-4929-2C83-BBF37853B7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Artenvielfalt</a:t>
            </a:r>
            <a:endParaRPr lang="de-DE" dirty="0"/>
          </a:p>
        </p:txBody>
      </p:sp>
      <p:pic>
        <p:nvPicPr>
          <p:cNvPr id="9" name="Inhaltsplatzhalter 8" descr="Ein Bild, das Salamander, Amphibie, Echte Salamander und Molche, Waldsalamander enthält.&#10;&#10;KI-generierte Inhalte können fehlerhaft sein.">
            <a:extLst>
              <a:ext uri="{FF2B5EF4-FFF2-40B4-BE49-F238E27FC236}">
                <a16:creationId xmlns:a16="http://schemas.microsoft.com/office/drawing/2014/main" id="{8B105153-3969-9140-1F7A-BF32CB3DA7A5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3"/>
          <a:stretch>
            <a:fillRect/>
          </a:stretch>
        </p:blipFill>
        <p:spPr>
          <a:xfrm>
            <a:off x="93059" y="1070206"/>
            <a:ext cx="2160000" cy="1620000"/>
          </a:xfrm>
          <a:prstGeom prst="rect">
            <a:avLst/>
          </a:prstGeom>
        </p:spPr>
      </p:pic>
      <p:pic>
        <p:nvPicPr>
          <p:cNvPr id="11" name="Inhaltsplatzhalter 10">
            <a:extLst>
              <a:ext uri="{FF2B5EF4-FFF2-40B4-BE49-F238E27FC236}">
                <a16:creationId xmlns:a16="http://schemas.microsoft.com/office/drawing/2014/main" id="{3B37055F-47E2-1D32-DDEE-272E6BEE7D27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345036" y="1070206"/>
            <a:ext cx="2160000" cy="1620000"/>
          </a:xfrm>
          <a:prstGeom prst="rect">
            <a:avLst/>
          </a:prstGeom>
        </p:spPr>
      </p:pic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7EFD6714-6FF8-829D-CD1C-18E2A4F98B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DF9C63-F0BF-4499-B31D-C37327524184}" type="datetime1">
              <a:rPr lang="de-DE" smtClean="0"/>
              <a:t>17.02.2026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0F75019C-3478-4AA7-1C08-43E688E5C0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a-DK"/>
              <a:t>Biodiversität</a:t>
            </a:r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AE939E52-7721-9E74-3028-C27C9F1626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26C6B8-7DF4-4F01-8878-A6272B56DAC3}" type="slidenum">
              <a:rPr lang="de-DE" smtClean="0"/>
              <a:pPr/>
              <a:t>4</a:t>
            </a:fld>
            <a:endParaRPr lang="de-DE"/>
          </a:p>
        </p:txBody>
      </p:sp>
      <p:pic>
        <p:nvPicPr>
          <p:cNvPr id="12" name="Inhaltsplatzhalter 8">
            <a:extLst>
              <a:ext uri="{FF2B5EF4-FFF2-40B4-BE49-F238E27FC236}">
                <a16:creationId xmlns:a16="http://schemas.microsoft.com/office/drawing/2014/main" id="{1AB2A78B-F037-F2B0-B8D7-051FC03469C4}"/>
              </a:ext>
            </a:extLst>
          </p:cNvPr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3059" y="3078000"/>
            <a:ext cx="2160000" cy="1440000"/>
          </a:xfrm>
          <a:prstGeom prst="rect">
            <a:avLst/>
          </a:prstGeom>
        </p:spPr>
      </p:pic>
      <p:pic>
        <p:nvPicPr>
          <p:cNvPr id="13" name="Inhaltsplatzhalter 10" descr="Ein Foto eines Froschs in der Natur, der direkt in die Kamera schaut.">
            <a:extLst>
              <a:ext uri="{FF2B5EF4-FFF2-40B4-BE49-F238E27FC236}">
                <a16:creationId xmlns:a16="http://schemas.microsoft.com/office/drawing/2014/main" id="{B032B8E6-B2E9-D5A2-5C35-B026F360D0FB}"/>
              </a:ext>
            </a:extLst>
          </p:cNvPr>
          <p:cNvPicPr>
            <a:picLocks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638966" y="1070205"/>
            <a:ext cx="2160000" cy="1620000"/>
          </a:xfrm>
          <a:prstGeom prst="rect">
            <a:avLst/>
          </a:prstGeom>
        </p:spPr>
      </p:pic>
      <p:pic>
        <p:nvPicPr>
          <p:cNvPr id="14" name="Inhaltsplatzhalter 10" descr="Gelbe Fische">
            <a:extLst>
              <a:ext uri="{FF2B5EF4-FFF2-40B4-BE49-F238E27FC236}">
                <a16:creationId xmlns:a16="http://schemas.microsoft.com/office/drawing/2014/main" id="{0346F6F7-8F4D-34B1-C1AA-608FBB5DC826}"/>
              </a:ext>
            </a:extLst>
          </p:cNvPr>
          <p:cNvPicPr>
            <a:picLocks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6901309" y="1070205"/>
            <a:ext cx="2160000" cy="1620000"/>
          </a:xfrm>
          <a:prstGeom prst="rect">
            <a:avLst/>
          </a:prstGeom>
        </p:spPr>
      </p:pic>
      <p:pic>
        <p:nvPicPr>
          <p:cNvPr id="15" name="Inhaltsplatzhalter 8">
            <a:extLst>
              <a:ext uri="{FF2B5EF4-FFF2-40B4-BE49-F238E27FC236}">
                <a16:creationId xmlns:a16="http://schemas.microsoft.com/office/drawing/2014/main" id="{13DD1FBF-3BC4-5366-8CB7-7280846543D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345036" y="3078784"/>
            <a:ext cx="2159999" cy="1439437"/>
          </a:xfrm>
          <a:prstGeom prst="rect">
            <a:avLst/>
          </a:prstGeom>
        </p:spPr>
      </p:pic>
      <p:pic>
        <p:nvPicPr>
          <p:cNvPr id="16" name="Inhaltsplatzhalter 8" descr="Farbiger Vogel">
            <a:extLst>
              <a:ext uri="{FF2B5EF4-FFF2-40B4-BE49-F238E27FC236}">
                <a16:creationId xmlns:a16="http://schemas.microsoft.com/office/drawing/2014/main" id="{E4848A87-9663-6C99-6945-E52B4505E15C}"/>
              </a:ext>
            </a:extLst>
          </p:cNvPr>
          <p:cNvPicPr>
            <a:picLocks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640400" y="3077999"/>
            <a:ext cx="2138905" cy="1440000"/>
          </a:xfrm>
          <a:prstGeom prst="rect">
            <a:avLst/>
          </a:prstGeom>
        </p:spPr>
      </p:pic>
      <p:pic>
        <p:nvPicPr>
          <p:cNvPr id="17" name="Inhaltsplatzhalter 8" descr="Zwei wilde Wölfe, die auf einem schneebedeckten Weg laufen">
            <a:extLst>
              <a:ext uri="{FF2B5EF4-FFF2-40B4-BE49-F238E27FC236}">
                <a16:creationId xmlns:a16="http://schemas.microsoft.com/office/drawing/2014/main" id="{5C3EC7D8-0CD4-00A0-F87D-D58722318776}"/>
              </a:ext>
            </a:extLst>
          </p:cNvPr>
          <p:cNvPicPr>
            <a:picLocks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" b="125"/>
          <a:stretch/>
        </p:blipFill>
        <p:spPr>
          <a:xfrm>
            <a:off x="6901200" y="3078000"/>
            <a:ext cx="2160000" cy="1440000"/>
          </a:xfrm>
          <a:prstGeom prst="rect">
            <a:avLst/>
          </a:prstGeom>
        </p:spPr>
      </p:pic>
      <p:sp>
        <p:nvSpPr>
          <p:cNvPr id="18" name="Textfeld 17">
            <a:extLst>
              <a:ext uri="{FF2B5EF4-FFF2-40B4-BE49-F238E27FC236}">
                <a16:creationId xmlns:a16="http://schemas.microsoft.com/office/drawing/2014/main" id="{2F239FB2-F961-E02F-0DDF-FA6AA6700393}"/>
              </a:ext>
            </a:extLst>
          </p:cNvPr>
          <p:cNvSpPr txBox="1"/>
          <p:nvPr/>
        </p:nvSpPr>
        <p:spPr>
          <a:xfrm>
            <a:off x="25152" y="2433250"/>
            <a:ext cx="8640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>
                <a:solidFill>
                  <a:schemeClr val="bg1"/>
                </a:solidFill>
              </a:rPr>
              <a:t>©</a:t>
            </a:r>
            <a:r>
              <a:rPr lang="de-DE" sz="1200" dirty="0" err="1">
                <a:solidFill>
                  <a:schemeClr val="bg1"/>
                </a:solidFill>
              </a:rPr>
              <a:t>Pixabay</a:t>
            </a:r>
            <a:endParaRPr lang="de-DE" sz="1200" dirty="0">
              <a:solidFill>
                <a:schemeClr val="bg1"/>
              </a:solidFill>
            </a:endParaRPr>
          </a:p>
        </p:txBody>
      </p:sp>
      <p:sp>
        <p:nvSpPr>
          <p:cNvPr id="19" name="Textfeld 18">
            <a:extLst>
              <a:ext uri="{FF2B5EF4-FFF2-40B4-BE49-F238E27FC236}">
                <a16:creationId xmlns:a16="http://schemas.microsoft.com/office/drawing/2014/main" id="{9D3063BB-433B-AD93-65A2-0D3A8FFB6734}"/>
              </a:ext>
            </a:extLst>
          </p:cNvPr>
          <p:cNvSpPr txBox="1"/>
          <p:nvPr/>
        </p:nvSpPr>
        <p:spPr>
          <a:xfrm>
            <a:off x="25152" y="4264671"/>
            <a:ext cx="8640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>
                <a:solidFill>
                  <a:schemeClr val="bg1"/>
                </a:solidFill>
              </a:rPr>
              <a:t>©</a:t>
            </a:r>
            <a:r>
              <a:rPr lang="de-DE" sz="1200" dirty="0" err="1">
                <a:solidFill>
                  <a:schemeClr val="bg1"/>
                </a:solidFill>
              </a:rPr>
              <a:t>Pixabay</a:t>
            </a:r>
            <a:endParaRPr lang="de-DE" sz="1200" dirty="0">
              <a:solidFill>
                <a:schemeClr val="bg1"/>
              </a:solidFill>
            </a:endParaRPr>
          </a:p>
        </p:txBody>
      </p:sp>
      <p:sp>
        <p:nvSpPr>
          <p:cNvPr id="20" name="Textfeld 19">
            <a:extLst>
              <a:ext uri="{FF2B5EF4-FFF2-40B4-BE49-F238E27FC236}">
                <a16:creationId xmlns:a16="http://schemas.microsoft.com/office/drawing/2014/main" id="{781DB266-FB4B-3141-EE98-0F491EF87079}"/>
              </a:ext>
            </a:extLst>
          </p:cNvPr>
          <p:cNvSpPr txBox="1"/>
          <p:nvPr/>
        </p:nvSpPr>
        <p:spPr>
          <a:xfrm>
            <a:off x="2320966" y="2433250"/>
            <a:ext cx="8640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>
                <a:solidFill>
                  <a:schemeClr val="bg1"/>
                </a:solidFill>
              </a:rPr>
              <a:t>©</a:t>
            </a:r>
            <a:r>
              <a:rPr lang="de-DE" sz="1200" dirty="0" err="1">
                <a:solidFill>
                  <a:schemeClr val="bg1"/>
                </a:solidFill>
              </a:rPr>
              <a:t>Pixabay</a:t>
            </a:r>
            <a:endParaRPr lang="de-DE" sz="1200" dirty="0">
              <a:solidFill>
                <a:schemeClr val="bg1"/>
              </a:solidFill>
            </a:endParaRPr>
          </a:p>
        </p:txBody>
      </p:sp>
      <p:sp>
        <p:nvSpPr>
          <p:cNvPr id="23" name="Textfeld 22">
            <a:extLst>
              <a:ext uri="{FF2B5EF4-FFF2-40B4-BE49-F238E27FC236}">
                <a16:creationId xmlns:a16="http://schemas.microsoft.com/office/drawing/2014/main" id="{222A2C29-94FF-B645-0B68-F12F5997542D}"/>
              </a:ext>
            </a:extLst>
          </p:cNvPr>
          <p:cNvSpPr txBox="1"/>
          <p:nvPr/>
        </p:nvSpPr>
        <p:spPr>
          <a:xfrm>
            <a:off x="2295814" y="4264671"/>
            <a:ext cx="8640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>
                <a:solidFill>
                  <a:srgbClr val="86846B"/>
                </a:solidFill>
              </a:rPr>
              <a:t>©</a:t>
            </a:r>
            <a:r>
              <a:rPr lang="de-DE" sz="1200" dirty="0" err="1">
                <a:solidFill>
                  <a:srgbClr val="86846B"/>
                </a:solidFill>
              </a:rPr>
              <a:t>Pixabay</a:t>
            </a:r>
            <a:endParaRPr lang="de-DE" sz="1200" dirty="0">
              <a:solidFill>
                <a:srgbClr val="86846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54036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3FB5089-BF55-8564-664C-F551E78AB9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ED1BC1C-C347-FEFC-D355-662B048179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Ökosystemvielfalt</a:t>
            </a:r>
            <a:endParaRPr lang="de-DE" dirty="0"/>
          </a:p>
        </p:txBody>
      </p:sp>
      <p:pic>
        <p:nvPicPr>
          <p:cNvPr id="9" name="Inhaltsplatzhalter 8">
            <a:extLst>
              <a:ext uri="{FF2B5EF4-FFF2-40B4-BE49-F238E27FC236}">
                <a16:creationId xmlns:a16="http://schemas.microsoft.com/office/drawing/2014/main" id="{9E264328-923C-B0EE-61B5-F4226B742987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3059" y="1070206"/>
            <a:ext cx="2160000" cy="1620000"/>
          </a:xfrm>
          <a:prstGeom prst="rect">
            <a:avLst/>
          </a:prstGeom>
        </p:spPr>
      </p:pic>
      <p:pic>
        <p:nvPicPr>
          <p:cNvPr id="11" name="Inhaltsplatzhalter 10">
            <a:extLst>
              <a:ext uri="{FF2B5EF4-FFF2-40B4-BE49-F238E27FC236}">
                <a16:creationId xmlns:a16="http://schemas.microsoft.com/office/drawing/2014/main" id="{5F5F33BD-2C41-854F-A454-2FB5277812EE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345036" y="1070206"/>
            <a:ext cx="2160000" cy="1620000"/>
          </a:xfrm>
          <a:prstGeom prst="rect">
            <a:avLst/>
          </a:prstGeom>
        </p:spPr>
      </p:pic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803025B4-6ED6-AA79-B5D7-2F9AC7763C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DF9C63-F0BF-4499-B31D-C37327524184}" type="datetime1">
              <a:rPr lang="de-DE" smtClean="0"/>
              <a:t>17.02.2026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DF2969CB-6E1F-148A-BEEF-FA76B5FAFB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a-DK"/>
              <a:t>Biodiversität</a:t>
            </a:r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CFF80D8D-0824-84AC-D1B0-F78A8E4CA7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26C6B8-7DF4-4F01-8878-A6272B56DAC3}" type="slidenum">
              <a:rPr lang="de-DE" smtClean="0"/>
              <a:pPr/>
              <a:t>5</a:t>
            </a:fld>
            <a:endParaRPr lang="de-DE"/>
          </a:p>
        </p:txBody>
      </p:sp>
      <p:pic>
        <p:nvPicPr>
          <p:cNvPr id="12" name="Inhaltsplatzhalter 8" descr="Blick auf Berge unter einem bewölkten Himmel">
            <a:extLst>
              <a:ext uri="{FF2B5EF4-FFF2-40B4-BE49-F238E27FC236}">
                <a16:creationId xmlns:a16="http://schemas.microsoft.com/office/drawing/2014/main" id="{F4D5C5AE-56DD-0209-AD46-86907FEEEA72}"/>
              </a:ext>
            </a:extLst>
          </p:cNvPr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3059" y="3078000"/>
            <a:ext cx="2160000" cy="1440000"/>
          </a:xfrm>
          <a:prstGeom prst="rect">
            <a:avLst/>
          </a:prstGeom>
        </p:spPr>
      </p:pic>
      <p:pic>
        <p:nvPicPr>
          <p:cNvPr id="13" name="Inhaltsplatzhalter 10" descr="Erhöhte Ansicht von Sumpf und Marschland bei Dämmerung">
            <a:extLst>
              <a:ext uri="{FF2B5EF4-FFF2-40B4-BE49-F238E27FC236}">
                <a16:creationId xmlns:a16="http://schemas.microsoft.com/office/drawing/2014/main" id="{F45B6F77-0F51-EDFB-C33C-D2274DA1A5B8}"/>
              </a:ext>
            </a:extLst>
          </p:cNvPr>
          <p:cNvPicPr>
            <a:picLocks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638966" y="1069200"/>
            <a:ext cx="2160000" cy="1620000"/>
          </a:xfrm>
          <a:prstGeom prst="rect">
            <a:avLst/>
          </a:prstGeom>
        </p:spPr>
      </p:pic>
      <p:pic>
        <p:nvPicPr>
          <p:cNvPr id="14" name="Inhaltsplatzhalter 10" descr="Gelbe Fische">
            <a:extLst>
              <a:ext uri="{FF2B5EF4-FFF2-40B4-BE49-F238E27FC236}">
                <a16:creationId xmlns:a16="http://schemas.microsoft.com/office/drawing/2014/main" id="{7D52E202-76F6-F26E-35C1-70C2CC635862}"/>
              </a:ext>
            </a:extLst>
          </p:cNvPr>
          <p:cNvPicPr>
            <a:picLocks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6901309" y="1070205"/>
            <a:ext cx="2160000" cy="1620000"/>
          </a:xfrm>
          <a:prstGeom prst="rect">
            <a:avLst/>
          </a:prstGeom>
        </p:spPr>
      </p:pic>
      <p:pic>
        <p:nvPicPr>
          <p:cNvPr id="15" name="Inhaltsplatzhalter 8" descr="Wildblumenfeld">
            <a:extLst>
              <a:ext uri="{FF2B5EF4-FFF2-40B4-BE49-F238E27FC236}">
                <a16:creationId xmlns:a16="http://schemas.microsoft.com/office/drawing/2014/main" id="{10756A14-9EC4-1F41-C932-7D7F7269BFA1}"/>
              </a:ext>
            </a:extLst>
          </p:cNvPr>
          <p:cNvPicPr>
            <a:picLocks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345036" y="3078000"/>
            <a:ext cx="2159999" cy="1440000"/>
          </a:xfrm>
          <a:prstGeom prst="rect">
            <a:avLst/>
          </a:prstGeom>
        </p:spPr>
      </p:pic>
      <p:pic>
        <p:nvPicPr>
          <p:cNvPr id="16" name="Inhaltsplatzhalter 8" descr="Gewöhnliche Glockenblumen in einem Wald">
            <a:extLst>
              <a:ext uri="{FF2B5EF4-FFF2-40B4-BE49-F238E27FC236}">
                <a16:creationId xmlns:a16="http://schemas.microsoft.com/office/drawing/2014/main" id="{6699E465-FBA0-C1F1-C6B0-81A1C9DB6802}"/>
              </a:ext>
            </a:extLst>
          </p:cNvPr>
          <p:cNvPicPr>
            <a:picLocks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640399" y="3078000"/>
            <a:ext cx="2160000" cy="1440000"/>
          </a:xfrm>
          <a:prstGeom prst="rect">
            <a:avLst/>
          </a:prstGeom>
        </p:spPr>
      </p:pic>
      <p:pic>
        <p:nvPicPr>
          <p:cNvPr id="17" name="Inhaltsplatzhalter 8" descr="Üppiger Tropenwald">
            <a:extLst>
              <a:ext uri="{FF2B5EF4-FFF2-40B4-BE49-F238E27FC236}">
                <a16:creationId xmlns:a16="http://schemas.microsoft.com/office/drawing/2014/main" id="{4D87C5D9-2299-E73F-EF6B-63A64B2F645E}"/>
              </a:ext>
            </a:extLst>
          </p:cNvPr>
          <p:cNvPicPr>
            <a:picLocks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48" b="5648"/>
          <a:stretch/>
        </p:blipFill>
        <p:spPr>
          <a:xfrm>
            <a:off x="6901200" y="3078000"/>
            <a:ext cx="2160000" cy="1440000"/>
          </a:xfrm>
          <a:prstGeom prst="rect">
            <a:avLst/>
          </a:prstGeom>
        </p:spPr>
      </p:pic>
      <p:sp>
        <p:nvSpPr>
          <p:cNvPr id="18" name="Textfeld 17">
            <a:extLst>
              <a:ext uri="{FF2B5EF4-FFF2-40B4-BE49-F238E27FC236}">
                <a16:creationId xmlns:a16="http://schemas.microsoft.com/office/drawing/2014/main" id="{B94E8963-A579-863D-CC58-4D964EFE9A55}"/>
              </a:ext>
            </a:extLst>
          </p:cNvPr>
          <p:cNvSpPr txBox="1"/>
          <p:nvPr/>
        </p:nvSpPr>
        <p:spPr>
          <a:xfrm>
            <a:off x="25152" y="2433250"/>
            <a:ext cx="8640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>
                <a:solidFill>
                  <a:schemeClr val="bg1"/>
                </a:solidFill>
              </a:rPr>
              <a:t>©</a:t>
            </a:r>
            <a:r>
              <a:rPr lang="de-DE" sz="1200" dirty="0" err="1">
                <a:solidFill>
                  <a:schemeClr val="bg1"/>
                </a:solidFill>
              </a:rPr>
              <a:t>Pixabay</a:t>
            </a:r>
            <a:endParaRPr lang="de-DE" sz="1200" dirty="0">
              <a:solidFill>
                <a:schemeClr val="bg1"/>
              </a:solidFill>
            </a:endParaRPr>
          </a:p>
        </p:txBody>
      </p:sp>
      <p:sp>
        <p:nvSpPr>
          <p:cNvPr id="20" name="Textfeld 19">
            <a:extLst>
              <a:ext uri="{FF2B5EF4-FFF2-40B4-BE49-F238E27FC236}">
                <a16:creationId xmlns:a16="http://schemas.microsoft.com/office/drawing/2014/main" id="{31BDDE6D-3AEA-B79A-30E1-DC01B17F8E7F}"/>
              </a:ext>
            </a:extLst>
          </p:cNvPr>
          <p:cNvSpPr txBox="1"/>
          <p:nvPr/>
        </p:nvSpPr>
        <p:spPr>
          <a:xfrm>
            <a:off x="2320966" y="2433250"/>
            <a:ext cx="8640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>
                <a:solidFill>
                  <a:schemeClr val="bg1"/>
                </a:solidFill>
              </a:rPr>
              <a:t>©</a:t>
            </a:r>
            <a:r>
              <a:rPr lang="de-DE" sz="1200" dirty="0" err="1">
                <a:solidFill>
                  <a:schemeClr val="bg1"/>
                </a:solidFill>
              </a:rPr>
              <a:t>Pixabay</a:t>
            </a:r>
            <a:endParaRPr lang="de-DE" sz="1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58331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BD800255-B7CA-3AD2-AE75-7E6B4036F05A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de-DE" b="1" dirty="0"/>
              <a:t>1. Erfassbare Merkmale: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 err="1"/>
              <a:t>Individuenanzahl</a:t>
            </a:r>
            <a:r>
              <a:rPr lang="de-DE" dirty="0"/>
              <a:t> einer Art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Vorkommen von Arten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Wuchs- und Lebensformen der Pflanzendecke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Dichte und Höhe von Schichten</a:t>
            </a:r>
          </a:p>
          <a:p>
            <a:r>
              <a:rPr lang="de-DE" b="1" dirty="0"/>
              <a:t>2. Ziele der Untersuchung: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Abgrenzung </a:t>
            </a:r>
            <a:r>
              <a:rPr lang="de-DE" dirty="0" err="1"/>
              <a:t>kartierbarer</a:t>
            </a:r>
            <a:r>
              <a:rPr lang="de-DE" dirty="0"/>
              <a:t> Vegetationseinheiten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Etablierung von Pflanzengesellschaften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Ermittlung ökologischer Zeigerwerte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Erfassen von gefährdeten Arten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810E76B0-8CDC-9094-CC89-1C80AA25B7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DF9C63-F0BF-4499-B31D-C37327524184}" type="datetime1">
              <a:rPr lang="de-DE" smtClean="0"/>
              <a:t>17.02.2026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D1C41088-91AD-A130-E33A-D5211B8D9D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a-DK"/>
              <a:t>Biodiversität</a:t>
            </a:r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3642863D-7535-C136-DC99-ADE79D1D43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26C6B8-7DF4-4F01-8878-A6272B56DAC3}" type="slidenum">
              <a:rPr lang="de-DE" smtClean="0"/>
              <a:pPr/>
              <a:t>6</a:t>
            </a:fld>
            <a:endParaRPr lang="de-DE"/>
          </a:p>
        </p:txBody>
      </p:sp>
      <p:pic>
        <p:nvPicPr>
          <p:cNvPr id="16" name="Bildplatzhalter 15">
            <a:extLst>
              <a:ext uri="{FF2B5EF4-FFF2-40B4-BE49-F238E27FC236}">
                <a16:creationId xmlns:a16="http://schemas.microsoft.com/office/drawing/2014/main" id="{2A8475BF-6949-CD3D-F8CC-A8E98ABB6359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3"/>
          <a:srcRect t="-12834" b="-12834"/>
          <a:stretch>
            <a:fillRect/>
          </a:stretch>
        </p:blipFill>
        <p:spPr>
          <a:prstGeom prst="rect">
            <a:avLst/>
          </a:prstGeom>
        </p:spPr>
      </p:pic>
      <p:sp>
        <p:nvSpPr>
          <p:cNvPr id="15" name="Textplatzhalter 14">
            <a:extLst>
              <a:ext uri="{FF2B5EF4-FFF2-40B4-BE49-F238E27FC236}">
                <a16:creationId xmlns:a16="http://schemas.microsoft.com/office/drawing/2014/main" id="{2A9D0C62-6471-220D-D4D5-7CD4F02737B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de-AT" dirty="0">
                <a:solidFill>
                  <a:srgbClr val="86846B"/>
                </a:solidFill>
              </a:rPr>
              <a:t>Rechts: Aufnahmebogen</a:t>
            </a:r>
            <a:endParaRPr lang="de-DE" dirty="0">
              <a:solidFill>
                <a:srgbClr val="86846B"/>
              </a:solidFill>
            </a:endParaRP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98C27174-6BD2-ABDB-599C-4A98CE465A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>
                <a:solidFill>
                  <a:srgbClr val="0068B4"/>
                </a:solidFill>
              </a:rPr>
              <a:t>Leitfaden für Pflanzenkartierung</a:t>
            </a:r>
            <a:endParaRPr lang="de-DE" dirty="0">
              <a:solidFill>
                <a:srgbClr val="0068B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61891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el 8">
            <a:extLst>
              <a:ext uri="{FF2B5EF4-FFF2-40B4-BE49-F238E27FC236}">
                <a16:creationId xmlns:a16="http://schemas.microsoft.com/office/drawing/2014/main" id="{B67B1E5A-C2B3-3BF5-0CDD-B98336576E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Erfassungsbogen</a:t>
            </a:r>
            <a:endParaRPr lang="de-DE" dirty="0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5627C581-D8FB-4D51-8A8E-09CFB412D0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0487C-BFC9-4B3E-A22C-9F1A8BFF04B1}" type="datetime1">
              <a:rPr lang="de-DE" smtClean="0"/>
              <a:t>17.02.2026</a:t>
            </a:fld>
            <a:endParaRPr lang="de-DE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D61E0539-A7AC-23D0-481F-84A19775F0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a-DK"/>
              <a:t>Biodiversität</a:t>
            </a: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469F391B-C332-068F-83F5-A6A2E0CC87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26C6B8-7DF4-4F01-8878-A6272B56DAC3}" type="slidenum">
              <a:rPr lang="de-DE" smtClean="0"/>
              <a:pPr/>
              <a:t>7</a:t>
            </a:fld>
            <a:endParaRPr lang="de-DE"/>
          </a:p>
        </p:txBody>
      </p:sp>
      <p:pic>
        <p:nvPicPr>
          <p:cNvPr id="8" name="Inhaltsplatzhalter 7" descr="Ein Bild, das Text, Zahl, Software, Schrift enthält.&#10;&#10;KI-generierte Inhalte können fehlerhaft sein.">
            <a:extLst>
              <a:ext uri="{FF2B5EF4-FFF2-40B4-BE49-F238E27FC236}">
                <a16:creationId xmlns:a16="http://schemas.microsoft.com/office/drawing/2014/main" id="{38DE7AD1-546A-34DC-189E-DAEFB67AC34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17" t="27210" r="17618" b="4356"/>
          <a:stretch>
            <a:fillRect/>
          </a:stretch>
        </p:blipFill>
        <p:spPr>
          <a:xfrm>
            <a:off x="1260000" y="987574"/>
            <a:ext cx="6624000" cy="36023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540371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A455B0D-2A73-6739-9759-9C54AC7EC4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Hilfsmittel – Schichten</a:t>
            </a:r>
            <a:endParaRPr lang="de-DE" dirty="0"/>
          </a:p>
        </p:txBody>
      </p:sp>
      <p:pic>
        <p:nvPicPr>
          <p:cNvPr id="9" name="Inhaltsplatzhalter 8" descr="Ein Bild, das Baum, Text, Screenshot, Software enthält.&#10;&#10;KI-generierte Inhalte können fehlerhaft sein.">
            <a:extLst>
              <a:ext uri="{FF2B5EF4-FFF2-40B4-BE49-F238E27FC236}">
                <a16:creationId xmlns:a16="http://schemas.microsoft.com/office/drawing/2014/main" id="{BF186F49-F9C0-ADCC-BA37-17420C3C678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89" t="12240" r="9589"/>
          <a:stretch>
            <a:fillRect/>
          </a:stretch>
        </p:blipFill>
        <p:spPr>
          <a:xfrm>
            <a:off x="1414430" y="896400"/>
            <a:ext cx="6315140" cy="3600000"/>
          </a:xfrm>
          <a:prstGeom prst="rect">
            <a:avLst/>
          </a:prstGeom>
        </p:spPr>
      </p:pic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138412F5-93F7-A223-0008-97D51CCF68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F6CA4F-6B5E-4EA1-BE39-03E3A81A9DC4}" type="datetime1">
              <a:rPr lang="de-DE" smtClean="0"/>
              <a:t>17.02.2026</a:t>
            </a:fld>
            <a:endParaRPr lang="de-DE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BD15E302-A847-0DD6-7415-A21FCAFE7D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a-DK"/>
              <a:t>Biodiversität</a:t>
            </a:r>
            <a:endParaRPr lang="de-DE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347F59ED-7973-2198-1CA8-1CAA7892AF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EFD5B1-68CB-4A29-8F6C-4D18DB05CB6D}" type="slidenum">
              <a:rPr lang="de-DE" smtClean="0"/>
              <a:pPr/>
              <a:t>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7036287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6F7DC3B-5088-3076-D7E5-40AE0D7003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E7BC872-5584-834E-84DC-97FE80AC85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Hilfsmittel – Biotop- &amp; </a:t>
            </a:r>
            <a:r>
              <a:rPr lang="de-AT" dirty="0" err="1"/>
              <a:t>Habitattypen</a:t>
            </a:r>
            <a:endParaRPr lang="de-DE" dirty="0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AB9D10CF-8B55-3315-6ADF-74B5F109BE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F6CA4F-6B5E-4EA1-BE39-03E3A81A9DC4}" type="datetime1">
              <a:rPr lang="de-DE" smtClean="0"/>
              <a:t>17.02.2026</a:t>
            </a:fld>
            <a:endParaRPr lang="de-DE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26C245C4-335A-D11E-6A2B-EE08DFC4E1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a-DK"/>
              <a:t>Biodiversität</a:t>
            </a:r>
            <a:endParaRPr lang="de-DE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9BE20EE4-13D5-9F44-F45A-ED5D280E46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EFD5B1-68CB-4A29-8F6C-4D18DB05CB6D}" type="slidenum">
              <a:rPr lang="de-DE" smtClean="0"/>
              <a:pPr/>
              <a:t>9</a:t>
            </a:fld>
            <a:endParaRPr lang="de-DE"/>
          </a:p>
        </p:txBody>
      </p:sp>
      <p:pic>
        <p:nvPicPr>
          <p:cNvPr id="10" name="Inhaltsplatzhalter 9" descr="Ein Bild, das Text, Screenshot, Software, Wasser enthält.&#10;&#10;KI-generierte Inhalte können fehlerhaft sein.">
            <a:extLst>
              <a:ext uri="{FF2B5EF4-FFF2-40B4-BE49-F238E27FC236}">
                <a16:creationId xmlns:a16="http://schemas.microsoft.com/office/drawing/2014/main" id="{BCF90019-3EC6-D415-507E-87F4A5E2E79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24" t="22933" r="9314"/>
          <a:stretch>
            <a:fillRect/>
          </a:stretch>
        </p:blipFill>
        <p:spPr>
          <a:xfrm>
            <a:off x="115514" y="1473750"/>
            <a:ext cx="4415978" cy="2196000"/>
          </a:xfrm>
          <a:prstGeom prst="rect">
            <a:avLst/>
          </a:prstGeom>
        </p:spPr>
      </p:pic>
      <p:pic>
        <p:nvPicPr>
          <p:cNvPr id="12" name="Grafik 11" descr="Ein Bild, das Pflanze, Text, Screenshot, Blume enthält.&#10;&#10;KI-generierte Inhalte können fehlerhaft sein.">
            <a:extLst>
              <a:ext uri="{FF2B5EF4-FFF2-40B4-BE49-F238E27FC236}">
                <a16:creationId xmlns:a16="http://schemas.microsoft.com/office/drawing/2014/main" id="{E30367DC-68EC-9C91-4213-6E5F315D45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51" t="23808" r="9838" b="223"/>
          <a:stretch>
            <a:fillRect/>
          </a:stretch>
        </p:blipFill>
        <p:spPr>
          <a:xfrm>
            <a:off x="4612509" y="1473750"/>
            <a:ext cx="4466079" cy="21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205155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NABU-Design">
  <a:themeElements>
    <a:clrScheme name="NABU Farben">
      <a:dk1>
        <a:srgbClr val="292934"/>
      </a:dk1>
      <a:lt1>
        <a:srgbClr val="FFFFFF"/>
      </a:lt1>
      <a:dk2>
        <a:srgbClr val="0068B4"/>
      </a:dk2>
      <a:lt2>
        <a:srgbClr val="E3E2D4"/>
      </a:lt2>
      <a:accent1>
        <a:srgbClr val="008143"/>
      </a:accent1>
      <a:accent2>
        <a:srgbClr val="76B828"/>
      </a:accent2>
      <a:accent3>
        <a:srgbClr val="DD042D"/>
      </a:accent3>
      <a:accent4>
        <a:srgbClr val="EF7C00"/>
      </a:accent4>
      <a:accent5>
        <a:srgbClr val="FFCC00"/>
      </a:accent5>
      <a:accent6>
        <a:srgbClr val="86846B"/>
      </a:accent6>
      <a:hlink>
        <a:srgbClr val="003560"/>
      </a:hlink>
      <a:folHlink>
        <a:srgbClr val="800080"/>
      </a:folHlink>
    </a:clrScheme>
    <a:fontScheme name="NABU-Schrift">
      <a:majorFont>
        <a:latin typeface="Source Sans Pro"/>
        <a:ea typeface=""/>
        <a:cs typeface=""/>
      </a:majorFont>
      <a:minorFont>
        <a:latin typeface="Source Sans Pro"/>
        <a:ea typeface=""/>
        <a:cs typeface=""/>
      </a:minorFont>
    </a:fontScheme>
    <a:fmtScheme name="Clarity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d79e3a34-4957-4529-9d9a-4272915f6d87">
      <Terms xmlns="http://schemas.microsoft.com/office/infopath/2007/PartnerControls"/>
    </lcf76f155ced4ddcb4097134ff3c332f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B774588C8BB38546AE75D872BA2C8C93" ma:contentTypeVersion="13" ma:contentTypeDescription="Ein neues Dokument erstellen." ma:contentTypeScope="" ma:versionID="58fa37c9045ca77d4e6463c40455d9ba">
  <xsd:schema xmlns:xsd="http://www.w3.org/2001/XMLSchema" xmlns:xs="http://www.w3.org/2001/XMLSchema" xmlns:p="http://schemas.microsoft.com/office/2006/metadata/properties" xmlns:ns2="d79e3a34-4957-4529-9d9a-4272915f6d87" targetNamespace="http://schemas.microsoft.com/office/2006/metadata/properties" ma:root="true" ma:fieldsID="519c4560780a20541f6e37892c909446" ns2:_="">
    <xsd:import namespace="d79e3a34-4957-4529-9d9a-4272915f6d8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Location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79e3a34-4957-4529-9d9a-4272915f6d8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Bildmarkierungen" ma:readOnly="false" ma:fieldId="{5cf76f15-5ced-4ddc-b409-7134ff3c332f}" ma:taxonomyMulti="true" ma:sspId="e1995c6e-d743-4d98-9217-d92b3435e43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4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19" nillable="true" ma:displayName="Location" ma:indexed="true" ma:internalName="MediaServiceLocation" ma:readOnly="true">
      <xsd:simpleType>
        <xsd:restriction base="dms:Text"/>
      </xsd:simpleType>
    </xsd:element>
    <xsd:element name="MediaServiceBillingMetadata" ma:index="20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893CAC3-7D62-47A8-98B6-A7903865008F}">
  <ds:schemaRefs>
    <ds:schemaRef ds:uri="http://schemas.microsoft.com/office/2006/metadata/properties"/>
    <ds:schemaRef ds:uri="http://schemas.microsoft.com/office/infopath/2007/PartnerControls"/>
    <ds:schemaRef ds:uri="d79e3a34-4957-4529-9d9a-4272915f6d87"/>
  </ds:schemaRefs>
</ds:datastoreItem>
</file>

<file path=customXml/itemProps2.xml><?xml version="1.0" encoding="utf-8"?>
<ds:datastoreItem xmlns:ds="http://schemas.openxmlformats.org/officeDocument/2006/customXml" ds:itemID="{0E5557F3-C0CE-472A-933D-3BFB93AA597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79e3a34-4957-4529-9d9a-4272915f6d8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AA6CA313-2853-4A51-94F8-4A9E14AFFAE6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ad40dd9b-5f8f-4af8-aee4-bb88fde993a8}" enabled="0" method="" siteId="{ad40dd9b-5f8f-4af8-aee4-bb88fde993a8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PowerPoint_16-9(1) (1)</Template>
  <TotalTime>0</TotalTime>
  <Words>1005</Words>
  <Application>Microsoft Office PowerPoint</Application>
  <PresentationFormat>Bildschirmpräsentation (16:9)</PresentationFormat>
  <Paragraphs>261</Paragraphs>
  <Slides>17</Slides>
  <Notes>10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17</vt:i4>
      </vt:variant>
    </vt:vector>
  </HeadingPairs>
  <TitlesOfParts>
    <vt:vector size="23" baseType="lpstr">
      <vt:lpstr>Arial</vt:lpstr>
      <vt:lpstr>Calibri</vt:lpstr>
      <vt:lpstr>Cambria Math</vt:lpstr>
      <vt:lpstr>Source Sans Pro</vt:lpstr>
      <vt:lpstr>Wingdings</vt:lpstr>
      <vt:lpstr>NABU-Design</vt:lpstr>
      <vt:lpstr>Projekttag zu Naturschutz</vt:lpstr>
      <vt:lpstr>Was ist Biodiversität?</vt:lpstr>
      <vt:lpstr>Genetische Vielfalt</vt:lpstr>
      <vt:lpstr>Artenvielfalt</vt:lpstr>
      <vt:lpstr>Ökosystemvielfalt</vt:lpstr>
      <vt:lpstr>Leitfaden für Pflanzenkartierung</vt:lpstr>
      <vt:lpstr>Erfassungsbogen</vt:lpstr>
      <vt:lpstr>Hilfsmittel – Schichten</vt:lpstr>
      <vt:lpstr>Hilfsmittel – Biotop- &amp; Habitattypen</vt:lpstr>
      <vt:lpstr>Hilfsmittel – Deckungsgrad</vt:lpstr>
      <vt:lpstr>Statistik-Einführung</vt:lpstr>
      <vt:lpstr>Statistik-Einführung</vt:lpstr>
      <vt:lpstr>Statistische Auswertung von Erfassungsbögen</vt:lpstr>
      <vt:lpstr>Vier Beispiel-Erfassungen</vt:lpstr>
      <vt:lpstr>Statistische Auswertung für den Standort</vt:lpstr>
      <vt:lpstr>Statistische Auswertung für den Standort</vt:lpstr>
      <vt:lpstr>Die Vielfalt der Natur muss geschützt werden, vor der Einfalt des Menschen. Ernst Reinhardt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Katharina Heimes</dc:creator>
  <dc:description>Präsentationsvorlage (19:9) | Office 2007</dc:description>
  <cp:lastModifiedBy>Daniela Rettenberger</cp:lastModifiedBy>
  <cp:revision>2</cp:revision>
  <dcterms:created xsi:type="dcterms:W3CDTF">2024-09-10T19:33:32Z</dcterms:created>
  <dcterms:modified xsi:type="dcterms:W3CDTF">2026-02-17T07:47:33Z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lpwstr>1.0.0</vt:lpwstr>
  </property>
  <property fmtid="{D5CDD505-2E9C-101B-9397-08002B2CF9AE}" pid="3" name="Build">
    <vt:lpwstr>001-000-001</vt:lpwstr>
  </property>
  <property fmtid="{D5CDD505-2E9C-101B-9397-08002B2CF9AE}" pid="4" name="Erstellt von">
    <vt:lpwstr>office network</vt:lpwstr>
  </property>
  <property fmtid="{D5CDD505-2E9C-101B-9397-08002B2CF9AE}" pid="5" name="Erstellt am">
    <vt:lpwstr>27.11.2014</vt:lpwstr>
  </property>
  <property fmtid="{D5CDD505-2E9C-101B-9397-08002B2CF9AE}" pid="6" name="Autor 1">
    <vt:lpwstr>clemens morfeld</vt:lpwstr>
  </property>
  <property fmtid="{D5CDD505-2E9C-101B-9397-08002B2CF9AE}" pid="7" name="Stand">
    <vt:lpwstr>27.11.2014</vt:lpwstr>
  </property>
  <property fmtid="{D5CDD505-2E9C-101B-9397-08002B2CF9AE}" pid="8" name="ContentTypeId">
    <vt:lpwstr>0x010100B774588C8BB38546AE75D872BA2C8C93</vt:lpwstr>
  </property>
  <property fmtid="{D5CDD505-2E9C-101B-9397-08002B2CF9AE}" pid="9" name="MediaServiceImageTags">
    <vt:lpwstr/>
  </property>
</Properties>
</file>