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4"/>
  </p:sldMasterIdLst>
  <p:notesMasterIdLst>
    <p:notesMasterId r:id="rId31"/>
  </p:notesMasterIdLst>
  <p:sldIdLst>
    <p:sldId id="281" r:id="rId5"/>
    <p:sldId id="264" r:id="rId6"/>
    <p:sldId id="282" r:id="rId7"/>
    <p:sldId id="284" r:id="rId8"/>
    <p:sldId id="283" r:id="rId9"/>
    <p:sldId id="277" r:id="rId10"/>
    <p:sldId id="285" r:id="rId11"/>
    <p:sldId id="286" r:id="rId12"/>
    <p:sldId id="289" r:id="rId13"/>
    <p:sldId id="298" r:id="rId14"/>
    <p:sldId id="299" r:id="rId15"/>
    <p:sldId id="300" r:id="rId16"/>
    <p:sldId id="301" r:id="rId17"/>
    <p:sldId id="287" r:id="rId18"/>
    <p:sldId id="290" r:id="rId19"/>
    <p:sldId id="292" r:id="rId20"/>
    <p:sldId id="295" r:id="rId21"/>
    <p:sldId id="293" r:id="rId22"/>
    <p:sldId id="294" r:id="rId23"/>
    <p:sldId id="302" r:id="rId24"/>
    <p:sldId id="297" r:id="rId25"/>
    <p:sldId id="291" r:id="rId26"/>
    <p:sldId id="296" r:id="rId27"/>
    <p:sldId id="303" r:id="rId28"/>
    <p:sldId id="304" r:id="rId29"/>
    <p:sldId id="278" r:id="rId30"/>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BBAE6851-3CAB-4CA6-BDF8-3CD6B95A8B27}">
          <p14:sldIdLst>
            <p14:sldId id="281"/>
          </p14:sldIdLst>
        </p14:section>
        <p14:section name="Erneuerbare Energien" id="{D1646CB0-9CF7-41FD-87DA-7B3529026B7C}">
          <p14:sldIdLst>
            <p14:sldId id="264"/>
            <p14:sldId id="282"/>
          </p14:sldIdLst>
        </p14:section>
        <p14:section name="Solarenergie" id="{36ECE288-54E7-4C93-8887-4B8CC9DCD198}">
          <p14:sldIdLst>
            <p14:sldId id="284"/>
            <p14:sldId id="283"/>
            <p14:sldId id="277"/>
            <p14:sldId id="285"/>
          </p14:sldIdLst>
        </p14:section>
        <p14:section name="Solarkocher" id="{A8485513-892E-47D7-8E10-58F220A07571}">
          <p14:sldIdLst>
            <p14:sldId id="286"/>
            <p14:sldId id="289"/>
            <p14:sldId id="298"/>
            <p14:sldId id="299"/>
            <p14:sldId id="300"/>
            <p14:sldId id="301"/>
          </p14:sldIdLst>
        </p14:section>
        <p14:section name="Solarofen" id="{33E2DCA1-0AEE-41BE-BF25-E679FD4B2445}">
          <p14:sldIdLst>
            <p14:sldId id="287"/>
            <p14:sldId id="290"/>
            <p14:sldId id="292"/>
            <p14:sldId id="295"/>
            <p14:sldId id="293"/>
            <p14:sldId id="294"/>
            <p14:sldId id="302"/>
            <p14:sldId id="297"/>
          </p14:sldIdLst>
        </p14:section>
        <p14:section name="Abschluss" id="{46D8C1C3-EB70-44B3-B5B1-1099F0CD6D90}">
          <p14:sldIdLst>
            <p14:sldId id="291"/>
            <p14:sldId id="296"/>
            <p14:sldId id="303"/>
            <p14:sldId id="304"/>
            <p14:sldId id="278"/>
          </p14:sldIdLst>
        </p14:section>
      </p14:sectionLst>
    </p:ext>
    <p:ext uri="{EFAFB233-063F-42B5-8137-9DF3F51BA10A}">
      <p15:sldGuideLst xmlns:p15="http://schemas.microsoft.com/office/powerpoint/2012/main">
        <p15:guide id="1" orient="horz" pos="680">
          <p15:clr>
            <a:srgbClr val="A4A3A4"/>
          </p15:clr>
        </p15:guide>
        <p15:guide id="2" pos="3742">
          <p15:clr>
            <a:srgbClr val="A4A3A4"/>
          </p15:clr>
        </p15:guide>
        <p15:guide id="3" pos="201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846B"/>
    <a:srgbClr val="0068B4"/>
    <a:srgbClr val="598F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85704F-A5BD-4E57-9D90-8E4EE9FD6F03}" v="297" dt="2026-02-25T10:49:40.175"/>
  </p1510:revLst>
</p1510:revInfo>
</file>

<file path=ppt/tableStyles.xml><?xml version="1.0" encoding="utf-8"?>
<a:tblStyleLst xmlns:a="http://schemas.openxmlformats.org/drawingml/2006/main" def="{68D230F3-CF80-4859-8CE7-A43EE81993B5}">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43" autoAdjust="0"/>
    <p:restoredTop sz="89886" autoAdjust="0"/>
  </p:normalViewPr>
  <p:slideViewPr>
    <p:cSldViewPr showGuides="1">
      <p:cViewPr varScale="1">
        <p:scale>
          <a:sx n="75" d="100"/>
          <a:sy n="75" d="100"/>
        </p:scale>
        <p:origin x="1268" y="48"/>
      </p:cViewPr>
      <p:guideLst>
        <p:guide orient="horz" pos="680"/>
        <p:guide pos="3742"/>
        <p:guide pos="201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a Rettenberger" userId="2d36efe0-473b-425b-ad50-08d8a9c212f8" providerId="ADAL" clId="{ABA54603-3222-43C8-8809-302DFE3A9AE5}"/>
    <pc:docChg chg="undo redo custSel addSld delSld modSld sldOrd addSection modSection">
      <pc:chgData name="Daniela Rettenberger" userId="2d36efe0-473b-425b-ad50-08d8a9c212f8" providerId="ADAL" clId="{ABA54603-3222-43C8-8809-302DFE3A9AE5}" dt="2026-02-25T10:51:49.081" v="9859" actId="17846"/>
      <pc:docMkLst>
        <pc:docMk/>
      </pc:docMkLst>
      <pc:sldChg chg="modSp modAnim modNotesTx">
        <pc:chgData name="Daniela Rettenberger" userId="2d36efe0-473b-425b-ad50-08d8a9c212f8" providerId="ADAL" clId="{ABA54603-3222-43C8-8809-302DFE3A9AE5}" dt="2026-02-09T10:42:43.270" v="4407" actId="20577"/>
        <pc:sldMkLst>
          <pc:docMk/>
          <pc:sldMk cId="0" sldId="264"/>
        </pc:sldMkLst>
        <pc:spChg chg="mod">
          <ac:chgData name="Daniela Rettenberger" userId="2d36efe0-473b-425b-ad50-08d8a9c212f8" providerId="ADAL" clId="{ABA54603-3222-43C8-8809-302DFE3A9AE5}" dt="2026-02-09T10:42:43.270" v="4407" actId="20577"/>
          <ac:spMkLst>
            <pc:docMk/>
            <pc:sldMk cId="0" sldId="264"/>
            <ac:spMk id="6" creationId="{2DE631E9-A821-80CB-1DFB-C8B96FA7B676}"/>
          </ac:spMkLst>
        </pc:spChg>
      </pc:sldChg>
      <pc:sldChg chg="addSp modSp mod modClrScheme modAnim chgLayout modNotesTx">
        <pc:chgData name="Daniela Rettenberger" userId="2d36efe0-473b-425b-ad50-08d8a9c212f8" providerId="ADAL" clId="{ABA54603-3222-43C8-8809-302DFE3A9AE5}" dt="2026-02-11T08:12:41.300" v="5860"/>
        <pc:sldMkLst>
          <pc:docMk/>
          <pc:sldMk cId="0" sldId="277"/>
        </pc:sldMkLst>
        <pc:spChg chg="mod ord">
          <ac:chgData name="Daniela Rettenberger" userId="2d36efe0-473b-425b-ad50-08d8a9c212f8" providerId="ADAL" clId="{ABA54603-3222-43C8-8809-302DFE3A9AE5}" dt="2026-02-11T07:25:12.074" v="5052" actId="700"/>
          <ac:spMkLst>
            <pc:docMk/>
            <pc:sldMk cId="0" sldId="277"/>
            <ac:spMk id="3" creationId="{00000000-0000-0000-0000-000000000000}"/>
          </ac:spMkLst>
        </pc:spChg>
        <pc:spChg chg="mod ord">
          <ac:chgData name="Daniela Rettenberger" userId="2d36efe0-473b-425b-ad50-08d8a9c212f8" providerId="ADAL" clId="{ABA54603-3222-43C8-8809-302DFE3A9AE5}" dt="2026-02-11T07:25:12.074" v="5052" actId="700"/>
          <ac:spMkLst>
            <pc:docMk/>
            <pc:sldMk cId="0" sldId="277"/>
            <ac:spMk id="4" creationId="{00000000-0000-0000-0000-000000000000}"/>
          </ac:spMkLst>
        </pc:spChg>
        <pc:spChg chg="mod ord">
          <ac:chgData name="Daniela Rettenberger" userId="2d36efe0-473b-425b-ad50-08d8a9c212f8" providerId="ADAL" clId="{ABA54603-3222-43C8-8809-302DFE3A9AE5}" dt="2026-02-11T07:25:12.074" v="5052" actId="700"/>
          <ac:spMkLst>
            <pc:docMk/>
            <pc:sldMk cId="0" sldId="277"/>
            <ac:spMk id="5" creationId="{00000000-0000-0000-0000-000000000000}"/>
          </ac:spMkLst>
        </pc:spChg>
        <pc:spChg chg="add mod ord">
          <ac:chgData name="Daniela Rettenberger" userId="2d36efe0-473b-425b-ad50-08d8a9c212f8" providerId="ADAL" clId="{ABA54603-3222-43C8-8809-302DFE3A9AE5}" dt="2026-02-11T07:25:18.947" v="5064" actId="20577"/>
          <ac:spMkLst>
            <pc:docMk/>
            <pc:sldMk cId="0" sldId="277"/>
            <ac:spMk id="6" creationId="{952DA0DC-FD0D-41D6-2F85-26EA4627779A}"/>
          </ac:spMkLst>
        </pc:spChg>
        <pc:spChg chg="add mod ord">
          <ac:chgData name="Daniela Rettenberger" userId="2d36efe0-473b-425b-ad50-08d8a9c212f8" providerId="ADAL" clId="{ABA54603-3222-43C8-8809-302DFE3A9AE5}" dt="2026-02-11T07:51:51.908" v="5543" actId="20577"/>
          <ac:spMkLst>
            <pc:docMk/>
            <pc:sldMk cId="0" sldId="277"/>
            <ac:spMk id="7" creationId="{8A32BFDA-D0D7-2359-2F44-6DF24A599516}"/>
          </ac:spMkLst>
        </pc:spChg>
        <pc:spChg chg="add mod ord">
          <ac:chgData name="Daniela Rettenberger" userId="2d36efe0-473b-425b-ad50-08d8a9c212f8" providerId="ADAL" clId="{ABA54603-3222-43C8-8809-302DFE3A9AE5}" dt="2026-02-11T08:06:36.706" v="5761" actId="20577"/>
          <ac:spMkLst>
            <pc:docMk/>
            <pc:sldMk cId="0" sldId="277"/>
            <ac:spMk id="8" creationId="{C535625B-9858-0B16-E982-5D1F31F22FD1}"/>
          </ac:spMkLst>
        </pc:spChg>
        <pc:spChg chg="add mod ord">
          <ac:chgData name="Daniela Rettenberger" userId="2d36efe0-473b-425b-ad50-08d8a9c212f8" providerId="ADAL" clId="{ABA54603-3222-43C8-8809-302DFE3A9AE5}" dt="2026-02-11T07:25:12.074" v="5052" actId="700"/>
          <ac:spMkLst>
            <pc:docMk/>
            <pc:sldMk cId="0" sldId="277"/>
            <ac:spMk id="9" creationId="{3CF3AF06-E490-6485-61DC-4A541683A68C}"/>
          </ac:spMkLst>
        </pc:spChg>
        <pc:spChg chg="add mod ord">
          <ac:chgData name="Daniela Rettenberger" userId="2d36efe0-473b-425b-ad50-08d8a9c212f8" providerId="ADAL" clId="{ABA54603-3222-43C8-8809-302DFE3A9AE5}" dt="2026-02-11T07:25:12.074" v="5052" actId="700"/>
          <ac:spMkLst>
            <pc:docMk/>
            <pc:sldMk cId="0" sldId="277"/>
            <ac:spMk id="10" creationId="{BF9501F8-C8A1-AB8A-A9A3-CFF66F578081}"/>
          </ac:spMkLst>
        </pc:spChg>
        <pc:spChg chg="add mod">
          <ac:chgData name="Daniela Rettenberger" userId="2d36efe0-473b-425b-ad50-08d8a9c212f8" providerId="ADAL" clId="{ABA54603-3222-43C8-8809-302DFE3A9AE5}" dt="2026-02-11T08:11:17.204" v="5851" actId="20577"/>
          <ac:spMkLst>
            <pc:docMk/>
            <pc:sldMk cId="0" sldId="277"/>
            <ac:spMk id="11" creationId="{A7FBA96B-EFA0-190C-90EF-298E531EC5F4}"/>
          </ac:spMkLst>
        </pc:spChg>
        <pc:picChg chg="add mod">
          <ac:chgData name="Daniela Rettenberger" userId="2d36efe0-473b-425b-ad50-08d8a9c212f8" providerId="ADAL" clId="{ABA54603-3222-43C8-8809-302DFE3A9AE5}" dt="2026-02-11T07:25:03.801" v="5050"/>
          <ac:picMkLst>
            <pc:docMk/>
            <pc:sldMk cId="0" sldId="277"/>
            <ac:picMk id="2" creationId="{0235DDED-3263-75C7-FAC5-96B7C1FE0104}"/>
          </ac:picMkLst>
        </pc:picChg>
      </pc:sldChg>
      <pc:sldChg chg="modSp mod modNotesTx">
        <pc:chgData name="Daniela Rettenberger" userId="2d36efe0-473b-425b-ad50-08d8a9c212f8" providerId="ADAL" clId="{ABA54603-3222-43C8-8809-302DFE3A9AE5}" dt="2026-02-23T07:30:58.827" v="9848" actId="20577"/>
        <pc:sldMkLst>
          <pc:docMk/>
          <pc:sldMk cId="0" sldId="278"/>
        </pc:sldMkLst>
        <pc:spChg chg="mod">
          <ac:chgData name="Daniela Rettenberger" userId="2d36efe0-473b-425b-ad50-08d8a9c212f8" providerId="ADAL" clId="{ABA54603-3222-43C8-8809-302DFE3A9AE5}" dt="2026-02-11T08:39:54.565" v="6455" actId="20577"/>
          <ac:spMkLst>
            <pc:docMk/>
            <pc:sldMk cId="0" sldId="278"/>
            <ac:spMk id="5" creationId="{00000000-0000-0000-0000-000000000000}"/>
          </ac:spMkLst>
        </pc:spChg>
        <pc:spChg chg="mod">
          <ac:chgData name="Daniela Rettenberger" userId="2d36efe0-473b-425b-ad50-08d8a9c212f8" providerId="ADAL" clId="{ABA54603-3222-43C8-8809-302DFE3A9AE5}" dt="2026-02-11T08:43:43.748" v="6491" actId="20577"/>
          <ac:spMkLst>
            <pc:docMk/>
            <pc:sldMk cId="0" sldId="278"/>
            <ac:spMk id="6" creationId="{00000000-0000-0000-0000-000000000000}"/>
          </ac:spMkLst>
        </pc:spChg>
      </pc:sldChg>
      <pc:sldChg chg="modSp mod">
        <pc:chgData name="Daniela Rettenberger" userId="2d36efe0-473b-425b-ad50-08d8a9c212f8" providerId="ADAL" clId="{ABA54603-3222-43C8-8809-302DFE3A9AE5}" dt="2026-02-17T13:40:03.871" v="9050" actId="207"/>
        <pc:sldMkLst>
          <pc:docMk/>
          <pc:sldMk cId="2569720029" sldId="281"/>
        </pc:sldMkLst>
        <pc:spChg chg="mod">
          <ac:chgData name="Daniela Rettenberger" userId="2d36efe0-473b-425b-ad50-08d8a9c212f8" providerId="ADAL" clId="{ABA54603-3222-43C8-8809-302DFE3A9AE5}" dt="2026-02-17T13:40:03.871" v="9050" actId="207"/>
          <ac:spMkLst>
            <pc:docMk/>
            <pc:sldMk cId="2569720029" sldId="281"/>
            <ac:spMk id="3" creationId="{BAAE60ED-9088-5F75-CF10-F402C8455E30}"/>
          </ac:spMkLst>
        </pc:spChg>
      </pc:sldChg>
      <pc:sldChg chg="addSp delSp modSp new mod modClrScheme modAnim chgLayout modNotes modNotesTx">
        <pc:chgData name="Daniela Rettenberger" userId="2d36efe0-473b-425b-ad50-08d8a9c212f8" providerId="ADAL" clId="{ABA54603-3222-43C8-8809-302DFE3A9AE5}" dt="2026-02-11T07:25:04.084" v="5051" actId="27636"/>
        <pc:sldMkLst>
          <pc:docMk/>
          <pc:sldMk cId="3878111110" sldId="282"/>
        </pc:sldMkLst>
        <pc:spChg chg="add mod">
          <ac:chgData name="Daniela Rettenberger" userId="2d36efe0-473b-425b-ad50-08d8a9c212f8" providerId="ADAL" clId="{ABA54603-3222-43C8-8809-302DFE3A9AE5}" dt="2026-02-09T10:34:16.673" v="4348" actId="20577"/>
          <ac:spMkLst>
            <pc:docMk/>
            <pc:sldMk cId="3878111110" sldId="282"/>
            <ac:spMk id="2" creationId="{93C7B203-2C24-2086-B685-ED508E3DCB51}"/>
          </ac:spMkLst>
        </pc:spChg>
        <pc:spChg chg="mod">
          <ac:chgData name="Daniela Rettenberger" userId="2d36efe0-473b-425b-ad50-08d8a9c212f8" providerId="ADAL" clId="{ABA54603-3222-43C8-8809-302DFE3A9AE5}" dt="2026-02-09T10:36:14.841" v="4363" actId="1076"/>
          <ac:spMkLst>
            <pc:docMk/>
            <pc:sldMk cId="3878111110" sldId="282"/>
            <ac:spMk id="14" creationId="{206691B6-1F10-E926-3F2D-8665DDDF6D69}"/>
          </ac:spMkLst>
        </pc:spChg>
        <pc:spChg chg="add mod ord">
          <ac:chgData name="Daniela Rettenberger" userId="2d36efe0-473b-425b-ad50-08d8a9c212f8" providerId="ADAL" clId="{ABA54603-3222-43C8-8809-302DFE3A9AE5}" dt="2026-02-09T10:05:05.081" v="1503" actId="20577"/>
          <ac:spMkLst>
            <pc:docMk/>
            <pc:sldMk cId="3878111110" sldId="282"/>
            <ac:spMk id="15" creationId="{DF2885B4-94EA-F051-1D2D-D52AEDED26D1}"/>
          </ac:spMkLst>
        </pc:spChg>
        <pc:spChg chg="mod">
          <ac:chgData name="Daniela Rettenberger" userId="2d36efe0-473b-425b-ad50-08d8a9c212f8" providerId="ADAL" clId="{ABA54603-3222-43C8-8809-302DFE3A9AE5}" dt="2026-02-09T10:14:54.073" v="2371" actId="20577"/>
          <ac:spMkLst>
            <pc:docMk/>
            <pc:sldMk cId="3878111110" sldId="282"/>
            <ac:spMk id="16" creationId="{E398AB26-0AED-CC19-67A8-09AE044875CC}"/>
          </ac:spMkLst>
        </pc:spChg>
        <pc:picChg chg="add mod">
          <ac:chgData name="Daniela Rettenberger" userId="2d36efe0-473b-425b-ad50-08d8a9c212f8" providerId="ADAL" clId="{ABA54603-3222-43C8-8809-302DFE3A9AE5}" dt="2026-02-09T10:38:37.100" v="4370" actId="208"/>
          <ac:picMkLst>
            <pc:docMk/>
            <pc:sldMk cId="3878111110" sldId="282"/>
            <ac:picMk id="7" creationId="{6D63B782-2688-FD8E-F541-921CCCB10412}"/>
          </ac:picMkLst>
        </pc:picChg>
      </pc:sldChg>
      <pc:sldChg chg="addSp modSp mod modAnim modNotesTx">
        <pc:chgData name="Daniela Rettenberger" userId="2d36efe0-473b-425b-ad50-08d8a9c212f8" providerId="ADAL" clId="{ABA54603-3222-43C8-8809-302DFE3A9AE5}" dt="2026-02-11T08:12:20.933" v="5857"/>
        <pc:sldMkLst>
          <pc:docMk/>
          <pc:sldMk cId="3673667553" sldId="283"/>
        </pc:sldMkLst>
        <pc:spChg chg="mod">
          <ac:chgData name="Daniela Rettenberger" userId="2d36efe0-473b-425b-ad50-08d8a9c212f8" providerId="ADAL" clId="{ABA54603-3222-43C8-8809-302DFE3A9AE5}" dt="2026-02-11T07:24:43.507" v="5049" actId="20577"/>
          <ac:spMkLst>
            <pc:docMk/>
            <pc:sldMk cId="3673667553" sldId="283"/>
            <ac:spMk id="2" creationId="{CA6C699B-9916-9F6E-D125-1697A2BBA93B}"/>
          </ac:spMkLst>
        </pc:spChg>
        <pc:spChg chg="mod">
          <ac:chgData name="Daniela Rettenberger" userId="2d36efe0-473b-425b-ad50-08d8a9c212f8" providerId="ADAL" clId="{ABA54603-3222-43C8-8809-302DFE3A9AE5}" dt="2026-02-09T11:22:49.826" v="5020" actId="20577"/>
          <ac:spMkLst>
            <pc:docMk/>
            <pc:sldMk cId="3673667553" sldId="283"/>
            <ac:spMk id="3" creationId="{F0F28F7A-DAE8-5626-8691-2B079993ED57}"/>
          </ac:spMkLst>
        </pc:spChg>
        <pc:spChg chg="mod">
          <ac:chgData name="Daniela Rettenberger" userId="2d36efe0-473b-425b-ad50-08d8a9c212f8" providerId="ADAL" clId="{ABA54603-3222-43C8-8809-302DFE3A9AE5}" dt="2026-02-09T11:09:28.002" v="4644" actId="6549"/>
          <ac:spMkLst>
            <pc:docMk/>
            <pc:sldMk cId="3673667553" sldId="283"/>
            <ac:spMk id="4" creationId="{191BAB1E-01AB-D9A0-5744-6D48CDF0E488}"/>
          </ac:spMkLst>
        </pc:spChg>
        <pc:spChg chg="add mod">
          <ac:chgData name="Daniela Rettenberger" userId="2d36efe0-473b-425b-ad50-08d8a9c212f8" providerId="ADAL" clId="{ABA54603-3222-43C8-8809-302DFE3A9AE5}" dt="2026-02-11T08:10:40.614" v="5835" actId="20577"/>
          <ac:spMkLst>
            <pc:docMk/>
            <pc:sldMk cId="3673667553" sldId="283"/>
            <ac:spMk id="11" creationId="{C44EAF66-AF09-D139-0A60-64A022842FBB}"/>
          </ac:spMkLst>
        </pc:spChg>
        <pc:picChg chg="add mod">
          <ac:chgData name="Daniela Rettenberger" userId="2d36efe0-473b-425b-ad50-08d8a9c212f8" providerId="ADAL" clId="{ABA54603-3222-43C8-8809-302DFE3A9AE5}" dt="2026-02-09T10:38:47.761" v="4371"/>
          <ac:picMkLst>
            <pc:docMk/>
            <pc:sldMk cId="3673667553" sldId="283"/>
            <ac:picMk id="10" creationId="{C542B420-87BC-95D1-3136-3822B96729D0}"/>
          </ac:picMkLst>
        </pc:picChg>
      </pc:sldChg>
      <pc:sldChg chg="addSp delSp modSp new mod modAnim modNotesTx">
        <pc:chgData name="Daniela Rettenberger" userId="2d36efe0-473b-425b-ad50-08d8a9c212f8" providerId="ADAL" clId="{ABA54603-3222-43C8-8809-302DFE3A9AE5}" dt="2026-02-11T07:43:25.672" v="5389"/>
        <pc:sldMkLst>
          <pc:docMk/>
          <pc:sldMk cId="3303607092" sldId="284"/>
        </pc:sldMkLst>
        <pc:spChg chg="mod">
          <ac:chgData name="Daniela Rettenberger" userId="2d36efe0-473b-425b-ad50-08d8a9c212f8" providerId="ADAL" clId="{ABA54603-3222-43C8-8809-302DFE3A9AE5}" dt="2026-02-11T07:25:47.515" v="5090" actId="20577"/>
          <ac:spMkLst>
            <pc:docMk/>
            <pc:sldMk cId="3303607092" sldId="284"/>
            <ac:spMk id="2" creationId="{A586FA1C-3F3A-A028-7C6D-A5DDC82E7683}"/>
          </ac:spMkLst>
        </pc:spChg>
        <pc:spChg chg="mod">
          <ac:chgData name="Daniela Rettenberger" userId="2d36efe0-473b-425b-ad50-08d8a9c212f8" providerId="ADAL" clId="{ABA54603-3222-43C8-8809-302DFE3A9AE5}" dt="2026-02-11T07:29:01.466" v="5269" actId="20577"/>
          <ac:spMkLst>
            <pc:docMk/>
            <pc:sldMk cId="3303607092" sldId="284"/>
            <ac:spMk id="3" creationId="{7909FA95-EA48-07F4-6BB3-F9C6C77FD063}"/>
          </ac:spMkLst>
        </pc:spChg>
        <pc:spChg chg="add mod">
          <ac:chgData name="Daniela Rettenberger" userId="2d36efe0-473b-425b-ad50-08d8a9c212f8" providerId="ADAL" clId="{ABA54603-3222-43C8-8809-302DFE3A9AE5}" dt="2026-02-11T07:41:49.630" v="5359" actId="1076"/>
          <ac:spMkLst>
            <pc:docMk/>
            <pc:sldMk cId="3303607092" sldId="284"/>
            <ac:spMk id="13" creationId="{3FEB2BDB-16B0-25F9-F700-A16BCF3BD054}"/>
          </ac:spMkLst>
        </pc:spChg>
        <pc:picChg chg="add mod">
          <ac:chgData name="Daniela Rettenberger" userId="2d36efe0-473b-425b-ad50-08d8a9c212f8" providerId="ADAL" clId="{ABA54603-3222-43C8-8809-302DFE3A9AE5}" dt="2026-02-11T07:25:33.012" v="5066"/>
          <ac:picMkLst>
            <pc:docMk/>
            <pc:sldMk cId="3303607092" sldId="284"/>
            <ac:picMk id="10" creationId="{87410C55-7F71-3411-F8AE-56EB3359B21E}"/>
          </ac:picMkLst>
        </pc:picChg>
        <pc:picChg chg="add mod ord">
          <ac:chgData name="Daniela Rettenberger" userId="2d36efe0-473b-425b-ad50-08d8a9c212f8" providerId="ADAL" clId="{ABA54603-3222-43C8-8809-302DFE3A9AE5}" dt="2026-02-11T07:41:17.079" v="5357" actId="22"/>
          <ac:picMkLst>
            <pc:docMk/>
            <pc:sldMk cId="3303607092" sldId="284"/>
            <ac:picMk id="12" creationId="{E8CFD414-21A1-AFDB-3574-8BB6A27158EB}"/>
          </ac:picMkLst>
        </pc:picChg>
      </pc:sldChg>
      <pc:sldChg chg="addSp delSp modSp new mod modAnim modNotesTx">
        <pc:chgData name="Daniela Rettenberger" userId="2d36efe0-473b-425b-ad50-08d8a9c212f8" providerId="ADAL" clId="{ABA54603-3222-43C8-8809-302DFE3A9AE5}" dt="2026-02-11T08:25:24.110" v="6190"/>
        <pc:sldMkLst>
          <pc:docMk/>
          <pc:sldMk cId="3894920254" sldId="285"/>
        </pc:sldMkLst>
        <pc:spChg chg="mod">
          <ac:chgData name="Daniela Rettenberger" userId="2d36efe0-473b-425b-ad50-08d8a9c212f8" providerId="ADAL" clId="{ABA54603-3222-43C8-8809-302DFE3A9AE5}" dt="2026-02-11T08:13:10.091" v="5883" actId="20577"/>
          <ac:spMkLst>
            <pc:docMk/>
            <pc:sldMk cId="3894920254" sldId="285"/>
            <ac:spMk id="2" creationId="{A19D90C1-0C78-BEC3-17E2-927345EF25F3}"/>
          </ac:spMkLst>
        </pc:spChg>
        <pc:spChg chg="mod">
          <ac:chgData name="Daniela Rettenberger" userId="2d36efe0-473b-425b-ad50-08d8a9c212f8" providerId="ADAL" clId="{ABA54603-3222-43C8-8809-302DFE3A9AE5}" dt="2026-02-11T08:25:07.031" v="6188" actId="113"/>
          <ac:spMkLst>
            <pc:docMk/>
            <pc:sldMk cId="3894920254" sldId="285"/>
            <ac:spMk id="3" creationId="{B1F57268-4CD2-66FE-CE83-2E15B006D5D7}"/>
          </ac:spMkLst>
        </pc:spChg>
        <pc:spChg chg="add mod">
          <ac:chgData name="Daniela Rettenberger" userId="2d36efe0-473b-425b-ad50-08d8a9c212f8" providerId="ADAL" clId="{ABA54603-3222-43C8-8809-302DFE3A9AE5}" dt="2026-02-11T08:18:45.873" v="6007" actId="1076"/>
          <ac:spMkLst>
            <pc:docMk/>
            <pc:sldMk cId="3894920254" sldId="285"/>
            <ac:spMk id="13" creationId="{7E2AE3E2-715D-B668-45EE-F4F0FC8D5A66}"/>
          </ac:spMkLst>
        </pc:spChg>
        <pc:picChg chg="add mod">
          <ac:chgData name="Daniela Rettenberger" userId="2d36efe0-473b-425b-ad50-08d8a9c212f8" providerId="ADAL" clId="{ABA54603-3222-43C8-8809-302DFE3A9AE5}" dt="2026-02-11T08:12:53.119" v="5862"/>
          <ac:picMkLst>
            <pc:docMk/>
            <pc:sldMk cId="3894920254" sldId="285"/>
            <ac:picMk id="10" creationId="{79A3316C-4682-9617-F609-43BB362B3B82}"/>
          </ac:picMkLst>
        </pc:picChg>
        <pc:picChg chg="add mod ord modCrop">
          <ac:chgData name="Daniela Rettenberger" userId="2d36efe0-473b-425b-ad50-08d8a9c212f8" providerId="ADAL" clId="{ABA54603-3222-43C8-8809-302DFE3A9AE5}" dt="2026-02-11T08:18:10.333" v="6005" actId="1076"/>
          <ac:picMkLst>
            <pc:docMk/>
            <pc:sldMk cId="3894920254" sldId="285"/>
            <ac:picMk id="12" creationId="{BE221D5D-D04B-B660-2D08-B79901BEA963}"/>
          </ac:picMkLst>
        </pc:picChg>
      </pc:sldChg>
      <pc:sldChg chg="modSp new mod">
        <pc:chgData name="Daniela Rettenberger" userId="2d36efe0-473b-425b-ad50-08d8a9c212f8" providerId="ADAL" clId="{ABA54603-3222-43C8-8809-302DFE3A9AE5}" dt="2026-02-17T14:04:54.056" v="9329" actId="20577"/>
        <pc:sldMkLst>
          <pc:docMk/>
          <pc:sldMk cId="3239162337" sldId="286"/>
        </pc:sldMkLst>
        <pc:spChg chg="mod">
          <ac:chgData name="Daniela Rettenberger" userId="2d36efe0-473b-425b-ad50-08d8a9c212f8" providerId="ADAL" clId="{ABA54603-3222-43C8-8809-302DFE3A9AE5}" dt="2026-02-17T13:53:37.133" v="9058" actId="20577"/>
          <ac:spMkLst>
            <pc:docMk/>
            <pc:sldMk cId="3239162337" sldId="286"/>
            <ac:spMk id="2" creationId="{DB3DDCAD-F77B-5C1D-43E2-1F4E2172BA8D}"/>
          </ac:spMkLst>
        </pc:spChg>
        <pc:spChg chg="mod">
          <ac:chgData name="Daniela Rettenberger" userId="2d36efe0-473b-425b-ad50-08d8a9c212f8" providerId="ADAL" clId="{ABA54603-3222-43C8-8809-302DFE3A9AE5}" dt="2026-02-17T14:04:54.056" v="9329" actId="20577"/>
          <ac:spMkLst>
            <pc:docMk/>
            <pc:sldMk cId="3239162337" sldId="286"/>
            <ac:spMk id="3" creationId="{C542AA70-4616-5C38-326A-08C08699C848}"/>
          </ac:spMkLst>
        </pc:spChg>
        <pc:spChg chg="mod">
          <ac:chgData name="Daniela Rettenberger" userId="2d36efe0-473b-425b-ad50-08d8a9c212f8" providerId="ADAL" clId="{ABA54603-3222-43C8-8809-302DFE3A9AE5}" dt="2026-02-17T13:55:13.146" v="9107" actId="113"/>
          <ac:spMkLst>
            <pc:docMk/>
            <pc:sldMk cId="3239162337" sldId="286"/>
            <ac:spMk id="4" creationId="{1F529FC3-9672-CF4C-B528-803A634BB268}"/>
          </ac:spMkLst>
        </pc:spChg>
      </pc:sldChg>
      <pc:sldChg chg="delSp modSp new mod modAnim modNotesTx">
        <pc:chgData name="Daniela Rettenberger" userId="2d36efe0-473b-425b-ad50-08d8a9c212f8" providerId="ADAL" clId="{ABA54603-3222-43C8-8809-302DFE3A9AE5}" dt="2026-02-17T13:56:00.695" v="9111"/>
        <pc:sldMkLst>
          <pc:docMk/>
          <pc:sldMk cId="3331484455" sldId="287"/>
        </pc:sldMkLst>
        <pc:spChg chg="mod">
          <ac:chgData name="Daniela Rettenberger" userId="2d36efe0-473b-425b-ad50-08d8a9c212f8" providerId="ADAL" clId="{ABA54603-3222-43C8-8809-302DFE3A9AE5}" dt="2026-02-11T08:26:02.307" v="6236" actId="20577"/>
          <ac:spMkLst>
            <pc:docMk/>
            <pc:sldMk cId="3331484455" sldId="287"/>
            <ac:spMk id="2" creationId="{DF84A66B-DC17-5C57-FDC5-C638D86978E0}"/>
          </ac:spMkLst>
        </pc:spChg>
        <pc:spChg chg="mod">
          <ac:chgData name="Daniela Rettenberger" userId="2d36efe0-473b-425b-ad50-08d8a9c212f8" providerId="ADAL" clId="{ABA54603-3222-43C8-8809-302DFE3A9AE5}" dt="2026-02-12T10:10:27.414" v="8644" actId="113"/>
          <ac:spMkLst>
            <pc:docMk/>
            <pc:sldMk cId="3331484455" sldId="287"/>
            <ac:spMk id="3" creationId="{64877ED2-E45E-4FBE-894C-2572F4AF2802}"/>
          </ac:spMkLst>
        </pc:spChg>
        <pc:spChg chg="mod">
          <ac:chgData name="Daniela Rettenberger" userId="2d36efe0-473b-425b-ad50-08d8a9c212f8" providerId="ADAL" clId="{ABA54603-3222-43C8-8809-302DFE3A9AE5}" dt="2026-02-12T10:10:29.143" v="8645" actId="113"/>
          <ac:spMkLst>
            <pc:docMk/>
            <pc:sldMk cId="3331484455" sldId="287"/>
            <ac:spMk id="4" creationId="{4804205C-4E7F-E550-2B25-8E9AFC9D47FC}"/>
          </ac:spMkLst>
        </pc:spChg>
      </pc:sldChg>
      <pc:sldChg chg="addSp delSp modSp new mod addAnim delAnim modAnim modNotesTx">
        <pc:chgData name="Daniela Rettenberger" userId="2d36efe0-473b-425b-ad50-08d8a9c212f8" providerId="ADAL" clId="{ABA54603-3222-43C8-8809-302DFE3A9AE5}" dt="2026-02-17T14:58:16.575" v="9804"/>
        <pc:sldMkLst>
          <pc:docMk/>
          <pc:sldMk cId="2536888575" sldId="289"/>
        </pc:sldMkLst>
        <pc:spChg chg="mod">
          <ac:chgData name="Daniela Rettenberger" userId="2d36efe0-473b-425b-ad50-08d8a9c212f8" providerId="ADAL" clId="{ABA54603-3222-43C8-8809-302DFE3A9AE5}" dt="2026-02-17T14:26:43.079" v="9690" actId="26606"/>
          <ac:spMkLst>
            <pc:docMk/>
            <pc:sldMk cId="2536888575" sldId="289"/>
            <ac:spMk id="2" creationId="{C02158DC-C35B-8F09-1329-D3D4E3BEE375}"/>
          </ac:spMkLst>
        </pc:spChg>
        <pc:spChg chg="mod">
          <ac:chgData name="Daniela Rettenberger" userId="2d36efe0-473b-425b-ad50-08d8a9c212f8" providerId="ADAL" clId="{ABA54603-3222-43C8-8809-302DFE3A9AE5}" dt="2026-02-17T14:26:43.079" v="9690" actId="26606"/>
          <ac:spMkLst>
            <pc:docMk/>
            <pc:sldMk cId="2536888575" sldId="289"/>
            <ac:spMk id="3" creationId="{F459CA76-CA27-F269-6C76-253F3EA34652}"/>
          </ac:spMkLst>
        </pc:spChg>
        <pc:spChg chg="mod">
          <ac:chgData name="Daniela Rettenberger" userId="2d36efe0-473b-425b-ad50-08d8a9c212f8" providerId="ADAL" clId="{ABA54603-3222-43C8-8809-302DFE3A9AE5}" dt="2026-02-17T14:26:43.079" v="9690" actId="26606"/>
          <ac:spMkLst>
            <pc:docMk/>
            <pc:sldMk cId="2536888575" sldId="289"/>
            <ac:spMk id="5" creationId="{59603BEE-29D4-D4DA-7EE3-1C6FC288E11A}"/>
          </ac:spMkLst>
        </pc:spChg>
        <pc:spChg chg="mod">
          <ac:chgData name="Daniela Rettenberger" userId="2d36efe0-473b-425b-ad50-08d8a9c212f8" providerId="ADAL" clId="{ABA54603-3222-43C8-8809-302DFE3A9AE5}" dt="2026-02-17T14:26:43.079" v="9690" actId="26606"/>
          <ac:spMkLst>
            <pc:docMk/>
            <pc:sldMk cId="2536888575" sldId="289"/>
            <ac:spMk id="6" creationId="{2FA7B3A5-D372-66E5-CF31-1CDC269CB3D3}"/>
          </ac:spMkLst>
        </pc:spChg>
        <pc:spChg chg="mod">
          <ac:chgData name="Daniela Rettenberger" userId="2d36efe0-473b-425b-ad50-08d8a9c212f8" providerId="ADAL" clId="{ABA54603-3222-43C8-8809-302DFE3A9AE5}" dt="2026-02-17T14:26:43.079" v="9690" actId="26606"/>
          <ac:spMkLst>
            <pc:docMk/>
            <pc:sldMk cId="2536888575" sldId="289"/>
            <ac:spMk id="7" creationId="{CCC005A4-BB3C-AE49-5DF5-A620A911A262}"/>
          </ac:spMkLst>
        </pc:spChg>
        <pc:spChg chg="add del">
          <ac:chgData name="Daniela Rettenberger" userId="2d36efe0-473b-425b-ad50-08d8a9c212f8" providerId="ADAL" clId="{ABA54603-3222-43C8-8809-302DFE3A9AE5}" dt="2026-02-17T14:26:43.079" v="9690" actId="26606"/>
          <ac:spMkLst>
            <pc:docMk/>
            <pc:sldMk cId="2536888575" sldId="289"/>
            <ac:spMk id="8" creationId="{7FE739B7-E4B4-709A-7033-92AF93431A60}"/>
          </ac:spMkLst>
        </pc:spChg>
        <pc:spChg chg="add del mod">
          <ac:chgData name="Daniela Rettenberger" userId="2d36efe0-473b-425b-ad50-08d8a9c212f8" providerId="ADAL" clId="{ABA54603-3222-43C8-8809-302DFE3A9AE5}" dt="2026-02-17T14:58:08.433" v="9801" actId="207"/>
          <ac:spMkLst>
            <pc:docMk/>
            <pc:sldMk cId="2536888575" sldId="289"/>
            <ac:spMk id="9" creationId="{D816F7A5-4739-A80A-67AB-F9C33A39B4BA}"/>
          </ac:spMkLst>
        </pc:spChg>
        <pc:picChg chg="add mod modCrop">
          <ac:chgData name="Daniela Rettenberger" userId="2d36efe0-473b-425b-ad50-08d8a9c212f8" providerId="ADAL" clId="{ABA54603-3222-43C8-8809-302DFE3A9AE5}" dt="2026-02-17T14:36:48.139" v="9723" actId="1076"/>
          <ac:picMkLst>
            <pc:docMk/>
            <pc:sldMk cId="2536888575" sldId="289"/>
            <ac:picMk id="13" creationId="{826F4DB0-BC1A-BB89-C0D6-619E9AFEBEE2}"/>
          </ac:picMkLst>
        </pc:picChg>
      </pc:sldChg>
      <pc:sldChg chg="addSp delSp modSp new mod modClrScheme modAnim chgLayout modNotesTx">
        <pc:chgData name="Daniela Rettenberger" userId="2d36efe0-473b-425b-ad50-08d8a9c212f8" providerId="ADAL" clId="{ABA54603-3222-43C8-8809-302DFE3A9AE5}" dt="2026-02-17T14:59:39.726" v="9825"/>
        <pc:sldMkLst>
          <pc:docMk/>
          <pc:sldMk cId="2416517276" sldId="290"/>
        </pc:sldMkLst>
        <pc:spChg chg="mod ord">
          <ac:chgData name="Daniela Rettenberger" userId="2d36efe0-473b-425b-ad50-08d8a9c212f8" providerId="ADAL" clId="{ABA54603-3222-43C8-8809-302DFE3A9AE5}" dt="2026-02-12T10:40:46.608" v="8655" actId="26606"/>
          <ac:spMkLst>
            <pc:docMk/>
            <pc:sldMk cId="2416517276" sldId="290"/>
            <ac:spMk id="2" creationId="{D08FD45E-3744-A54F-FCC3-59FF41DD9DFD}"/>
          </ac:spMkLst>
        </pc:spChg>
        <pc:spChg chg="mod">
          <ac:chgData name="Daniela Rettenberger" userId="2d36efe0-473b-425b-ad50-08d8a9c212f8" providerId="ADAL" clId="{ABA54603-3222-43C8-8809-302DFE3A9AE5}" dt="2026-02-12T10:40:46.608" v="8655" actId="26606"/>
          <ac:spMkLst>
            <pc:docMk/>
            <pc:sldMk cId="2416517276" sldId="290"/>
            <ac:spMk id="3" creationId="{A9FF89E9-17AA-B774-45F9-BC8D7FB1DDD2}"/>
          </ac:spMkLst>
        </pc:spChg>
        <pc:spChg chg="mod ord">
          <ac:chgData name="Daniela Rettenberger" userId="2d36efe0-473b-425b-ad50-08d8a9c212f8" providerId="ADAL" clId="{ABA54603-3222-43C8-8809-302DFE3A9AE5}" dt="2026-02-12T10:40:46.608" v="8655" actId="26606"/>
          <ac:spMkLst>
            <pc:docMk/>
            <pc:sldMk cId="2416517276" sldId="290"/>
            <ac:spMk id="5" creationId="{838D6E3A-0F21-077E-BB1C-223E1F5E9F98}"/>
          </ac:spMkLst>
        </pc:spChg>
        <pc:spChg chg="mod ord">
          <ac:chgData name="Daniela Rettenberger" userId="2d36efe0-473b-425b-ad50-08d8a9c212f8" providerId="ADAL" clId="{ABA54603-3222-43C8-8809-302DFE3A9AE5}" dt="2026-02-12T10:40:46.608" v="8655" actId="26606"/>
          <ac:spMkLst>
            <pc:docMk/>
            <pc:sldMk cId="2416517276" sldId="290"/>
            <ac:spMk id="6" creationId="{4ADB32AA-DE4C-477C-2241-575B77BA4C0A}"/>
          </ac:spMkLst>
        </pc:spChg>
        <pc:spChg chg="mod ord">
          <ac:chgData name="Daniela Rettenberger" userId="2d36efe0-473b-425b-ad50-08d8a9c212f8" providerId="ADAL" clId="{ABA54603-3222-43C8-8809-302DFE3A9AE5}" dt="2026-02-12T10:40:46.608" v="8655" actId="26606"/>
          <ac:spMkLst>
            <pc:docMk/>
            <pc:sldMk cId="2416517276" sldId="290"/>
            <ac:spMk id="7" creationId="{FB677104-6C0A-E31B-8B26-56F18EF2A303}"/>
          </ac:spMkLst>
        </pc:spChg>
        <pc:spChg chg="add del mod ord">
          <ac:chgData name="Daniela Rettenberger" userId="2d36efe0-473b-425b-ad50-08d8a9c212f8" providerId="ADAL" clId="{ABA54603-3222-43C8-8809-302DFE3A9AE5}" dt="2026-02-12T10:40:46.608" v="8655" actId="26606"/>
          <ac:spMkLst>
            <pc:docMk/>
            <pc:sldMk cId="2416517276" sldId="290"/>
            <ac:spMk id="16" creationId="{3B2E0ACF-FF18-D172-599A-2DA42EA095C2}"/>
          </ac:spMkLst>
        </pc:spChg>
        <pc:picChg chg="add mod ord">
          <ac:chgData name="Daniela Rettenberger" userId="2d36efe0-473b-425b-ad50-08d8a9c212f8" providerId="ADAL" clId="{ABA54603-3222-43C8-8809-302DFE3A9AE5}" dt="2026-02-12T10:40:46.608" v="8655" actId="26606"/>
          <ac:picMkLst>
            <pc:docMk/>
            <pc:sldMk cId="2416517276" sldId="290"/>
            <ac:picMk id="22" creationId="{B0D77599-5637-C8CA-A00E-DF56F1097B3A}"/>
          </ac:picMkLst>
        </pc:picChg>
        <pc:picChg chg="add mod ord">
          <ac:chgData name="Daniela Rettenberger" userId="2d36efe0-473b-425b-ad50-08d8a9c212f8" providerId="ADAL" clId="{ABA54603-3222-43C8-8809-302DFE3A9AE5}" dt="2026-02-12T10:40:46.608" v="8655" actId="26606"/>
          <ac:picMkLst>
            <pc:docMk/>
            <pc:sldMk cId="2416517276" sldId="290"/>
            <ac:picMk id="24" creationId="{E812C31A-681D-BE41-88CD-17497D321BC5}"/>
          </ac:picMkLst>
        </pc:picChg>
      </pc:sldChg>
      <pc:sldChg chg="addSp delSp modSp new mod ord">
        <pc:chgData name="Daniela Rettenberger" userId="2d36efe0-473b-425b-ad50-08d8a9c212f8" providerId="ADAL" clId="{ABA54603-3222-43C8-8809-302DFE3A9AE5}" dt="2026-02-12T11:04:21.796" v="8993" actId="20577"/>
        <pc:sldMkLst>
          <pc:docMk/>
          <pc:sldMk cId="3137242841" sldId="291"/>
        </pc:sldMkLst>
        <pc:spChg chg="mod">
          <ac:chgData name="Daniela Rettenberger" userId="2d36efe0-473b-425b-ad50-08d8a9c212f8" providerId="ADAL" clId="{ABA54603-3222-43C8-8809-302DFE3A9AE5}" dt="2026-02-12T11:04:21.796" v="8993" actId="20577"/>
          <ac:spMkLst>
            <pc:docMk/>
            <pc:sldMk cId="3137242841" sldId="291"/>
            <ac:spMk id="2" creationId="{867D6A1F-C40D-319F-A9DF-19AA91D60180}"/>
          </ac:spMkLst>
        </pc:spChg>
        <pc:spChg chg="mod">
          <ac:chgData name="Daniela Rettenberger" userId="2d36efe0-473b-425b-ad50-08d8a9c212f8" providerId="ADAL" clId="{ABA54603-3222-43C8-8809-302DFE3A9AE5}" dt="2026-02-12T11:02:53.050" v="8953" actId="207"/>
          <ac:spMkLst>
            <pc:docMk/>
            <pc:sldMk cId="3137242841" sldId="291"/>
            <ac:spMk id="8" creationId="{04C0E8CF-491D-46C1-81BA-467FDAB4DF82}"/>
          </ac:spMkLst>
        </pc:spChg>
        <pc:spChg chg="mod">
          <ac:chgData name="Daniela Rettenberger" userId="2d36efe0-473b-425b-ad50-08d8a9c212f8" providerId="ADAL" clId="{ABA54603-3222-43C8-8809-302DFE3A9AE5}" dt="2026-02-12T10:59:01.938" v="8927" actId="207"/>
          <ac:spMkLst>
            <pc:docMk/>
            <pc:sldMk cId="3137242841" sldId="291"/>
            <ac:spMk id="9" creationId="{668F9085-9B38-E850-8210-ADB56D613A5C}"/>
          </ac:spMkLst>
        </pc:spChg>
        <pc:spChg chg="add mod">
          <ac:chgData name="Daniela Rettenberger" userId="2d36efe0-473b-425b-ad50-08d8a9c212f8" providerId="ADAL" clId="{ABA54603-3222-43C8-8809-302DFE3A9AE5}" dt="2026-02-12T11:04:00.252" v="8961" actId="1076"/>
          <ac:spMkLst>
            <pc:docMk/>
            <pc:sldMk cId="3137242841" sldId="291"/>
            <ac:spMk id="16" creationId="{9EB63EA5-2D20-CF1F-9B72-060AA207B45B}"/>
          </ac:spMkLst>
        </pc:spChg>
        <pc:spChg chg="add mod">
          <ac:chgData name="Daniela Rettenberger" userId="2d36efe0-473b-425b-ad50-08d8a9c212f8" providerId="ADAL" clId="{ABA54603-3222-43C8-8809-302DFE3A9AE5}" dt="2026-02-12T11:03:22.582" v="8957" actId="1076"/>
          <ac:spMkLst>
            <pc:docMk/>
            <pc:sldMk cId="3137242841" sldId="291"/>
            <ac:spMk id="17" creationId="{93B35002-4C27-A1A7-81BA-3CA7A33D268C}"/>
          </ac:spMkLst>
        </pc:spChg>
        <pc:picChg chg="add mod ord modCrop">
          <ac:chgData name="Daniela Rettenberger" userId="2d36efe0-473b-425b-ad50-08d8a9c212f8" providerId="ADAL" clId="{ABA54603-3222-43C8-8809-302DFE3A9AE5}" dt="2026-02-12T11:03:41.779" v="8960" actId="732"/>
          <ac:picMkLst>
            <pc:docMk/>
            <pc:sldMk cId="3137242841" sldId="291"/>
            <ac:picMk id="11" creationId="{819F53E3-1D55-6B76-C92E-F0CE1A93C7BD}"/>
          </ac:picMkLst>
        </pc:picChg>
        <pc:picChg chg="add mod ord">
          <ac:chgData name="Daniela Rettenberger" userId="2d36efe0-473b-425b-ad50-08d8a9c212f8" providerId="ADAL" clId="{ABA54603-3222-43C8-8809-302DFE3A9AE5}" dt="2026-02-12T11:02:31.218" v="8936" actId="962"/>
          <ac:picMkLst>
            <pc:docMk/>
            <pc:sldMk cId="3137242841" sldId="291"/>
            <ac:picMk id="15" creationId="{0B1D4822-357B-5C9B-147C-AE730AE5A02D}"/>
          </ac:picMkLst>
        </pc:picChg>
      </pc:sldChg>
      <pc:sldChg chg="addSp delSp modSp new mod modClrScheme modAnim chgLayout modNotesTx">
        <pc:chgData name="Daniela Rettenberger" userId="2d36efe0-473b-425b-ad50-08d8a9c212f8" providerId="ADAL" clId="{ABA54603-3222-43C8-8809-302DFE3A9AE5}" dt="2026-02-17T15:00:03.662" v="9829"/>
        <pc:sldMkLst>
          <pc:docMk/>
          <pc:sldMk cId="840561086" sldId="292"/>
        </pc:sldMkLst>
        <pc:spChg chg="mod ord">
          <ac:chgData name="Daniela Rettenberger" userId="2d36efe0-473b-425b-ad50-08d8a9c212f8" providerId="ADAL" clId="{ABA54603-3222-43C8-8809-302DFE3A9AE5}" dt="2026-02-12T10:47:16.075" v="8736" actId="20577"/>
          <ac:spMkLst>
            <pc:docMk/>
            <pc:sldMk cId="840561086" sldId="292"/>
            <ac:spMk id="2" creationId="{F328A4C4-47A8-1DE6-7F5B-BA3E97E02BAF}"/>
          </ac:spMkLst>
        </pc:spChg>
        <pc:spChg chg="mod ord">
          <ac:chgData name="Daniela Rettenberger" userId="2d36efe0-473b-425b-ad50-08d8a9c212f8" providerId="ADAL" clId="{ABA54603-3222-43C8-8809-302DFE3A9AE5}" dt="2026-02-12T10:44:55.927" v="8665" actId="700"/>
          <ac:spMkLst>
            <pc:docMk/>
            <pc:sldMk cId="840561086" sldId="292"/>
            <ac:spMk id="3" creationId="{323535F9-F22F-5C9C-D196-382CE0320453}"/>
          </ac:spMkLst>
        </pc:spChg>
        <pc:spChg chg="mod ord">
          <ac:chgData name="Daniela Rettenberger" userId="2d36efe0-473b-425b-ad50-08d8a9c212f8" providerId="ADAL" clId="{ABA54603-3222-43C8-8809-302DFE3A9AE5}" dt="2026-02-12T10:44:55.927" v="8665" actId="700"/>
          <ac:spMkLst>
            <pc:docMk/>
            <pc:sldMk cId="840561086" sldId="292"/>
            <ac:spMk id="4" creationId="{CD82130C-9AD1-8770-CD70-36060687C821}"/>
          </ac:spMkLst>
        </pc:spChg>
        <pc:spChg chg="mod ord">
          <ac:chgData name="Daniela Rettenberger" userId="2d36efe0-473b-425b-ad50-08d8a9c212f8" providerId="ADAL" clId="{ABA54603-3222-43C8-8809-302DFE3A9AE5}" dt="2026-02-12T10:44:55.927" v="8665" actId="700"/>
          <ac:spMkLst>
            <pc:docMk/>
            <pc:sldMk cId="840561086" sldId="292"/>
            <ac:spMk id="5" creationId="{CC30D138-7CA7-7C17-E463-80A83EF3B46D}"/>
          </ac:spMkLst>
        </pc:spChg>
        <pc:spChg chg="mod ord">
          <ac:chgData name="Daniela Rettenberger" userId="2d36efe0-473b-425b-ad50-08d8a9c212f8" providerId="ADAL" clId="{ABA54603-3222-43C8-8809-302DFE3A9AE5}" dt="2026-02-12T10:44:55.927" v="8665" actId="700"/>
          <ac:spMkLst>
            <pc:docMk/>
            <pc:sldMk cId="840561086" sldId="292"/>
            <ac:spMk id="9" creationId="{5DED38C8-3DF1-EF5D-99A0-31CA620DCE3F}"/>
          </ac:spMkLst>
        </pc:spChg>
        <pc:spChg chg="add mod ord">
          <ac:chgData name="Daniela Rettenberger" userId="2d36efe0-473b-425b-ad50-08d8a9c212f8" providerId="ADAL" clId="{ABA54603-3222-43C8-8809-302DFE3A9AE5}" dt="2026-02-12T10:44:55.927" v="8665" actId="700"/>
          <ac:spMkLst>
            <pc:docMk/>
            <pc:sldMk cId="840561086" sldId="292"/>
            <ac:spMk id="18" creationId="{258CB9DD-3424-EABC-3CE4-9C94CAC0961A}"/>
          </ac:spMkLst>
        </pc:spChg>
        <pc:picChg chg="add mod ord">
          <ac:chgData name="Daniela Rettenberger" userId="2d36efe0-473b-425b-ad50-08d8a9c212f8" providerId="ADAL" clId="{ABA54603-3222-43C8-8809-302DFE3A9AE5}" dt="2026-02-12T10:46:11.346" v="8689" actId="14826"/>
          <ac:picMkLst>
            <pc:docMk/>
            <pc:sldMk cId="840561086" sldId="292"/>
            <ac:picMk id="17" creationId="{C37BA1BC-CE03-9464-8C24-831E1124F0CE}"/>
          </ac:picMkLst>
        </pc:picChg>
        <pc:picChg chg="add mod ord">
          <ac:chgData name="Daniela Rettenberger" userId="2d36efe0-473b-425b-ad50-08d8a9c212f8" providerId="ADAL" clId="{ABA54603-3222-43C8-8809-302DFE3A9AE5}" dt="2026-02-12T10:46:43.552" v="8695" actId="962"/>
          <ac:picMkLst>
            <pc:docMk/>
            <pc:sldMk cId="840561086" sldId="292"/>
            <ac:picMk id="22" creationId="{FAF8A4EC-04DC-38A5-D73C-0C6721C8FF69}"/>
          </ac:picMkLst>
        </pc:picChg>
      </pc:sldChg>
      <pc:sldChg chg="addSp delSp modSp new mod modClrScheme modAnim chgLayout modNotesTx">
        <pc:chgData name="Daniela Rettenberger" userId="2d36efe0-473b-425b-ad50-08d8a9c212f8" providerId="ADAL" clId="{ABA54603-3222-43C8-8809-302DFE3A9AE5}" dt="2026-02-25T10:49:23.832" v="9855"/>
        <pc:sldMkLst>
          <pc:docMk/>
          <pc:sldMk cId="3615292261" sldId="293"/>
        </pc:sldMkLst>
        <pc:spChg chg="mod ord">
          <ac:chgData name="Daniela Rettenberger" userId="2d36efe0-473b-425b-ad50-08d8a9c212f8" providerId="ADAL" clId="{ABA54603-3222-43C8-8809-302DFE3A9AE5}" dt="2026-02-12T10:48:40.919" v="8840" actId="20577"/>
          <ac:spMkLst>
            <pc:docMk/>
            <pc:sldMk cId="3615292261" sldId="293"/>
            <ac:spMk id="2" creationId="{5800C6FD-08E2-CDA2-FADA-0904A7060C27}"/>
          </ac:spMkLst>
        </pc:spChg>
        <pc:spChg chg="mod ord">
          <ac:chgData name="Daniela Rettenberger" userId="2d36efe0-473b-425b-ad50-08d8a9c212f8" providerId="ADAL" clId="{ABA54603-3222-43C8-8809-302DFE3A9AE5}" dt="2026-02-12T10:09:49.715" v="8597" actId="700"/>
          <ac:spMkLst>
            <pc:docMk/>
            <pc:sldMk cId="3615292261" sldId="293"/>
            <ac:spMk id="3" creationId="{D14D5EC7-CBF1-24A0-FAD6-98068A53B6C8}"/>
          </ac:spMkLst>
        </pc:spChg>
        <pc:spChg chg="mod ord">
          <ac:chgData name="Daniela Rettenberger" userId="2d36efe0-473b-425b-ad50-08d8a9c212f8" providerId="ADAL" clId="{ABA54603-3222-43C8-8809-302DFE3A9AE5}" dt="2026-02-12T10:09:49.715" v="8597" actId="700"/>
          <ac:spMkLst>
            <pc:docMk/>
            <pc:sldMk cId="3615292261" sldId="293"/>
            <ac:spMk id="4" creationId="{470C31CC-6FC9-666C-07BC-A4F8B338BD3A}"/>
          </ac:spMkLst>
        </pc:spChg>
        <pc:spChg chg="mod ord">
          <ac:chgData name="Daniela Rettenberger" userId="2d36efe0-473b-425b-ad50-08d8a9c212f8" providerId="ADAL" clId="{ABA54603-3222-43C8-8809-302DFE3A9AE5}" dt="2026-02-12T10:09:49.715" v="8597" actId="700"/>
          <ac:spMkLst>
            <pc:docMk/>
            <pc:sldMk cId="3615292261" sldId="293"/>
            <ac:spMk id="5" creationId="{A671999A-C88D-3F87-268C-807DF0E9A89E}"/>
          </ac:spMkLst>
        </pc:spChg>
        <pc:spChg chg="mod ord">
          <ac:chgData name="Daniela Rettenberger" userId="2d36efe0-473b-425b-ad50-08d8a9c212f8" providerId="ADAL" clId="{ABA54603-3222-43C8-8809-302DFE3A9AE5}" dt="2026-02-12T10:09:49.715" v="8597" actId="700"/>
          <ac:spMkLst>
            <pc:docMk/>
            <pc:sldMk cId="3615292261" sldId="293"/>
            <ac:spMk id="10" creationId="{259FC444-BFB9-F0C8-1E4E-7D4BC1FECE2C}"/>
          </ac:spMkLst>
        </pc:spChg>
        <pc:spChg chg="add del mod ord">
          <ac:chgData name="Daniela Rettenberger" userId="2d36efe0-473b-425b-ad50-08d8a9c212f8" providerId="ADAL" clId="{ABA54603-3222-43C8-8809-302DFE3A9AE5}" dt="2026-02-25T08:45:29.373" v="9850" actId="931"/>
          <ac:spMkLst>
            <pc:docMk/>
            <pc:sldMk cId="3615292261" sldId="293"/>
            <ac:spMk id="11" creationId="{6965B040-E275-10F8-F501-E2B0D7D10693}"/>
          </ac:spMkLst>
        </pc:spChg>
        <pc:spChg chg="del">
          <ac:chgData name="Daniela Rettenberger" userId="2d36efe0-473b-425b-ad50-08d8a9c212f8" providerId="ADAL" clId="{ABA54603-3222-43C8-8809-302DFE3A9AE5}" dt="2026-02-25T08:45:17.450" v="9849" actId="931"/>
          <ac:spMkLst>
            <pc:docMk/>
            <pc:sldMk cId="3615292261" sldId="293"/>
            <ac:spMk id="12" creationId="{40AFF8B5-2717-6517-2204-F9058DF1E85C}"/>
          </ac:spMkLst>
        </pc:spChg>
        <pc:spChg chg="add mod ord">
          <ac:chgData name="Daniela Rettenberger" userId="2d36efe0-473b-425b-ad50-08d8a9c212f8" providerId="ADAL" clId="{ABA54603-3222-43C8-8809-302DFE3A9AE5}" dt="2026-02-12T10:09:49.715" v="8597" actId="700"/>
          <ac:spMkLst>
            <pc:docMk/>
            <pc:sldMk cId="3615292261" sldId="293"/>
            <ac:spMk id="13" creationId="{BE6B4C06-2CA5-DBB3-C005-AC131D361C0C}"/>
          </ac:spMkLst>
        </pc:spChg>
        <pc:picChg chg="add mod ord">
          <ac:chgData name="Daniela Rettenberger" userId="2d36efe0-473b-425b-ad50-08d8a9c212f8" providerId="ADAL" clId="{ABA54603-3222-43C8-8809-302DFE3A9AE5}" dt="2026-02-25T08:45:17.450" v="9849" actId="931"/>
          <ac:picMkLst>
            <pc:docMk/>
            <pc:sldMk cId="3615292261" sldId="293"/>
            <ac:picMk id="7" creationId="{0455933A-0037-913D-05D9-82F2E00107EC}"/>
          </ac:picMkLst>
        </pc:picChg>
        <pc:picChg chg="add mod ord">
          <ac:chgData name="Daniela Rettenberger" userId="2d36efe0-473b-425b-ad50-08d8a9c212f8" providerId="ADAL" clId="{ABA54603-3222-43C8-8809-302DFE3A9AE5}" dt="2026-02-25T08:45:29.373" v="9850" actId="931"/>
          <ac:picMkLst>
            <pc:docMk/>
            <pc:sldMk cId="3615292261" sldId="293"/>
            <ac:picMk id="9" creationId="{BCDF6A7D-0611-B00B-A0BC-B43A2554FCCE}"/>
          </ac:picMkLst>
        </pc:picChg>
      </pc:sldChg>
      <pc:sldChg chg="addSp delSp modSp new mod modClrScheme modAnim chgLayout modNotesTx">
        <pc:chgData name="Daniela Rettenberger" userId="2d36efe0-473b-425b-ad50-08d8a9c212f8" providerId="ADAL" clId="{ABA54603-3222-43C8-8809-302DFE3A9AE5}" dt="2026-02-25T10:49:40.174" v="9858"/>
        <pc:sldMkLst>
          <pc:docMk/>
          <pc:sldMk cId="744698293" sldId="294"/>
        </pc:sldMkLst>
        <pc:spChg chg="mod ord">
          <ac:chgData name="Daniela Rettenberger" userId="2d36efe0-473b-425b-ad50-08d8a9c212f8" providerId="ADAL" clId="{ABA54603-3222-43C8-8809-302DFE3A9AE5}" dt="2026-02-12T10:48:56.289" v="8846" actId="20577"/>
          <ac:spMkLst>
            <pc:docMk/>
            <pc:sldMk cId="744698293" sldId="294"/>
            <ac:spMk id="2" creationId="{4E5DE2E8-EA48-482F-D7C2-AD9B52EFD616}"/>
          </ac:spMkLst>
        </pc:spChg>
        <pc:spChg chg="mod ord">
          <ac:chgData name="Daniela Rettenberger" userId="2d36efe0-473b-425b-ad50-08d8a9c212f8" providerId="ADAL" clId="{ABA54603-3222-43C8-8809-302DFE3A9AE5}" dt="2026-02-12T10:09:29.727" v="8595" actId="700"/>
          <ac:spMkLst>
            <pc:docMk/>
            <pc:sldMk cId="744698293" sldId="294"/>
            <ac:spMk id="3" creationId="{150A1B8B-8CD2-EC3D-3684-0E4FBAA2472A}"/>
          </ac:spMkLst>
        </pc:spChg>
        <pc:spChg chg="mod ord">
          <ac:chgData name="Daniela Rettenberger" userId="2d36efe0-473b-425b-ad50-08d8a9c212f8" providerId="ADAL" clId="{ABA54603-3222-43C8-8809-302DFE3A9AE5}" dt="2026-02-12T10:09:29.727" v="8595" actId="700"/>
          <ac:spMkLst>
            <pc:docMk/>
            <pc:sldMk cId="744698293" sldId="294"/>
            <ac:spMk id="4" creationId="{E943BA7E-33E9-A843-8168-9860F6515AAF}"/>
          </ac:spMkLst>
        </pc:spChg>
        <pc:spChg chg="mod ord">
          <ac:chgData name="Daniela Rettenberger" userId="2d36efe0-473b-425b-ad50-08d8a9c212f8" providerId="ADAL" clId="{ABA54603-3222-43C8-8809-302DFE3A9AE5}" dt="2026-02-12T10:09:29.727" v="8595" actId="700"/>
          <ac:spMkLst>
            <pc:docMk/>
            <pc:sldMk cId="744698293" sldId="294"/>
            <ac:spMk id="5" creationId="{A83431FC-C2A2-62F7-C239-166B6DBF70A2}"/>
          </ac:spMkLst>
        </pc:spChg>
        <pc:spChg chg="mod ord">
          <ac:chgData name="Daniela Rettenberger" userId="2d36efe0-473b-425b-ad50-08d8a9c212f8" providerId="ADAL" clId="{ABA54603-3222-43C8-8809-302DFE3A9AE5}" dt="2026-02-12T10:09:29.727" v="8595" actId="700"/>
          <ac:spMkLst>
            <pc:docMk/>
            <pc:sldMk cId="744698293" sldId="294"/>
            <ac:spMk id="10" creationId="{B18DFF03-4646-C24B-90E0-2A0FDB2E9464}"/>
          </ac:spMkLst>
        </pc:spChg>
        <pc:spChg chg="add del mod ord">
          <ac:chgData name="Daniela Rettenberger" userId="2d36efe0-473b-425b-ad50-08d8a9c212f8" providerId="ADAL" clId="{ABA54603-3222-43C8-8809-302DFE3A9AE5}" dt="2026-02-25T10:48:53.254" v="9852" actId="931"/>
          <ac:spMkLst>
            <pc:docMk/>
            <pc:sldMk cId="744698293" sldId="294"/>
            <ac:spMk id="11" creationId="{26951848-6473-E12B-65D7-F0B0B2F71817}"/>
          </ac:spMkLst>
        </pc:spChg>
        <pc:spChg chg="add del mod ord">
          <ac:chgData name="Daniela Rettenberger" userId="2d36efe0-473b-425b-ad50-08d8a9c212f8" providerId="ADAL" clId="{ABA54603-3222-43C8-8809-302DFE3A9AE5}" dt="2026-02-25T10:48:44.994" v="9851" actId="931"/>
          <ac:spMkLst>
            <pc:docMk/>
            <pc:sldMk cId="744698293" sldId="294"/>
            <ac:spMk id="12" creationId="{424FAA9F-B0EC-B3D4-ED51-69BAF4547646}"/>
          </ac:spMkLst>
        </pc:spChg>
        <pc:picChg chg="add mod ord">
          <ac:chgData name="Daniela Rettenberger" userId="2d36efe0-473b-425b-ad50-08d8a9c212f8" providerId="ADAL" clId="{ABA54603-3222-43C8-8809-302DFE3A9AE5}" dt="2026-02-25T10:48:44.994" v="9851" actId="931"/>
          <ac:picMkLst>
            <pc:docMk/>
            <pc:sldMk cId="744698293" sldId="294"/>
            <ac:picMk id="7" creationId="{4C929930-A3A4-42CE-3BDB-D95316569400}"/>
          </ac:picMkLst>
        </pc:picChg>
        <pc:picChg chg="add mod ord">
          <ac:chgData name="Daniela Rettenberger" userId="2d36efe0-473b-425b-ad50-08d8a9c212f8" providerId="ADAL" clId="{ABA54603-3222-43C8-8809-302DFE3A9AE5}" dt="2026-02-25T10:48:53.254" v="9852" actId="931"/>
          <ac:picMkLst>
            <pc:docMk/>
            <pc:sldMk cId="744698293" sldId="294"/>
            <ac:picMk id="9" creationId="{94E3EDD7-95CA-B481-6388-5F91850EA5BA}"/>
          </ac:picMkLst>
        </pc:picChg>
      </pc:sldChg>
      <pc:sldChg chg="addSp delSp modSp new mod modClrScheme addAnim delAnim modAnim chgLayout modNotesTx">
        <pc:chgData name="Daniela Rettenberger" userId="2d36efe0-473b-425b-ad50-08d8a9c212f8" providerId="ADAL" clId="{ABA54603-3222-43C8-8809-302DFE3A9AE5}" dt="2026-02-17T15:00:35.637" v="9835"/>
        <pc:sldMkLst>
          <pc:docMk/>
          <pc:sldMk cId="1985507212" sldId="295"/>
        </pc:sldMkLst>
        <pc:spChg chg="mod ord">
          <ac:chgData name="Daniela Rettenberger" userId="2d36efe0-473b-425b-ad50-08d8a9c212f8" providerId="ADAL" clId="{ABA54603-3222-43C8-8809-302DFE3A9AE5}" dt="2026-02-12T10:48:45.809" v="8843" actId="113"/>
          <ac:spMkLst>
            <pc:docMk/>
            <pc:sldMk cId="1985507212" sldId="295"/>
            <ac:spMk id="2" creationId="{B347933E-A0E2-69CC-1882-FD690DF78AEB}"/>
          </ac:spMkLst>
        </pc:spChg>
        <pc:spChg chg="mod ord">
          <ac:chgData name="Daniela Rettenberger" userId="2d36efe0-473b-425b-ad50-08d8a9c212f8" providerId="ADAL" clId="{ABA54603-3222-43C8-8809-302DFE3A9AE5}" dt="2026-02-12T10:45:22.665" v="8681" actId="700"/>
          <ac:spMkLst>
            <pc:docMk/>
            <pc:sldMk cId="1985507212" sldId="295"/>
            <ac:spMk id="3" creationId="{0741CB61-82CB-B404-1D28-31DA951E07AC}"/>
          </ac:spMkLst>
        </pc:spChg>
        <pc:spChg chg="mod ord">
          <ac:chgData name="Daniela Rettenberger" userId="2d36efe0-473b-425b-ad50-08d8a9c212f8" providerId="ADAL" clId="{ABA54603-3222-43C8-8809-302DFE3A9AE5}" dt="2026-02-12T10:45:22.665" v="8681" actId="700"/>
          <ac:spMkLst>
            <pc:docMk/>
            <pc:sldMk cId="1985507212" sldId="295"/>
            <ac:spMk id="10" creationId="{95CE9740-EC55-7E3B-54C1-176ED6C8CFB5}"/>
          </ac:spMkLst>
        </pc:spChg>
        <pc:spChg chg="add mod ord">
          <ac:chgData name="Daniela Rettenberger" userId="2d36efe0-473b-425b-ad50-08d8a9c212f8" providerId="ADAL" clId="{ABA54603-3222-43C8-8809-302DFE3A9AE5}" dt="2026-02-12T10:45:22.665" v="8681" actId="700"/>
          <ac:spMkLst>
            <pc:docMk/>
            <pc:sldMk cId="1985507212" sldId="295"/>
            <ac:spMk id="13" creationId="{018E3DDA-8AA8-0260-DC30-3CE624611A07}"/>
          </ac:spMkLst>
        </pc:spChg>
        <pc:picChg chg="add mod ord">
          <ac:chgData name="Daniela Rettenberger" userId="2d36efe0-473b-425b-ad50-08d8a9c212f8" providerId="ADAL" clId="{ABA54603-3222-43C8-8809-302DFE3A9AE5}" dt="2026-02-12T10:45:38.186" v="8685" actId="14826"/>
          <ac:picMkLst>
            <pc:docMk/>
            <pc:sldMk cId="1985507212" sldId="295"/>
            <ac:picMk id="15" creationId="{9CA6346A-4B20-2482-D11F-6273B61A7258}"/>
          </ac:picMkLst>
        </pc:picChg>
        <pc:picChg chg="add mod ord">
          <ac:chgData name="Daniela Rettenberger" userId="2d36efe0-473b-425b-ad50-08d8a9c212f8" providerId="ADAL" clId="{ABA54603-3222-43C8-8809-302DFE3A9AE5}" dt="2026-02-12T10:45:49.135" v="8688" actId="962"/>
          <ac:picMkLst>
            <pc:docMk/>
            <pc:sldMk cId="1985507212" sldId="295"/>
            <ac:picMk id="17" creationId="{71AA789F-5201-DD1E-49D2-AE95D1490A84}"/>
          </ac:picMkLst>
        </pc:picChg>
      </pc:sldChg>
      <pc:sldChg chg="modSp add mod addAnim delAnim modAnim">
        <pc:chgData name="Daniela Rettenberger" userId="2d36efe0-473b-425b-ad50-08d8a9c212f8" providerId="ADAL" clId="{ABA54603-3222-43C8-8809-302DFE3A9AE5}" dt="2026-02-17T15:01:51.946" v="9845"/>
        <pc:sldMkLst>
          <pc:docMk/>
          <pc:sldMk cId="4239011019" sldId="296"/>
        </pc:sldMkLst>
        <pc:spChg chg="mod">
          <ac:chgData name="Daniela Rettenberger" userId="2d36efe0-473b-425b-ad50-08d8a9c212f8" providerId="ADAL" clId="{ABA54603-3222-43C8-8809-302DFE3A9AE5}" dt="2026-02-17T14:16:55.372" v="9545" actId="20577"/>
          <ac:spMkLst>
            <pc:docMk/>
            <pc:sldMk cId="4239011019" sldId="296"/>
            <ac:spMk id="2" creationId="{169A41B0-7DAD-A2BB-2690-554B8DB746BF}"/>
          </ac:spMkLst>
        </pc:spChg>
        <pc:spChg chg="mod">
          <ac:chgData name="Daniela Rettenberger" userId="2d36efe0-473b-425b-ad50-08d8a9c212f8" providerId="ADAL" clId="{ABA54603-3222-43C8-8809-302DFE3A9AE5}" dt="2026-02-17T14:16:47.219" v="9533" actId="20577"/>
          <ac:spMkLst>
            <pc:docMk/>
            <pc:sldMk cId="4239011019" sldId="296"/>
            <ac:spMk id="3" creationId="{84730ACD-B3FE-65E7-DD3D-E85BB804955C}"/>
          </ac:spMkLst>
        </pc:spChg>
        <pc:spChg chg="mod">
          <ac:chgData name="Daniela Rettenberger" userId="2d36efe0-473b-425b-ad50-08d8a9c212f8" providerId="ADAL" clId="{ABA54603-3222-43C8-8809-302DFE3A9AE5}" dt="2026-02-17T14:16:16.855" v="9518" actId="113"/>
          <ac:spMkLst>
            <pc:docMk/>
            <pc:sldMk cId="4239011019" sldId="296"/>
            <ac:spMk id="4" creationId="{0B8C8D26-BF24-77B4-10B8-F047740A7221}"/>
          </ac:spMkLst>
        </pc:spChg>
      </pc:sldChg>
      <pc:sldChg chg="addSp delSp modSp add mod modAnim">
        <pc:chgData name="Daniela Rettenberger" userId="2d36efe0-473b-425b-ad50-08d8a9c212f8" providerId="ADAL" clId="{ABA54603-3222-43C8-8809-302DFE3A9AE5}" dt="2026-02-17T14:21:49.458" v="9624" actId="20577"/>
        <pc:sldMkLst>
          <pc:docMk/>
          <pc:sldMk cId="2923776180" sldId="297"/>
        </pc:sldMkLst>
        <pc:spChg chg="mod">
          <ac:chgData name="Daniela Rettenberger" userId="2d36efe0-473b-425b-ad50-08d8a9c212f8" providerId="ADAL" clId="{ABA54603-3222-43C8-8809-302DFE3A9AE5}" dt="2026-02-12T11:07:05.915" v="9040" actId="26606"/>
          <ac:spMkLst>
            <pc:docMk/>
            <pc:sldMk cId="2923776180" sldId="297"/>
            <ac:spMk id="2" creationId="{91DAB093-FFD3-2F4A-9A8B-975CBC525A63}"/>
          </ac:spMkLst>
        </pc:spChg>
        <pc:spChg chg="mod">
          <ac:chgData name="Daniela Rettenberger" userId="2d36efe0-473b-425b-ad50-08d8a9c212f8" providerId="ADAL" clId="{ABA54603-3222-43C8-8809-302DFE3A9AE5}" dt="2026-02-12T11:07:05.915" v="9040" actId="26606"/>
          <ac:spMkLst>
            <pc:docMk/>
            <pc:sldMk cId="2923776180" sldId="297"/>
            <ac:spMk id="5" creationId="{048F7255-3D51-D7C5-0807-E103A643DEA0}"/>
          </ac:spMkLst>
        </pc:spChg>
        <pc:spChg chg="mod">
          <ac:chgData name="Daniela Rettenberger" userId="2d36efe0-473b-425b-ad50-08d8a9c212f8" providerId="ADAL" clId="{ABA54603-3222-43C8-8809-302DFE3A9AE5}" dt="2026-02-12T11:07:05.915" v="9040" actId="26606"/>
          <ac:spMkLst>
            <pc:docMk/>
            <pc:sldMk cId="2923776180" sldId="297"/>
            <ac:spMk id="6" creationId="{4F2B0404-01CC-CA58-4709-BD81970AED9B}"/>
          </ac:spMkLst>
        </pc:spChg>
        <pc:spChg chg="mod">
          <ac:chgData name="Daniela Rettenberger" userId="2d36efe0-473b-425b-ad50-08d8a9c212f8" providerId="ADAL" clId="{ABA54603-3222-43C8-8809-302DFE3A9AE5}" dt="2026-02-12T11:07:05.915" v="9040" actId="26606"/>
          <ac:spMkLst>
            <pc:docMk/>
            <pc:sldMk cId="2923776180" sldId="297"/>
            <ac:spMk id="7" creationId="{DD91CEE1-E94A-C538-6C88-23FDABEC0F64}"/>
          </ac:spMkLst>
        </pc:spChg>
        <pc:graphicFrameChg chg="add modGraphic">
          <ac:chgData name="Daniela Rettenberger" userId="2d36efe0-473b-425b-ad50-08d8a9c212f8" providerId="ADAL" clId="{ABA54603-3222-43C8-8809-302DFE3A9AE5}" dt="2026-02-17T14:21:49.458" v="9624" actId="20577"/>
          <ac:graphicFrameMkLst>
            <pc:docMk/>
            <pc:sldMk cId="2923776180" sldId="297"/>
            <ac:graphicFrameMk id="14" creationId="{2F986C11-FB07-09CD-0B78-435F24004A96}"/>
          </ac:graphicFrameMkLst>
        </pc:graphicFrameChg>
      </pc:sldChg>
      <pc:sldChg chg="addSp delSp modSp new mod addAnim delAnim modAnim modNotesTx">
        <pc:chgData name="Daniela Rettenberger" userId="2d36efe0-473b-425b-ad50-08d8a9c212f8" providerId="ADAL" clId="{ABA54603-3222-43C8-8809-302DFE3A9AE5}" dt="2026-02-17T14:58:33.629" v="9808"/>
        <pc:sldMkLst>
          <pc:docMk/>
          <pc:sldMk cId="607616764" sldId="298"/>
        </pc:sldMkLst>
        <pc:spChg chg="mod">
          <ac:chgData name="Daniela Rettenberger" userId="2d36efe0-473b-425b-ad50-08d8a9c212f8" providerId="ADAL" clId="{ABA54603-3222-43C8-8809-302DFE3A9AE5}" dt="2026-02-17T13:58:32.840" v="9199" actId="20577"/>
          <ac:spMkLst>
            <pc:docMk/>
            <pc:sldMk cId="607616764" sldId="298"/>
            <ac:spMk id="2" creationId="{38A68984-D251-83E0-6BB0-4244AA58942A}"/>
          </ac:spMkLst>
        </pc:spChg>
        <pc:spChg chg="mod">
          <ac:chgData name="Daniela Rettenberger" userId="2d36efe0-473b-425b-ad50-08d8a9c212f8" providerId="ADAL" clId="{ABA54603-3222-43C8-8809-302DFE3A9AE5}" dt="2026-02-17T14:56:43.195" v="9761" actId="20577"/>
          <ac:spMkLst>
            <pc:docMk/>
            <pc:sldMk cId="607616764" sldId="298"/>
            <ac:spMk id="3" creationId="{E8ACDEE8-9B17-8125-2FF2-2EEB0425CA14}"/>
          </ac:spMkLst>
        </pc:spChg>
        <pc:spChg chg="mod">
          <ac:chgData name="Daniela Rettenberger" userId="2d36efe0-473b-425b-ad50-08d8a9c212f8" providerId="ADAL" clId="{ABA54603-3222-43C8-8809-302DFE3A9AE5}" dt="2026-02-17T14:58:27.401" v="9806" actId="20577"/>
          <ac:spMkLst>
            <pc:docMk/>
            <pc:sldMk cId="607616764" sldId="298"/>
            <ac:spMk id="9" creationId="{298AF2B2-D58C-8D49-61A5-445B071A642C}"/>
          </ac:spMkLst>
        </pc:spChg>
        <pc:picChg chg="add mod modCrop">
          <ac:chgData name="Daniela Rettenberger" userId="2d36efe0-473b-425b-ad50-08d8a9c212f8" providerId="ADAL" clId="{ABA54603-3222-43C8-8809-302DFE3A9AE5}" dt="2026-02-17T14:36:24.844" v="9717" actId="1076"/>
          <ac:picMkLst>
            <pc:docMk/>
            <pc:sldMk cId="607616764" sldId="298"/>
            <ac:picMk id="10" creationId="{DAE0EEBA-77F1-494D-B552-402D8C7D93BC}"/>
          </ac:picMkLst>
        </pc:picChg>
      </pc:sldChg>
      <pc:sldChg chg="addSp delSp modSp new mod addAnim delAnim modAnim modNotesTx">
        <pc:chgData name="Daniela Rettenberger" userId="2d36efe0-473b-425b-ad50-08d8a9c212f8" providerId="ADAL" clId="{ABA54603-3222-43C8-8809-302DFE3A9AE5}" dt="2026-02-17T14:58:45.202" v="9813"/>
        <pc:sldMkLst>
          <pc:docMk/>
          <pc:sldMk cId="3186990538" sldId="299"/>
        </pc:sldMkLst>
        <pc:spChg chg="mod">
          <ac:chgData name="Daniela Rettenberger" userId="2d36efe0-473b-425b-ad50-08d8a9c212f8" providerId="ADAL" clId="{ABA54603-3222-43C8-8809-302DFE3A9AE5}" dt="2026-02-17T14:01:40.387" v="9259" actId="20577"/>
          <ac:spMkLst>
            <pc:docMk/>
            <pc:sldMk cId="3186990538" sldId="299"/>
            <ac:spMk id="2" creationId="{2FE482EB-184D-E08C-C816-ABE12D5B36DB}"/>
          </ac:spMkLst>
        </pc:spChg>
        <pc:spChg chg="mod">
          <ac:chgData name="Daniela Rettenberger" userId="2d36efe0-473b-425b-ad50-08d8a9c212f8" providerId="ADAL" clId="{ABA54603-3222-43C8-8809-302DFE3A9AE5}" dt="2026-02-17T14:57:06.873" v="9766" actId="20577"/>
          <ac:spMkLst>
            <pc:docMk/>
            <pc:sldMk cId="3186990538" sldId="299"/>
            <ac:spMk id="3" creationId="{EA5F1FF0-4C44-7D10-71FE-1D328E3A9553}"/>
          </ac:spMkLst>
        </pc:spChg>
        <pc:spChg chg="mod">
          <ac:chgData name="Daniela Rettenberger" userId="2d36efe0-473b-425b-ad50-08d8a9c212f8" providerId="ADAL" clId="{ABA54603-3222-43C8-8809-302DFE3A9AE5}" dt="2026-02-17T14:58:38.542" v="9810" actId="20577"/>
          <ac:spMkLst>
            <pc:docMk/>
            <pc:sldMk cId="3186990538" sldId="299"/>
            <ac:spMk id="9" creationId="{ABCF90D4-E0CF-0D53-6FB0-CA378E54682A}"/>
          </ac:spMkLst>
        </pc:spChg>
        <pc:picChg chg="add mod modCrop">
          <ac:chgData name="Daniela Rettenberger" userId="2d36efe0-473b-425b-ad50-08d8a9c212f8" providerId="ADAL" clId="{ABA54603-3222-43C8-8809-302DFE3A9AE5}" dt="2026-02-17T14:36:00.554" v="9711" actId="1076"/>
          <ac:picMkLst>
            <pc:docMk/>
            <pc:sldMk cId="3186990538" sldId="299"/>
            <ac:picMk id="10" creationId="{4A798F37-5D85-08C5-3AEF-A694889791EA}"/>
          </ac:picMkLst>
        </pc:picChg>
      </pc:sldChg>
      <pc:sldChg chg="addSp delSp modSp new mod addAnim delAnim modAnim modNotesTx">
        <pc:chgData name="Daniela Rettenberger" userId="2d36efe0-473b-425b-ad50-08d8a9c212f8" providerId="ADAL" clId="{ABA54603-3222-43C8-8809-302DFE3A9AE5}" dt="2026-02-17T14:58:57.526" v="9819"/>
        <pc:sldMkLst>
          <pc:docMk/>
          <pc:sldMk cId="2458242190" sldId="300"/>
        </pc:sldMkLst>
        <pc:spChg chg="mod">
          <ac:chgData name="Daniela Rettenberger" userId="2d36efe0-473b-425b-ad50-08d8a9c212f8" providerId="ADAL" clId="{ABA54603-3222-43C8-8809-302DFE3A9AE5}" dt="2026-02-17T14:03:02.079" v="9304" actId="20577"/>
          <ac:spMkLst>
            <pc:docMk/>
            <pc:sldMk cId="2458242190" sldId="300"/>
            <ac:spMk id="2" creationId="{8CBD934D-0421-2835-EBCC-4A01E43EDA35}"/>
          </ac:spMkLst>
        </pc:spChg>
        <pc:spChg chg="mod">
          <ac:chgData name="Daniela Rettenberger" userId="2d36efe0-473b-425b-ad50-08d8a9c212f8" providerId="ADAL" clId="{ABA54603-3222-43C8-8809-302DFE3A9AE5}" dt="2026-02-17T14:57:41.624" v="9775" actId="20577"/>
          <ac:spMkLst>
            <pc:docMk/>
            <pc:sldMk cId="2458242190" sldId="300"/>
            <ac:spMk id="3" creationId="{FBA867C2-284A-7674-4FBB-1780EB60FD85}"/>
          </ac:spMkLst>
        </pc:spChg>
        <pc:spChg chg="mod">
          <ac:chgData name="Daniela Rettenberger" userId="2d36efe0-473b-425b-ad50-08d8a9c212f8" providerId="ADAL" clId="{ABA54603-3222-43C8-8809-302DFE3A9AE5}" dt="2026-02-17T14:58:49.525" v="9815" actId="20577"/>
          <ac:spMkLst>
            <pc:docMk/>
            <pc:sldMk cId="2458242190" sldId="300"/>
            <ac:spMk id="9" creationId="{83133D96-11D9-DDCA-7B28-F2FEADACACE3}"/>
          </ac:spMkLst>
        </pc:spChg>
        <pc:picChg chg="add mod ord">
          <ac:chgData name="Daniela Rettenberger" userId="2d36efe0-473b-425b-ad50-08d8a9c212f8" providerId="ADAL" clId="{ABA54603-3222-43C8-8809-302DFE3A9AE5}" dt="2026-02-17T14:35:21.499" v="9705" actId="962"/>
          <ac:picMkLst>
            <pc:docMk/>
            <pc:sldMk cId="2458242190" sldId="300"/>
            <ac:picMk id="11" creationId="{213A16F1-704B-0699-2CD1-6F11A86AFBAE}"/>
          </ac:picMkLst>
        </pc:picChg>
      </pc:sldChg>
      <pc:sldChg chg="addSp delSp modSp new mod modAnim">
        <pc:chgData name="Daniela Rettenberger" userId="2d36efe0-473b-425b-ad50-08d8a9c212f8" providerId="ADAL" clId="{ABA54603-3222-43C8-8809-302DFE3A9AE5}" dt="2026-02-17T14:59:03.391" v="9821" actId="20577"/>
        <pc:sldMkLst>
          <pc:docMk/>
          <pc:sldMk cId="2112480133" sldId="301"/>
        </pc:sldMkLst>
        <pc:spChg chg="mod">
          <ac:chgData name="Daniela Rettenberger" userId="2d36efe0-473b-425b-ad50-08d8a9c212f8" providerId="ADAL" clId="{ABA54603-3222-43C8-8809-302DFE3A9AE5}" dt="2026-02-17T14:46:57.997" v="9724" actId="207"/>
          <ac:spMkLst>
            <pc:docMk/>
            <pc:sldMk cId="2112480133" sldId="301"/>
            <ac:spMk id="2" creationId="{7D9E9CC3-7F4B-B562-6078-F4FB2CBFD3B2}"/>
          </ac:spMkLst>
        </pc:spChg>
        <pc:spChg chg="mod">
          <ac:chgData name="Daniela Rettenberger" userId="2d36efe0-473b-425b-ad50-08d8a9c212f8" providerId="ADAL" clId="{ABA54603-3222-43C8-8809-302DFE3A9AE5}" dt="2026-02-17T14:08:08.088" v="9430" actId="6549"/>
          <ac:spMkLst>
            <pc:docMk/>
            <pc:sldMk cId="2112480133" sldId="301"/>
            <ac:spMk id="3" creationId="{8183CDA5-6489-27ED-EE83-66D07CB82DDB}"/>
          </ac:spMkLst>
        </pc:spChg>
        <pc:spChg chg="mod">
          <ac:chgData name="Daniela Rettenberger" userId="2d36efe0-473b-425b-ad50-08d8a9c212f8" providerId="ADAL" clId="{ABA54603-3222-43C8-8809-302DFE3A9AE5}" dt="2026-02-17T14:59:03.391" v="9821" actId="20577"/>
          <ac:spMkLst>
            <pc:docMk/>
            <pc:sldMk cId="2112480133" sldId="301"/>
            <ac:spMk id="9" creationId="{75C14E1A-FBB3-D7D6-B395-69633910A0B0}"/>
          </ac:spMkLst>
        </pc:spChg>
        <pc:picChg chg="add mod modCrop">
          <ac:chgData name="Daniela Rettenberger" userId="2d36efe0-473b-425b-ad50-08d8a9c212f8" providerId="ADAL" clId="{ABA54603-3222-43C8-8809-302DFE3A9AE5}" dt="2026-02-17T14:52:58.676" v="9746" actId="1076"/>
          <ac:picMkLst>
            <pc:docMk/>
            <pc:sldMk cId="2112480133" sldId="301"/>
            <ac:picMk id="10" creationId="{CDDA3976-91EC-ABF8-15F8-BB969CB30E03}"/>
          </ac:picMkLst>
        </pc:picChg>
      </pc:sldChg>
      <pc:sldChg chg="addSp delSp modSp new mod modAnim">
        <pc:chgData name="Daniela Rettenberger" userId="2d36efe0-473b-425b-ad50-08d8a9c212f8" providerId="ADAL" clId="{ABA54603-3222-43C8-8809-302DFE3A9AE5}" dt="2026-02-17T14:25:49.361" v="9687"/>
        <pc:sldMkLst>
          <pc:docMk/>
          <pc:sldMk cId="1897608396" sldId="302"/>
        </pc:sldMkLst>
        <pc:spChg chg="mod">
          <ac:chgData name="Daniela Rettenberger" userId="2d36efe0-473b-425b-ad50-08d8a9c212f8" providerId="ADAL" clId="{ABA54603-3222-43C8-8809-302DFE3A9AE5}" dt="2026-02-17T14:09:18.060" v="9452" actId="20577"/>
          <ac:spMkLst>
            <pc:docMk/>
            <pc:sldMk cId="1897608396" sldId="302"/>
            <ac:spMk id="2" creationId="{21C35CED-AE12-06C7-09E8-97A03E032F3D}"/>
          </ac:spMkLst>
        </pc:spChg>
        <pc:spChg chg="mod">
          <ac:chgData name="Daniela Rettenberger" userId="2d36efe0-473b-425b-ad50-08d8a9c212f8" providerId="ADAL" clId="{ABA54603-3222-43C8-8809-302DFE3A9AE5}" dt="2026-02-17T14:08:42.395" v="9440" actId="20577"/>
          <ac:spMkLst>
            <pc:docMk/>
            <pc:sldMk cId="1897608396" sldId="302"/>
            <ac:spMk id="9" creationId="{3B8741B5-B886-58C6-60E4-9DBA21A0DF79}"/>
          </ac:spMkLst>
        </pc:spChg>
        <pc:picChg chg="add mod modCrop">
          <ac:chgData name="Daniela Rettenberger" userId="2d36efe0-473b-425b-ad50-08d8a9c212f8" providerId="ADAL" clId="{ABA54603-3222-43C8-8809-302DFE3A9AE5}" dt="2026-02-17T14:24:09.650" v="9665" actId="1076"/>
          <ac:picMkLst>
            <pc:docMk/>
            <pc:sldMk cId="1897608396" sldId="302"/>
            <ac:picMk id="10" creationId="{0E31190C-2A31-DACC-5C9F-4A0EF8FD8728}"/>
          </ac:picMkLst>
        </pc:picChg>
        <pc:picChg chg="add mod ord modCrop">
          <ac:chgData name="Daniela Rettenberger" userId="2d36efe0-473b-425b-ad50-08d8a9c212f8" providerId="ADAL" clId="{ABA54603-3222-43C8-8809-302DFE3A9AE5}" dt="2026-02-17T14:25:22.828" v="9681" actId="1076"/>
          <ac:picMkLst>
            <pc:docMk/>
            <pc:sldMk cId="1897608396" sldId="302"/>
            <ac:picMk id="12" creationId="{31B6E61F-CBB1-C012-DCFB-1FB2B33A31E0}"/>
          </ac:picMkLst>
        </pc:picChg>
      </pc:sldChg>
      <pc:sldChg chg="addSp delSp modSp new mod modClrScheme modAnim chgLayout">
        <pc:chgData name="Daniela Rettenberger" userId="2d36efe0-473b-425b-ad50-08d8a9c212f8" providerId="ADAL" clId="{ABA54603-3222-43C8-8809-302DFE3A9AE5}" dt="2026-02-17T15:02:04.235" v="9847"/>
        <pc:sldMkLst>
          <pc:docMk/>
          <pc:sldMk cId="3789415573" sldId="303"/>
        </pc:sldMkLst>
        <pc:spChg chg="mod ord">
          <ac:chgData name="Daniela Rettenberger" userId="2d36efe0-473b-425b-ad50-08d8a9c212f8" providerId="ADAL" clId="{ABA54603-3222-43C8-8809-302DFE3A9AE5}" dt="2026-02-17T14:17:53.861" v="9548" actId="700"/>
          <ac:spMkLst>
            <pc:docMk/>
            <pc:sldMk cId="3789415573" sldId="303"/>
            <ac:spMk id="5" creationId="{D36B1929-87B4-CCF8-8002-7F5580339B37}"/>
          </ac:spMkLst>
        </pc:spChg>
        <pc:spChg chg="mod ord">
          <ac:chgData name="Daniela Rettenberger" userId="2d36efe0-473b-425b-ad50-08d8a9c212f8" providerId="ADAL" clId="{ABA54603-3222-43C8-8809-302DFE3A9AE5}" dt="2026-02-17T14:17:53.861" v="9548" actId="700"/>
          <ac:spMkLst>
            <pc:docMk/>
            <pc:sldMk cId="3789415573" sldId="303"/>
            <ac:spMk id="6" creationId="{6961ECC3-23C5-52FF-CF7D-36C39569BCD4}"/>
          </ac:spMkLst>
        </pc:spChg>
        <pc:spChg chg="mod ord">
          <ac:chgData name="Daniela Rettenberger" userId="2d36efe0-473b-425b-ad50-08d8a9c212f8" providerId="ADAL" clId="{ABA54603-3222-43C8-8809-302DFE3A9AE5}" dt="2026-02-17T14:17:53.861" v="9548" actId="700"/>
          <ac:spMkLst>
            <pc:docMk/>
            <pc:sldMk cId="3789415573" sldId="303"/>
            <ac:spMk id="7" creationId="{6B211584-97D3-8867-67DC-8301B944EE8E}"/>
          </ac:spMkLst>
        </pc:spChg>
        <pc:spChg chg="add mod ord">
          <ac:chgData name="Daniela Rettenberger" userId="2d36efe0-473b-425b-ad50-08d8a9c212f8" providerId="ADAL" clId="{ABA54603-3222-43C8-8809-302DFE3A9AE5}" dt="2026-02-17T14:19:00.568" v="9584" actId="20577"/>
          <ac:spMkLst>
            <pc:docMk/>
            <pc:sldMk cId="3789415573" sldId="303"/>
            <ac:spMk id="11" creationId="{72DC6E21-6E8E-7990-95CB-EFEAB4DCD88B}"/>
          </ac:spMkLst>
        </pc:spChg>
        <pc:spChg chg="add mod ord">
          <ac:chgData name="Daniela Rettenberger" userId="2d36efe0-473b-425b-ad50-08d8a9c212f8" providerId="ADAL" clId="{ABA54603-3222-43C8-8809-302DFE3A9AE5}" dt="2026-02-17T14:17:53.861" v="9548" actId="700"/>
          <ac:spMkLst>
            <pc:docMk/>
            <pc:sldMk cId="3789415573" sldId="303"/>
            <ac:spMk id="12" creationId="{62E8652D-3F91-86F4-2817-3EFB337ED4FF}"/>
          </ac:spMkLst>
        </pc:spChg>
        <pc:graphicFrameChg chg="add mod ord modGraphic">
          <ac:chgData name="Daniela Rettenberger" userId="2d36efe0-473b-425b-ad50-08d8a9c212f8" providerId="ADAL" clId="{ABA54603-3222-43C8-8809-302DFE3A9AE5}" dt="2026-02-17T14:18:45.497" v="9575" actId="14100"/>
          <ac:graphicFrameMkLst>
            <pc:docMk/>
            <pc:sldMk cId="3789415573" sldId="303"/>
            <ac:graphicFrameMk id="10" creationId="{1299CD4D-BAB3-B779-74A4-5024AEC8C939}"/>
          </ac:graphicFrameMkLst>
        </pc:graphicFrameChg>
      </pc:sldChg>
      <pc:sldChg chg="addSp delSp modSp new mod">
        <pc:chgData name="Daniela Rettenberger" userId="2d36efe0-473b-425b-ad50-08d8a9c212f8" providerId="ADAL" clId="{ABA54603-3222-43C8-8809-302DFE3A9AE5}" dt="2026-02-17T14:20:45.419" v="9616" actId="113"/>
        <pc:sldMkLst>
          <pc:docMk/>
          <pc:sldMk cId="1193098241" sldId="304"/>
        </pc:sldMkLst>
        <pc:spChg chg="mod">
          <ac:chgData name="Daniela Rettenberger" userId="2d36efe0-473b-425b-ad50-08d8a9c212f8" providerId="ADAL" clId="{ABA54603-3222-43C8-8809-302DFE3A9AE5}" dt="2026-02-17T14:19:36.447" v="9590" actId="20577"/>
          <ac:spMkLst>
            <pc:docMk/>
            <pc:sldMk cId="1193098241" sldId="304"/>
            <ac:spMk id="2" creationId="{E8B6C536-107A-5078-FB28-20AA91E8D4F3}"/>
          </ac:spMkLst>
        </pc:spChg>
        <pc:graphicFrameChg chg="add mod modGraphic">
          <ac:chgData name="Daniela Rettenberger" userId="2d36efe0-473b-425b-ad50-08d8a9c212f8" providerId="ADAL" clId="{ABA54603-3222-43C8-8809-302DFE3A9AE5}" dt="2026-02-17T14:20:45.419" v="9616" actId="113"/>
          <ac:graphicFrameMkLst>
            <pc:docMk/>
            <pc:sldMk cId="1193098241" sldId="304"/>
            <ac:graphicFrameMk id="8" creationId="{D1C3026F-E983-BC6F-1E0D-1EBB4BFEF520}"/>
          </ac:graphicFrameMkLst>
        </pc:graphicFrame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F93BE7-AA2D-4688-B3FB-6E2C1003308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37BEF9A-2732-4719-BD89-A7E531E20DDD}">
      <dgm:prSet/>
      <dgm:spPr/>
      <dgm:t>
        <a:bodyPr/>
        <a:lstStyle/>
        <a:p>
          <a:r>
            <a:rPr lang="de-DE" baseline="0" dirty="0"/>
            <a:t>Solarkocher/-öfen können im Leerlauf Temperaturen zwischen 140 &amp; 205 °C erreichen.</a:t>
          </a:r>
          <a:endParaRPr lang="en-US" dirty="0"/>
        </a:p>
      </dgm:t>
    </dgm:pt>
    <dgm:pt modelId="{D373B20C-F56A-4C3D-B706-279996E70DB5}" type="parTrans" cxnId="{B578544A-BB22-400F-BADB-C5D895BAC3F2}">
      <dgm:prSet/>
      <dgm:spPr/>
      <dgm:t>
        <a:bodyPr/>
        <a:lstStyle/>
        <a:p>
          <a:endParaRPr lang="en-US"/>
        </a:p>
      </dgm:t>
    </dgm:pt>
    <dgm:pt modelId="{C3E76444-0622-4A92-B0A3-351D8B7D4B1F}" type="sibTrans" cxnId="{B578544A-BB22-400F-BADB-C5D895BAC3F2}">
      <dgm:prSet/>
      <dgm:spPr/>
      <dgm:t>
        <a:bodyPr/>
        <a:lstStyle/>
        <a:p>
          <a:endParaRPr lang="en-US"/>
        </a:p>
      </dgm:t>
    </dgm:pt>
    <dgm:pt modelId="{F8CBC99A-F6B4-4DB1-97D4-00AD1BB4B07E}">
      <dgm:prSet/>
      <dgm:spPr/>
      <dgm:t>
        <a:bodyPr/>
        <a:lstStyle/>
        <a:p>
          <a:r>
            <a:rPr lang="de-DE" baseline="0"/>
            <a:t>Topflappen oder isolierende Handschuhe benutzen, um Verbrennungen zu vermeiden.</a:t>
          </a:r>
          <a:endParaRPr lang="en-US"/>
        </a:p>
      </dgm:t>
    </dgm:pt>
    <dgm:pt modelId="{3C1F0A24-4B66-4483-BC9C-53818D155D91}" type="parTrans" cxnId="{23817CE1-9806-44FE-B322-6F6897D3B262}">
      <dgm:prSet/>
      <dgm:spPr/>
      <dgm:t>
        <a:bodyPr/>
        <a:lstStyle/>
        <a:p>
          <a:endParaRPr lang="en-US"/>
        </a:p>
      </dgm:t>
    </dgm:pt>
    <dgm:pt modelId="{919D869F-94EE-46A3-8592-078385E872F2}" type="sibTrans" cxnId="{23817CE1-9806-44FE-B322-6F6897D3B262}">
      <dgm:prSet/>
      <dgm:spPr/>
      <dgm:t>
        <a:bodyPr/>
        <a:lstStyle/>
        <a:p>
          <a:endParaRPr lang="en-US"/>
        </a:p>
      </dgm:t>
    </dgm:pt>
    <dgm:pt modelId="{EDA75C64-9C83-4F26-8934-423F21E79798}">
      <dgm:prSet/>
      <dgm:spPr/>
      <dgm:t>
        <a:bodyPr/>
        <a:lstStyle/>
        <a:p>
          <a:r>
            <a:rPr lang="de-DE" baseline="0"/>
            <a:t>Augen dürfen nicht in den Reflexionsweg oder den Fokussierungsbereich geraten.</a:t>
          </a:r>
          <a:endParaRPr lang="en-US"/>
        </a:p>
      </dgm:t>
    </dgm:pt>
    <dgm:pt modelId="{25EC36A9-4776-4527-9A05-D5BA1AC8859B}" type="parTrans" cxnId="{099B3433-F17A-46EE-A664-502714EC7184}">
      <dgm:prSet/>
      <dgm:spPr/>
      <dgm:t>
        <a:bodyPr/>
        <a:lstStyle/>
        <a:p>
          <a:endParaRPr lang="en-US"/>
        </a:p>
      </dgm:t>
    </dgm:pt>
    <dgm:pt modelId="{7DE245E7-2D08-46AF-83B5-38D0FE30D039}" type="sibTrans" cxnId="{099B3433-F17A-46EE-A664-502714EC7184}">
      <dgm:prSet/>
      <dgm:spPr/>
      <dgm:t>
        <a:bodyPr/>
        <a:lstStyle/>
        <a:p>
          <a:endParaRPr lang="en-US"/>
        </a:p>
      </dgm:t>
    </dgm:pt>
    <dgm:pt modelId="{7E979CEE-1FBB-4C47-B72D-13D2F41A5B32}">
      <dgm:prSet/>
      <dgm:spPr/>
      <dgm:t>
        <a:bodyPr/>
        <a:lstStyle/>
        <a:p>
          <a:r>
            <a:rPr lang="de-DE" baseline="0"/>
            <a:t>Beim Öffnen muss mit heißem Dampf gerechnet werden.</a:t>
          </a:r>
          <a:endParaRPr lang="en-US"/>
        </a:p>
      </dgm:t>
    </dgm:pt>
    <dgm:pt modelId="{EE3ECA93-DB98-4815-855D-F79E17011730}" type="parTrans" cxnId="{907C368E-937C-4D82-A095-1A15826A3AB6}">
      <dgm:prSet/>
      <dgm:spPr/>
      <dgm:t>
        <a:bodyPr/>
        <a:lstStyle/>
        <a:p>
          <a:endParaRPr lang="en-US"/>
        </a:p>
      </dgm:t>
    </dgm:pt>
    <dgm:pt modelId="{4E354162-B69F-4D15-8917-393E58FD7205}" type="sibTrans" cxnId="{907C368E-937C-4D82-A095-1A15826A3AB6}">
      <dgm:prSet/>
      <dgm:spPr/>
      <dgm:t>
        <a:bodyPr/>
        <a:lstStyle/>
        <a:p>
          <a:endParaRPr lang="en-US"/>
        </a:p>
      </dgm:t>
    </dgm:pt>
    <dgm:pt modelId="{DEAA44FC-DB9B-4E0B-8520-A33C5FE78C1F}" type="pres">
      <dgm:prSet presAssocID="{3EF93BE7-AA2D-4688-B3FB-6E2C10033087}" presName="root" presStyleCnt="0">
        <dgm:presLayoutVars>
          <dgm:dir/>
          <dgm:resizeHandles val="exact"/>
        </dgm:presLayoutVars>
      </dgm:prSet>
      <dgm:spPr/>
    </dgm:pt>
    <dgm:pt modelId="{0ABC5B80-7DD9-40A4-B30A-D0112479BD7E}" type="pres">
      <dgm:prSet presAssocID="{637BEF9A-2732-4719-BD89-A7E531E20DDD}" presName="compNode" presStyleCnt="0"/>
      <dgm:spPr/>
    </dgm:pt>
    <dgm:pt modelId="{47C82B2B-C712-4E02-8FE9-272D3B60F2DD}" type="pres">
      <dgm:prSet presAssocID="{637BEF9A-2732-4719-BD89-A7E531E20DDD}" presName="bgRect" presStyleLbl="bgShp" presStyleIdx="0" presStyleCnt="4"/>
      <dgm:spPr/>
    </dgm:pt>
    <dgm:pt modelId="{52488A0C-6302-4E10-A149-91407FC3DF03}" type="pres">
      <dgm:prSet presAssocID="{637BEF9A-2732-4719-BD89-A7E531E20DD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ermometer"/>
        </a:ext>
      </dgm:extLst>
    </dgm:pt>
    <dgm:pt modelId="{C5F1C91B-2686-4EAC-88F9-7F7E9DDED98B}" type="pres">
      <dgm:prSet presAssocID="{637BEF9A-2732-4719-BD89-A7E531E20DDD}" presName="spaceRect" presStyleCnt="0"/>
      <dgm:spPr/>
    </dgm:pt>
    <dgm:pt modelId="{35BE1C1C-D4A5-4711-BD9C-9B6EFB36DEFD}" type="pres">
      <dgm:prSet presAssocID="{637BEF9A-2732-4719-BD89-A7E531E20DDD}" presName="parTx" presStyleLbl="revTx" presStyleIdx="0" presStyleCnt="4">
        <dgm:presLayoutVars>
          <dgm:chMax val="0"/>
          <dgm:chPref val="0"/>
        </dgm:presLayoutVars>
      </dgm:prSet>
      <dgm:spPr/>
    </dgm:pt>
    <dgm:pt modelId="{43ECF92D-D648-4827-AD9A-98DEE332368A}" type="pres">
      <dgm:prSet presAssocID="{C3E76444-0622-4A92-B0A3-351D8B7D4B1F}" presName="sibTrans" presStyleCnt="0"/>
      <dgm:spPr/>
    </dgm:pt>
    <dgm:pt modelId="{891346AF-B307-40DC-9C2F-0B6D8BE45846}" type="pres">
      <dgm:prSet presAssocID="{F8CBC99A-F6B4-4DB1-97D4-00AD1BB4B07E}" presName="compNode" presStyleCnt="0"/>
      <dgm:spPr/>
    </dgm:pt>
    <dgm:pt modelId="{9A8C0FCE-AC67-42EB-9772-B4B9CDE81ACE}" type="pres">
      <dgm:prSet presAssocID="{F8CBC99A-F6B4-4DB1-97D4-00AD1BB4B07E}" presName="bgRect" presStyleLbl="bgShp" presStyleIdx="1" presStyleCnt="4"/>
      <dgm:spPr/>
    </dgm:pt>
    <dgm:pt modelId="{4D30C14F-A113-4E79-A7C7-BD610EDC296F}" type="pres">
      <dgm:prSet presAssocID="{F8CBC99A-F6B4-4DB1-97D4-00AD1BB4B07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austhandschuhe"/>
        </a:ext>
      </dgm:extLst>
    </dgm:pt>
    <dgm:pt modelId="{0078F2B0-04FA-4C3A-B6FF-30C994E9FF8B}" type="pres">
      <dgm:prSet presAssocID="{F8CBC99A-F6B4-4DB1-97D4-00AD1BB4B07E}" presName="spaceRect" presStyleCnt="0"/>
      <dgm:spPr/>
    </dgm:pt>
    <dgm:pt modelId="{2E52A7EC-AA30-4446-AD96-96000F7B8EC7}" type="pres">
      <dgm:prSet presAssocID="{F8CBC99A-F6B4-4DB1-97D4-00AD1BB4B07E}" presName="parTx" presStyleLbl="revTx" presStyleIdx="1" presStyleCnt="4">
        <dgm:presLayoutVars>
          <dgm:chMax val="0"/>
          <dgm:chPref val="0"/>
        </dgm:presLayoutVars>
      </dgm:prSet>
      <dgm:spPr/>
    </dgm:pt>
    <dgm:pt modelId="{A05B07D7-7A07-44D7-A2FB-36BE4601D404}" type="pres">
      <dgm:prSet presAssocID="{919D869F-94EE-46A3-8592-078385E872F2}" presName="sibTrans" presStyleCnt="0"/>
      <dgm:spPr/>
    </dgm:pt>
    <dgm:pt modelId="{01DCC719-78FA-404D-A337-A6FE206EA2CC}" type="pres">
      <dgm:prSet presAssocID="{EDA75C64-9C83-4F26-8934-423F21E79798}" presName="compNode" presStyleCnt="0"/>
      <dgm:spPr/>
    </dgm:pt>
    <dgm:pt modelId="{F15F9313-E191-445C-A038-16F8567D823B}" type="pres">
      <dgm:prSet presAssocID="{EDA75C64-9C83-4F26-8934-423F21E79798}" presName="bgRect" presStyleLbl="bgShp" presStyleIdx="2" presStyleCnt="4"/>
      <dgm:spPr/>
    </dgm:pt>
    <dgm:pt modelId="{73C83438-3298-4EA2-9C46-6746414A22E4}" type="pres">
      <dgm:prSet presAssocID="{EDA75C64-9C83-4F26-8934-423F21E7979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ugen"/>
        </a:ext>
      </dgm:extLst>
    </dgm:pt>
    <dgm:pt modelId="{16DC2DA9-8165-450E-8320-D5DE6F1D8DCF}" type="pres">
      <dgm:prSet presAssocID="{EDA75C64-9C83-4F26-8934-423F21E79798}" presName="spaceRect" presStyleCnt="0"/>
      <dgm:spPr/>
    </dgm:pt>
    <dgm:pt modelId="{8432CCED-621D-44F4-8F69-FD0E19F9AF33}" type="pres">
      <dgm:prSet presAssocID="{EDA75C64-9C83-4F26-8934-423F21E79798}" presName="parTx" presStyleLbl="revTx" presStyleIdx="2" presStyleCnt="4">
        <dgm:presLayoutVars>
          <dgm:chMax val="0"/>
          <dgm:chPref val="0"/>
        </dgm:presLayoutVars>
      </dgm:prSet>
      <dgm:spPr/>
    </dgm:pt>
    <dgm:pt modelId="{3A2123F3-C284-4015-8CFA-82548C8A6AE5}" type="pres">
      <dgm:prSet presAssocID="{7DE245E7-2D08-46AF-83B5-38D0FE30D039}" presName="sibTrans" presStyleCnt="0"/>
      <dgm:spPr/>
    </dgm:pt>
    <dgm:pt modelId="{0C85473F-4484-4362-9AFA-6BDF8D3BBAC1}" type="pres">
      <dgm:prSet presAssocID="{7E979CEE-1FBB-4C47-B72D-13D2F41A5B32}" presName="compNode" presStyleCnt="0"/>
      <dgm:spPr/>
    </dgm:pt>
    <dgm:pt modelId="{F6381BA3-506A-40AD-A3FF-E6373AAD9C07}" type="pres">
      <dgm:prSet presAssocID="{7E979CEE-1FBB-4C47-B72D-13D2F41A5B32}" presName="bgRect" presStyleLbl="bgShp" presStyleIdx="3" presStyleCnt="4"/>
      <dgm:spPr/>
    </dgm:pt>
    <dgm:pt modelId="{DF32F540-2C0B-4F7D-9931-78A27CF1CDD8}" type="pres">
      <dgm:prSet presAssocID="{7E979CEE-1FBB-4C47-B72D-13D2F41A5B3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echerglas"/>
        </a:ext>
      </dgm:extLst>
    </dgm:pt>
    <dgm:pt modelId="{FF265267-76A3-4911-9C86-093356FE2F3A}" type="pres">
      <dgm:prSet presAssocID="{7E979CEE-1FBB-4C47-B72D-13D2F41A5B32}" presName="spaceRect" presStyleCnt="0"/>
      <dgm:spPr/>
    </dgm:pt>
    <dgm:pt modelId="{C96E718A-3BF7-439C-AEC5-27786B0F92FF}" type="pres">
      <dgm:prSet presAssocID="{7E979CEE-1FBB-4C47-B72D-13D2F41A5B32}" presName="parTx" presStyleLbl="revTx" presStyleIdx="3" presStyleCnt="4">
        <dgm:presLayoutVars>
          <dgm:chMax val="0"/>
          <dgm:chPref val="0"/>
        </dgm:presLayoutVars>
      </dgm:prSet>
      <dgm:spPr/>
    </dgm:pt>
  </dgm:ptLst>
  <dgm:cxnLst>
    <dgm:cxn modelId="{099B3433-F17A-46EE-A664-502714EC7184}" srcId="{3EF93BE7-AA2D-4688-B3FB-6E2C10033087}" destId="{EDA75C64-9C83-4F26-8934-423F21E79798}" srcOrd="2" destOrd="0" parTransId="{25EC36A9-4776-4527-9A05-D5BA1AC8859B}" sibTransId="{7DE245E7-2D08-46AF-83B5-38D0FE30D039}"/>
    <dgm:cxn modelId="{4F913040-BD44-4E4F-9EB7-8E2D81C85BE5}" type="presOf" srcId="{F8CBC99A-F6B4-4DB1-97D4-00AD1BB4B07E}" destId="{2E52A7EC-AA30-4446-AD96-96000F7B8EC7}" srcOrd="0" destOrd="0" presId="urn:microsoft.com/office/officeart/2018/2/layout/IconVerticalSolidList"/>
    <dgm:cxn modelId="{B578544A-BB22-400F-BADB-C5D895BAC3F2}" srcId="{3EF93BE7-AA2D-4688-B3FB-6E2C10033087}" destId="{637BEF9A-2732-4719-BD89-A7E531E20DDD}" srcOrd="0" destOrd="0" parTransId="{D373B20C-F56A-4C3D-B706-279996E70DB5}" sibTransId="{C3E76444-0622-4A92-B0A3-351D8B7D4B1F}"/>
    <dgm:cxn modelId="{C76B536B-1998-445A-9D49-40AAAEF7E21B}" type="presOf" srcId="{3EF93BE7-AA2D-4688-B3FB-6E2C10033087}" destId="{DEAA44FC-DB9B-4E0B-8520-A33C5FE78C1F}" srcOrd="0" destOrd="0" presId="urn:microsoft.com/office/officeart/2018/2/layout/IconVerticalSolidList"/>
    <dgm:cxn modelId="{5D548171-A605-4410-A793-1BE1F8863B31}" type="presOf" srcId="{7E979CEE-1FBB-4C47-B72D-13D2F41A5B32}" destId="{C96E718A-3BF7-439C-AEC5-27786B0F92FF}" srcOrd="0" destOrd="0" presId="urn:microsoft.com/office/officeart/2018/2/layout/IconVerticalSolidList"/>
    <dgm:cxn modelId="{907C368E-937C-4D82-A095-1A15826A3AB6}" srcId="{3EF93BE7-AA2D-4688-B3FB-6E2C10033087}" destId="{7E979CEE-1FBB-4C47-B72D-13D2F41A5B32}" srcOrd="3" destOrd="0" parTransId="{EE3ECA93-DB98-4815-855D-F79E17011730}" sibTransId="{4E354162-B69F-4D15-8917-393E58FD7205}"/>
    <dgm:cxn modelId="{5546D4C8-F10A-44C6-8A1A-70AC01F3D89F}" type="presOf" srcId="{EDA75C64-9C83-4F26-8934-423F21E79798}" destId="{8432CCED-621D-44F4-8F69-FD0E19F9AF33}" srcOrd="0" destOrd="0" presId="urn:microsoft.com/office/officeart/2018/2/layout/IconVerticalSolidList"/>
    <dgm:cxn modelId="{23817CE1-9806-44FE-B322-6F6897D3B262}" srcId="{3EF93BE7-AA2D-4688-B3FB-6E2C10033087}" destId="{F8CBC99A-F6B4-4DB1-97D4-00AD1BB4B07E}" srcOrd="1" destOrd="0" parTransId="{3C1F0A24-4B66-4483-BC9C-53818D155D91}" sibTransId="{919D869F-94EE-46A3-8592-078385E872F2}"/>
    <dgm:cxn modelId="{CB7FE3EA-3756-4416-A660-E71DE5684B18}" type="presOf" srcId="{637BEF9A-2732-4719-BD89-A7E531E20DDD}" destId="{35BE1C1C-D4A5-4711-BD9C-9B6EFB36DEFD}" srcOrd="0" destOrd="0" presId="urn:microsoft.com/office/officeart/2018/2/layout/IconVerticalSolidList"/>
    <dgm:cxn modelId="{917F8EBE-56B3-4E89-BA86-6C5ACE6ACFA7}" type="presParOf" srcId="{DEAA44FC-DB9B-4E0B-8520-A33C5FE78C1F}" destId="{0ABC5B80-7DD9-40A4-B30A-D0112479BD7E}" srcOrd="0" destOrd="0" presId="urn:microsoft.com/office/officeart/2018/2/layout/IconVerticalSolidList"/>
    <dgm:cxn modelId="{1E13301C-20C1-4BC0-985E-7FDA212B1C85}" type="presParOf" srcId="{0ABC5B80-7DD9-40A4-B30A-D0112479BD7E}" destId="{47C82B2B-C712-4E02-8FE9-272D3B60F2DD}" srcOrd="0" destOrd="0" presId="urn:microsoft.com/office/officeart/2018/2/layout/IconVerticalSolidList"/>
    <dgm:cxn modelId="{DD9366A4-7884-4227-B217-8E438AC7EFEB}" type="presParOf" srcId="{0ABC5B80-7DD9-40A4-B30A-D0112479BD7E}" destId="{52488A0C-6302-4E10-A149-91407FC3DF03}" srcOrd="1" destOrd="0" presId="urn:microsoft.com/office/officeart/2018/2/layout/IconVerticalSolidList"/>
    <dgm:cxn modelId="{A4B4546B-C9FB-489C-B937-98908F2C1167}" type="presParOf" srcId="{0ABC5B80-7DD9-40A4-B30A-D0112479BD7E}" destId="{C5F1C91B-2686-4EAC-88F9-7F7E9DDED98B}" srcOrd="2" destOrd="0" presId="urn:microsoft.com/office/officeart/2018/2/layout/IconVerticalSolidList"/>
    <dgm:cxn modelId="{7D046736-B282-4C50-A5A1-3755C3B6C73E}" type="presParOf" srcId="{0ABC5B80-7DD9-40A4-B30A-D0112479BD7E}" destId="{35BE1C1C-D4A5-4711-BD9C-9B6EFB36DEFD}" srcOrd="3" destOrd="0" presId="urn:microsoft.com/office/officeart/2018/2/layout/IconVerticalSolidList"/>
    <dgm:cxn modelId="{7FFE3C49-0962-49CD-9B35-F8434BB2C62A}" type="presParOf" srcId="{DEAA44FC-DB9B-4E0B-8520-A33C5FE78C1F}" destId="{43ECF92D-D648-4827-AD9A-98DEE332368A}" srcOrd="1" destOrd="0" presId="urn:microsoft.com/office/officeart/2018/2/layout/IconVerticalSolidList"/>
    <dgm:cxn modelId="{E0996177-A88A-4D86-9DEA-7465A8EFFE47}" type="presParOf" srcId="{DEAA44FC-DB9B-4E0B-8520-A33C5FE78C1F}" destId="{891346AF-B307-40DC-9C2F-0B6D8BE45846}" srcOrd="2" destOrd="0" presId="urn:microsoft.com/office/officeart/2018/2/layout/IconVerticalSolidList"/>
    <dgm:cxn modelId="{D7A60F0D-87DB-4B82-9F9E-1FD1281E812F}" type="presParOf" srcId="{891346AF-B307-40DC-9C2F-0B6D8BE45846}" destId="{9A8C0FCE-AC67-42EB-9772-B4B9CDE81ACE}" srcOrd="0" destOrd="0" presId="urn:microsoft.com/office/officeart/2018/2/layout/IconVerticalSolidList"/>
    <dgm:cxn modelId="{87A5A66B-ADE9-47BF-9BE4-961EA26AA04D}" type="presParOf" srcId="{891346AF-B307-40DC-9C2F-0B6D8BE45846}" destId="{4D30C14F-A113-4E79-A7C7-BD610EDC296F}" srcOrd="1" destOrd="0" presId="urn:microsoft.com/office/officeart/2018/2/layout/IconVerticalSolidList"/>
    <dgm:cxn modelId="{CC1C3451-75AE-4890-81E9-3585D5D8EA79}" type="presParOf" srcId="{891346AF-B307-40DC-9C2F-0B6D8BE45846}" destId="{0078F2B0-04FA-4C3A-B6FF-30C994E9FF8B}" srcOrd="2" destOrd="0" presId="urn:microsoft.com/office/officeart/2018/2/layout/IconVerticalSolidList"/>
    <dgm:cxn modelId="{9FFA51CE-14F3-4A30-976C-2043BE53B2E9}" type="presParOf" srcId="{891346AF-B307-40DC-9C2F-0B6D8BE45846}" destId="{2E52A7EC-AA30-4446-AD96-96000F7B8EC7}" srcOrd="3" destOrd="0" presId="urn:microsoft.com/office/officeart/2018/2/layout/IconVerticalSolidList"/>
    <dgm:cxn modelId="{18482D08-1315-4752-B54C-CE40931F9E5A}" type="presParOf" srcId="{DEAA44FC-DB9B-4E0B-8520-A33C5FE78C1F}" destId="{A05B07D7-7A07-44D7-A2FB-36BE4601D404}" srcOrd="3" destOrd="0" presId="urn:microsoft.com/office/officeart/2018/2/layout/IconVerticalSolidList"/>
    <dgm:cxn modelId="{9D2622DD-2029-468F-8705-8DAA29B51977}" type="presParOf" srcId="{DEAA44FC-DB9B-4E0B-8520-A33C5FE78C1F}" destId="{01DCC719-78FA-404D-A337-A6FE206EA2CC}" srcOrd="4" destOrd="0" presId="urn:microsoft.com/office/officeart/2018/2/layout/IconVerticalSolidList"/>
    <dgm:cxn modelId="{55DE8139-559D-45C0-B124-162BD455D702}" type="presParOf" srcId="{01DCC719-78FA-404D-A337-A6FE206EA2CC}" destId="{F15F9313-E191-445C-A038-16F8567D823B}" srcOrd="0" destOrd="0" presId="urn:microsoft.com/office/officeart/2018/2/layout/IconVerticalSolidList"/>
    <dgm:cxn modelId="{80340D60-151F-48D9-9563-C99E7A37A71E}" type="presParOf" srcId="{01DCC719-78FA-404D-A337-A6FE206EA2CC}" destId="{73C83438-3298-4EA2-9C46-6746414A22E4}" srcOrd="1" destOrd="0" presId="urn:microsoft.com/office/officeart/2018/2/layout/IconVerticalSolidList"/>
    <dgm:cxn modelId="{BDAC408E-517D-4687-9782-5FD436854F8A}" type="presParOf" srcId="{01DCC719-78FA-404D-A337-A6FE206EA2CC}" destId="{16DC2DA9-8165-450E-8320-D5DE6F1D8DCF}" srcOrd="2" destOrd="0" presId="urn:microsoft.com/office/officeart/2018/2/layout/IconVerticalSolidList"/>
    <dgm:cxn modelId="{6C2CB7E9-6658-4988-83FF-E3B9006D378F}" type="presParOf" srcId="{01DCC719-78FA-404D-A337-A6FE206EA2CC}" destId="{8432CCED-621D-44F4-8F69-FD0E19F9AF33}" srcOrd="3" destOrd="0" presId="urn:microsoft.com/office/officeart/2018/2/layout/IconVerticalSolidList"/>
    <dgm:cxn modelId="{D3E06860-4FFD-4D31-A99F-D0877CC81DFE}" type="presParOf" srcId="{DEAA44FC-DB9B-4E0B-8520-A33C5FE78C1F}" destId="{3A2123F3-C284-4015-8CFA-82548C8A6AE5}" srcOrd="5" destOrd="0" presId="urn:microsoft.com/office/officeart/2018/2/layout/IconVerticalSolidList"/>
    <dgm:cxn modelId="{69B22B07-44DB-4605-9F0F-419BD9D4540C}" type="presParOf" srcId="{DEAA44FC-DB9B-4E0B-8520-A33C5FE78C1F}" destId="{0C85473F-4484-4362-9AFA-6BDF8D3BBAC1}" srcOrd="6" destOrd="0" presId="urn:microsoft.com/office/officeart/2018/2/layout/IconVerticalSolidList"/>
    <dgm:cxn modelId="{680A8B73-DEA3-45DC-8A0E-0506C17AA9DE}" type="presParOf" srcId="{0C85473F-4484-4362-9AFA-6BDF8D3BBAC1}" destId="{F6381BA3-506A-40AD-A3FF-E6373AAD9C07}" srcOrd="0" destOrd="0" presId="urn:microsoft.com/office/officeart/2018/2/layout/IconVerticalSolidList"/>
    <dgm:cxn modelId="{888F154F-C18C-4300-927C-B8FB8D006C77}" type="presParOf" srcId="{0C85473F-4484-4362-9AFA-6BDF8D3BBAC1}" destId="{DF32F540-2C0B-4F7D-9931-78A27CF1CDD8}" srcOrd="1" destOrd="0" presId="urn:microsoft.com/office/officeart/2018/2/layout/IconVerticalSolidList"/>
    <dgm:cxn modelId="{1D25961F-6EBF-4678-B384-B5BF464EE41D}" type="presParOf" srcId="{0C85473F-4484-4362-9AFA-6BDF8D3BBAC1}" destId="{FF265267-76A3-4911-9C86-093356FE2F3A}" srcOrd="2" destOrd="0" presId="urn:microsoft.com/office/officeart/2018/2/layout/IconVerticalSolidList"/>
    <dgm:cxn modelId="{6360C685-94D2-465A-817A-990D1DEDB78F}" type="presParOf" srcId="{0C85473F-4484-4362-9AFA-6BDF8D3BBAC1}" destId="{C96E718A-3BF7-439C-AEC5-27786B0F92F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82B2B-C712-4E02-8FE9-272D3B60F2DD}">
      <dsp:nvSpPr>
        <dsp:cNvPr id="0" name=""/>
        <dsp:cNvSpPr/>
      </dsp:nvSpPr>
      <dsp:spPr>
        <a:xfrm>
          <a:off x="0" y="1397"/>
          <a:ext cx="8229600" cy="708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488A0C-6302-4E10-A149-91407FC3DF03}">
      <dsp:nvSpPr>
        <dsp:cNvPr id="0" name=""/>
        <dsp:cNvSpPr/>
      </dsp:nvSpPr>
      <dsp:spPr>
        <a:xfrm>
          <a:off x="214183" y="160706"/>
          <a:ext cx="389423" cy="3894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BE1C1C-D4A5-4711-BD9C-9B6EFB36DEFD}">
      <dsp:nvSpPr>
        <dsp:cNvPr id="0" name=""/>
        <dsp:cNvSpPr/>
      </dsp:nvSpPr>
      <dsp:spPr>
        <a:xfrm>
          <a:off x="817790" y="1397"/>
          <a:ext cx="7411809" cy="708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935" tIns="74935" rIns="74935" bIns="74935" numCol="1" spcCol="1270" anchor="ctr" anchorCtr="0">
          <a:noAutofit/>
        </a:bodyPr>
        <a:lstStyle/>
        <a:p>
          <a:pPr marL="0" lvl="0" indent="0" algn="l" defTabSz="844550">
            <a:lnSpc>
              <a:spcPct val="90000"/>
            </a:lnSpc>
            <a:spcBef>
              <a:spcPct val="0"/>
            </a:spcBef>
            <a:spcAft>
              <a:spcPct val="35000"/>
            </a:spcAft>
            <a:buNone/>
          </a:pPr>
          <a:r>
            <a:rPr lang="de-DE" sz="1900" kern="1200" baseline="0" dirty="0"/>
            <a:t>Solarkocher/-öfen können im Leerlauf Temperaturen zwischen 140 &amp; 205 °C erreichen.</a:t>
          </a:r>
          <a:endParaRPr lang="en-US" sz="1900" kern="1200" dirty="0"/>
        </a:p>
      </dsp:txBody>
      <dsp:txXfrm>
        <a:off x="817790" y="1397"/>
        <a:ext cx="7411809" cy="708043"/>
      </dsp:txXfrm>
    </dsp:sp>
    <dsp:sp modelId="{9A8C0FCE-AC67-42EB-9772-B4B9CDE81ACE}">
      <dsp:nvSpPr>
        <dsp:cNvPr id="0" name=""/>
        <dsp:cNvSpPr/>
      </dsp:nvSpPr>
      <dsp:spPr>
        <a:xfrm>
          <a:off x="0" y="886451"/>
          <a:ext cx="8229600" cy="708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30C14F-A113-4E79-A7C7-BD610EDC296F}">
      <dsp:nvSpPr>
        <dsp:cNvPr id="0" name=""/>
        <dsp:cNvSpPr/>
      </dsp:nvSpPr>
      <dsp:spPr>
        <a:xfrm>
          <a:off x="214183" y="1045760"/>
          <a:ext cx="389423" cy="3894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52A7EC-AA30-4446-AD96-96000F7B8EC7}">
      <dsp:nvSpPr>
        <dsp:cNvPr id="0" name=""/>
        <dsp:cNvSpPr/>
      </dsp:nvSpPr>
      <dsp:spPr>
        <a:xfrm>
          <a:off x="817790" y="886451"/>
          <a:ext cx="7411809" cy="708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935" tIns="74935" rIns="74935" bIns="74935" numCol="1" spcCol="1270" anchor="ctr" anchorCtr="0">
          <a:noAutofit/>
        </a:bodyPr>
        <a:lstStyle/>
        <a:p>
          <a:pPr marL="0" lvl="0" indent="0" algn="l" defTabSz="844550">
            <a:lnSpc>
              <a:spcPct val="90000"/>
            </a:lnSpc>
            <a:spcBef>
              <a:spcPct val="0"/>
            </a:spcBef>
            <a:spcAft>
              <a:spcPct val="35000"/>
            </a:spcAft>
            <a:buNone/>
          </a:pPr>
          <a:r>
            <a:rPr lang="de-DE" sz="1900" kern="1200" baseline="0"/>
            <a:t>Topflappen oder isolierende Handschuhe benutzen, um Verbrennungen zu vermeiden.</a:t>
          </a:r>
          <a:endParaRPr lang="en-US" sz="1900" kern="1200"/>
        </a:p>
      </dsp:txBody>
      <dsp:txXfrm>
        <a:off x="817790" y="886451"/>
        <a:ext cx="7411809" cy="708043"/>
      </dsp:txXfrm>
    </dsp:sp>
    <dsp:sp modelId="{F15F9313-E191-445C-A038-16F8567D823B}">
      <dsp:nvSpPr>
        <dsp:cNvPr id="0" name=""/>
        <dsp:cNvSpPr/>
      </dsp:nvSpPr>
      <dsp:spPr>
        <a:xfrm>
          <a:off x="0" y="1771505"/>
          <a:ext cx="8229600" cy="708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C83438-3298-4EA2-9C46-6746414A22E4}">
      <dsp:nvSpPr>
        <dsp:cNvPr id="0" name=""/>
        <dsp:cNvSpPr/>
      </dsp:nvSpPr>
      <dsp:spPr>
        <a:xfrm>
          <a:off x="214183" y="1930815"/>
          <a:ext cx="389423" cy="3894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32CCED-621D-44F4-8F69-FD0E19F9AF33}">
      <dsp:nvSpPr>
        <dsp:cNvPr id="0" name=""/>
        <dsp:cNvSpPr/>
      </dsp:nvSpPr>
      <dsp:spPr>
        <a:xfrm>
          <a:off x="817790" y="1771505"/>
          <a:ext cx="7411809" cy="708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935" tIns="74935" rIns="74935" bIns="74935" numCol="1" spcCol="1270" anchor="ctr" anchorCtr="0">
          <a:noAutofit/>
        </a:bodyPr>
        <a:lstStyle/>
        <a:p>
          <a:pPr marL="0" lvl="0" indent="0" algn="l" defTabSz="844550">
            <a:lnSpc>
              <a:spcPct val="90000"/>
            </a:lnSpc>
            <a:spcBef>
              <a:spcPct val="0"/>
            </a:spcBef>
            <a:spcAft>
              <a:spcPct val="35000"/>
            </a:spcAft>
            <a:buNone/>
          </a:pPr>
          <a:r>
            <a:rPr lang="de-DE" sz="1900" kern="1200" baseline="0"/>
            <a:t>Augen dürfen nicht in den Reflexionsweg oder den Fokussierungsbereich geraten.</a:t>
          </a:r>
          <a:endParaRPr lang="en-US" sz="1900" kern="1200"/>
        </a:p>
      </dsp:txBody>
      <dsp:txXfrm>
        <a:off x="817790" y="1771505"/>
        <a:ext cx="7411809" cy="708043"/>
      </dsp:txXfrm>
    </dsp:sp>
    <dsp:sp modelId="{F6381BA3-506A-40AD-A3FF-E6373AAD9C07}">
      <dsp:nvSpPr>
        <dsp:cNvPr id="0" name=""/>
        <dsp:cNvSpPr/>
      </dsp:nvSpPr>
      <dsp:spPr>
        <a:xfrm>
          <a:off x="0" y="2656559"/>
          <a:ext cx="8229600" cy="708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32F540-2C0B-4F7D-9931-78A27CF1CDD8}">
      <dsp:nvSpPr>
        <dsp:cNvPr id="0" name=""/>
        <dsp:cNvSpPr/>
      </dsp:nvSpPr>
      <dsp:spPr>
        <a:xfrm>
          <a:off x="214183" y="2815869"/>
          <a:ext cx="389423" cy="3894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6E718A-3BF7-439C-AEC5-27786B0F92FF}">
      <dsp:nvSpPr>
        <dsp:cNvPr id="0" name=""/>
        <dsp:cNvSpPr/>
      </dsp:nvSpPr>
      <dsp:spPr>
        <a:xfrm>
          <a:off x="817790" y="2656559"/>
          <a:ext cx="7411809" cy="708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935" tIns="74935" rIns="74935" bIns="74935" numCol="1" spcCol="1270" anchor="ctr" anchorCtr="0">
          <a:noAutofit/>
        </a:bodyPr>
        <a:lstStyle/>
        <a:p>
          <a:pPr marL="0" lvl="0" indent="0" algn="l" defTabSz="844550">
            <a:lnSpc>
              <a:spcPct val="90000"/>
            </a:lnSpc>
            <a:spcBef>
              <a:spcPct val="0"/>
            </a:spcBef>
            <a:spcAft>
              <a:spcPct val="35000"/>
            </a:spcAft>
            <a:buNone/>
          </a:pPr>
          <a:r>
            <a:rPr lang="de-DE" sz="1900" kern="1200" baseline="0"/>
            <a:t>Beim Öffnen muss mit heißem Dampf gerechnet werden.</a:t>
          </a:r>
          <a:endParaRPr lang="en-US" sz="1900" kern="1200"/>
        </a:p>
      </dsp:txBody>
      <dsp:txXfrm>
        <a:off x="817790" y="2656559"/>
        <a:ext cx="7411809" cy="70804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8F08E0-311A-40C3-B295-F80AAF30ABFC}" type="datetimeFigureOut">
              <a:rPr lang="de-DE" smtClean="0"/>
              <a:pPr/>
              <a:t>25.02.2026</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F37B36-256F-44A3-8EB0-0E1FC5470CC3}"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a:t>
            </a:fld>
            <a:endParaRPr lang="de-DE"/>
          </a:p>
        </p:txBody>
      </p:sp>
    </p:spTree>
    <p:extLst>
      <p:ext uri="{BB962C8B-B14F-4D97-AF65-F5344CB8AC3E}">
        <p14:creationId xmlns:p14="http://schemas.microsoft.com/office/powerpoint/2010/main" val="1024558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sz="1200" kern="1200" dirty="0">
                <a:solidFill>
                  <a:schemeClr val="tx1"/>
                </a:solidFill>
                <a:effectLst/>
                <a:latin typeface="+mn-lt"/>
                <a:ea typeface="+mn-ea"/>
                <a:cs typeface="+mn-cs"/>
              </a:rPr>
              <a:t>3. Innenfläche mit Alufolie bekleben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Die gesamte Innenseite sorgfältig mit Alufolie auskleiden.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Glänzende Seite nach außen (also zur Sonne).</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Die Oberfläche sollte </a:t>
            </a:r>
            <a:r>
              <a:rPr lang="de-DE" sz="1200" b="1" kern="1200" dirty="0">
                <a:solidFill>
                  <a:schemeClr val="tx1"/>
                </a:solidFill>
                <a:effectLst/>
                <a:latin typeface="+mn-lt"/>
                <a:ea typeface="+mn-ea"/>
                <a:cs typeface="+mn-cs"/>
              </a:rPr>
              <a:t>glatt</a:t>
            </a:r>
            <a:r>
              <a:rPr lang="de-DE" sz="1200" kern="1200" dirty="0">
                <a:solidFill>
                  <a:schemeClr val="tx1"/>
                </a:solidFill>
                <a:effectLst/>
                <a:latin typeface="+mn-lt"/>
                <a:ea typeface="+mn-ea"/>
                <a:cs typeface="+mn-cs"/>
              </a:rPr>
              <a:t> sein, damit Licht gut reflektiert wird.</a:t>
            </a:r>
          </a:p>
          <a:p>
            <a:pPr lvl="0"/>
            <a:r>
              <a:rPr lang="de-DE" sz="1200" kern="1200" dirty="0">
                <a:solidFill>
                  <a:schemeClr val="tx1"/>
                </a:solidFill>
                <a:effectLst/>
                <a:latin typeface="+mn-lt"/>
                <a:ea typeface="+mn-ea"/>
                <a:cs typeface="+mn-cs"/>
              </a:rPr>
              <a:t>-&gt; Je glatter die Folie, desto besser funktioniert der Kocher.</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11</a:t>
            </a:fld>
            <a:endParaRPr lang="de-DE"/>
          </a:p>
        </p:txBody>
      </p:sp>
    </p:spTree>
    <p:extLst>
      <p:ext uri="{BB962C8B-B14F-4D97-AF65-F5344CB8AC3E}">
        <p14:creationId xmlns:p14="http://schemas.microsoft.com/office/powerpoint/2010/main" val="333003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b="1" dirty="0"/>
              <a:t>In die Sonne ausrichten</a:t>
            </a:r>
          </a:p>
          <a:p>
            <a:pPr marL="285750" lvl="0" indent="-285750">
              <a:buFont typeface="Arial" panose="020B0604020202020204" pitchFamily="34" charset="0"/>
              <a:buChar char="•"/>
            </a:pPr>
            <a:r>
              <a:rPr lang="de-DE" dirty="0"/>
              <a:t>Den </a:t>
            </a:r>
            <a:r>
              <a:rPr lang="de-DE" dirty="0" err="1"/>
              <a:t>Parabolkocher</a:t>
            </a:r>
            <a:r>
              <a:rPr lang="de-DE" dirty="0"/>
              <a:t> draußen auf eine freie Fläche stellen</a:t>
            </a:r>
          </a:p>
          <a:p>
            <a:pPr marL="285750" lvl="0" indent="-285750">
              <a:buFont typeface="Arial" panose="020B0604020202020204" pitchFamily="34" charset="0"/>
              <a:buChar char="•"/>
            </a:pPr>
            <a:r>
              <a:rPr lang="de-DE" dirty="0"/>
              <a:t>Den Kochbehälter in die Mitte stellen</a:t>
            </a:r>
          </a:p>
          <a:p>
            <a:pPr marL="285750" lvl="0" indent="-285750">
              <a:buFont typeface="Arial" panose="020B0604020202020204" pitchFamily="34" charset="0"/>
              <a:buChar char="•"/>
            </a:pPr>
            <a:r>
              <a:rPr lang="de-DE" dirty="0"/>
              <a:t>Langsam drehen, bis das Licht gut in der Mitte auf den Topf fällt.</a:t>
            </a:r>
          </a:p>
          <a:p>
            <a:pPr marL="285750" lvl="0" indent="-285750">
              <a:buFont typeface="Wingdings" panose="05000000000000000000" pitchFamily="2" charset="2"/>
              <a:buChar char="Ø"/>
            </a:pPr>
            <a:r>
              <a:rPr lang="de-DE" dirty="0"/>
              <a:t>Vorsicht: Die Mitte kann sehr heiß werden!</a:t>
            </a:r>
          </a:p>
          <a:p>
            <a:pPr marL="285750" lvl="0" indent="-285750">
              <a:buFont typeface="Wingdings" panose="05000000000000000000" pitchFamily="2" charset="2"/>
              <a:buChar char="Ø"/>
            </a:pPr>
            <a:r>
              <a:rPr lang="de-DE" sz="1200" kern="1200" dirty="0">
                <a:solidFill>
                  <a:schemeClr val="tx1"/>
                </a:solidFill>
                <a:effectLst/>
                <a:latin typeface="+mn-lt"/>
                <a:ea typeface="+mn-ea"/>
                <a:cs typeface="+mn-cs"/>
              </a:rPr>
              <a:t>Der Topf soll </a:t>
            </a:r>
            <a:r>
              <a:rPr lang="de-DE" sz="1200" b="1" kern="1200" dirty="0">
                <a:solidFill>
                  <a:schemeClr val="tx1"/>
                </a:solidFill>
                <a:effectLst/>
                <a:latin typeface="+mn-lt"/>
                <a:ea typeface="+mn-ea"/>
                <a:cs typeface="+mn-cs"/>
              </a:rPr>
              <a:t>genau im Brennpunkt</a:t>
            </a:r>
            <a:r>
              <a:rPr lang="de-DE" sz="1200" kern="1200" dirty="0">
                <a:solidFill>
                  <a:schemeClr val="tx1"/>
                </a:solidFill>
                <a:effectLst/>
                <a:latin typeface="+mn-lt"/>
                <a:ea typeface="+mn-ea"/>
                <a:cs typeface="+mn-cs"/>
              </a:rPr>
              <a:t> stehen – also da, wo das Licht sich sammelt.</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12</a:t>
            </a:fld>
            <a:endParaRPr lang="de-DE"/>
          </a:p>
        </p:txBody>
      </p:sp>
    </p:spTree>
    <p:extLst>
      <p:ext uri="{BB962C8B-B14F-4D97-AF65-F5344CB8AC3E}">
        <p14:creationId xmlns:p14="http://schemas.microsoft.com/office/powerpoint/2010/main" val="2736650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sz="1200" kern="1200" dirty="0">
                <a:solidFill>
                  <a:schemeClr val="tx1"/>
                </a:solidFill>
                <a:effectLst/>
                <a:latin typeface="+mn-lt"/>
                <a:ea typeface="+mn-ea"/>
                <a:cs typeface="+mn-cs"/>
              </a:rPr>
              <a:t>Die </a:t>
            </a:r>
            <a:r>
              <a:rPr lang="de-DE" sz="1200" kern="1200" dirty="0" err="1">
                <a:solidFill>
                  <a:schemeClr val="tx1"/>
                </a:solidFill>
                <a:effectLst/>
                <a:latin typeface="+mn-lt"/>
                <a:ea typeface="+mn-ea"/>
                <a:cs typeface="+mn-cs"/>
              </a:rPr>
              <a:t>Parabolform</a:t>
            </a:r>
            <a:r>
              <a:rPr lang="de-DE" sz="1200" kern="1200" dirty="0">
                <a:solidFill>
                  <a:schemeClr val="tx1"/>
                </a:solidFill>
                <a:effectLst/>
                <a:latin typeface="+mn-lt"/>
                <a:ea typeface="+mn-ea"/>
                <a:cs typeface="+mn-cs"/>
              </a:rPr>
              <a:t> </a:t>
            </a:r>
            <a:r>
              <a:rPr lang="de-DE" sz="1200" b="1" kern="1200" dirty="0">
                <a:solidFill>
                  <a:schemeClr val="tx1"/>
                </a:solidFill>
                <a:effectLst/>
                <a:latin typeface="+mn-lt"/>
                <a:ea typeface="+mn-ea"/>
                <a:cs typeface="+mn-cs"/>
              </a:rPr>
              <a:t>bündelt Sonnenstrahlen</a:t>
            </a:r>
            <a:r>
              <a:rPr lang="de-DE" sz="1200" kern="1200" dirty="0">
                <a:solidFill>
                  <a:schemeClr val="tx1"/>
                </a:solidFill>
                <a:effectLst/>
                <a:latin typeface="+mn-lt"/>
                <a:ea typeface="+mn-ea"/>
                <a:cs typeface="+mn-cs"/>
              </a:rPr>
              <a:t> in einem Punkt – dem sogenannten Brennpunkt.</a:t>
            </a:r>
          </a:p>
          <a:p>
            <a:pPr lvl="0"/>
            <a:r>
              <a:rPr lang="de-DE" sz="1200" kern="1200" dirty="0">
                <a:solidFill>
                  <a:schemeClr val="tx1"/>
                </a:solidFill>
                <a:effectLst/>
                <a:latin typeface="+mn-lt"/>
                <a:ea typeface="+mn-ea"/>
                <a:cs typeface="+mn-cs"/>
              </a:rPr>
              <a:t>Dort entsteht hohe Wärme.</a:t>
            </a:r>
          </a:p>
          <a:p>
            <a:pPr lvl="0"/>
            <a:r>
              <a:rPr lang="de-DE" sz="1200" kern="1200" dirty="0">
                <a:solidFill>
                  <a:schemeClr val="tx1"/>
                </a:solidFill>
                <a:effectLst/>
                <a:latin typeface="+mn-lt"/>
                <a:ea typeface="+mn-ea"/>
                <a:cs typeface="+mn-cs"/>
              </a:rPr>
              <a:t>Der schwarze Topf </a:t>
            </a:r>
            <a:r>
              <a:rPr lang="de-DE" sz="1200" b="1" kern="1200" dirty="0">
                <a:solidFill>
                  <a:schemeClr val="tx1"/>
                </a:solidFill>
                <a:effectLst/>
                <a:latin typeface="+mn-lt"/>
                <a:ea typeface="+mn-ea"/>
                <a:cs typeface="+mn-cs"/>
              </a:rPr>
              <a:t>nimmt die Wärme gut auf</a:t>
            </a:r>
            <a:r>
              <a:rPr lang="de-DE" sz="1200" kern="1200" dirty="0">
                <a:solidFill>
                  <a:schemeClr val="tx1"/>
                </a:solidFill>
                <a:effectLst/>
                <a:latin typeface="+mn-lt"/>
                <a:ea typeface="+mn-ea"/>
                <a:cs typeface="+mn-cs"/>
              </a:rPr>
              <a:t>, weil Schwarz die Sonne besonders stark absorbiert.</a:t>
            </a:r>
          </a:p>
          <a:p>
            <a:r>
              <a:rPr lang="de-DE" sz="1200" kern="1200" dirty="0">
                <a:solidFill>
                  <a:schemeClr val="tx1"/>
                </a:solidFill>
                <a:effectLst/>
                <a:latin typeface="+mn-lt"/>
                <a:ea typeface="+mn-ea"/>
                <a:cs typeface="+mn-cs"/>
              </a:rPr>
              <a:t>So kannst du z. B. Wasser erhitzen, Würstchen warm machen oder kleine Experimente durchführen.</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13</a:t>
            </a:fld>
            <a:endParaRPr lang="de-DE"/>
          </a:p>
        </p:txBody>
      </p:sp>
    </p:spTree>
    <p:extLst>
      <p:ext uri="{BB962C8B-B14F-4D97-AF65-F5344CB8AC3E}">
        <p14:creationId xmlns:p14="http://schemas.microsoft.com/office/powerpoint/2010/main" val="3423268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Materialliste:</a:t>
            </a:r>
          </a:p>
          <a:p>
            <a:pPr marL="285750" indent="-285750">
              <a:buFont typeface="Arial" panose="020B0604020202020204" pitchFamily="34" charset="0"/>
              <a:buChar char="•"/>
            </a:pPr>
            <a:r>
              <a:rPr lang="de-DE" dirty="0"/>
              <a:t>1 große und 1 kleine Kartonkiste</a:t>
            </a:r>
          </a:p>
          <a:p>
            <a:pPr marL="285750" indent="-285750">
              <a:buFont typeface="Arial" panose="020B0604020202020204" pitchFamily="34" charset="0"/>
              <a:buChar char="•"/>
            </a:pPr>
            <a:r>
              <a:rPr lang="de-DE" dirty="0"/>
              <a:t>3 – 5 Klorollen, altes Zeitungspapier</a:t>
            </a:r>
          </a:p>
          <a:p>
            <a:pPr marL="285750" indent="-285750">
              <a:buFont typeface="Arial" panose="020B0604020202020204" pitchFamily="34" charset="0"/>
              <a:buChar char="•"/>
            </a:pPr>
            <a:r>
              <a:rPr lang="de-DE" dirty="0"/>
              <a:t>2 große Kartonplatten + 2 Streifen Karton</a:t>
            </a:r>
          </a:p>
          <a:p>
            <a:pPr marL="285750" indent="-285750">
              <a:buFont typeface="Arial" panose="020B0604020202020204" pitchFamily="34" charset="0"/>
              <a:buChar char="•"/>
            </a:pPr>
            <a:r>
              <a:rPr lang="de-DE" dirty="0"/>
              <a:t>glasklare stärkere Fensterfolie (ca. 0,8 mm)</a:t>
            </a:r>
          </a:p>
          <a:p>
            <a:pPr marL="285750" indent="-285750">
              <a:buFont typeface="Arial" panose="020B0604020202020204" pitchFamily="34" charset="0"/>
              <a:buChar char="•"/>
            </a:pPr>
            <a:r>
              <a:rPr lang="de-DE" dirty="0"/>
              <a:t>breites Klebeband und Klebstoff</a:t>
            </a:r>
          </a:p>
          <a:p>
            <a:pPr marL="285750" indent="-285750">
              <a:buFont typeface="Arial" panose="020B0604020202020204" pitchFamily="34" charset="0"/>
              <a:buChar char="•"/>
            </a:pPr>
            <a:r>
              <a:rPr lang="de-DE" dirty="0"/>
              <a:t>schwarze Farbe (wasserunlöslich und nicht gesundheitsschädlich): z.B.: Kalkwandfarbe, Leinölfarbe, ölige Farben, ggf. Acrylfarben</a:t>
            </a:r>
          </a:p>
          <a:p>
            <a:pPr marL="285750" indent="-285750">
              <a:buFont typeface="Arial" panose="020B0604020202020204" pitchFamily="34" charset="0"/>
              <a:buChar char="•"/>
            </a:pPr>
            <a:r>
              <a:rPr lang="de-DE" dirty="0"/>
              <a:t>Alufolie</a:t>
            </a:r>
          </a:p>
          <a:p>
            <a:pPr marL="285750" indent="-285750">
              <a:buFont typeface="Arial" panose="020B0604020202020204" pitchFamily="34" charset="0"/>
              <a:buChar char="•"/>
            </a:pPr>
            <a:r>
              <a:rPr lang="de-DE" dirty="0"/>
              <a:t>4 Stecknadeln</a:t>
            </a:r>
          </a:p>
          <a:p>
            <a:pPr marL="285750" indent="-285750">
              <a:buFont typeface="Arial" panose="020B0604020202020204" pitchFamily="34" charset="0"/>
              <a:buChar char="•"/>
            </a:pPr>
            <a:r>
              <a:rPr lang="de-DE" dirty="0"/>
              <a:t>Teppichmesser, Schere</a:t>
            </a:r>
          </a:p>
          <a:p>
            <a:pPr marL="285750" indent="-285750">
              <a:buFont typeface="Arial" panose="020B0604020202020204" pitchFamily="34" charset="0"/>
              <a:buChar char="•"/>
            </a:pPr>
            <a:r>
              <a:rPr lang="de-DE" dirty="0"/>
              <a:t>Stift, Pinsel</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14</a:t>
            </a:fld>
            <a:endParaRPr lang="de-DE"/>
          </a:p>
        </p:txBody>
      </p:sp>
    </p:spTree>
    <p:extLst>
      <p:ext uri="{BB962C8B-B14F-4D97-AF65-F5344CB8AC3E}">
        <p14:creationId xmlns:p14="http://schemas.microsoft.com/office/powerpoint/2010/main" val="1282548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t>Schritt 1:</a:t>
            </a:r>
          </a:p>
          <a:p>
            <a:pPr marL="285750" indent="-285750">
              <a:buFont typeface="Arial" panose="020B0604020202020204" pitchFamily="34" charset="0"/>
              <a:buChar char="•"/>
            </a:pPr>
            <a:r>
              <a:rPr lang="de-DE" dirty="0"/>
              <a:t>Die Kleine und die große Kartonkiste nehmen.</a:t>
            </a:r>
          </a:p>
          <a:p>
            <a:pPr marL="285750" indent="-285750">
              <a:buFont typeface="Arial" panose="020B0604020202020204" pitchFamily="34" charset="0"/>
              <a:buChar char="•"/>
            </a:pPr>
            <a:r>
              <a:rPr lang="de-DE" dirty="0"/>
              <a:t>Die kleine Kiste sollte in die große passen, ggf. </a:t>
            </a:r>
            <a:r>
              <a:rPr lang="de-AT" dirty="0"/>
              <a:t>Kartonkisten zu schneiden.</a:t>
            </a:r>
          </a:p>
          <a:p>
            <a:pPr marL="285750" indent="-285750">
              <a:buFont typeface="Arial" panose="020B0604020202020204" pitchFamily="34" charset="0"/>
              <a:buChar char="•"/>
            </a:pPr>
            <a:r>
              <a:rPr lang="de-DE" dirty="0"/>
              <a:t>Um die Kisten möglichst „luftdicht“ zu gestalten, sämtliche Überlappungsstellen der Kisten mit dem breiten Klebeband überkleben.</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15</a:t>
            </a:fld>
            <a:endParaRPr lang="de-DE"/>
          </a:p>
        </p:txBody>
      </p:sp>
    </p:spTree>
    <p:extLst>
      <p:ext uri="{BB962C8B-B14F-4D97-AF65-F5344CB8AC3E}">
        <p14:creationId xmlns:p14="http://schemas.microsoft.com/office/powerpoint/2010/main" val="1259912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t>Schritt 2:</a:t>
            </a:r>
          </a:p>
          <a:p>
            <a:pPr marL="285750" indent="-285750">
              <a:buFont typeface="Arial" panose="020B0604020202020204" pitchFamily="34" charset="0"/>
              <a:buChar char="•"/>
            </a:pPr>
            <a:r>
              <a:rPr lang="de-DE" dirty="0"/>
              <a:t>Nehmt die Klorollen und halbiert oder drittelt sie, je nachdem wie groß der Unterschied der Kisten ist. Die kleine Kiste sollte, auf den Klorollen stehend, fast so hoch sein wie die große Kiste.</a:t>
            </a:r>
          </a:p>
          <a:p>
            <a:pPr marL="285750" indent="-285750">
              <a:buFont typeface="Arial" panose="020B0604020202020204" pitchFamily="34" charset="0"/>
              <a:buChar char="•"/>
            </a:pPr>
            <a:r>
              <a:rPr lang="de-DE" dirty="0"/>
              <a:t>Klebt die Klorollenteile auf dem Boden der großen Kiste fest.</a:t>
            </a:r>
          </a:p>
          <a:p>
            <a:pPr marL="285750" indent="-285750">
              <a:buFont typeface="Arial" panose="020B0604020202020204" pitchFamily="34" charset="0"/>
              <a:buChar char="•"/>
            </a:pPr>
            <a:r>
              <a:rPr lang="de-DE" dirty="0"/>
              <a:t>Während diese trocknen, -&gt; Schritt 3</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16</a:t>
            </a:fld>
            <a:endParaRPr lang="de-DE"/>
          </a:p>
        </p:txBody>
      </p:sp>
    </p:spTree>
    <p:extLst>
      <p:ext uri="{BB962C8B-B14F-4D97-AF65-F5344CB8AC3E}">
        <p14:creationId xmlns:p14="http://schemas.microsoft.com/office/powerpoint/2010/main" val="3459083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t>Schritt 3:</a:t>
            </a:r>
          </a:p>
          <a:p>
            <a:pPr marL="285750" indent="-285750">
              <a:buFont typeface="Arial" panose="020B0604020202020204" pitchFamily="34" charset="0"/>
              <a:buChar char="•"/>
            </a:pPr>
            <a:r>
              <a:rPr lang="de-DE" dirty="0"/>
              <a:t>Die Innenseite der kleinen Kiste schwarz anmalen.</a:t>
            </a:r>
          </a:p>
          <a:p>
            <a:pPr marL="285750" indent="-285750">
              <a:buFont typeface="Arial" panose="020B0604020202020204" pitchFamily="34" charset="0"/>
              <a:buChar char="•"/>
            </a:pPr>
            <a:r>
              <a:rPr lang="de-DE" dirty="0"/>
              <a:t>Die Farbe sollte relativ matt sein, um so viel Wärme aufzunehmen, wie geht. Ggf. eine zweite Schicht Farbe auftragen, sodass die Innenseite definitiv schwarz ist.</a:t>
            </a:r>
          </a:p>
          <a:p>
            <a:pPr marL="285750" indent="-285750">
              <a:buFont typeface="Arial" panose="020B0604020202020204" pitchFamily="34" charset="0"/>
              <a:buChar char="•"/>
            </a:pPr>
            <a:r>
              <a:rPr lang="de-DE" dirty="0"/>
              <a:t>Die Farbe trocknen lassen.</a:t>
            </a:r>
          </a:p>
          <a:p>
            <a:pPr marL="285750" indent="-285750">
              <a:buFont typeface="Arial" panose="020B0604020202020204" pitchFamily="34" charset="0"/>
              <a:buChar char="•"/>
            </a:pPr>
            <a:r>
              <a:rPr lang="de-DE" dirty="0"/>
              <a:t>Anschließend den Boden und die Seiten der großen Kiste mit zerknülltem Zeitungspapier ausfüllen.</a:t>
            </a:r>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17</a:t>
            </a:fld>
            <a:endParaRPr lang="de-DE"/>
          </a:p>
        </p:txBody>
      </p:sp>
    </p:spTree>
    <p:extLst>
      <p:ext uri="{BB962C8B-B14F-4D97-AF65-F5344CB8AC3E}">
        <p14:creationId xmlns:p14="http://schemas.microsoft.com/office/powerpoint/2010/main" val="4058587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t>Schritt 4:</a:t>
            </a:r>
          </a:p>
          <a:p>
            <a:pPr marL="171450" indent="-171450">
              <a:buFont typeface="Arial" panose="020B0604020202020204" pitchFamily="34" charset="0"/>
              <a:buChar char="•"/>
            </a:pPr>
            <a:r>
              <a:rPr lang="de-AT" dirty="0"/>
              <a:t>Für den Deckel l</a:t>
            </a:r>
            <a:r>
              <a:rPr lang="de-DE" sz="1200" b="0" i="0" u="none" strike="noStrike" kern="1200" baseline="0" dirty="0" err="1">
                <a:solidFill>
                  <a:schemeClr val="tx1"/>
                </a:solidFill>
                <a:latin typeface="+mn-lt"/>
                <a:ea typeface="+mn-ea"/>
                <a:cs typeface="+mn-cs"/>
              </a:rPr>
              <a:t>ege</a:t>
            </a:r>
            <a:r>
              <a:rPr lang="de-DE" sz="1200" b="0" i="0" u="none" strike="noStrike" kern="1200" baseline="0" dirty="0">
                <a:solidFill>
                  <a:schemeClr val="tx1"/>
                </a:solidFill>
                <a:latin typeface="+mn-lt"/>
                <a:ea typeface="+mn-ea"/>
                <a:cs typeface="+mn-cs"/>
              </a:rPr>
              <a:t> die Kartonplatte auf das Unterteil des Solarofens und schneiden Sie es so zu, dass auf allen Seiten etwa 10 Zentimeter überstehen.</a:t>
            </a:r>
          </a:p>
          <a:p>
            <a:pPr marL="171450"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Danach wird auf den langen Seiten jeweils ein Stück bis zu den Ecken des Unterteils eingeschnitten</a:t>
            </a:r>
          </a:p>
          <a:p>
            <a:pPr marL="171450"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Klappt die überstehenden Streifen nach unten und faltet die Laschen an den beiden Enden der kurzen Seiten um die Kartonecke.</a:t>
            </a:r>
          </a:p>
          <a:p>
            <a:pPr marL="171450"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Mit dem Streifen der langen Seite verkleben.</a:t>
            </a:r>
          </a:p>
          <a:p>
            <a:pPr marL="171450"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Dies wird an allen vier Ecken durchgeführt.</a:t>
            </a:r>
          </a:p>
          <a:p>
            <a:pPr marL="171450"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Der Deckel muss sich abnehmen und wieder auf das Unterteil setzen lassen. Er sollte genau passen.</a:t>
            </a:r>
          </a:p>
          <a:p>
            <a:pPr marL="171450"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Schneidet nun ein Loch in den Deckel, durch das die Sonne in den Solarofen scheint.</a:t>
            </a:r>
          </a:p>
          <a:p>
            <a:pPr marL="171450"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Es sollte etwa so groß sein, dass das obere Viertel der Innenseiten der kleinen Kiste nicht zu sehen ist.</a:t>
            </a:r>
          </a:p>
          <a:p>
            <a:pPr marL="171450"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Schneidet die Fensterfolie so aus, dass sie auf allen Seiten des Deckellochs übersteht.</a:t>
            </a:r>
          </a:p>
          <a:p>
            <a:pPr marL="171450"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Die Folie wird in die Unterseite des Deckels gelegt, zentriert und mit breitem Klebeband festgeklebt.</a:t>
            </a:r>
          </a:p>
        </p:txBody>
      </p:sp>
      <p:sp>
        <p:nvSpPr>
          <p:cNvPr id="4" name="Foliennummernplatzhalter 3"/>
          <p:cNvSpPr>
            <a:spLocks noGrp="1"/>
          </p:cNvSpPr>
          <p:nvPr>
            <p:ph type="sldNum" sz="quarter" idx="5"/>
          </p:nvPr>
        </p:nvSpPr>
        <p:spPr/>
        <p:txBody>
          <a:bodyPr/>
          <a:lstStyle/>
          <a:p>
            <a:fld id="{E7F37B36-256F-44A3-8EB0-0E1FC5470CC3}" type="slidenum">
              <a:rPr lang="de-DE" smtClean="0"/>
              <a:pPr/>
              <a:t>18</a:t>
            </a:fld>
            <a:endParaRPr lang="de-DE"/>
          </a:p>
        </p:txBody>
      </p:sp>
    </p:spTree>
    <p:extLst>
      <p:ext uri="{BB962C8B-B14F-4D97-AF65-F5344CB8AC3E}">
        <p14:creationId xmlns:p14="http://schemas.microsoft.com/office/powerpoint/2010/main" val="4154140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t>Schritt 5:</a:t>
            </a:r>
          </a:p>
          <a:p>
            <a:pPr marL="285750" indent="-285750">
              <a:buFont typeface="Arial" panose="020B0604020202020204" pitchFamily="34" charset="0"/>
              <a:buChar char="•"/>
            </a:pPr>
            <a:r>
              <a:rPr lang="de-DE" dirty="0"/>
              <a:t>Zweite Kartonplatte auf die Größe des Deckels zuschneiden.</a:t>
            </a:r>
          </a:p>
          <a:p>
            <a:pPr marL="285750" indent="-285750">
              <a:buFont typeface="Arial" panose="020B0604020202020204" pitchFamily="34" charset="0"/>
              <a:buChar char="•"/>
            </a:pPr>
            <a:r>
              <a:rPr lang="de-DE" dirty="0"/>
              <a:t>Eine Seite mit Aluminiumfolie bekleben.</a:t>
            </a:r>
          </a:p>
          <a:p>
            <a:pPr marL="285750" indent="-285750">
              <a:buFont typeface="Arial" panose="020B0604020202020204" pitchFamily="34" charset="0"/>
              <a:buChar char="•"/>
            </a:pPr>
            <a:r>
              <a:rPr lang="de-DE" dirty="0"/>
              <a:t>Die Aluminiumfolie soll die Sonnenstrahlen in den Solarofen reflektieren.</a:t>
            </a:r>
          </a:p>
          <a:p>
            <a:pPr marL="285750" indent="-285750">
              <a:buFont typeface="Arial" panose="020B0604020202020204" pitchFamily="34" charset="0"/>
              <a:buChar char="•"/>
            </a:pPr>
            <a:r>
              <a:rPr lang="de-DE" dirty="0"/>
              <a:t>Die Kartonplatte mit einem breiten Klebeband an die Kartonkante kleben, sodass Sie damit das Loch öffnen und schließen können.</a:t>
            </a:r>
          </a:p>
          <a:p>
            <a:pPr marL="285750" indent="-285750">
              <a:buFont typeface="Arial" panose="020B0604020202020204" pitchFamily="34" charset="0"/>
              <a:buChar char="•"/>
            </a:pPr>
            <a:r>
              <a:rPr lang="de-DE" dirty="0"/>
              <a:t>Nun benötigt ihr 2 Streifen Karton.</a:t>
            </a:r>
          </a:p>
          <a:p>
            <a:pPr marL="285750" indent="-285750">
              <a:buFont typeface="Arial" panose="020B0604020202020204" pitchFamily="34" charset="0"/>
              <a:buChar char="•"/>
            </a:pPr>
            <a:r>
              <a:rPr lang="de-DE" dirty="0"/>
              <a:t>Befestigt diese mit Stecknadeln auf der einen Seite am Reflektor und auf der anderen Seite am Unterteil.</a:t>
            </a:r>
          </a:p>
          <a:p>
            <a:pPr marL="285750" indent="-285750">
              <a:buFont typeface="Arial" panose="020B0604020202020204" pitchFamily="34" charset="0"/>
              <a:buChar char="•"/>
            </a:pPr>
            <a:r>
              <a:rPr lang="de-DE" dirty="0"/>
              <a:t>Damit kann der Reflektor so justiert werden, dass er möglichst viele Sonnenstrahlen in den Ofen reflektiert.</a:t>
            </a:r>
          </a:p>
          <a:p>
            <a:pPr marL="285750" indent="-285750">
              <a:buFont typeface="Arial" panose="020B0604020202020204" pitchFamily="34" charset="0"/>
              <a:buChar char="•"/>
            </a:pPr>
            <a:endParaRPr lang="de-DE" dirty="0"/>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19</a:t>
            </a:fld>
            <a:endParaRPr lang="de-DE"/>
          </a:p>
        </p:txBody>
      </p:sp>
    </p:spTree>
    <p:extLst>
      <p:ext uri="{BB962C8B-B14F-4D97-AF65-F5344CB8AC3E}">
        <p14:creationId xmlns:p14="http://schemas.microsoft.com/office/powerpoint/2010/main" val="1967906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sz="1200" kern="1200" dirty="0">
                <a:solidFill>
                  <a:schemeClr val="tx1"/>
                </a:solidFill>
                <a:effectLst/>
                <a:latin typeface="+mn-lt"/>
                <a:ea typeface="+mn-ea"/>
                <a:cs typeface="+mn-cs"/>
              </a:rPr>
              <a:t>Die Alufolie reflektiert Sonnenlicht und bündelt es im Karton.</a:t>
            </a:r>
          </a:p>
          <a:p>
            <a:pPr lvl="0"/>
            <a:r>
              <a:rPr lang="de-DE" sz="1200" kern="1200" dirty="0">
                <a:solidFill>
                  <a:schemeClr val="tx1"/>
                </a:solidFill>
                <a:effectLst/>
                <a:latin typeface="+mn-lt"/>
                <a:ea typeface="+mn-ea"/>
                <a:cs typeface="+mn-cs"/>
              </a:rPr>
              <a:t>Der schwarze Boden nimmt die Wärme gut auf.</a:t>
            </a:r>
          </a:p>
          <a:p>
            <a:pPr lvl="0"/>
            <a:r>
              <a:rPr lang="de-DE" sz="1200" kern="1200" dirty="0">
                <a:solidFill>
                  <a:schemeClr val="tx1"/>
                </a:solidFill>
                <a:effectLst/>
                <a:latin typeface="+mn-lt"/>
                <a:ea typeface="+mn-ea"/>
                <a:cs typeface="+mn-cs"/>
              </a:rPr>
              <a:t>Die Schüssel erwärmt sich durch die gesammelte Sonnenenergie.</a:t>
            </a:r>
          </a:p>
          <a:p>
            <a:r>
              <a:rPr lang="de-DE" sz="1200" kern="1200" dirty="0">
                <a:solidFill>
                  <a:schemeClr val="tx1"/>
                </a:solidFill>
                <a:effectLst/>
                <a:latin typeface="+mn-lt"/>
                <a:ea typeface="+mn-ea"/>
                <a:cs typeface="+mn-cs"/>
              </a:rPr>
              <a:t>Durch geschlossene Folie (optional) entsteht ein kleiner Treibhauseffekt – wie im Gewächshaus</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20</a:t>
            </a:fld>
            <a:endParaRPr lang="de-DE"/>
          </a:p>
        </p:txBody>
      </p:sp>
    </p:spTree>
    <p:extLst>
      <p:ext uri="{BB962C8B-B14F-4D97-AF65-F5344CB8AC3E}">
        <p14:creationId xmlns:p14="http://schemas.microsoft.com/office/powerpoint/2010/main" val="3590612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Was ist nachhaltige Energiewirtschaft?</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a:t>Nachhaltige Energiewirtschaft wird oft als Grüne Energie bezeichnet.</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Grüne Energie </a:t>
            </a:r>
            <a:r>
              <a:rPr lang="de-DE" dirty="0"/>
              <a:t>stammt aus natürlichen, erneuerbaren Quellen wie Sonne, Wind, Wasser, Biomasse und Erdwärme und ist eine klimafreundliche Alternative zu fossilen Brennstoffen, da sie keine oder kaum Treibhausgase freisetzt.</a:t>
            </a: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DE" dirty="0"/>
              <a:t>Solarenergie: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dirty="0"/>
              <a:t>Nutzung der Sonnenenergie zur Stromerzeugung (Photovoltaik) oder zur Wärmegewinnung (Solarthermie)</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a:t>Windenergie: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dirty="0"/>
              <a:t>Gewinnung von Strom aus der Bewegung der Rotorb</a:t>
            </a:r>
            <a:r>
              <a:rPr lang="de-DE" sz="1200" b="0" i="0" kern="1200" dirty="0">
                <a:solidFill>
                  <a:schemeClr val="tx1"/>
                </a:solidFill>
                <a:effectLst/>
                <a:latin typeface="+mn-lt"/>
                <a:ea typeface="+mn-ea"/>
                <a:cs typeface="+mn-cs"/>
              </a:rPr>
              <a:t>lätter. Die mechanische Energie wird von einem Generator in elektrische Energie umgewandelt</a:t>
            </a:r>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DE" dirty="0"/>
              <a:t>Wasserkraft: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sz="1200" b="0" i="0" kern="1200" dirty="0">
                <a:solidFill>
                  <a:schemeClr val="tx1"/>
                </a:solidFill>
                <a:effectLst/>
                <a:latin typeface="+mn-lt"/>
                <a:ea typeface="+mn-ea"/>
                <a:cs typeface="+mn-cs"/>
              </a:rPr>
              <a:t>Erzeugt Strom aus der kinetischen Energie von Wasser, z.B. in Lauf- und Speicherkraftwerken. </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Geothermie: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sz="1200" b="0" i="0" kern="1200" dirty="0">
                <a:solidFill>
                  <a:schemeClr val="tx1"/>
                </a:solidFill>
                <a:effectLst/>
                <a:latin typeface="+mn-lt"/>
                <a:ea typeface="+mn-ea"/>
                <a:cs typeface="+mn-cs"/>
              </a:rPr>
              <a:t>Nutzt die im Erdinneren gespeicherte Wärme. </a:t>
            </a:r>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DE" dirty="0"/>
              <a:t>Bioenergie: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dirty="0"/>
              <a:t>Biogasanlagen: </a:t>
            </a:r>
            <a:r>
              <a:rPr lang="de-DE" sz="1200" b="0" i="0" kern="1200" dirty="0">
                <a:solidFill>
                  <a:schemeClr val="tx1"/>
                </a:solidFill>
                <a:effectLst/>
                <a:latin typeface="+mn-lt"/>
                <a:ea typeface="+mn-ea"/>
                <a:cs typeface="+mn-cs"/>
              </a:rPr>
              <a:t>Stammt aus nachwachsenden Rohstoffen oder landwirtschaftlichen Abfällen wie Gülle, die in Biogasanlagen umgewandelt werden. </a:t>
            </a:r>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E7F37B36-256F-44A3-8EB0-0E1FC5470CC3}" type="slidenum">
              <a:rPr lang="de-DE" smtClean="0"/>
              <a:pPr/>
              <a:t>2</a:t>
            </a:fld>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BE84D-36F7-C541-2751-CA255961CD7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C66C394-7E8F-64F6-F773-3B36537CE5F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C995A2D-8928-0351-6AF4-AA4FCA8EC298}"/>
              </a:ext>
            </a:extLst>
          </p:cNvPr>
          <p:cNvSpPr>
            <a:spLocks noGrp="1"/>
          </p:cNvSpPr>
          <p:nvPr>
            <p:ph type="body" idx="1"/>
          </p:nvPr>
        </p:nvSpPr>
        <p:spPr/>
        <p:txBody>
          <a:bodyPr/>
          <a:lstStyle/>
          <a:p>
            <a:pPr marL="285750" indent="-285750">
              <a:buFont typeface="Arial" panose="020B0604020202020204" pitchFamily="34" charset="0"/>
              <a:buChar char="•"/>
            </a:pPr>
            <a:r>
              <a:rPr lang="de-DE" dirty="0"/>
              <a:t>Solarofen können im Leerlauf Temperaturen zwischen 140 und 205 °C erreichen.</a:t>
            </a:r>
          </a:p>
          <a:p>
            <a:pPr marL="285750" indent="-285750">
              <a:buFont typeface="Arial" panose="020B0604020202020204" pitchFamily="34" charset="0"/>
              <a:buChar char="•"/>
            </a:pPr>
            <a:r>
              <a:rPr lang="de-DE" dirty="0"/>
              <a:t>Es ist darauf zu achten, dass Topflappen oder isolierende Handschuhe benutzt werden, um Verbrennungen zu vermeiden.</a:t>
            </a:r>
          </a:p>
          <a:p>
            <a:pPr marL="285750" indent="-285750">
              <a:buFont typeface="Arial" panose="020B0604020202020204" pitchFamily="34" charset="0"/>
              <a:buChar char="•"/>
            </a:pPr>
            <a:r>
              <a:rPr lang="de-DE" dirty="0"/>
              <a:t>Die Augen dürfen nicht in den Reflexionsweg oder den Fokussierungsbereich geraten, um </a:t>
            </a:r>
            <a:r>
              <a:rPr lang="de-DE" dirty="0" err="1"/>
              <a:t>Blendgefahr</a:t>
            </a:r>
            <a:r>
              <a:rPr lang="de-DE" dirty="0"/>
              <a:t> auszuschließen.</a:t>
            </a:r>
          </a:p>
          <a:p>
            <a:pPr marL="285750" indent="-285750">
              <a:buFont typeface="Arial" panose="020B0604020202020204" pitchFamily="34" charset="0"/>
              <a:buChar char="•"/>
            </a:pPr>
            <a:r>
              <a:rPr lang="de-DE" dirty="0"/>
              <a:t>Beim Öffnen muss damit gerechnet werden, dass dem </a:t>
            </a:r>
            <a:r>
              <a:rPr lang="de-DE" dirty="0" err="1"/>
              <a:t>Kochraum</a:t>
            </a:r>
            <a:r>
              <a:rPr lang="de-DE" dirty="0"/>
              <a:t> heißer Wasserdampf entweicht. Der benutzte Behälter sollte nicht fest verschlossen sein, so dass Dampf </a:t>
            </a:r>
          </a:p>
        </p:txBody>
      </p:sp>
      <p:sp>
        <p:nvSpPr>
          <p:cNvPr id="4" name="Foliennummernplatzhalter 3">
            <a:extLst>
              <a:ext uri="{FF2B5EF4-FFF2-40B4-BE49-F238E27FC236}">
                <a16:creationId xmlns:a16="http://schemas.microsoft.com/office/drawing/2014/main" id="{D85CD203-9000-6295-566A-E25734457119}"/>
              </a:ext>
            </a:extLst>
          </p:cNvPr>
          <p:cNvSpPr>
            <a:spLocks noGrp="1"/>
          </p:cNvSpPr>
          <p:nvPr>
            <p:ph type="sldNum" sz="quarter" idx="5"/>
          </p:nvPr>
        </p:nvSpPr>
        <p:spPr/>
        <p:txBody>
          <a:bodyPr/>
          <a:lstStyle/>
          <a:p>
            <a:fld id="{E7F37B36-256F-44A3-8EB0-0E1FC5470CC3}" type="slidenum">
              <a:rPr lang="de-DE" smtClean="0"/>
              <a:pPr/>
              <a:t>21</a:t>
            </a:fld>
            <a:endParaRPr lang="de-DE"/>
          </a:p>
        </p:txBody>
      </p:sp>
    </p:spTree>
    <p:extLst>
      <p:ext uri="{BB962C8B-B14F-4D97-AF65-F5344CB8AC3E}">
        <p14:creationId xmlns:p14="http://schemas.microsoft.com/office/powerpoint/2010/main" val="1894222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E7F37B36-256F-44A3-8EB0-0E1FC5470CC3}" type="slidenum">
              <a:rPr lang="de-DE" smtClean="0"/>
              <a:pPr/>
              <a:t>26</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7500" lnSpcReduction="20000"/>
          </a:bodyPr>
          <a:lstStyle/>
          <a:p>
            <a:pPr marL="0" indent="0">
              <a:buFont typeface="Arial" panose="020B0604020202020204" pitchFamily="34" charset="0"/>
              <a:buNone/>
            </a:pPr>
            <a:r>
              <a:rPr lang="de-AT" b="1" dirty="0"/>
              <a:t>Vorteile:</a:t>
            </a:r>
          </a:p>
          <a:p>
            <a:pPr marL="285750" indent="-285750">
              <a:buFont typeface="Arial" panose="020B0604020202020204" pitchFamily="34" charset="0"/>
              <a:buChar char="•"/>
            </a:pPr>
            <a:r>
              <a:rPr lang="de-AT" dirty="0"/>
              <a:t>Klimaschutz ist auch immer Naturschutz, den durch den Klimawandel ändern sich die Temperaturen an Land und Wasser. Die saisonalen Bedingungen verändern sich und damit ändern sich die Umweltbedingungen für Pflanzen und Tiere. Vor allem spezialisierte Arten können sich dem Klimawandel nicht anpassen und sterben aus</a:t>
            </a:r>
          </a:p>
          <a:p>
            <a:pPr marL="285750" indent="-285750">
              <a:buFont typeface="Arial" panose="020B0604020202020204" pitchFamily="34" charset="0"/>
              <a:buChar char="•"/>
            </a:pPr>
            <a:r>
              <a:rPr lang="de-AT" dirty="0"/>
              <a:t>Luftreinhaltung: Die Verbrennung von Kohle, Erdöl und Erdgas führt zur Emission von Gasen und Partikeln, die Krankheiten verursachen (Bsp.: Lungenkrebs)</a:t>
            </a:r>
          </a:p>
          <a:p>
            <a:pPr marL="285750" indent="-285750">
              <a:buFont typeface="Arial" panose="020B0604020202020204" pitchFamily="34" charset="0"/>
              <a:buChar char="•"/>
            </a:pPr>
            <a:r>
              <a:rPr lang="de-AT" dirty="0"/>
              <a:t>Unerschöpfliche Quellen: Sonne, Wind, fließendes Wasser, Erdwärme wird es in Menschen-Zeiträumen immer geben</a:t>
            </a:r>
          </a:p>
          <a:p>
            <a:pPr marL="285750" indent="-285750">
              <a:buFont typeface="Arial" panose="020B0604020202020204" pitchFamily="34" charset="0"/>
              <a:buChar char="•"/>
            </a:pPr>
            <a:r>
              <a:rPr lang="de-AT" dirty="0"/>
              <a:t>Energieunabhängigkeit: Der Ausbau von erneuerbaren Energien sorgt für eine regional besser verteilte Energieverfügbarkeit und kann die Regionalität stärken</a:t>
            </a:r>
          </a:p>
          <a:p>
            <a:pPr marL="285750" indent="-285750">
              <a:buFont typeface="Arial" panose="020B0604020202020204" pitchFamily="34" charset="0"/>
              <a:buChar char="•"/>
            </a:pPr>
            <a:r>
              <a:rPr lang="de-AT" dirty="0"/>
              <a:t>Arbeitsplätze: Erneuerbare Energien bieten eine Menge neuer Arbeitsplätze: Forschung und Verbesserung, Herstellung, Transport, Montage und Reparatur -&gt; diese können ebenfalls regionale Firmen stärken</a:t>
            </a:r>
          </a:p>
          <a:p>
            <a:pPr marL="285750" indent="-285750">
              <a:buFont typeface="Arial" panose="020B0604020202020204" pitchFamily="34" charset="0"/>
              <a:buChar char="•"/>
            </a:pPr>
            <a:r>
              <a:rPr lang="de-AT" dirty="0"/>
              <a:t>Kosten: langfristig werden Strompreise durch erneuerbare Energien sinken</a:t>
            </a:r>
          </a:p>
          <a:p>
            <a:endParaRPr lang="de-DE" dirty="0"/>
          </a:p>
          <a:p>
            <a:r>
              <a:rPr lang="de-AT" b="1" dirty="0"/>
              <a:t>Nachteile</a:t>
            </a:r>
          </a:p>
          <a:p>
            <a:pPr marL="285750" indent="-285750">
              <a:buFont typeface="Arial" panose="020B0604020202020204" pitchFamily="34" charset="0"/>
              <a:buChar char="•"/>
            </a:pPr>
            <a:r>
              <a:rPr lang="de-AT" dirty="0"/>
              <a:t>Schwankende Verfügbarkeit: nicht immer scheint die Sonne und auch Windenergie ist nicht 24/7 das ganze Jahr verfügbar -&gt; andere erneuerbare Energien müssen die Zwischenzeiträume abdecken</a:t>
            </a:r>
          </a:p>
          <a:p>
            <a:pPr marL="285750" indent="-285750">
              <a:buFont typeface="Arial" panose="020B0604020202020204" pitchFamily="34" charset="0"/>
              <a:buChar char="•"/>
            </a:pPr>
            <a:r>
              <a:rPr lang="de-AT" dirty="0"/>
              <a:t>Hohe Flächenbedarf: Wind und Sonne benötigen große Flächen -&gt; dennoch können vor allem bei Photovoltaik bereits versiegelte Flächen genutzt werden, wie Häuserdächer</a:t>
            </a:r>
          </a:p>
          <a:p>
            <a:pPr marL="285750" indent="-285750">
              <a:buFont typeface="Arial" panose="020B0604020202020204" pitchFamily="34" charset="0"/>
              <a:buChar char="•"/>
            </a:pPr>
            <a:r>
              <a:rPr lang="de-AT" dirty="0"/>
              <a:t>Infrastruktur: noch ist keine gute Strominfrastruktur in Deutschland verfügbar, Speicherkapazitäten fehlen -&gt; Regionale Stromgewinnung fördert die Unabhängigkeit von Dörfern und Städten</a:t>
            </a:r>
          </a:p>
          <a:p>
            <a:pPr marL="285750" indent="-285750">
              <a:buFont typeface="Arial" panose="020B0604020202020204" pitchFamily="34" charset="0"/>
              <a:buChar char="•"/>
            </a:pPr>
            <a:r>
              <a:rPr lang="de-AT" dirty="0"/>
              <a:t>Materialabhängigkeit: für viele erneuerbare Energien werden Seltene Erden benötigt, diese werden derzeit zu 70% in China abgebaut -&gt; Recycling muss vorangetrieben werden und die Lieferketten müssen diversifiziert werden</a:t>
            </a:r>
          </a:p>
          <a:p>
            <a:pPr marL="285750" indent="-285750">
              <a:buFont typeface="Arial" panose="020B0604020202020204" pitchFamily="34" charset="0"/>
              <a:buChar char="•"/>
            </a:pPr>
            <a:r>
              <a:rPr lang="de-AT" dirty="0"/>
              <a:t>Ressourcen &amp; Abfall: derzeit wird nicht im großen Stil recycelt, deshalb fällt eine Menge Abfall an -&gt; alte Bauten müssen besser gesammelt und aufgearbeitet werden</a:t>
            </a:r>
          </a:p>
          <a:p>
            <a:pPr marL="285750" indent="-285750">
              <a:buFont typeface="Arial" panose="020B0604020202020204" pitchFamily="34" charset="0"/>
              <a:buChar char="•"/>
            </a:pPr>
            <a:r>
              <a:rPr lang="de-AT" dirty="0"/>
              <a:t>Auswirkungen auf Natur: der Abbau der Rohstoffe hat große Umweltauswirkungen und auch der Bau von Anlagen kann durch den Flächenbedarf Jagd- und Brutgebiete zerschneiden. Außerdem werden Tiere durch die Veränderung des Mikroklimas (Photovoltaik) und der Rotation (Windkraft) gestört. -&gt; bereits versiegelte Flächen nutzen und Zerschneidung von weiteren Landschaften vermeiden, Windräder bei Flug von Fledermäusen abschalten (wird bei einigen Anlagen bereits betrieben)</a:t>
            </a:r>
            <a:endParaRPr lang="de-DE" dirty="0"/>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a:t>
            </a:fld>
            <a:endParaRPr lang="de-DE"/>
          </a:p>
        </p:txBody>
      </p:sp>
    </p:spTree>
    <p:extLst>
      <p:ext uri="{BB962C8B-B14F-4D97-AF65-F5344CB8AC3E}">
        <p14:creationId xmlns:p14="http://schemas.microsoft.com/office/powerpoint/2010/main" val="1388623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t>Photovoltaik</a:t>
            </a:r>
          </a:p>
          <a:p>
            <a:pPr marL="285750" indent="-285750">
              <a:buFont typeface="Arial" panose="020B0604020202020204" pitchFamily="34" charset="0"/>
              <a:buChar char="•"/>
            </a:pPr>
            <a:r>
              <a:rPr lang="de-DE" dirty="0"/>
              <a:t>Sonnenstrahlen werden direkt in Strom verwandelt</a:t>
            </a:r>
          </a:p>
          <a:p>
            <a:pPr marL="742950" lvl="1" indent="-285750">
              <a:buFont typeface="Arial" panose="020B0604020202020204" pitchFamily="34" charset="0"/>
              <a:buChar char="•"/>
            </a:pPr>
            <a:r>
              <a:rPr lang="de-DE" sz="1200" b="0" i="0" kern="1200" dirty="0">
                <a:solidFill>
                  <a:schemeClr val="tx1"/>
                </a:solidFill>
                <a:effectLst/>
                <a:latin typeface="+mn-lt"/>
                <a:ea typeface="+mn-ea"/>
                <a:cs typeface="+mn-cs"/>
              </a:rPr>
              <a:t>Sonnenlicht (Photonen) trifft auf die Solarzelle, die aus zwei Schichten Silizium besteht, die ein elektrisches Feld bilden.</a:t>
            </a:r>
          </a:p>
          <a:p>
            <a:pPr marL="742950" lvl="1" indent="-285750">
              <a:buFont typeface="Arial" panose="020B0604020202020204" pitchFamily="34" charset="0"/>
              <a:buChar char="•"/>
            </a:pPr>
            <a:r>
              <a:rPr lang="de-DE" dirty="0"/>
              <a:t>Elektronen werden freigesetzt: Die Energie des Sonnenlichts regt die Elektronen in diesen Schichten an und setzt sie frei.</a:t>
            </a:r>
          </a:p>
          <a:p>
            <a:pPr marL="742950" lvl="1" indent="-285750">
              <a:buFont typeface="Arial" panose="020B0604020202020204" pitchFamily="34" charset="0"/>
              <a:buChar char="•"/>
            </a:pPr>
            <a:r>
              <a:rPr lang="de-DE" dirty="0"/>
              <a:t>Das elektrische Feld der Solarzelle treibt die Elektronen in eine Richtung, wodurch ein Gleichstrom entsteht.</a:t>
            </a:r>
          </a:p>
          <a:p>
            <a:pPr marL="742950" lvl="1" indent="-285750">
              <a:buFont typeface="Arial" panose="020B0604020202020204" pitchFamily="34" charset="0"/>
              <a:buChar char="•"/>
            </a:pPr>
            <a:r>
              <a:rPr lang="de-DE" dirty="0"/>
              <a:t>Dieser Gleichstrom wird zum Wechselrichter geleitet, der ihn in netzkonformen Wechselstrom umwandelt.</a:t>
            </a:r>
          </a:p>
          <a:p>
            <a:pPr marL="285750" indent="-285750">
              <a:buFont typeface="Arial" panose="020B0604020202020204" pitchFamily="34" charset="0"/>
              <a:buChar char="•"/>
            </a:pPr>
            <a:r>
              <a:rPr lang="de-DE" dirty="0"/>
              <a:t>überschüssiger Strom kann somit ins Stromnetz eingespeist werden</a:t>
            </a:r>
          </a:p>
          <a:p>
            <a:endParaRPr lang="de-DE" dirty="0"/>
          </a:p>
          <a:p>
            <a:r>
              <a:rPr lang="de-AT" b="1" dirty="0"/>
              <a:t>Solarthermie</a:t>
            </a:r>
          </a:p>
          <a:p>
            <a:pPr marL="285750" indent="-285750">
              <a:buFont typeface="Arial" panose="020B0604020202020204" pitchFamily="34" charset="0"/>
              <a:buChar char="•"/>
            </a:pPr>
            <a:r>
              <a:rPr lang="de-DE" dirty="0"/>
              <a:t>Sonnenstrahlen werden in thermische Energie umgewandelt</a:t>
            </a:r>
          </a:p>
          <a:p>
            <a:pPr marL="742950" lvl="1" indent="-285750">
              <a:buFont typeface="Arial" panose="020B0604020202020204" pitchFamily="34" charset="0"/>
              <a:buChar char="•"/>
            </a:pPr>
            <a:r>
              <a:rPr lang="de-DE" dirty="0"/>
              <a:t>Die dunklen Kollektoren absorbieren die Wärmestrahlen der Sonne und erhitzen eine Wasser-Glykol-Mischung</a:t>
            </a:r>
          </a:p>
          <a:p>
            <a:pPr marL="742950" lvl="1" indent="-285750">
              <a:buFont typeface="Arial" panose="020B0604020202020204" pitchFamily="34" charset="0"/>
              <a:buChar char="•"/>
            </a:pPr>
            <a:r>
              <a:rPr lang="de-DE" dirty="0"/>
              <a:t>Die warme Flüssigkeit wird gespeichert</a:t>
            </a:r>
          </a:p>
          <a:p>
            <a:pPr marL="285750" indent="-285750">
              <a:buFont typeface="Arial" panose="020B0604020202020204" pitchFamily="34" charset="0"/>
              <a:buChar char="•"/>
            </a:pPr>
            <a:r>
              <a:rPr lang="de-DE" dirty="0"/>
              <a:t>Unterstützung von Heizungssystemen</a:t>
            </a:r>
            <a:r>
              <a:rPr lang="de-DE" sz="1200" kern="1200" dirty="0">
                <a:solidFill>
                  <a:schemeClr val="tx1"/>
                </a:solidFill>
                <a:effectLst/>
                <a:latin typeface="+mn-lt"/>
                <a:ea typeface="+mn-ea"/>
                <a:cs typeface="+mn-cs"/>
              </a:rPr>
              <a:t>, speziell im Sommer, wenn die Heizlüfter gering ist</a:t>
            </a:r>
          </a:p>
          <a:p>
            <a:pPr marL="285750" indent="-285750">
              <a:buFont typeface="Arial" panose="020B0604020202020204" pitchFamily="34" charset="0"/>
              <a:buChar char="•"/>
            </a:pPr>
            <a:r>
              <a:rPr lang="de-DE" sz="1200" kern="1200" dirty="0">
                <a:solidFill>
                  <a:schemeClr val="tx1"/>
                </a:solidFill>
                <a:effectLst/>
                <a:latin typeface="+mn-lt"/>
                <a:ea typeface="+mn-ea"/>
                <a:cs typeface="+mn-cs"/>
              </a:rPr>
              <a:t>Warmwasserbereitung: bis zu 70% Deckung des Energiebedarfs von Warmwasserzubereitung</a:t>
            </a:r>
          </a:p>
          <a:p>
            <a:pPr marL="0" indent="0">
              <a:buFont typeface="Arial" panose="020B0604020202020204" pitchFamily="34" charset="0"/>
              <a:buNone/>
            </a:pPr>
            <a:endParaRPr lang="de-DE" dirty="0"/>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4</a:t>
            </a:fld>
            <a:endParaRPr lang="de-DE"/>
          </a:p>
        </p:txBody>
      </p:sp>
    </p:spTree>
    <p:extLst>
      <p:ext uri="{BB962C8B-B14F-4D97-AF65-F5344CB8AC3E}">
        <p14:creationId xmlns:p14="http://schemas.microsoft.com/office/powerpoint/2010/main" val="1939019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t>Weltweit</a:t>
            </a:r>
          </a:p>
          <a:p>
            <a:pPr marL="285750" indent="-285750">
              <a:buFont typeface="Arial" panose="020B0604020202020204" pitchFamily="34" charset="0"/>
              <a:buChar char="•"/>
            </a:pPr>
            <a:r>
              <a:rPr lang="de-AT" dirty="0"/>
              <a:t>Zählt zu den günstigsten Energieformen</a:t>
            </a:r>
          </a:p>
          <a:p>
            <a:pPr marL="285750" indent="-285750">
              <a:buFont typeface="Arial" panose="020B0604020202020204" pitchFamily="34" charset="0"/>
              <a:buChar char="•"/>
            </a:pPr>
            <a:r>
              <a:rPr lang="de-DE" dirty="0"/>
              <a:t>Photovoltaik lieferte erstmals mehr als 10 % des weltweiten Stromverbrauchs (Stand 2025)</a:t>
            </a:r>
          </a:p>
          <a:p>
            <a:pPr marL="285750" indent="-285750">
              <a:buFont typeface="Arial" panose="020B0604020202020204" pitchFamily="34" charset="0"/>
              <a:buChar char="•"/>
            </a:pPr>
            <a:r>
              <a:rPr lang="de-DE"/>
              <a:t>Ausbau-Boom vor allem </a:t>
            </a:r>
            <a:r>
              <a:rPr lang="de-DE" dirty="0"/>
              <a:t>in Asien (insbesondere China): D</a:t>
            </a:r>
            <a:r>
              <a:rPr lang="de-DE" sz="1200" b="0" i="0" kern="1200" dirty="0">
                <a:solidFill>
                  <a:schemeClr val="tx1"/>
                </a:solidFill>
                <a:effectLst/>
                <a:latin typeface="+mn-lt"/>
                <a:ea typeface="+mn-ea"/>
                <a:cs typeface="+mn-cs"/>
              </a:rPr>
              <a:t>ie installierte Leistung in China stieg mittlerweile auf </a:t>
            </a:r>
            <a:r>
              <a:rPr lang="de-DE" sz="1200" b="1" i="0" kern="1200" dirty="0">
                <a:solidFill>
                  <a:schemeClr val="tx1"/>
                </a:solidFill>
                <a:effectLst/>
                <a:latin typeface="+mn-lt"/>
                <a:ea typeface="+mn-ea"/>
                <a:cs typeface="+mn-cs"/>
              </a:rPr>
              <a:t>mehr als das Zehnfache des deutschen Solarbestands</a:t>
            </a:r>
            <a:r>
              <a:rPr lang="de-DE" sz="1200" b="0" i="0" kern="1200" dirty="0">
                <a:solidFill>
                  <a:schemeClr val="tx1"/>
                </a:solidFill>
                <a:effectLst/>
                <a:latin typeface="+mn-lt"/>
                <a:ea typeface="+mn-ea"/>
                <a:cs typeface="+mn-cs"/>
              </a:rPr>
              <a:t> an. Auch Indien, Japan und Vietnam fördern und bauen die Solarenergie stark aus (Stand 2025)</a:t>
            </a:r>
            <a:endParaRPr lang="de-DE" dirty="0"/>
          </a:p>
          <a:p>
            <a:pPr marL="285750" indent="-285750">
              <a:buFont typeface="Arial" panose="020B0604020202020204" pitchFamily="34" charset="0"/>
              <a:buChar char="•"/>
            </a:pPr>
            <a:r>
              <a:rPr lang="de-DE" dirty="0"/>
              <a:t>PV-Leistung in 23 Länder mehr als 10 Gigawatt und in 5 Ländern sogar über 100 Gigawatt (Stand 2025)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FF0000"/>
                </a:solidFill>
              </a:rPr>
              <a:t>Prognose: Solarenergie wird bis 2050 zu einer der Hauptquelle der weltweiten Stromversorgung.</a:t>
            </a:r>
          </a:p>
          <a:p>
            <a:endParaRPr lang="de-DE" dirty="0"/>
          </a:p>
          <a:p>
            <a:r>
              <a:rPr lang="de-AT" b="1" dirty="0"/>
              <a:t>Deutschland</a:t>
            </a:r>
          </a:p>
          <a:p>
            <a:pPr marL="285750" indent="-285750">
              <a:buFont typeface="Arial" panose="020B0604020202020204" pitchFamily="34" charset="0"/>
              <a:buChar char="•"/>
            </a:pPr>
            <a:r>
              <a:rPr lang="de-DE" dirty="0"/>
              <a:t>Nach Windkraft wichtigste erneuerbare  Energiequelle mit über 25% an erneuerbarer Stromerzeugung (Stand 2025)</a:t>
            </a:r>
          </a:p>
          <a:p>
            <a:pPr marL="285750" indent="-285750">
              <a:buFont typeface="Arial" panose="020B0604020202020204" pitchFamily="34" charset="0"/>
              <a:buChar char="•"/>
            </a:pPr>
            <a:r>
              <a:rPr lang="de-DE" dirty="0"/>
              <a:t>Anteil von PV an Stromerzeugung: 18,2 % (Stand 2025)</a:t>
            </a:r>
          </a:p>
          <a:p>
            <a:pPr marL="285750" indent="-285750">
              <a:buFont typeface="Arial" panose="020B0604020202020204" pitchFamily="34" charset="0"/>
              <a:buChar char="•"/>
            </a:pPr>
            <a:r>
              <a:rPr lang="de-DE" dirty="0"/>
              <a:t>Ca. 730.000 Balkonkraftwerken (Stand 2025)</a:t>
            </a:r>
          </a:p>
          <a:p>
            <a:pPr marL="285750" indent="-285750">
              <a:buFont typeface="Arial" panose="020B0604020202020204" pitchFamily="34" charset="0"/>
              <a:buChar char="•"/>
            </a:pPr>
            <a:r>
              <a:rPr lang="de-DE" dirty="0"/>
              <a:t>Ca. 104.500 Arbeitsplätze</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5</a:t>
            </a:fld>
            <a:endParaRPr lang="de-DE"/>
          </a:p>
        </p:txBody>
      </p:sp>
    </p:spTree>
    <p:extLst>
      <p:ext uri="{BB962C8B-B14F-4D97-AF65-F5344CB8AC3E}">
        <p14:creationId xmlns:p14="http://schemas.microsoft.com/office/powerpoint/2010/main" val="3586122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r>
              <a:rPr lang="de-AT" b="1" dirty="0"/>
              <a:t>Weltweit</a:t>
            </a:r>
          </a:p>
          <a:p>
            <a:pPr marL="285750" indent="-285750">
              <a:buFont typeface="Arial" panose="020B0604020202020204" pitchFamily="34" charset="0"/>
              <a:buChar char="•"/>
            </a:pPr>
            <a:r>
              <a:rPr lang="de-DE" dirty="0"/>
              <a:t>Die solare Warmwasserbereitung und Raumheizung in Gebäuden bleibt in den meisten Weltregionen nach wie vor das dominierende Anwendungsfeld</a:t>
            </a:r>
          </a:p>
          <a:p>
            <a:pPr marL="285750" indent="-285750">
              <a:buFont typeface="Arial" panose="020B0604020202020204" pitchFamily="34" charset="0"/>
              <a:buChar char="•"/>
            </a:pPr>
            <a:r>
              <a:rPr lang="de-DE" dirty="0"/>
              <a:t>Zunahme bei Industrie- und Fernwärmeunternehmen</a:t>
            </a:r>
          </a:p>
          <a:p>
            <a:pPr marL="285750" indent="-285750">
              <a:buFont typeface="Arial" panose="020B0604020202020204" pitchFamily="34" charset="0"/>
              <a:buChar char="•"/>
            </a:pPr>
            <a:r>
              <a:rPr lang="de-DE" dirty="0"/>
              <a:t>Aktuell nutzen 346 Städte weltweit Solarenergie, die in ihre Fernwärmenetze integriert ist (Stand 2025)</a:t>
            </a:r>
          </a:p>
          <a:p>
            <a:pPr marL="285750" indent="-285750">
              <a:buFont typeface="Arial" panose="020B0604020202020204" pitchFamily="34" charset="0"/>
              <a:buChar char="•"/>
            </a:pPr>
            <a:r>
              <a:rPr lang="de-DE" dirty="0"/>
              <a:t>China dominiert den Markt für Solarwärme. Nicht nur wurden im Reich der Mitte im vergangenen Jahr die meisten Sonnenkollektoren zur Gebäudeheizung und für Wärmenetze abgesetzt, sondern auch zur Prozesswärmeerzeugung</a:t>
            </a:r>
          </a:p>
          <a:p>
            <a:pPr marL="0" indent="0">
              <a:buFont typeface="Arial" panose="020B0604020202020204" pitchFamily="34" charset="0"/>
              <a:buNone/>
            </a:pPr>
            <a:endParaRPr lang="de-DE" dirty="0"/>
          </a:p>
          <a:p>
            <a:pPr marL="0" indent="0">
              <a:buFont typeface="Arial" panose="020B0604020202020204" pitchFamily="34" charset="0"/>
              <a:buNone/>
            </a:pPr>
            <a:r>
              <a:rPr lang="de-DE" b="1" dirty="0"/>
              <a:t>Deutschland</a:t>
            </a:r>
          </a:p>
          <a:p>
            <a:pPr marL="285750" indent="-285750">
              <a:buFont typeface="Arial" panose="020B0604020202020204" pitchFamily="34" charset="0"/>
              <a:buChar char="•"/>
            </a:pPr>
            <a:r>
              <a:rPr lang="de-AT" dirty="0"/>
              <a:t>Überwiegend private Haushalte: Warmwasser und Heizungsunterstützung</a:t>
            </a:r>
          </a:p>
          <a:p>
            <a:pPr marL="285750" indent="-285750">
              <a:buFont typeface="Arial" panose="020B0604020202020204" pitchFamily="34" charset="0"/>
              <a:buChar char="•"/>
            </a:pPr>
            <a:r>
              <a:rPr lang="de-DE" dirty="0"/>
              <a:t>Zunahme von solarer Fernwärme, die meisten Bundesländer besitzen inzwischen </a:t>
            </a:r>
            <a:r>
              <a:rPr lang="de-DE" sz="1200" b="0" i="0" kern="1200" dirty="0">
                <a:solidFill>
                  <a:schemeClr val="tx1"/>
                </a:solidFill>
                <a:effectLst/>
                <a:latin typeface="+mn-lt"/>
                <a:ea typeface="+mn-ea"/>
                <a:cs typeface="+mn-cs"/>
              </a:rPr>
              <a:t>Fernwärme-Solarthermieanlagen</a:t>
            </a:r>
            <a:endParaRPr lang="de-DE" dirty="0"/>
          </a:p>
          <a:p>
            <a:pPr marL="285750" indent="-285750">
              <a:buFont typeface="Arial" panose="020B0604020202020204" pitchFamily="34" charset="0"/>
              <a:buChar char="•"/>
            </a:pPr>
            <a:r>
              <a:rPr lang="de-DE" dirty="0"/>
              <a:t>Leipzig: größte Solarthermieanlage in Deutschland, Inbetriebnahme 2026</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10"/>
          </p:nvPr>
        </p:nvSpPr>
        <p:spPr/>
        <p:txBody>
          <a:bodyPr/>
          <a:lstStyle/>
          <a:p>
            <a:fld id="{E7F37B36-256F-44A3-8EB0-0E1FC5470CC3}" type="slidenum">
              <a:rPr lang="de-DE" smtClean="0"/>
              <a:pPr/>
              <a:t>6</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t>Weltweit</a:t>
            </a:r>
            <a:r>
              <a:rPr lang="de-AT"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Solarkocher in afrikanischen und asiatischen Ländern verringern die Holzabhängigkeit und die Kosten in der Bevölkerung und verbessern die Lebensqualität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Erfolgreiche Einführung bei der Bevölkerung in Regionen von Mali, Burkina Faso und Senegal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größte Solarküche (in Indien) kann für bis zu 18.000 Personen kochen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Zum Einsatz kommen hauptsächlich Boxkocher, </a:t>
            </a:r>
            <a:r>
              <a:rPr lang="de-DE" sz="1200" b="0" i="0" kern="1200" dirty="0" err="1">
                <a:solidFill>
                  <a:schemeClr val="tx1"/>
                </a:solidFill>
                <a:effectLst/>
                <a:latin typeface="+mn-lt"/>
                <a:ea typeface="+mn-ea"/>
                <a:cs typeface="+mn-cs"/>
              </a:rPr>
              <a:t>Parabolkocher</a:t>
            </a:r>
            <a:r>
              <a:rPr lang="de-DE" sz="1200" b="0" i="0" kern="1200" dirty="0">
                <a:solidFill>
                  <a:schemeClr val="tx1"/>
                </a:solidFill>
                <a:effectLst/>
                <a:latin typeface="+mn-lt"/>
                <a:ea typeface="+mn-ea"/>
                <a:cs typeface="+mn-cs"/>
              </a:rPr>
              <a:t> und neuartige Solaröfen, die zum Teil die Wärme speichern können. Es gibt auch Systeme, die Sonnenlicht in Dampf umwandeln, um das Kochen in der Küche zu ermöglichen.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Vorteile: Kostenlos nach der Anschaffung, sauber, reduziert Rauchvergiftungen und Holzverbrauch.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Herausforderungen: Funktioniert nur bei Sonnenschein, längere Garzeiten, Akzeptanz der Technologie in einigen Regionen geringer.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a:solidFill>
                  <a:schemeClr val="tx1"/>
                </a:solidFill>
                <a:effectLst/>
                <a:latin typeface="+mn-lt"/>
                <a:ea typeface="+mn-ea"/>
                <a:cs typeface="+mn-cs"/>
              </a:rPr>
              <a:t>Gewerblichen Nutzung in Färbereien, zur Seifenherstellung, Saftproduktion, Aufbereitung von Naturfasern für Flechtarbeiten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kern="1200" dirty="0">
                <a:solidFill>
                  <a:schemeClr val="tx1"/>
                </a:solidFill>
                <a:effectLst/>
                <a:latin typeface="+mn-lt"/>
                <a:ea typeface="+mn-ea"/>
                <a:cs typeface="+mn-cs"/>
              </a:rPr>
              <a:t>Deutschland: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a:solidFill>
                  <a:schemeClr val="tx1"/>
                </a:solidFill>
                <a:effectLst/>
                <a:latin typeface="+mn-lt"/>
                <a:ea typeface="+mn-ea"/>
                <a:cs typeface="+mn-cs"/>
              </a:rPr>
              <a:t>Solarkocher wird bei uns in der Freizeit/beim Camping eingesetzt =&gt; Wetter abhängig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7</a:t>
            </a:fld>
            <a:endParaRPr lang="de-DE"/>
          </a:p>
        </p:txBody>
      </p:sp>
    </p:spTree>
    <p:extLst>
      <p:ext uri="{BB962C8B-B14F-4D97-AF65-F5344CB8AC3E}">
        <p14:creationId xmlns:p14="http://schemas.microsoft.com/office/powerpoint/2010/main" val="2832083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sz="1200" kern="1200" dirty="0">
                <a:solidFill>
                  <a:schemeClr val="tx1"/>
                </a:solidFill>
                <a:effectLst/>
                <a:latin typeface="+mn-lt"/>
                <a:ea typeface="+mn-ea"/>
                <a:cs typeface="+mn-cs"/>
              </a:rPr>
              <a:t>1. Eine </a:t>
            </a:r>
            <a:r>
              <a:rPr lang="de-DE" sz="1200" kern="1200" dirty="0" err="1">
                <a:solidFill>
                  <a:schemeClr val="tx1"/>
                </a:solidFill>
                <a:effectLst/>
                <a:latin typeface="+mn-lt"/>
                <a:ea typeface="+mn-ea"/>
                <a:cs typeface="+mn-cs"/>
              </a:rPr>
              <a:t>Parabolform</a:t>
            </a:r>
            <a:r>
              <a:rPr lang="de-DE" sz="1200" kern="1200" dirty="0">
                <a:solidFill>
                  <a:schemeClr val="tx1"/>
                </a:solidFill>
                <a:effectLst/>
                <a:latin typeface="+mn-lt"/>
                <a:ea typeface="+mn-ea"/>
                <a:cs typeface="+mn-cs"/>
              </a:rPr>
              <a:t> vorbereiten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Für einen einfachen Solarkocher reicht eine </a:t>
            </a:r>
            <a:r>
              <a:rPr lang="de-DE" sz="1200" b="1" kern="1200" dirty="0">
                <a:solidFill>
                  <a:schemeClr val="tx1"/>
                </a:solidFill>
                <a:effectLst/>
                <a:latin typeface="+mn-lt"/>
                <a:ea typeface="+mn-ea"/>
                <a:cs typeface="+mn-cs"/>
              </a:rPr>
              <a:t>runde Schüssel</a:t>
            </a:r>
            <a:r>
              <a:rPr lang="de-DE" sz="1200" kern="1200" dirty="0">
                <a:solidFill>
                  <a:schemeClr val="tx1"/>
                </a:solidFill>
                <a:effectLst/>
                <a:latin typeface="+mn-lt"/>
                <a:ea typeface="+mn-ea"/>
                <a:cs typeface="+mn-cs"/>
              </a:rPr>
              <a:t> als Vorlage:</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Einen großen Kreis auf Karton zeichnen (Durchmesser ca. 60–80 cm).</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Kreis ausschneiden.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Den Kreis in 12–16 „Tortenstücke“ einteilen.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Diese Stücke aber nicht trennen – nur Linien einzeichnen!</a:t>
            </a:r>
          </a:p>
          <a:p>
            <a:pPr marL="0" lvl="0" indent="0">
              <a:buFont typeface="Arial" panose="020B0604020202020204" pitchFamily="34" charset="0"/>
              <a:buNone/>
            </a:pPr>
            <a:r>
              <a:rPr lang="de-DE" sz="1200" kern="1200" dirty="0">
                <a:solidFill>
                  <a:schemeClr val="tx1"/>
                </a:solidFill>
                <a:effectLst/>
                <a:latin typeface="+mn-lt"/>
                <a:ea typeface="+mn-ea"/>
                <a:cs typeface="+mn-cs"/>
              </a:rPr>
              <a:t>-&gt; So kannst du später die </a:t>
            </a:r>
            <a:r>
              <a:rPr lang="de-DE" sz="1200" kern="1200" dirty="0" err="1">
                <a:solidFill>
                  <a:schemeClr val="tx1"/>
                </a:solidFill>
                <a:effectLst/>
                <a:latin typeface="+mn-lt"/>
                <a:ea typeface="+mn-ea"/>
                <a:cs typeface="+mn-cs"/>
              </a:rPr>
              <a:t>Parabolform</a:t>
            </a:r>
            <a:r>
              <a:rPr lang="de-DE" sz="1200" kern="1200" dirty="0">
                <a:solidFill>
                  <a:schemeClr val="tx1"/>
                </a:solidFill>
                <a:effectLst/>
                <a:latin typeface="+mn-lt"/>
                <a:ea typeface="+mn-ea"/>
                <a:cs typeface="+mn-cs"/>
              </a:rPr>
              <a:t> biegen.</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9</a:t>
            </a:fld>
            <a:endParaRPr lang="de-DE"/>
          </a:p>
        </p:txBody>
      </p:sp>
    </p:spTree>
    <p:extLst>
      <p:ext uri="{BB962C8B-B14F-4D97-AF65-F5344CB8AC3E}">
        <p14:creationId xmlns:p14="http://schemas.microsoft.com/office/powerpoint/2010/main" val="2670701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lvl="0" indent="-228600">
              <a:buFont typeface="+mj-lt"/>
              <a:buAutoNum type="arabicPeriod" startAt="2"/>
            </a:pPr>
            <a:r>
              <a:rPr lang="de-DE" sz="1200" kern="1200" dirty="0">
                <a:solidFill>
                  <a:schemeClr val="tx1"/>
                </a:solidFill>
                <a:effectLst/>
                <a:latin typeface="+mn-lt"/>
                <a:ea typeface="+mn-ea"/>
                <a:cs typeface="+mn-cs"/>
              </a:rPr>
              <a:t>Paraboloid formen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Entlang der Linien die Kartonsegmente leicht </a:t>
            </a:r>
            <a:r>
              <a:rPr lang="de-DE" sz="1200" b="1" kern="1200" dirty="0">
                <a:solidFill>
                  <a:schemeClr val="tx1"/>
                </a:solidFill>
                <a:effectLst/>
                <a:latin typeface="+mn-lt"/>
                <a:ea typeface="+mn-ea"/>
                <a:cs typeface="+mn-cs"/>
              </a:rPr>
              <a:t>nach oben biegen</a:t>
            </a:r>
            <a:r>
              <a:rPr lang="de-DE" sz="1200" kern="1200" dirty="0">
                <a:solidFill>
                  <a:schemeClr val="tx1"/>
                </a:solidFill>
                <a:effectLst/>
                <a:latin typeface="+mn-lt"/>
                <a:ea typeface="+mn-ea"/>
                <a:cs typeface="+mn-cs"/>
              </a:rPr>
              <a:t>, sodass sie eine Schüsselform bilden.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In der Mitte sollte eine </a:t>
            </a:r>
            <a:r>
              <a:rPr lang="de-DE" sz="1200" b="1" kern="1200" dirty="0">
                <a:solidFill>
                  <a:schemeClr val="tx1"/>
                </a:solidFill>
                <a:effectLst/>
                <a:latin typeface="+mn-lt"/>
                <a:ea typeface="+mn-ea"/>
                <a:cs typeface="+mn-cs"/>
              </a:rPr>
              <a:t>leichte Kuhle</a:t>
            </a:r>
            <a:r>
              <a:rPr lang="de-DE" sz="1200" kern="1200" dirty="0">
                <a:solidFill>
                  <a:schemeClr val="tx1"/>
                </a:solidFill>
                <a:effectLst/>
                <a:latin typeface="+mn-lt"/>
                <a:ea typeface="+mn-ea"/>
                <a:cs typeface="+mn-cs"/>
              </a:rPr>
              <a:t> entstehen.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Segmente mit Klebestreifen fixieren, damit die runde Form hält.</a:t>
            </a:r>
          </a:p>
          <a:p>
            <a:r>
              <a:rPr lang="de-DE" sz="1200" kern="1200" dirty="0">
                <a:solidFill>
                  <a:schemeClr val="tx1"/>
                </a:solidFill>
                <a:effectLst/>
                <a:latin typeface="+mn-lt"/>
                <a:ea typeface="+mn-ea"/>
                <a:cs typeface="+mn-cs"/>
              </a:rPr>
              <a:t>-&gt; Es muss keine perfekte Parabel sein – nur schüsselartig, damit Licht gesammelt wird.</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10</a:t>
            </a:fld>
            <a:endParaRPr lang="de-DE"/>
          </a:p>
        </p:txBody>
      </p:sp>
    </p:spTree>
    <p:extLst>
      <p:ext uri="{BB962C8B-B14F-4D97-AF65-F5344CB8AC3E}">
        <p14:creationId xmlns:p14="http://schemas.microsoft.com/office/powerpoint/2010/main" val="10170038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ie Text">
    <p:spTree>
      <p:nvGrpSpPr>
        <p:cNvPr id="1" name=""/>
        <p:cNvGrpSpPr/>
        <p:nvPr/>
      </p:nvGrpSpPr>
      <p:grpSpPr>
        <a:xfrm>
          <a:off x="0" y="0"/>
          <a:ext cx="0" cy="0"/>
          <a:chOff x="0" y="0"/>
          <a:chExt cx="0" cy="0"/>
        </a:xfrm>
      </p:grpSpPr>
      <p:sp>
        <p:nvSpPr>
          <p:cNvPr id="2" name="Title 1"/>
          <p:cNvSpPr>
            <a:spLocks noGrp="1"/>
          </p:cNvSpPr>
          <p:nvPr>
            <p:ph type="ctrTitle"/>
          </p:nvPr>
        </p:nvSpPr>
        <p:spPr>
          <a:xfrm>
            <a:off x="457201" y="482400"/>
            <a:ext cx="6101509" cy="1846800"/>
          </a:xfrm>
        </p:spPr>
        <p:txBody>
          <a:bodyPr anchor="b">
            <a:noAutofit/>
          </a:bodyPr>
          <a:lstStyle>
            <a:lvl1pPr>
              <a:lnSpc>
                <a:spcPct val="90000"/>
              </a:lnSpc>
              <a:defRPr sz="3900" cap="none" normalizeH="0" baseline="0"/>
            </a:lvl1pPr>
          </a:lstStyle>
          <a:p>
            <a:r>
              <a:rPr lang="de-DE"/>
              <a:t>Mastertitelformat bearbeiten</a:t>
            </a:r>
            <a:endParaRPr lang="en-US" dirty="0"/>
          </a:p>
        </p:txBody>
      </p:sp>
      <p:sp>
        <p:nvSpPr>
          <p:cNvPr id="3" name="Subtitle 2"/>
          <p:cNvSpPr>
            <a:spLocks noGrp="1"/>
          </p:cNvSpPr>
          <p:nvPr>
            <p:ph type="subTitle" idx="1"/>
          </p:nvPr>
        </p:nvSpPr>
        <p:spPr>
          <a:xfrm>
            <a:off x="457201" y="2358000"/>
            <a:ext cx="6101509" cy="1314450"/>
          </a:xfrm>
        </p:spPr>
        <p:txBody>
          <a:bodyPr lIns="0" tIns="0" rIns="0" bIns="0"/>
          <a:lstStyle>
            <a:lvl1pPr marL="0" indent="0" algn="l">
              <a:buNone/>
              <a:defRPr>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pic>
        <p:nvPicPr>
          <p:cNvPr id="9" name="Bild 8" descr="weisstorch_final_ManfredDelpho_grusskarte_rz.ps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000" y="2725538"/>
            <a:ext cx="3239127" cy="2450544"/>
          </a:xfrm>
          <a:prstGeom prst="rect">
            <a:avLst/>
          </a:prstGeom>
        </p:spPr>
      </p:pic>
      <p:pic>
        <p:nvPicPr>
          <p:cNvPr id="6" name="Grafik 5" descr="NABU_Logo_fuer_ppt_NABU.png"/>
          <p:cNvPicPr>
            <a:picLocks noChangeAspect="1"/>
          </p:cNvPicPr>
          <p:nvPr userDrawn="1"/>
        </p:nvPicPr>
        <p:blipFill>
          <a:blip r:embed="rId3" cstate="print"/>
          <a:stretch>
            <a:fillRect/>
          </a:stretch>
        </p:blipFill>
        <p:spPr>
          <a:xfrm>
            <a:off x="7621200" y="10801"/>
            <a:ext cx="1522479" cy="1293879"/>
          </a:xfrm>
          <a:prstGeom prst="rect">
            <a:avLst/>
          </a:prstGeom>
        </p:spPr>
      </p:pic>
    </p:spTree>
    <p:extLst>
      <p:ext uri="{BB962C8B-B14F-4D97-AF65-F5344CB8AC3E}">
        <p14:creationId xmlns:p14="http://schemas.microsoft.com/office/powerpoint/2010/main" val="1891539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Vier Bi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4" name="Date Placeholder 3"/>
          <p:cNvSpPr>
            <a:spLocks noGrp="1"/>
          </p:cNvSpPr>
          <p:nvPr>
            <p:ph type="dt" sz="half" idx="10"/>
          </p:nvPr>
        </p:nvSpPr>
        <p:spPr/>
        <p:txBody>
          <a:bodyPr/>
          <a:lstStyle/>
          <a:p>
            <a:fld id="{73B8C012-FA7F-4C62-90B4-4AC27C7826C1}" type="datetime1">
              <a:rPr lang="de-DE" smtClean="0"/>
              <a:t>25.02.2026</a:t>
            </a:fld>
            <a:endParaRPr lang="de-DE" dirty="0"/>
          </a:p>
        </p:txBody>
      </p:sp>
      <p:sp>
        <p:nvSpPr>
          <p:cNvPr id="5" name="Footer Placeholder 4"/>
          <p:cNvSpPr>
            <a:spLocks noGrp="1"/>
          </p:cNvSpPr>
          <p:nvPr>
            <p:ph type="ftr" sz="quarter" idx="11"/>
          </p:nvPr>
        </p:nvSpPr>
        <p:spPr/>
        <p:txBody>
          <a:bodyPr/>
          <a:lstStyle>
            <a:lvl1pPr algn="l">
              <a:defRPr/>
            </a:lvl1pPr>
          </a:lstStyle>
          <a:p>
            <a:r>
              <a:rPr lang="da-DK"/>
              <a:t>Erneuerbare Energiewirtschaft</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sp>
        <p:nvSpPr>
          <p:cNvPr id="14" name="Bildplatzhalter 13"/>
          <p:cNvSpPr>
            <a:spLocks noGrp="1"/>
          </p:cNvSpPr>
          <p:nvPr>
            <p:ph type="pic" sz="quarter" idx="13"/>
          </p:nvPr>
        </p:nvSpPr>
        <p:spPr>
          <a:xfrm>
            <a:off x="462899" y="1080000"/>
            <a:ext cx="1888220" cy="1170384"/>
          </a:xfrm>
        </p:spPr>
        <p:txBody>
          <a:bodyPr/>
          <a:lstStyle>
            <a:lvl1pPr>
              <a:defRPr sz="1400"/>
            </a:lvl1pPr>
          </a:lstStyle>
          <a:p>
            <a:r>
              <a:rPr lang="de-DE"/>
              <a:t>Bild durch Klicken auf Symbol hinzufügen</a:t>
            </a:r>
            <a:endParaRPr lang="de-DE" dirty="0"/>
          </a:p>
        </p:txBody>
      </p:sp>
      <p:sp>
        <p:nvSpPr>
          <p:cNvPr id="15" name="Bildplatzhalter 13"/>
          <p:cNvSpPr>
            <a:spLocks noGrp="1"/>
          </p:cNvSpPr>
          <p:nvPr>
            <p:ph type="pic" sz="quarter" idx="14"/>
          </p:nvPr>
        </p:nvSpPr>
        <p:spPr>
          <a:xfrm>
            <a:off x="2574793" y="1080000"/>
            <a:ext cx="1888220" cy="1170384"/>
          </a:xfrm>
        </p:spPr>
        <p:txBody>
          <a:bodyPr/>
          <a:lstStyle>
            <a:lvl1pPr>
              <a:defRPr sz="1400"/>
            </a:lvl1pPr>
          </a:lstStyle>
          <a:p>
            <a:r>
              <a:rPr lang="de-DE"/>
              <a:t>Bild durch Klicken auf Symbol hinzufügen</a:t>
            </a:r>
          </a:p>
        </p:txBody>
      </p:sp>
      <p:sp>
        <p:nvSpPr>
          <p:cNvPr id="16" name="Bildplatzhalter 13"/>
          <p:cNvSpPr>
            <a:spLocks noGrp="1"/>
          </p:cNvSpPr>
          <p:nvPr>
            <p:ph type="pic" sz="quarter" idx="15"/>
          </p:nvPr>
        </p:nvSpPr>
        <p:spPr>
          <a:xfrm>
            <a:off x="4686687" y="1080000"/>
            <a:ext cx="1888220" cy="1170384"/>
          </a:xfrm>
        </p:spPr>
        <p:txBody>
          <a:bodyPr/>
          <a:lstStyle>
            <a:lvl1pPr>
              <a:defRPr sz="1400"/>
            </a:lvl1pPr>
          </a:lstStyle>
          <a:p>
            <a:r>
              <a:rPr lang="de-DE"/>
              <a:t>Bild durch Klicken auf Symbol hinzufügen</a:t>
            </a:r>
          </a:p>
        </p:txBody>
      </p:sp>
      <p:sp>
        <p:nvSpPr>
          <p:cNvPr id="17" name="Bildplatzhalter 13"/>
          <p:cNvSpPr>
            <a:spLocks noGrp="1"/>
          </p:cNvSpPr>
          <p:nvPr>
            <p:ph type="pic" sz="quarter" idx="16"/>
          </p:nvPr>
        </p:nvSpPr>
        <p:spPr>
          <a:xfrm>
            <a:off x="6798580" y="1080000"/>
            <a:ext cx="1888220" cy="1170384"/>
          </a:xfrm>
        </p:spPr>
        <p:txBody>
          <a:bodyPr/>
          <a:lstStyle>
            <a:lvl1pPr>
              <a:defRPr sz="1400"/>
            </a:lvl1pPr>
          </a:lstStyle>
          <a:p>
            <a:r>
              <a:rPr lang="de-DE"/>
              <a:t>Bild durch Klicken auf Symbol hinzufügen</a:t>
            </a:r>
            <a:endParaRPr lang="de-DE" dirty="0"/>
          </a:p>
        </p:txBody>
      </p:sp>
      <p:sp>
        <p:nvSpPr>
          <p:cNvPr id="19" name="Textplatzhalter 18"/>
          <p:cNvSpPr>
            <a:spLocks noGrp="1"/>
          </p:cNvSpPr>
          <p:nvPr>
            <p:ph type="body" sz="quarter" idx="17"/>
          </p:nvPr>
        </p:nvSpPr>
        <p:spPr>
          <a:xfrm>
            <a:off x="457199" y="2340000"/>
            <a:ext cx="1893919" cy="2340000"/>
          </a:xfrm>
        </p:spPr>
        <p:txBody>
          <a:bodyPr/>
          <a:lstStyle>
            <a:lvl1pPr indent="0" algn="l">
              <a:spcBef>
                <a:spcPts val="600"/>
              </a:spcBef>
              <a:buFontTx/>
              <a:buNone/>
              <a:defRPr sz="1400" kern="0"/>
            </a:lvl1pPr>
            <a:lvl2pPr marL="108000" indent="-108000" algn="l">
              <a:spcBef>
                <a:spcPts val="600"/>
              </a:spcBef>
              <a:buFont typeface="Arial" pitchFamily="34" charset="0"/>
              <a:buChar char="•"/>
              <a:defRPr sz="1400" kern="0"/>
            </a:lvl2pPr>
            <a:lvl3pPr marL="216000" indent="-108000" algn="l">
              <a:spcBef>
                <a:spcPts val="600"/>
              </a:spcBef>
              <a:buFont typeface="Arial" pitchFamily="34" charset="0"/>
              <a:buChar char="•"/>
              <a:defRPr sz="1400" kern="0"/>
            </a:lvl3pPr>
            <a:lvl4pPr marL="324000" indent="-108000" algn="l">
              <a:spcBef>
                <a:spcPts val="600"/>
              </a:spcBef>
              <a:buFont typeface="Arial" pitchFamily="34" charset="0"/>
              <a:buChar char="•"/>
              <a:defRPr sz="1400" kern="0"/>
            </a:lvl4pPr>
            <a:lvl5pPr marL="432000" indent="-108000" algn="l">
              <a:spcBef>
                <a:spcPts val="600"/>
              </a:spcBef>
              <a:buFont typeface="Arial" pitchFamily="34" charset="0"/>
              <a:buChar char="•"/>
              <a:defRPr sz="1400" kern="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0" name="Textplatzhalter 18"/>
          <p:cNvSpPr>
            <a:spLocks noGrp="1"/>
          </p:cNvSpPr>
          <p:nvPr>
            <p:ph type="body" sz="quarter" idx="18"/>
          </p:nvPr>
        </p:nvSpPr>
        <p:spPr>
          <a:xfrm>
            <a:off x="2574794"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1" name="Textplatzhalter 18"/>
          <p:cNvSpPr>
            <a:spLocks noGrp="1"/>
          </p:cNvSpPr>
          <p:nvPr>
            <p:ph type="body" sz="quarter" idx="19"/>
          </p:nvPr>
        </p:nvSpPr>
        <p:spPr>
          <a:xfrm>
            <a:off x="4686687"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extplatzhalter 18"/>
          <p:cNvSpPr>
            <a:spLocks noGrp="1"/>
          </p:cNvSpPr>
          <p:nvPr>
            <p:ph type="body" sz="quarter" idx="20"/>
          </p:nvPr>
        </p:nvSpPr>
        <p:spPr>
          <a:xfrm>
            <a:off x="6798580"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8906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Bilder - Lichtgrau">
    <p:spTree>
      <p:nvGrpSpPr>
        <p:cNvPr id="1" name=""/>
        <p:cNvGrpSpPr/>
        <p:nvPr/>
      </p:nvGrpSpPr>
      <p:grpSpPr>
        <a:xfrm>
          <a:off x="0" y="0"/>
          <a:ext cx="0" cy="0"/>
          <a:chOff x="0" y="0"/>
          <a:chExt cx="0" cy="0"/>
        </a:xfrm>
      </p:grpSpPr>
      <p:sp>
        <p:nvSpPr>
          <p:cNvPr id="10" name="Rechteck 9"/>
          <p:cNvSpPr/>
          <p:nvPr/>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dirty="0"/>
          </a:p>
        </p:txBody>
      </p:sp>
      <p:sp>
        <p:nvSpPr>
          <p:cNvPr id="4" name="Date Placeholder 3"/>
          <p:cNvSpPr>
            <a:spLocks noGrp="1"/>
          </p:cNvSpPr>
          <p:nvPr>
            <p:ph type="dt" sz="half" idx="10"/>
          </p:nvPr>
        </p:nvSpPr>
        <p:spPr/>
        <p:txBody>
          <a:bodyPr/>
          <a:lstStyle/>
          <a:p>
            <a:fld id="{BD785390-B633-46AE-81C1-4DFE1519A0BF}" type="datetime1">
              <a:rPr lang="de-DE" smtClean="0"/>
              <a:t>25.02.2026</a:t>
            </a:fld>
            <a:endParaRPr lang="de-DE" dirty="0"/>
          </a:p>
        </p:txBody>
      </p:sp>
      <p:sp>
        <p:nvSpPr>
          <p:cNvPr id="5" name="Footer Placeholder 4"/>
          <p:cNvSpPr>
            <a:spLocks noGrp="1"/>
          </p:cNvSpPr>
          <p:nvPr>
            <p:ph type="ftr" sz="quarter" idx="11"/>
          </p:nvPr>
        </p:nvSpPr>
        <p:spPr/>
        <p:txBody>
          <a:bodyPr/>
          <a:lstStyle>
            <a:lvl1pPr algn="l">
              <a:defRPr/>
            </a:lvl1pPr>
          </a:lstStyle>
          <a:p>
            <a:r>
              <a:rPr lang="da-DK"/>
              <a:t>Erneuerbare Energiewirtschaft</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12" name="Gerade Verbindung 11"/>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Bildplatzhalter 13"/>
          <p:cNvSpPr>
            <a:spLocks noGrp="1"/>
          </p:cNvSpPr>
          <p:nvPr>
            <p:ph type="pic" sz="quarter" idx="13"/>
          </p:nvPr>
        </p:nvSpPr>
        <p:spPr>
          <a:xfrm>
            <a:off x="462899" y="1080000"/>
            <a:ext cx="1888220" cy="1170384"/>
          </a:xfrm>
        </p:spPr>
        <p:txBody>
          <a:bodyPr/>
          <a:lstStyle>
            <a:lvl1pPr>
              <a:defRPr sz="1400"/>
            </a:lvl1pPr>
          </a:lstStyle>
          <a:p>
            <a:r>
              <a:rPr lang="de-DE"/>
              <a:t>Bild durch Klicken auf Symbol hinzufügen</a:t>
            </a:r>
            <a:endParaRPr lang="de-DE" dirty="0"/>
          </a:p>
        </p:txBody>
      </p:sp>
      <p:sp>
        <p:nvSpPr>
          <p:cNvPr id="15" name="Bildplatzhalter 13"/>
          <p:cNvSpPr>
            <a:spLocks noGrp="1"/>
          </p:cNvSpPr>
          <p:nvPr>
            <p:ph type="pic" sz="quarter" idx="14"/>
          </p:nvPr>
        </p:nvSpPr>
        <p:spPr>
          <a:xfrm>
            <a:off x="2574793" y="1080000"/>
            <a:ext cx="1888220" cy="1170384"/>
          </a:xfrm>
        </p:spPr>
        <p:txBody>
          <a:bodyPr/>
          <a:lstStyle>
            <a:lvl1pPr>
              <a:defRPr sz="1400"/>
            </a:lvl1pPr>
          </a:lstStyle>
          <a:p>
            <a:r>
              <a:rPr lang="de-DE"/>
              <a:t>Bild durch Klicken auf Symbol hinzufügen</a:t>
            </a:r>
            <a:endParaRPr lang="de-DE" dirty="0"/>
          </a:p>
        </p:txBody>
      </p:sp>
      <p:sp>
        <p:nvSpPr>
          <p:cNvPr id="16" name="Bildplatzhalter 13"/>
          <p:cNvSpPr>
            <a:spLocks noGrp="1"/>
          </p:cNvSpPr>
          <p:nvPr>
            <p:ph type="pic" sz="quarter" idx="15"/>
          </p:nvPr>
        </p:nvSpPr>
        <p:spPr>
          <a:xfrm>
            <a:off x="4686687" y="1080000"/>
            <a:ext cx="1888220" cy="1170384"/>
          </a:xfrm>
        </p:spPr>
        <p:txBody>
          <a:bodyPr/>
          <a:lstStyle>
            <a:lvl1pPr>
              <a:defRPr sz="1400"/>
            </a:lvl1pPr>
          </a:lstStyle>
          <a:p>
            <a:r>
              <a:rPr lang="de-DE"/>
              <a:t>Bild durch Klicken auf Symbol hinzufügen</a:t>
            </a:r>
          </a:p>
        </p:txBody>
      </p:sp>
      <p:sp>
        <p:nvSpPr>
          <p:cNvPr id="17" name="Bildplatzhalter 13"/>
          <p:cNvSpPr>
            <a:spLocks noGrp="1"/>
          </p:cNvSpPr>
          <p:nvPr>
            <p:ph type="pic" sz="quarter" idx="16"/>
          </p:nvPr>
        </p:nvSpPr>
        <p:spPr>
          <a:xfrm>
            <a:off x="6798580" y="1080000"/>
            <a:ext cx="1888220" cy="1170384"/>
          </a:xfrm>
        </p:spPr>
        <p:txBody>
          <a:bodyPr/>
          <a:lstStyle>
            <a:lvl1pPr>
              <a:defRPr sz="1400"/>
            </a:lvl1pPr>
          </a:lstStyle>
          <a:p>
            <a:r>
              <a:rPr lang="de-DE"/>
              <a:t>Bild durch Klicken auf Symbol hinzufügen</a:t>
            </a:r>
            <a:endParaRPr lang="de-DE" dirty="0"/>
          </a:p>
        </p:txBody>
      </p:sp>
      <p:sp>
        <p:nvSpPr>
          <p:cNvPr id="18" name="Textplatzhalter 18"/>
          <p:cNvSpPr>
            <a:spLocks noGrp="1"/>
          </p:cNvSpPr>
          <p:nvPr>
            <p:ph type="body" sz="quarter" idx="17"/>
          </p:nvPr>
        </p:nvSpPr>
        <p:spPr>
          <a:xfrm>
            <a:off x="457199" y="2340000"/>
            <a:ext cx="1893919" cy="2340000"/>
          </a:xfrm>
        </p:spPr>
        <p:txBody>
          <a:bodyPr/>
          <a:lstStyle>
            <a:lvl1pPr indent="0" algn="l">
              <a:spcBef>
                <a:spcPts val="600"/>
              </a:spcBef>
              <a:buFontTx/>
              <a:buNone/>
              <a:defRPr sz="1400" kern="0"/>
            </a:lvl1pPr>
            <a:lvl2pPr marL="108000" indent="-108000" algn="l">
              <a:spcBef>
                <a:spcPts val="600"/>
              </a:spcBef>
              <a:buFont typeface="Arial" pitchFamily="34" charset="0"/>
              <a:buChar char="•"/>
              <a:defRPr sz="1400" kern="0"/>
            </a:lvl2pPr>
            <a:lvl3pPr marL="216000" indent="-108000" algn="l">
              <a:spcBef>
                <a:spcPts val="600"/>
              </a:spcBef>
              <a:buFont typeface="Arial" pitchFamily="34" charset="0"/>
              <a:buChar char="•"/>
              <a:defRPr sz="1400" kern="0"/>
            </a:lvl3pPr>
            <a:lvl4pPr marL="324000" indent="-108000" algn="l">
              <a:spcBef>
                <a:spcPts val="600"/>
              </a:spcBef>
              <a:buFont typeface="Arial" pitchFamily="34" charset="0"/>
              <a:buChar char="•"/>
              <a:defRPr sz="1400" kern="0"/>
            </a:lvl4pPr>
            <a:lvl5pPr marL="432000" indent="-108000" algn="l">
              <a:spcBef>
                <a:spcPts val="600"/>
              </a:spcBef>
              <a:buFont typeface="Arial" pitchFamily="34" charset="0"/>
              <a:buChar char="•"/>
              <a:defRPr sz="1400" kern="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3" name="Textplatzhalter 18"/>
          <p:cNvSpPr>
            <a:spLocks noGrp="1"/>
          </p:cNvSpPr>
          <p:nvPr>
            <p:ph type="body" sz="quarter" idx="18"/>
          </p:nvPr>
        </p:nvSpPr>
        <p:spPr>
          <a:xfrm>
            <a:off x="2574794"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4" name="Textplatzhalter 18"/>
          <p:cNvSpPr>
            <a:spLocks noGrp="1"/>
          </p:cNvSpPr>
          <p:nvPr>
            <p:ph type="body" sz="quarter" idx="19"/>
          </p:nvPr>
        </p:nvSpPr>
        <p:spPr>
          <a:xfrm>
            <a:off x="4686687"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5" name="Textplatzhalter 18"/>
          <p:cNvSpPr>
            <a:spLocks noGrp="1"/>
          </p:cNvSpPr>
          <p:nvPr>
            <p:ph type="body" sz="quarter" idx="20"/>
          </p:nvPr>
        </p:nvSpPr>
        <p:spPr>
          <a:xfrm>
            <a:off x="6798580"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3327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Kapiteltrennfoli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83628"/>
            <a:ext cx="8037513" cy="1848928"/>
          </a:xfrm>
        </p:spPr>
        <p:txBody>
          <a:bodyPr anchor="b">
            <a:normAutofit/>
          </a:bodyPr>
          <a:lstStyle>
            <a:lvl1pPr algn="l">
              <a:defRPr sz="3600" b="0" cap="all">
                <a:solidFill>
                  <a:schemeClr val="tx2"/>
                </a:solidFill>
              </a:defRPr>
            </a:lvl1pPr>
          </a:lstStyle>
          <a:p>
            <a:r>
              <a:rPr lang="de-DE"/>
              <a:t>Mastertitelformat bearbeiten</a:t>
            </a:r>
            <a:endParaRPr lang="en-US" dirty="0"/>
          </a:p>
        </p:txBody>
      </p:sp>
      <p:sp>
        <p:nvSpPr>
          <p:cNvPr id="3" name="Text Placeholder 2"/>
          <p:cNvSpPr>
            <a:spLocks noGrp="1"/>
          </p:cNvSpPr>
          <p:nvPr>
            <p:ph type="body" idx="1"/>
          </p:nvPr>
        </p:nvSpPr>
        <p:spPr>
          <a:xfrm>
            <a:off x="457200" y="2516598"/>
            <a:ext cx="8037513" cy="2078691"/>
          </a:xfrm>
        </p:spPr>
        <p:txBody>
          <a:bodyPr lIns="0" tIns="0" rIns="0" bIns="0" anchor="t">
            <a:normAutofit/>
          </a:bodyPr>
          <a:lstStyle>
            <a:lvl1pPr marL="0" indent="0">
              <a:buNone/>
              <a:defRPr sz="1800">
                <a:solidFill>
                  <a:srgbClr val="598F1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3543FD3-02DD-4B58-9343-F405A19C4E04}" type="datetime1">
              <a:rPr lang="de-DE" smtClean="0"/>
              <a:t>25.02.2026</a:t>
            </a:fld>
            <a:endParaRPr lang="de-DE" dirty="0"/>
          </a:p>
        </p:txBody>
      </p:sp>
      <p:sp>
        <p:nvSpPr>
          <p:cNvPr id="5" name="Footer Placeholder 4"/>
          <p:cNvSpPr>
            <a:spLocks noGrp="1"/>
          </p:cNvSpPr>
          <p:nvPr>
            <p:ph type="ftr" sz="quarter" idx="11"/>
          </p:nvPr>
        </p:nvSpPr>
        <p:spPr/>
        <p:txBody>
          <a:bodyPr/>
          <a:lstStyle/>
          <a:p>
            <a:r>
              <a:rPr lang="da-DK"/>
              <a:t>Erneuerbare Energiewirtschaft</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7" name="Gerade Verbindung 6"/>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ild vollflächig">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4752000"/>
          </a:xfrm>
        </p:spPr>
        <p:txBody>
          <a:bodyPr/>
          <a:lstStyle/>
          <a:p>
            <a:r>
              <a:rPr lang="de-DE"/>
              <a:t>Bild durch Klicken auf Symbol hinzufügen</a:t>
            </a:r>
            <a:endParaRPr lang="de-DE" dirty="0"/>
          </a:p>
        </p:txBody>
      </p:sp>
      <p:sp>
        <p:nvSpPr>
          <p:cNvPr id="2" name="Datumsplatzhalter 1"/>
          <p:cNvSpPr>
            <a:spLocks noGrp="1"/>
          </p:cNvSpPr>
          <p:nvPr>
            <p:ph type="dt" sz="half" idx="14"/>
          </p:nvPr>
        </p:nvSpPr>
        <p:spPr/>
        <p:txBody>
          <a:bodyPr/>
          <a:lstStyle/>
          <a:p>
            <a:fld id="{11307B17-774E-4163-9A4B-25FA78417CAA}" type="datetime1">
              <a:rPr lang="de-DE" smtClean="0"/>
              <a:t>25.02.2026</a:t>
            </a:fld>
            <a:endParaRPr lang="de-DE" dirty="0"/>
          </a:p>
        </p:txBody>
      </p:sp>
      <p:sp>
        <p:nvSpPr>
          <p:cNvPr id="6" name="Fußzeilenplatzhalter 5"/>
          <p:cNvSpPr>
            <a:spLocks noGrp="1"/>
          </p:cNvSpPr>
          <p:nvPr>
            <p:ph type="ftr" sz="quarter" idx="15"/>
          </p:nvPr>
        </p:nvSpPr>
        <p:spPr/>
        <p:txBody>
          <a:bodyPr/>
          <a:lstStyle/>
          <a:p>
            <a:r>
              <a:rPr lang="da-DK"/>
              <a:t>Erneuerbare Energiewirtschaft</a:t>
            </a:r>
            <a:endParaRPr lang="de-DE" dirty="0"/>
          </a:p>
        </p:txBody>
      </p:sp>
      <p:sp>
        <p:nvSpPr>
          <p:cNvPr id="7" name="Foliennummernplatzhalter 6"/>
          <p:cNvSpPr>
            <a:spLocks noGrp="1"/>
          </p:cNvSpPr>
          <p:nvPr>
            <p:ph type="sldNum" sz="quarter" idx="16"/>
          </p:nvPr>
        </p:nvSpPr>
        <p:spPr/>
        <p:txBody>
          <a:bodyPr/>
          <a:lstStyle/>
          <a:p>
            <a:fld id="{9D26C6B8-7DF4-4F01-8878-A6272B56DAC3}" type="slidenum">
              <a:rPr lang="de-DE" smtClean="0"/>
              <a:pPr/>
              <a:t>‹Nr.›</a:t>
            </a:fld>
            <a:endParaRPr lang="de-DE"/>
          </a:p>
        </p:txBody>
      </p:sp>
      <p:cxnSp>
        <p:nvCxnSpPr>
          <p:cNvPr id="8" name="Gerade Verbindung 7"/>
          <p:cNvCxnSpPr/>
          <p:nvPr userDrawn="1"/>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5756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83E83445-C4E6-482C-902B-E4E774D748DD}" type="datetime1">
              <a:rPr lang="de-DE" smtClean="0"/>
              <a:t>25.02.2026</a:t>
            </a:fld>
            <a:endParaRPr lang="de-DE" dirty="0"/>
          </a:p>
        </p:txBody>
      </p:sp>
      <p:sp>
        <p:nvSpPr>
          <p:cNvPr id="4" name="Footer Placeholder 3"/>
          <p:cNvSpPr>
            <a:spLocks noGrp="1"/>
          </p:cNvSpPr>
          <p:nvPr>
            <p:ph type="ftr" sz="quarter" idx="11"/>
          </p:nvPr>
        </p:nvSpPr>
        <p:spPr/>
        <p:txBody>
          <a:bodyPr/>
          <a:lstStyle>
            <a:lvl1pPr algn="l">
              <a:defRPr/>
            </a:lvl1pPr>
          </a:lstStyle>
          <a:p>
            <a:r>
              <a:rPr lang="da-DK"/>
              <a:t>Erneuerbare Energiewirtschaft</a:t>
            </a:r>
            <a:endParaRPr lang="de-DE" dirty="0"/>
          </a:p>
        </p:txBody>
      </p:sp>
      <p:sp>
        <p:nvSpPr>
          <p:cNvPr id="5" name="Slide Number Placeholder 4"/>
          <p:cNvSpPr>
            <a:spLocks noGrp="1"/>
          </p:cNvSpPr>
          <p:nvPr>
            <p:ph type="sldNum" sz="quarter" idx="12"/>
          </p:nvPr>
        </p:nvSpPr>
        <p:spPr/>
        <p:txBody>
          <a:bodyPr/>
          <a:lstStyle/>
          <a:p>
            <a:fld id="{9D26C6B8-7DF4-4F01-8878-A6272B56DAC3}" type="slidenum">
              <a:rPr lang="de-DE" smtClean="0"/>
              <a:pPr/>
              <a:t>‹Nr.›</a:t>
            </a:fld>
            <a:endParaRPr lang="de-DE"/>
          </a:p>
        </p:txBody>
      </p:sp>
      <p:sp>
        <p:nvSpPr>
          <p:cNvPr id="6" name="Textplatzhalter 8"/>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a:t>Mastertextformat bearbeiten</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258E01-12FF-416A-AD9F-0F1F13F29786}" type="datetime1">
              <a:rPr lang="de-DE" smtClean="0"/>
              <a:t>25.02.2026</a:t>
            </a:fld>
            <a:endParaRPr lang="de-DE"/>
          </a:p>
        </p:txBody>
      </p:sp>
      <p:sp>
        <p:nvSpPr>
          <p:cNvPr id="3" name="Footer Placeholder 2"/>
          <p:cNvSpPr>
            <a:spLocks noGrp="1"/>
          </p:cNvSpPr>
          <p:nvPr>
            <p:ph type="ftr" sz="quarter" idx="11"/>
          </p:nvPr>
        </p:nvSpPr>
        <p:spPr/>
        <p:txBody>
          <a:bodyPr/>
          <a:lstStyle>
            <a:lvl1pPr algn="l">
              <a:defRPr/>
            </a:lvl1pPr>
          </a:lstStyle>
          <a:p>
            <a:r>
              <a:rPr lang="da-DK"/>
              <a:t>Erneuerbare Energiewirtschaft</a:t>
            </a:r>
            <a:endParaRPr lang="de-DE"/>
          </a:p>
        </p:txBody>
      </p:sp>
      <p:sp>
        <p:nvSpPr>
          <p:cNvPr id="4" name="Slide Number Placeholder 3"/>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Abschlussfolie">
    <p:spTree>
      <p:nvGrpSpPr>
        <p:cNvPr id="1" name=""/>
        <p:cNvGrpSpPr/>
        <p:nvPr/>
      </p:nvGrpSpPr>
      <p:grpSpPr>
        <a:xfrm>
          <a:off x="0" y="0"/>
          <a:ext cx="0" cy="0"/>
          <a:chOff x="0" y="0"/>
          <a:chExt cx="0" cy="0"/>
        </a:xfrm>
      </p:grpSpPr>
      <p:sp>
        <p:nvSpPr>
          <p:cNvPr id="12" name="Rectangle 6"/>
          <p:cNvSpPr/>
          <p:nvPr userDrawn="1"/>
        </p:nvSpPr>
        <p:spPr>
          <a:xfrm>
            <a:off x="0" y="4869180"/>
            <a:ext cx="9144000" cy="274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umsplatzhalter 2"/>
          <p:cNvSpPr>
            <a:spLocks noGrp="1"/>
          </p:cNvSpPr>
          <p:nvPr>
            <p:ph type="dt" sz="half" idx="10"/>
          </p:nvPr>
        </p:nvSpPr>
        <p:spPr/>
        <p:txBody>
          <a:bodyPr/>
          <a:lstStyle/>
          <a:p>
            <a:fld id="{144B6E28-1A78-4FEE-9584-9FA2C53A817E}" type="datetime1">
              <a:rPr lang="de-DE" smtClean="0"/>
              <a:t>25.02.2026</a:t>
            </a:fld>
            <a:endParaRPr lang="de-DE" dirty="0"/>
          </a:p>
        </p:txBody>
      </p:sp>
      <p:sp>
        <p:nvSpPr>
          <p:cNvPr id="4" name="Fußzeilenplatzhalter 3"/>
          <p:cNvSpPr>
            <a:spLocks noGrp="1"/>
          </p:cNvSpPr>
          <p:nvPr>
            <p:ph type="ftr" sz="quarter" idx="11"/>
          </p:nvPr>
        </p:nvSpPr>
        <p:spPr/>
        <p:txBody>
          <a:bodyPr/>
          <a:lstStyle/>
          <a:p>
            <a:r>
              <a:rPr lang="da-DK"/>
              <a:t>Erneuerbare Energiewirtschaft</a:t>
            </a:r>
            <a:endParaRPr lang="de-DE" dirty="0"/>
          </a:p>
        </p:txBody>
      </p:sp>
      <p:sp>
        <p:nvSpPr>
          <p:cNvPr id="5" name="Foliennummernplatzhalter 4"/>
          <p:cNvSpPr>
            <a:spLocks noGrp="1"/>
          </p:cNvSpPr>
          <p:nvPr>
            <p:ph type="sldNum" sz="quarter" idx="12"/>
          </p:nvPr>
        </p:nvSpPr>
        <p:spPr/>
        <p:txBody>
          <a:bodyPr/>
          <a:lstStyle/>
          <a:p>
            <a:fld id="{9D26C6B8-7DF4-4F01-8878-A6272B56DAC3}" type="slidenum">
              <a:rPr lang="de-DE" smtClean="0"/>
              <a:pPr/>
              <a:t>‹Nr.›</a:t>
            </a:fld>
            <a:endParaRPr lang="de-DE"/>
          </a:p>
        </p:txBody>
      </p:sp>
      <p:sp>
        <p:nvSpPr>
          <p:cNvPr id="7" name="Inhaltsplatzhalter 2"/>
          <p:cNvSpPr>
            <a:spLocks noGrp="1"/>
          </p:cNvSpPr>
          <p:nvPr>
            <p:ph idx="1"/>
          </p:nvPr>
        </p:nvSpPr>
        <p:spPr>
          <a:xfrm>
            <a:off x="7113964" y="1972800"/>
            <a:ext cx="1844820" cy="2736000"/>
          </a:xfrm>
        </p:spPr>
        <p:txBody>
          <a:bodyPr/>
          <a:lstStyle>
            <a:lvl1pPr>
              <a:defRPr sz="1200"/>
            </a:lvl1pPr>
          </a:lstStyle>
          <a:p>
            <a:pPr lvl="0"/>
            <a:r>
              <a:rPr lang="de-DE" sz="1200"/>
              <a:t>Mastertextformat bearbeiten</a:t>
            </a:r>
          </a:p>
        </p:txBody>
      </p:sp>
      <p:sp>
        <p:nvSpPr>
          <p:cNvPr id="11" name="Title 1"/>
          <p:cNvSpPr>
            <a:spLocks noGrp="1"/>
          </p:cNvSpPr>
          <p:nvPr>
            <p:ph type="title"/>
          </p:nvPr>
        </p:nvSpPr>
        <p:spPr>
          <a:xfrm>
            <a:off x="972000" y="227145"/>
            <a:ext cx="5760000" cy="1476000"/>
          </a:xfrm>
        </p:spPr>
        <p:txBody>
          <a:bodyPr/>
          <a:lstStyle/>
          <a:p>
            <a:r>
              <a:rPr lang="de-DE"/>
              <a:t>Mastertitelformat bearbeiten</a:t>
            </a:r>
            <a:endParaRPr lang="en-US" dirty="0"/>
          </a:p>
        </p:txBody>
      </p:sp>
      <p:pic>
        <p:nvPicPr>
          <p:cNvPr id="13" name="Bild 8" descr="weisstorch_final_ManfredDelpho_grusskarte_rz.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000" y="612000"/>
            <a:ext cx="5662592" cy="4284000"/>
          </a:xfrm>
          <a:prstGeom prst="rect">
            <a:avLst/>
          </a:prstGeom>
        </p:spPr>
      </p:pic>
      <p:pic>
        <p:nvPicPr>
          <p:cNvPr id="10" name="Grafik 9" descr="NABU_Logo_fuer_ppt_NABU.png"/>
          <p:cNvPicPr>
            <a:picLocks noChangeAspect="1"/>
          </p:cNvPicPr>
          <p:nvPr userDrawn="1"/>
        </p:nvPicPr>
        <p:blipFill>
          <a:blip r:embed="rId3" cstate="print"/>
          <a:stretch>
            <a:fillRect/>
          </a:stretch>
        </p:blipFill>
        <p:spPr>
          <a:xfrm>
            <a:off x="7113600" y="10800"/>
            <a:ext cx="2029972" cy="1725172"/>
          </a:xfrm>
          <a:prstGeom prst="rect">
            <a:avLst/>
          </a:prstGeom>
        </p:spPr>
      </p:pic>
    </p:spTree>
    <p:extLst>
      <p:ext uri="{BB962C8B-B14F-4D97-AF65-F5344CB8AC3E}">
        <p14:creationId xmlns:p14="http://schemas.microsoft.com/office/powerpoint/2010/main" val="2544873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Inhalt -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6F59E5BA-0195-4BAC-9264-3FA36E83508C}" type="datetime1">
              <a:rPr lang="de-DE" smtClean="0"/>
              <a:t>25.02.2026</a:t>
            </a:fld>
            <a:endParaRPr lang="de-DE"/>
          </a:p>
        </p:txBody>
      </p:sp>
      <p:sp>
        <p:nvSpPr>
          <p:cNvPr id="5" name="Fußzeilenplatzhalter 4"/>
          <p:cNvSpPr>
            <a:spLocks noGrp="1"/>
          </p:cNvSpPr>
          <p:nvPr>
            <p:ph type="ftr" sz="quarter" idx="11"/>
          </p:nvPr>
        </p:nvSpPr>
        <p:spPr/>
        <p:txBody>
          <a:bodyPr/>
          <a:lstStyle/>
          <a:p>
            <a:r>
              <a:rPr lang="da-DK"/>
              <a:t>Erneuerbare Energiewirtschaft</a:t>
            </a:r>
            <a:endParaRPr lang="de-DE"/>
          </a:p>
        </p:txBody>
      </p:sp>
      <p:sp>
        <p:nvSpPr>
          <p:cNvPr id="6" name="Foliennummernplatzhalter 5"/>
          <p:cNvSpPr>
            <a:spLocks noGrp="1"/>
          </p:cNvSpPr>
          <p:nvPr>
            <p:ph type="sldNum" sz="quarter" idx="12"/>
          </p:nvPr>
        </p:nvSpPr>
        <p:spPr/>
        <p:txBody>
          <a:bodyPr/>
          <a:lstStyle/>
          <a:p>
            <a:fld id="{16EFD5B1-68CB-4A29-8F6C-4D18DB05CB6D}" type="slidenum">
              <a:rPr lang="de-DE" smtClean="0"/>
              <a:pPr/>
              <a:t>‹Nr.›</a:t>
            </a:fld>
            <a:endParaRPr lang="de-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Zwei Inhalte -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fld id="{7A148A41-4CE8-4CD8-B2ED-90201F9EA017}" type="datetime1">
              <a:rPr lang="de-DE" smtClean="0"/>
              <a:t>25.02.2026</a:t>
            </a:fld>
            <a:endParaRPr lang="de-DE"/>
          </a:p>
        </p:txBody>
      </p:sp>
      <p:sp>
        <p:nvSpPr>
          <p:cNvPr id="6" name="Fußzeilenplatzhalter 5"/>
          <p:cNvSpPr>
            <a:spLocks noGrp="1"/>
          </p:cNvSpPr>
          <p:nvPr>
            <p:ph type="ftr" sz="quarter" idx="11"/>
          </p:nvPr>
        </p:nvSpPr>
        <p:spPr/>
        <p:txBody>
          <a:bodyPr/>
          <a:lstStyle/>
          <a:p>
            <a:r>
              <a:rPr lang="da-DK"/>
              <a:t>Erneuerbare Energiewirtschaft</a:t>
            </a:r>
            <a:endParaRPr lang="de-DE"/>
          </a:p>
        </p:txBody>
      </p:sp>
      <p:sp>
        <p:nvSpPr>
          <p:cNvPr id="7" name="Foliennummernplatzhalter 6"/>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D2A454F2-A114-4D5D-A2B6-D0F1B2A80349}" type="datetime1">
              <a:rPr lang="de-DE" smtClean="0"/>
              <a:t>25.02.2026</a:t>
            </a:fld>
            <a:endParaRPr lang="de-DE" dirty="0"/>
          </a:p>
        </p:txBody>
      </p:sp>
      <p:sp>
        <p:nvSpPr>
          <p:cNvPr id="4" name="Footer Placeholder 3"/>
          <p:cNvSpPr>
            <a:spLocks noGrp="1"/>
          </p:cNvSpPr>
          <p:nvPr>
            <p:ph type="ftr" sz="quarter" idx="11"/>
          </p:nvPr>
        </p:nvSpPr>
        <p:spPr/>
        <p:txBody>
          <a:bodyPr/>
          <a:lstStyle>
            <a:lvl1pPr algn="l">
              <a:defRPr/>
            </a:lvl1pPr>
          </a:lstStyle>
          <a:p>
            <a:r>
              <a:rPr lang="da-DK"/>
              <a:t>Erneuerbare Energiewirtschaft</a:t>
            </a:r>
            <a:endParaRPr lang="de-DE" dirty="0"/>
          </a:p>
        </p:txBody>
      </p:sp>
      <p:sp>
        <p:nvSpPr>
          <p:cNvPr id="5" name="Slide Number Placeholder 4"/>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Bild">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3672000"/>
          </a:xfrm>
        </p:spPr>
        <p:txBody>
          <a:bodyPr/>
          <a:lstStyle/>
          <a:p>
            <a:r>
              <a:rPr lang="de-DE"/>
              <a:t>Bild durch Klicken auf Symbol hinzufügen</a:t>
            </a:r>
            <a:endParaRPr lang="de-DE" dirty="0"/>
          </a:p>
        </p:txBody>
      </p:sp>
      <p:sp>
        <p:nvSpPr>
          <p:cNvPr id="11" name="Title 1"/>
          <p:cNvSpPr>
            <a:spLocks noGrp="1"/>
          </p:cNvSpPr>
          <p:nvPr>
            <p:ph type="ctrTitle"/>
          </p:nvPr>
        </p:nvSpPr>
        <p:spPr>
          <a:xfrm>
            <a:off x="457201" y="3672000"/>
            <a:ext cx="6101509" cy="684000"/>
          </a:xfrm>
        </p:spPr>
        <p:txBody>
          <a:bodyPr anchor="b">
            <a:noAutofit/>
          </a:bodyPr>
          <a:lstStyle>
            <a:lvl1pPr>
              <a:lnSpc>
                <a:spcPct val="90000"/>
              </a:lnSpc>
              <a:defRPr sz="2100" cap="none" normalizeH="0" baseline="0"/>
            </a:lvl1pPr>
          </a:lstStyle>
          <a:p>
            <a:r>
              <a:rPr lang="de-DE"/>
              <a:t>Mastertitelformat bearbeiten</a:t>
            </a:r>
            <a:endParaRPr lang="en-US" dirty="0"/>
          </a:p>
        </p:txBody>
      </p:sp>
      <p:sp>
        <p:nvSpPr>
          <p:cNvPr id="12" name="Subtitle 2"/>
          <p:cNvSpPr>
            <a:spLocks noGrp="1"/>
          </p:cNvSpPr>
          <p:nvPr>
            <p:ph type="subTitle" idx="1"/>
          </p:nvPr>
        </p:nvSpPr>
        <p:spPr>
          <a:xfrm>
            <a:off x="457201" y="4356000"/>
            <a:ext cx="6101509" cy="504000"/>
          </a:xfrm>
        </p:spPr>
        <p:txBody>
          <a:bodyPr lIns="0" tIns="0" rIns="0" bIns="0"/>
          <a:lstStyle>
            <a:lvl1pPr marL="0" indent="0" algn="l">
              <a:buNone/>
              <a:defRPr sz="1600">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10" name="Bildplatzhalter 9"/>
          <p:cNvSpPr>
            <a:spLocks noGrp="1"/>
          </p:cNvSpPr>
          <p:nvPr>
            <p:ph type="pic" sz="quarter" idx="14"/>
          </p:nvPr>
        </p:nvSpPr>
        <p:spPr>
          <a:xfrm>
            <a:off x="457200" y="0"/>
            <a:ext cx="1562400" cy="1328400"/>
          </a:xfrm>
        </p:spPr>
        <p:txBody>
          <a:bodyPr/>
          <a:lstStyle/>
          <a:p>
            <a:r>
              <a:rPr lang="de-DE"/>
              <a:t>Bild durch Klicken auf Symbol hinzufügen</a:t>
            </a:r>
            <a:endParaRPr lang="de-DE" dirty="0"/>
          </a:p>
        </p:txBody>
      </p:sp>
    </p:spTree>
    <p:extLst>
      <p:ext uri="{BB962C8B-B14F-4D97-AF65-F5344CB8AC3E}">
        <p14:creationId xmlns:p14="http://schemas.microsoft.com/office/powerpoint/2010/main" val="4249496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3423600" y="1080000"/>
            <a:ext cx="5252856" cy="3366000"/>
          </a:xfrm>
        </p:spPr>
        <p:txBody>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457200" y="1080000"/>
            <a:ext cx="2736000" cy="3366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E7AA46BE-D3B6-4726-9B55-9CC6543C3FD8}" type="datetime1">
              <a:rPr lang="de-DE" smtClean="0"/>
              <a:t>25.02.2026</a:t>
            </a:fld>
            <a:endParaRPr lang="de-DE"/>
          </a:p>
        </p:txBody>
      </p:sp>
      <p:sp>
        <p:nvSpPr>
          <p:cNvPr id="6" name="Fußzeilenplatzhalter 5"/>
          <p:cNvSpPr>
            <a:spLocks noGrp="1"/>
          </p:cNvSpPr>
          <p:nvPr>
            <p:ph type="ftr" sz="quarter" idx="11"/>
          </p:nvPr>
        </p:nvSpPr>
        <p:spPr/>
        <p:txBody>
          <a:bodyPr/>
          <a:lstStyle/>
          <a:p>
            <a:r>
              <a:rPr lang="da-DK"/>
              <a:t>Erneuerbare Energiewirtschaft</a:t>
            </a:r>
            <a:endParaRPr lang="de-DE"/>
          </a:p>
        </p:txBody>
      </p:sp>
      <p:sp>
        <p:nvSpPr>
          <p:cNvPr id="7" name="Foliennummernplatzhalter 6"/>
          <p:cNvSpPr>
            <a:spLocks noGrp="1"/>
          </p:cNvSpPr>
          <p:nvPr>
            <p:ph type="sldNum" sz="quarter" idx="12"/>
          </p:nvPr>
        </p:nvSpPr>
        <p:spPr/>
        <p:txBody>
          <a:bodyPr/>
          <a:lstStyle/>
          <a:p>
            <a:fld id="{AC3C7B9E-10CE-43F7-B1C0-FF2E876F370F}" type="slidenum">
              <a:rPr lang="de-DE" smtClean="0"/>
              <a:pPr/>
              <a:t>‹Nr.›</a:t>
            </a:fld>
            <a:endParaRPr lang="de-DE"/>
          </a:p>
        </p:txBody>
      </p:sp>
      <p:sp>
        <p:nvSpPr>
          <p:cNvPr id="8" name="Titel 7"/>
          <p:cNvSpPr>
            <a:spLocks noGrp="1"/>
          </p:cNvSpPr>
          <p:nvPr>
            <p:ph type="title"/>
          </p:nvPr>
        </p:nvSpPr>
        <p:spPr/>
        <p:txBody>
          <a:bodyPr/>
          <a:lstStyle/>
          <a:p>
            <a:r>
              <a:rPr lang="de-DE"/>
              <a:t>Mastertitelformat bearbeiten</a:t>
            </a:r>
            <a:endParaRPr lang="de-DE"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457200" y="1080000"/>
            <a:ext cx="8229600" cy="3366000"/>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4" name="Textplatzhalter 3"/>
          <p:cNvSpPr>
            <a:spLocks noGrp="1"/>
          </p:cNvSpPr>
          <p:nvPr>
            <p:ph type="body" sz="half" idx="2"/>
          </p:nvPr>
        </p:nvSpPr>
        <p:spPr>
          <a:xfrm>
            <a:off x="457200" y="4446000"/>
            <a:ext cx="8229600" cy="216000"/>
          </a:xfrm>
        </p:spPr>
        <p:txBody>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D2DFD9D1-ED12-458B-84C1-F23B09481C76}" type="datetime1">
              <a:rPr lang="de-DE" smtClean="0"/>
              <a:t>25.02.2026</a:t>
            </a:fld>
            <a:endParaRPr lang="de-DE"/>
          </a:p>
        </p:txBody>
      </p:sp>
      <p:sp>
        <p:nvSpPr>
          <p:cNvPr id="6" name="Fußzeilenplatzhalter 5"/>
          <p:cNvSpPr>
            <a:spLocks noGrp="1"/>
          </p:cNvSpPr>
          <p:nvPr>
            <p:ph type="ftr" sz="quarter" idx="11"/>
          </p:nvPr>
        </p:nvSpPr>
        <p:spPr/>
        <p:txBody>
          <a:bodyPr/>
          <a:lstStyle/>
          <a:p>
            <a:r>
              <a:rPr lang="da-DK"/>
              <a:t>Erneuerbare Energiewirtschaft</a:t>
            </a:r>
            <a:endParaRPr lang="de-DE"/>
          </a:p>
        </p:txBody>
      </p:sp>
      <p:sp>
        <p:nvSpPr>
          <p:cNvPr id="7" name="Foliennummernplatzhalter 6"/>
          <p:cNvSpPr>
            <a:spLocks noGrp="1"/>
          </p:cNvSpPr>
          <p:nvPr>
            <p:ph type="sldNum" sz="quarter" idx="12"/>
          </p:nvPr>
        </p:nvSpPr>
        <p:spPr/>
        <p:txBody>
          <a:bodyPr/>
          <a:lstStyle/>
          <a:p>
            <a:fld id="{AC3C7B9E-10CE-43F7-B1C0-FF2E876F370F}" type="slidenum">
              <a:rPr lang="de-DE" smtClean="0"/>
              <a:pPr/>
              <a:t>‹Nr.›</a:t>
            </a:fld>
            <a:endParaRPr lang="de-DE"/>
          </a:p>
        </p:txBody>
      </p:sp>
      <p:sp>
        <p:nvSpPr>
          <p:cNvPr id="8" name="Titel 7"/>
          <p:cNvSpPr>
            <a:spLocks noGrp="1"/>
          </p:cNvSpPr>
          <p:nvPr>
            <p:ph type="title"/>
          </p:nvPr>
        </p:nvSpPr>
        <p:spPr/>
        <p:txBody>
          <a:bodyPr/>
          <a:lstStyle/>
          <a:p>
            <a:r>
              <a:rPr lang="de-DE"/>
              <a:t>Mastertitelformat bearbeiten</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88706576-1C36-475C-A5E5-2F6C0B1C1255}" type="datetime1">
              <a:rPr lang="de-DE" smtClean="0"/>
              <a:t>25.02.2026</a:t>
            </a:fld>
            <a:endParaRPr lang="de-DE"/>
          </a:p>
        </p:txBody>
      </p:sp>
      <p:sp>
        <p:nvSpPr>
          <p:cNvPr id="5" name="Fußzeilenplatzhalter 4"/>
          <p:cNvSpPr>
            <a:spLocks noGrp="1"/>
          </p:cNvSpPr>
          <p:nvPr>
            <p:ph type="ftr" sz="quarter" idx="11"/>
          </p:nvPr>
        </p:nvSpPr>
        <p:spPr/>
        <p:txBody>
          <a:bodyPr/>
          <a:lstStyle/>
          <a:p>
            <a:r>
              <a:rPr lang="da-DK"/>
              <a:t>Erneuerbare Energiewirtschaft</a:t>
            </a:r>
            <a:endParaRPr lang="de-DE"/>
          </a:p>
        </p:txBody>
      </p:sp>
      <p:sp>
        <p:nvSpPr>
          <p:cNvPr id="6" name="Foliennummernplatzhalter 5"/>
          <p:cNvSpPr>
            <a:spLocks noGrp="1"/>
          </p:cNvSpPr>
          <p:nvPr>
            <p:ph type="sldNum" sz="quarter" idx="12"/>
          </p:nvPr>
        </p:nvSpPr>
        <p:spPr/>
        <p:txBody>
          <a:bodyPr/>
          <a:lstStyle/>
          <a:p>
            <a:fld id="{AC3C7B9E-10CE-43F7-B1C0-FF2E876F370F}" type="slidenum">
              <a:rPr lang="de-DE" smtClean="0"/>
              <a:pPr/>
              <a:t>‹Nr.›</a:t>
            </a:fld>
            <a:endParaRPr lang="de-D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79"/>
            <a:ext cx="2057400" cy="4388644"/>
          </a:xfrm>
        </p:spPr>
        <p:txBody>
          <a:bodyPr vert="eaVert"/>
          <a:lstStyle/>
          <a:p>
            <a:r>
              <a:rPr lang="de-DE"/>
              <a:t>Mastertitelformat bearbeiten</a:t>
            </a:r>
          </a:p>
        </p:txBody>
      </p:sp>
      <p:sp>
        <p:nvSpPr>
          <p:cNvPr id="3" name="Vertikaler Textplatzhalter 2"/>
          <p:cNvSpPr>
            <a:spLocks noGrp="1"/>
          </p:cNvSpPr>
          <p:nvPr>
            <p:ph type="body" orient="vert" idx="1"/>
          </p:nvPr>
        </p:nvSpPr>
        <p:spPr>
          <a:xfrm>
            <a:off x="457200" y="205979"/>
            <a:ext cx="6019800" cy="438864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71908526-2B2B-43D5-B6B0-59B8DE4988F0}" type="datetime1">
              <a:rPr lang="de-DE" smtClean="0"/>
              <a:t>25.02.2026</a:t>
            </a:fld>
            <a:endParaRPr lang="de-DE"/>
          </a:p>
        </p:txBody>
      </p:sp>
      <p:sp>
        <p:nvSpPr>
          <p:cNvPr id="5" name="Fußzeilenplatzhalter 4"/>
          <p:cNvSpPr>
            <a:spLocks noGrp="1"/>
          </p:cNvSpPr>
          <p:nvPr>
            <p:ph type="ftr" sz="quarter" idx="11"/>
          </p:nvPr>
        </p:nvSpPr>
        <p:spPr/>
        <p:txBody>
          <a:bodyPr/>
          <a:lstStyle/>
          <a:p>
            <a:r>
              <a:rPr lang="da-DK"/>
              <a:t>Erneuerbare Energiewirtschaft</a:t>
            </a:r>
            <a:endParaRPr lang="de-DE"/>
          </a:p>
        </p:txBody>
      </p:sp>
      <p:sp>
        <p:nvSpPr>
          <p:cNvPr id="6" name="Foliennummernplatzhalter 5"/>
          <p:cNvSpPr>
            <a:spLocks noGrp="1"/>
          </p:cNvSpPr>
          <p:nvPr>
            <p:ph type="sldNum" sz="quarter" idx="12"/>
          </p:nvPr>
        </p:nvSpPr>
        <p:spPr/>
        <p:txBody>
          <a:bodyPr/>
          <a:lstStyle/>
          <a:p>
            <a:fld id="{AC3C7B9E-10CE-43F7-B1C0-FF2E876F370F}"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3" name="Inhaltsplatzhalter 2"/>
          <p:cNvSpPr>
            <a:spLocks noGrp="1"/>
          </p:cNvSpPr>
          <p:nvPr>
            <p:ph idx="1"/>
          </p:nvPr>
        </p:nvSpPr>
        <p:spPr>
          <a:xfrm>
            <a:off x="457200" y="1080000"/>
            <a:ext cx="8229600" cy="336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AC7B1507-57A5-4EA4-8961-97DE4CCA9486}" type="datetime1">
              <a:rPr lang="de-DE" smtClean="0"/>
              <a:t>25.02.2026</a:t>
            </a:fld>
            <a:endParaRPr lang="de-DE" dirty="0"/>
          </a:p>
        </p:txBody>
      </p:sp>
      <p:sp>
        <p:nvSpPr>
          <p:cNvPr id="5" name="Fußzeilenplatzhalter 4"/>
          <p:cNvSpPr>
            <a:spLocks noGrp="1"/>
          </p:cNvSpPr>
          <p:nvPr>
            <p:ph type="ftr" sz="quarter" idx="11"/>
          </p:nvPr>
        </p:nvSpPr>
        <p:spPr/>
        <p:txBody>
          <a:bodyPr/>
          <a:lstStyle/>
          <a:p>
            <a:r>
              <a:rPr lang="da-DK"/>
              <a:t>Erneuerbare Energiewirtschaft</a:t>
            </a:r>
            <a:endParaRPr lang="de-DE" dirty="0"/>
          </a:p>
        </p:txBody>
      </p:sp>
      <p:sp>
        <p:nvSpPr>
          <p:cNvPr id="6" name="Foliennummernplatzhalter 5"/>
          <p:cNvSpPr>
            <a:spLocks noGrp="1"/>
          </p:cNvSpPr>
          <p:nvPr>
            <p:ph type="sldNum" sz="quarter" idx="12"/>
          </p:nvPr>
        </p:nvSpPr>
        <p:spPr/>
        <p:txBody>
          <a:bodyPr/>
          <a:lstStyle/>
          <a:p>
            <a:fld id="{16EFD5B1-68CB-4A29-8F6C-4D18DB05CB6D}" type="slidenum">
              <a:rPr lang="de-DE" smtClean="0"/>
              <a:pPr/>
              <a:t>‹Nr.›</a:t>
            </a:fld>
            <a:endParaRPr lang="de-DE"/>
          </a:p>
        </p:txBody>
      </p:sp>
      <p:sp>
        <p:nvSpPr>
          <p:cNvPr id="10" name="Textplatzhalter 9"/>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a:t>Mastertextformat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und Inhalt - Lichtgrau">
    <p:spTree>
      <p:nvGrpSpPr>
        <p:cNvPr id="1" name=""/>
        <p:cNvGrpSpPr/>
        <p:nvPr/>
      </p:nvGrpSpPr>
      <p:grpSpPr>
        <a:xfrm>
          <a:off x="0" y="0"/>
          <a:ext cx="0" cy="0"/>
          <a:chOff x="0" y="0"/>
          <a:chExt cx="0" cy="0"/>
        </a:xfrm>
      </p:grpSpPr>
      <p:sp>
        <p:nvSpPr>
          <p:cNvPr id="14" name="Rechteck 13"/>
          <p:cNvSpPr/>
          <p:nvPr userDrawn="1"/>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dirty="0"/>
          </a:p>
        </p:txBody>
      </p:sp>
      <p:sp>
        <p:nvSpPr>
          <p:cNvPr id="4" name="Date Placeholder 3"/>
          <p:cNvSpPr>
            <a:spLocks noGrp="1"/>
          </p:cNvSpPr>
          <p:nvPr>
            <p:ph type="dt" sz="half" idx="10"/>
          </p:nvPr>
        </p:nvSpPr>
        <p:spPr/>
        <p:txBody>
          <a:bodyPr/>
          <a:lstStyle/>
          <a:p>
            <a:fld id="{2093375F-B3EB-4CF1-813A-BD740E6F5FE0}" type="datetime1">
              <a:rPr lang="de-DE" smtClean="0"/>
              <a:t>25.02.2026</a:t>
            </a:fld>
            <a:endParaRPr lang="de-DE"/>
          </a:p>
        </p:txBody>
      </p:sp>
      <p:sp>
        <p:nvSpPr>
          <p:cNvPr id="5" name="Footer Placeholder 4"/>
          <p:cNvSpPr>
            <a:spLocks noGrp="1"/>
          </p:cNvSpPr>
          <p:nvPr>
            <p:ph type="ftr" sz="quarter" idx="11"/>
          </p:nvPr>
        </p:nvSpPr>
        <p:spPr/>
        <p:txBody>
          <a:bodyPr/>
          <a:lstStyle>
            <a:lvl1pPr algn="l">
              <a:defRPr/>
            </a:lvl1pPr>
          </a:lstStyle>
          <a:p>
            <a:r>
              <a:rPr lang="da-DK"/>
              <a:t>Erneuerbare Energiewirtschaft</a:t>
            </a:r>
            <a:endParaRPr lang="de-DE"/>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12" name="Gerade Verbindung 11"/>
          <p:cNvCxnSpPr/>
          <p:nvPr userDrawn="1"/>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1" name="Inhaltsplatzhalter 6"/>
          <p:cNvSpPr>
            <a:spLocks noGrp="1"/>
          </p:cNvSpPr>
          <p:nvPr>
            <p:ph sz="quarter" idx="14"/>
          </p:nvPr>
        </p:nvSpPr>
        <p:spPr>
          <a:xfrm>
            <a:off x="457200" y="1206000"/>
            <a:ext cx="8229600" cy="322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Textplatzhalter 8"/>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04234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3" name="Inhaltsplatzhalter 2"/>
          <p:cNvSpPr>
            <a:spLocks noGrp="1"/>
          </p:cNvSpPr>
          <p:nvPr>
            <p:ph sz="half" idx="1"/>
          </p:nvPr>
        </p:nvSpPr>
        <p:spPr>
          <a:xfrm>
            <a:off x="457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fld id="{D2F74BBD-E384-4E2C-A13D-A464FBE11045}" type="datetime1">
              <a:rPr lang="de-DE" smtClean="0"/>
              <a:t>25.02.2026</a:t>
            </a:fld>
            <a:endParaRPr lang="de-DE"/>
          </a:p>
        </p:txBody>
      </p:sp>
      <p:sp>
        <p:nvSpPr>
          <p:cNvPr id="6" name="Fußzeilenplatzhalter 5"/>
          <p:cNvSpPr>
            <a:spLocks noGrp="1"/>
          </p:cNvSpPr>
          <p:nvPr>
            <p:ph type="ftr" sz="quarter" idx="11"/>
          </p:nvPr>
        </p:nvSpPr>
        <p:spPr/>
        <p:txBody>
          <a:bodyPr/>
          <a:lstStyle/>
          <a:p>
            <a:r>
              <a:rPr lang="da-DK"/>
              <a:t>Erneuerbare Energiewirtschaft</a:t>
            </a:r>
            <a:endParaRPr lang="de-DE" dirty="0"/>
          </a:p>
        </p:txBody>
      </p:sp>
      <p:sp>
        <p:nvSpPr>
          <p:cNvPr id="7" name="Foliennummernplatzhalter 6"/>
          <p:cNvSpPr>
            <a:spLocks noGrp="1"/>
          </p:cNvSpPr>
          <p:nvPr>
            <p:ph type="sldNum" sz="quarter" idx="12"/>
          </p:nvPr>
        </p:nvSpPr>
        <p:spPr/>
        <p:txBody>
          <a:bodyPr/>
          <a:lstStyle/>
          <a:p>
            <a:fld id="{9D26C6B8-7DF4-4F01-8878-A6272B56DAC3}" type="slidenum">
              <a:rPr lang="de-DE" smtClean="0"/>
              <a:pPr/>
              <a:t>‹Nr.›</a:t>
            </a:fld>
            <a:endParaRPr lang="de-DE"/>
          </a:p>
        </p:txBody>
      </p:sp>
      <p:sp>
        <p:nvSpPr>
          <p:cNvPr id="8" name="Textplatzhalter 7"/>
          <p:cNvSpPr>
            <a:spLocks noGrp="1"/>
          </p:cNvSpPr>
          <p:nvPr>
            <p:ph type="body" sz="quarter" idx="13"/>
          </p:nvPr>
        </p:nvSpPr>
        <p:spPr>
          <a:xfrm>
            <a:off x="457200" y="4446000"/>
            <a:ext cx="4039200" cy="216000"/>
          </a:xfrm>
        </p:spPr>
        <p:txBody>
          <a:bodyPr/>
          <a:lstStyle>
            <a:lvl1pPr>
              <a:spcBef>
                <a:spcPts val="700"/>
              </a:spcBef>
              <a:defRPr sz="12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de-DE"/>
              <a:t>Mastertextformat bearbeiten</a:t>
            </a:r>
          </a:p>
        </p:txBody>
      </p:sp>
      <p:sp>
        <p:nvSpPr>
          <p:cNvPr id="10" name="Textplatzhalter 9"/>
          <p:cNvSpPr>
            <a:spLocks noGrp="1"/>
          </p:cNvSpPr>
          <p:nvPr>
            <p:ph type="body" sz="quarter" idx="14"/>
          </p:nvPr>
        </p:nvSpPr>
        <p:spPr>
          <a:xfrm>
            <a:off x="4647600" y="4446000"/>
            <a:ext cx="4039200" cy="216000"/>
          </a:xfrm>
        </p:spPr>
        <p:txBody>
          <a:bodyPr/>
          <a:lstStyle>
            <a:lvl1pPr>
              <a:spcBef>
                <a:spcPts val="700"/>
              </a:spcBef>
              <a:defRPr sz="1200"/>
            </a:lvl1pPr>
            <a:lvl2pPr>
              <a:defRPr sz="1400"/>
            </a:lvl2pPr>
            <a:lvl3pPr>
              <a:defRPr sz="1400"/>
            </a:lvl3pPr>
            <a:lvl4pPr>
              <a:defRPr sz="1400"/>
            </a:lvl4pPr>
            <a:lvl5pPr>
              <a:defRPr sz="1400"/>
            </a:lvl5pPr>
          </a:lstStyle>
          <a:p>
            <a:pPr lvl="0"/>
            <a:r>
              <a:rPr lang="de-DE"/>
              <a:t>Mastertextformat bearbeiten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Zwei Inhalte - Lichtgrau">
    <p:spTree>
      <p:nvGrpSpPr>
        <p:cNvPr id="1" name=""/>
        <p:cNvGrpSpPr/>
        <p:nvPr/>
      </p:nvGrpSpPr>
      <p:grpSpPr>
        <a:xfrm>
          <a:off x="0" y="0"/>
          <a:ext cx="0" cy="0"/>
          <a:chOff x="0" y="0"/>
          <a:chExt cx="0" cy="0"/>
        </a:xfrm>
      </p:grpSpPr>
      <p:sp>
        <p:nvSpPr>
          <p:cNvPr id="8" name="Rechteck 7"/>
          <p:cNvSpPr/>
          <p:nvPr userDrawn="1"/>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sz="half" idx="1"/>
          </p:nvPr>
        </p:nvSpPr>
        <p:spPr>
          <a:xfrm>
            <a:off x="457200" y="1206000"/>
            <a:ext cx="4038600" cy="3222000"/>
          </a:xfrm>
        </p:spPr>
        <p:txBody>
          <a:bodyPr lIns="0" tIns="0" rIns="0" bIns="0"/>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48200" y="1206000"/>
            <a:ext cx="4038600" cy="3222000"/>
          </a:xfrm>
        </p:spPr>
        <p:txBody>
          <a:bodyPr lIns="0" tIns="0" rIns="0"/>
          <a:lstStyle>
            <a:lvl1pPr>
              <a:defRPr sz="1600"/>
            </a:lvl1pPr>
            <a:lvl2pPr>
              <a:defRPr sz="1600"/>
            </a:lvl2pPr>
            <a:lvl3pPr>
              <a:defRPr sz="1600"/>
            </a:lvl3pPr>
            <a:lvl4pPr>
              <a:defRPr sz="1600"/>
            </a:lvl4pPr>
            <a:lvl5pPr>
              <a:defRPr sz="1600"/>
            </a:lvl5pPr>
            <a:lvl6pPr>
              <a:buAutoNum type="arabicPeriod"/>
              <a:defRPr sz="1600"/>
            </a:lvl6pPr>
            <a:lvl7pPr>
              <a:buAutoNum type="arabicPeriod"/>
              <a:defRPr sz="1600"/>
            </a:lvl7pPr>
            <a:lvl8pPr>
              <a:buAutoNum type="arabicPeriod"/>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E6FB82A6-ECD9-4545-8C1D-D52394A5A6BD}" type="datetime1">
              <a:rPr lang="de-DE" smtClean="0"/>
              <a:t>25.02.2026</a:t>
            </a:fld>
            <a:endParaRPr lang="de-DE" dirty="0"/>
          </a:p>
        </p:txBody>
      </p:sp>
      <p:sp>
        <p:nvSpPr>
          <p:cNvPr id="6" name="Footer Placeholder 5"/>
          <p:cNvSpPr>
            <a:spLocks noGrp="1"/>
          </p:cNvSpPr>
          <p:nvPr>
            <p:ph type="ftr" sz="quarter" idx="11"/>
          </p:nvPr>
        </p:nvSpPr>
        <p:spPr/>
        <p:txBody>
          <a:bodyPr/>
          <a:lstStyle>
            <a:lvl1pPr algn="l">
              <a:defRPr/>
            </a:lvl1pPr>
          </a:lstStyle>
          <a:p>
            <a:r>
              <a:rPr lang="da-DK"/>
              <a:t>Erneuerbare Energiewirtschaft</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cxnSp>
        <p:nvCxnSpPr>
          <p:cNvPr id="9" name="Gerade Verbindung 8"/>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0" name="Textplatzhalter 8"/>
          <p:cNvSpPr>
            <a:spLocks noGrp="1"/>
          </p:cNvSpPr>
          <p:nvPr>
            <p:ph type="body" sz="quarter" idx="13"/>
          </p:nvPr>
        </p:nvSpPr>
        <p:spPr>
          <a:xfrm>
            <a:off x="457200" y="4446000"/>
            <a:ext cx="4038600"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extplatzhalter 8"/>
          <p:cNvSpPr>
            <a:spLocks noGrp="1"/>
          </p:cNvSpPr>
          <p:nvPr>
            <p:ph type="body" sz="quarter" idx="14"/>
          </p:nvPr>
        </p:nvSpPr>
        <p:spPr>
          <a:xfrm>
            <a:off x="4648200" y="4446000"/>
            <a:ext cx="4038600"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00241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 Bild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1450" cy="3366000"/>
          </a:xfrm>
        </p:spPr>
        <p:txBody>
          <a:bodyPr lIns="0" tIns="0" rIns="0" bIns="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90CF6DA9-F6A4-47C8-8FC3-2BAF46207C5B}" type="datetime1">
              <a:rPr lang="de-DE" smtClean="0"/>
              <a:t>25.02.2026</a:t>
            </a:fld>
            <a:endParaRPr lang="de-DE" dirty="0"/>
          </a:p>
        </p:txBody>
      </p:sp>
      <p:sp>
        <p:nvSpPr>
          <p:cNvPr id="6" name="Footer Placeholder 5"/>
          <p:cNvSpPr>
            <a:spLocks noGrp="1"/>
          </p:cNvSpPr>
          <p:nvPr>
            <p:ph type="ftr" sz="quarter" idx="11"/>
          </p:nvPr>
        </p:nvSpPr>
        <p:spPr/>
        <p:txBody>
          <a:bodyPr/>
          <a:lstStyle>
            <a:lvl1pPr algn="l">
              <a:defRPr/>
            </a:lvl1pPr>
          </a:lstStyle>
          <a:p>
            <a:r>
              <a:rPr lang="da-DK"/>
              <a:t>Erneuerbare Energiewirtschaft</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0"/>
            <a:ext cx="3211286" cy="4780800"/>
          </a:xfrm>
        </p:spPr>
        <p:txBody>
          <a:bodyPr/>
          <a:lstStyle/>
          <a:p>
            <a:r>
              <a:rPr lang="de-DE"/>
              <a:t>Bild durch Klicken auf Symbol hinzufügen</a:t>
            </a:r>
            <a:endParaRPr lang="de-DE" dirty="0"/>
          </a:p>
        </p:txBody>
      </p:sp>
      <p:sp>
        <p:nvSpPr>
          <p:cNvPr id="8" name="Textplatzhalter 8"/>
          <p:cNvSpPr>
            <a:spLocks noGrp="1"/>
          </p:cNvSpPr>
          <p:nvPr>
            <p:ph type="body" sz="quarter" idx="14"/>
          </p:nvPr>
        </p:nvSpPr>
        <p:spPr>
          <a:xfrm>
            <a:off x="457200" y="4446000"/>
            <a:ext cx="5251450"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itel 9"/>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2335187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 2 Bilder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2400" cy="3366000"/>
          </a:xfrm>
        </p:spPr>
        <p:txBody>
          <a:bodyPr lIns="0" tIns="0" rIns="0" bIns="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4428DCD3-2115-40E5-9521-5D9807B172A3}" type="datetime1">
              <a:rPr lang="de-DE" smtClean="0"/>
              <a:t>25.02.2026</a:t>
            </a:fld>
            <a:endParaRPr lang="de-DE" dirty="0"/>
          </a:p>
        </p:txBody>
      </p:sp>
      <p:sp>
        <p:nvSpPr>
          <p:cNvPr id="6" name="Footer Placeholder 5"/>
          <p:cNvSpPr>
            <a:spLocks noGrp="1"/>
          </p:cNvSpPr>
          <p:nvPr>
            <p:ph type="ftr" sz="quarter" idx="11"/>
          </p:nvPr>
        </p:nvSpPr>
        <p:spPr/>
        <p:txBody>
          <a:bodyPr/>
          <a:lstStyle>
            <a:lvl1pPr algn="l">
              <a:defRPr/>
            </a:lvl1pPr>
          </a:lstStyle>
          <a:p>
            <a:r>
              <a:rPr lang="da-DK"/>
              <a:t>Erneuerbare Energiewirtschaft</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2494800"/>
            <a:ext cx="3211286" cy="2282400"/>
          </a:xfrm>
        </p:spPr>
        <p:txBody>
          <a:bodyPr/>
          <a:lstStyle/>
          <a:p>
            <a:r>
              <a:rPr lang="de-DE"/>
              <a:t>Bild durch Klicken auf Symbol hinzufügen</a:t>
            </a:r>
            <a:endParaRPr lang="de-DE" dirty="0"/>
          </a:p>
        </p:txBody>
      </p:sp>
      <p:sp>
        <p:nvSpPr>
          <p:cNvPr id="8" name="Bildplatzhalter 8"/>
          <p:cNvSpPr>
            <a:spLocks noGrp="1"/>
          </p:cNvSpPr>
          <p:nvPr>
            <p:ph type="pic" sz="quarter" idx="14"/>
          </p:nvPr>
        </p:nvSpPr>
        <p:spPr>
          <a:xfrm>
            <a:off x="5940000" y="1"/>
            <a:ext cx="3211286" cy="2286000"/>
          </a:xfrm>
        </p:spPr>
        <p:txBody>
          <a:bodyPr/>
          <a:lstStyle/>
          <a:p>
            <a:r>
              <a:rPr lang="de-DE"/>
              <a:t>Bild durch Klicken auf Symbol hinzufügen</a:t>
            </a:r>
            <a:endParaRPr lang="de-DE" dirty="0"/>
          </a:p>
        </p:txBody>
      </p:sp>
      <p:sp>
        <p:nvSpPr>
          <p:cNvPr id="10" name="Textplatzhalter 8"/>
          <p:cNvSpPr>
            <a:spLocks noGrp="1"/>
          </p:cNvSpPr>
          <p:nvPr>
            <p:ph type="body" sz="quarter" idx="15"/>
          </p:nvPr>
        </p:nvSpPr>
        <p:spPr>
          <a:xfrm>
            <a:off x="457199" y="4446000"/>
            <a:ext cx="5251449"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a:xfrm>
            <a:off x="457200" y="122400"/>
            <a:ext cx="5252400" cy="774000"/>
          </a:xfrm>
        </p:spPr>
        <p:txBody>
          <a:bodyPr/>
          <a:lstStyle/>
          <a:p>
            <a:r>
              <a:rPr lang="de-DE"/>
              <a:t>Mastertitelformat bearbeiten</a:t>
            </a:r>
          </a:p>
        </p:txBody>
      </p:sp>
    </p:spTree>
    <p:extLst>
      <p:ext uri="{BB962C8B-B14F-4D97-AF65-F5344CB8AC3E}">
        <p14:creationId xmlns:p14="http://schemas.microsoft.com/office/powerpoint/2010/main" val="1095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 3 Bilder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2400" cy="3366000"/>
          </a:xfrm>
        </p:spPr>
        <p:txBody>
          <a:bodyPr lIns="0" tIns="0" rIns="0" bIns="0"/>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5FD708D0-A588-418B-81B0-D7B1522ACB16}" type="datetime1">
              <a:rPr lang="de-DE" smtClean="0"/>
              <a:t>25.02.2026</a:t>
            </a:fld>
            <a:endParaRPr lang="de-DE" dirty="0"/>
          </a:p>
        </p:txBody>
      </p:sp>
      <p:sp>
        <p:nvSpPr>
          <p:cNvPr id="6" name="Footer Placeholder 5"/>
          <p:cNvSpPr>
            <a:spLocks noGrp="1"/>
          </p:cNvSpPr>
          <p:nvPr>
            <p:ph type="ftr" sz="quarter" idx="11"/>
          </p:nvPr>
        </p:nvSpPr>
        <p:spPr/>
        <p:txBody>
          <a:bodyPr/>
          <a:lstStyle>
            <a:lvl1pPr algn="l">
              <a:defRPr/>
            </a:lvl1pPr>
          </a:lstStyle>
          <a:p>
            <a:r>
              <a:rPr lang="da-DK"/>
              <a:t>Erneuerbare Energiewirtschaft</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1648800"/>
            <a:ext cx="3211286" cy="1479600"/>
          </a:xfrm>
        </p:spPr>
        <p:txBody>
          <a:bodyPr/>
          <a:lstStyle/>
          <a:p>
            <a:r>
              <a:rPr lang="de-DE"/>
              <a:t>Bild durch Klicken auf Symbol hinzufügen</a:t>
            </a:r>
            <a:endParaRPr lang="de-DE" dirty="0"/>
          </a:p>
        </p:txBody>
      </p:sp>
      <p:sp>
        <p:nvSpPr>
          <p:cNvPr id="8" name="Bildplatzhalter 8"/>
          <p:cNvSpPr>
            <a:spLocks noGrp="1"/>
          </p:cNvSpPr>
          <p:nvPr>
            <p:ph type="pic" sz="quarter" idx="14"/>
          </p:nvPr>
        </p:nvSpPr>
        <p:spPr>
          <a:xfrm>
            <a:off x="5940000" y="1"/>
            <a:ext cx="3211286" cy="1479600"/>
          </a:xfrm>
        </p:spPr>
        <p:txBody>
          <a:bodyPr/>
          <a:lstStyle/>
          <a:p>
            <a:r>
              <a:rPr lang="de-DE"/>
              <a:t>Bild durch Klicken auf Symbol hinzufügen</a:t>
            </a:r>
            <a:endParaRPr lang="de-DE" dirty="0"/>
          </a:p>
        </p:txBody>
      </p:sp>
      <p:sp>
        <p:nvSpPr>
          <p:cNvPr id="10" name="Textplatzhalter 8"/>
          <p:cNvSpPr>
            <a:spLocks noGrp="1"/>
          </p:cNvSpPr>
          <p:nvPr>
            <p:ph type="body" sz="quarter" idx="15"/>
          </p:nvPr>
        </p:nvSpPr>
        <p:spPr>
          <a:xfrm>
            <a:off x="457199" y="4446000"/>
            <a:ext cx="5251449"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Bildplatzhalter 11"/>
          <p:cNvSpPr>
            <a:spLocks noGrp="1"/>
          </p:cNvSpPr>
          <p:nvPr>
            <p:ph type="pic" sz="quarter" idx="16"/>
          </p:nvPr>
        </p:nvSpPr>
        <p:spPr>
          <a:xfrm>
            <a:off x="5940001" y="3297600"/>
            <a:ext cx="3203575" cy="1479600"/>
          </a:xfrm>
        </p:spPr>
        <p:txBody>
          <a:bodyPr/>
          <a:lstStyle/>
          <a:p>
            <a:r>
              <a:rPr lang="de-DE"/>
              <a:t>Bild durch Klicken auf Symbol hinzufügen</a:t>
            </a:r>
            <a:endParaRPr lang="de-DE" dirty="0"/>
          </a:p>
        </p:txBody>
      </p:sp>
      <p:sp>
        <p:nvSpPr>
          <p:cNvPr id="11" name="Titel 10"/>
          <p:cNvSpPr>
            <a:spLocks noGrp="1"/>
          </p:cNvSpPr>
          <p:nvPr>
            <p:ph type="title"/>
          </p:nvPr>
        </p:nvSpPr>
        <p:spPr>
          <a:xfrm>
            <a:off x="457200" y="122400"/>
            <a:ext cx="5252400" cy="774000"/>
          </a:xfrm>
        </p:spPr>
        <p:txBody>
          <a:bodyPr/>
          <a:lstStyle/>
          <a:p>
            <a:r>
              <a:rPr lang="de-DE"/>
              <a:t>Mastertitelformat bearbeiten</a:t>
            </a:r>
            <a:endParaRPr lang="de-DE" dirty="0"/>
          </a:p>
        </p:txBody>
      </p:sp>
    </p:spTree>
    <p:extLst>
      <p:ext uri="{BB962C8B-B14F-4D97-AF65-F5344CB8AC3E}">
        <p14:creationId xmlns:p14="http://schemas.microsoft.com/office/powerpoint/2010/main" val="1095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2400"/>
            <a:ext cx="8229600" cy="774000"/>
          </a:xfrm>
          <a:prstGeom prst="rect">
            <a:avLst/>
          </a:prstGeom>
        </p:spPr>
        <p:txBody>
          <a:bodyPr vert="horz" lIns="0" tIns="0" rIns="0" bIns="0" rtlCol="0" anchor="b" anchorCtr="0">
            <a:noAutofit/>
          </a:bodyPr>
          <a:lstStyle/>
          <a:p>
            <a:r>
              <a:rPr lang="de-DE" dirty="0"/>
              <a:t>Mastertitelformat bearbeiten</a:t>
            </a:r>
            <a:endParaRPr lang="en-US" dirty="0"/>
          </a:p>
        </p:txBody>
      </p:sp>
      <p:sp>
        <p:nvSpPr>
          <p:cNvPr id="3" name="Text Placeholder 2"/>
          <p:cNvSpPr>
            <a:spLocks noGrp="1"/>
          </p:cNvSpPr>
          <p:nvPr>
            <p:ph type="body" idx="1"/>
          </p:nvPr>
        </p:nvSpPr>
        <p:spPr>
          <a:xfrm>
            <a:off x="457200" y="1080000"/>
            <a:ext cx="8229600" cy="336600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Siebente Ebene</a:t>
            </a:r>
          </a:p>
          <a:p>
            <a:pPr lvl="7"/>
            <a:r>
              <a:rPr lang="de-DE" dirty="0"/>
              <a:t>Achte Ebene</a:t>
            </a:r>
          </a:p>
          <a:p>
            <a:pPr lvl="8"/>
            <a:r>
              <a:rPr lang="de-DE" dirty="0"/>
              <a:t>Neunte Ebene</a:t>
            </a:r>
            <a:endParaRPr lang="en-US" dirty="0"/>
          </a:p>
        </p:txBody>
      </p:sp>
      <p:sp>
        <p:nvSpPr>
          <p:cNvPr id="7" name="Rectangle 6"/>
          <p:cNvSpPr/>
          <p:nvPr/>
        </p:nvSpPr>
        <p:spPr>
          <a:xfrm>
            <a:off x="0" y="4777200"/>
            <a:ext cx="9144000" cy="36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5940000" y="4906800"/>
            <a:ext cx="2160000" cy="180000"/>
          </a:xfrm>
          <a:prstGeom prst="rect">
            <a:avLst/>
          </a:prstGeom>
        </p:spPr>
        <p:txBody>
          <a:bodyPr vert="horz" lIns="0" tIns="45720" rIns="91440" bIns="0" rtlCol="0" anchor="b" anchorCtr="0"/>
          <a:lstStyle>
            <a:lvl1pPr algn="l">
              <a:defRPr sz="1200">
                <a:solidFill>
                  <a:schemeClr val="accent6"/>
                </a:solidFill>
                <a:latin typeface="Source Sans Pro"/>
                <a:cs typeface="Source Sans Pro"/>
              </a:defRPr>
            </a:lvl1pPr>
          </a:lstStyle>
          <a:p>
            <a:fld id="{E810957A-E85A-432E-88CC-5C16E74A9B42}" type="datetime1">
              <a:rPr lang="de-DE" smtClean="0"/>
              <a:t>25.02.2026</a:t>
            </a:fld>
            <a:endParaRPr lang="de-DE" dirty="0"/>
          </a:p>
        </p:txBody>
      </p:sp>
      <p:sp>
        <p:nvSpPr>
          <p:cNvPr id="5" name="Footer Placeholder 4"/>
          <p:cNvSpPr>
            <a:spLocks noGrp="1"/>
          </p:cNvSpPr>
          <p:nvPr>
            <p:ph type="ftr" sz="quarter" idx="3"/>
          </p:nvPr>
        </p:nvSpPr>
        <p:spPr>
          <a:xfrm>
            <a:off x="1407009" y="4906800"/>
            <a:ext cx="4399200" cy="180000"/>
          </a:xfrm>
          <a:prstGeom prst="rect">
            <a:avLst/>
          </a:prstGeom>
        </p:spPr>
        <p:txBody>
          <a:bodyPr vert="horz" lIns="0" tIns="0" rIns="0" bIns="0" rtlCol="0" anchor="b" anchorCtr="0"/>
          <a:lstStyle>
            <a:lvl1pPr algn="l">
              <a:defRPr sz="1200">
                <a:solidFill>
                  <a:schemeClr val="accent6"/>
                </a:solidFill>
                <a:latin typeface="Source Sans Pro"/>
                <a:cs typeface="Source Sans Pro"/>
              </a:defRPr>
            </a:lvl1pPr>
          </a:lstStyle>
          <a:p>
            <a:r>
              <a:rPr lang="da-DK"/>
              <a:t>Erneuerbare Energiewirtschaft</a:t>
            </a:r>
            <a:endParaRPr lang="de-DE" dirty="0"/>
          </a:p>
        </p:txBody>
      </p:sp>
      <p:sp>
        <p:nvSpPr>
          <p:cNvPr id="6" name="Slide Number Placeholder 5"/>
          <p:cNvSpPr>
            <a:spLocks noGrp="1"/>
          </p:cNvSpPr>
          <p:nvPr>
            <p:ph type="sldNum" sz="quarter" idx="4"/>
          </p:nvPr>
        </p:nvSpPr>
        <p:spPr>
          <a:xfrm>
            <a:off x="8172000" y="4906800"/>
            <a:ext cx="514800" cy="180000"/>
          </a:xfrm>
          <a:prstGeom prst="rect">
            <a:avLst/>
          </a:prstGeom>
        </p:spPr>
        <p:txBody>
          <a:bodyPr vert="horz" lIns="0" tIns="0" rIns="0" bIns="0" rtlCol="0" anchor="b" anchorCtr="0"/>
          <a:lstStyle>
            <a:lvl1pPr algn="r">
              <a:defRPr sz="1200" b="0">
                <a:solidFill>
                  <a:schemeClr val="accent6"/>
                </a:solidFill>
                <a:latin typeface="Source Sans Pro"/>
                <a:cs typeface="Source Sans Pro"/>
              </a:defRPr>
            </a:lvl1pPr>
          </a:lstStyle>
          <a:p>
            <a:fld id="{9D26C6B8-7DF4-4F01-8878-A6272B56DAC3}" type="slidenum">
              <a:rPr lang="de-DE" smtClean="0"/>
              <a:pPr/>
              <a:t>‹Nr.›</a:t>
            </a:fld>
            <a:endParaRPr lang="de-DE" dirty="0"/>
          </a:p>
        </p:txBody>
      </p:sp>
      <p:pic>
        <p:nvPicPr>
          <p:cNvPr id="9" name="Grafik 8" descr="NABU_Wormarke_Logo_fuer_ppt_NABU.png"/>
          <p:cNvPicPr>
            <a:picLocks noChangeAspect="1"/>
          </p:cNvPicPr>
          <p:nvPr userDrawn="1"/>
        </p:nvPicPr>
        <p:blipFill>
          <a:blip r:embed="rId25" cstate="print"/>
          <a:stretch>
            <a:fillRect/>
          </a:stretch>
        </p:blipFill>
        <p:spPr>
          <a:xfrm>
            <a:off x="457200" y="4878000"/>
            <a:ext cx="766800" cy="178414"/>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84" r:id="rId3"/>
    <p:sldLayoutId id="2147483668" r:id="rId4"/>
    <p:sldLayoutId id="2147483682" r:id="rId5"/>
    <p:sldLayoutId id="2147483670" r:id="rId6"/>
    <p:sldLayoutId id="2147483671" r:id="rId7"/>
    <p:sldLayoutId id="2147483672" r:id="rId8"/>
    <p:sldLayoutId id="2147483683" r:id="rId9"/>
    <p:sldLayoutId id="2147483673" r:id="rId10"/>
    <p:sldLayoutId id="2147483674" r:id="rId11"/>
    <p:sldLayoutId id="2147483675" r:id="rId12"/>
    <p:sldLayoutId id="2147483676" r:id="rId13"/>
    <p:sldLayoutId id="2147483677" r:id="rId14"/>
    <p:sldLayoutId id="2147483678" r:id="rId15"/>
    <p:sldLayoutId id="2147483679" r:id="rId16"/>
    <p:sldLayoutId id="2147483685" r:id="rId17"/>
    <p:sldLayoutId id="2147483686" r:id="rId18"/>
    <p:sldLayoutId id="2147483687" r:id="rId19"/>
    <p:sldLayoutId id="2147483688" r:id="rId20"/>
    <p:sldLayoutId id="2147483689" r:id="rId21"/>
    <p:sldLayoutId id="2147483690" r:id="rId22"/>
    <p:sldLayoutId id="2147483691" r:id="rId23"/>
  </p:sldLayoutIdLst>
  <p:hf hdr="0"/>
  <p:txStyles>
    <p:titleStyle>
      <a:lvl1pPr algn="l" defTabSz="914400" rtl="0" eaLnBrk="1" latinLnBrk="0" hangingPunct="1">
        <a:lnSpc>
          <a:spcPct val="90000"/>
        </a:lnSpc>
        <a:spcBef>
          <a:spcPct val="0"/>
        </a:spcBef>
        <a:buNone/>
        <a:defRPr sz="2400" b="1" i="0" kern="1200" spc="-100" baseline="0">
          <a:solidFill>
            <a:schemeClr val="tx2"/>
          </a:solidFill>
          <a:latin typeface="Source Sans Pro"/>
          <a:ea typeface="+mj-ea"/>
          <a:cs typeface="Source Sans Pro"/>
        </a:defRPr>
      </a:lvl1pPr>
    </p:titleStyle>
    <p:bodyStyle>
      <a:lvl1pPr marL="0" indent="0" algn="l" defTabSz="914400" rtl="0" eaLnBrk="1" latinLnBrk="0" hangingPunct="1">
        <a:spcBef>
          <a:spcPts val="700"/>
        </a:spcBef>
        <a:spcAft>
          <a:spcPts val="0"/>
        </a:spcAft>
        <a:buClr>
          <a:schemeClr val="tx2"/>
        </a:buClr>
        <a:buSzPct val="85000"/>
        <a:buFont typeface="Arial" pitchFamily="34" charset="0"/>
        <a:buNone/>
        <a:defRPr sz="1600" kern="1200" baseline="0">
          <a:solidFill>
            <a:schemeClr val="tx1"/>
          </a:solidFill>
          <a:latin typeface="Source Sans Pro"/>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600" kern="1200" baseline="0">
          <a:solidFill>
            <a:schemeClr val="tx1"/>
          </a:solidFill>
          <a:latin typeface="Source Sans Pro"/>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Sonne am orangefarbenen Himmel mit Streulicht">
            <a:extLst>
              <a:ext uri="{FF2B5EF4-FFF2-40B4-BE49-F238E27FC236}">
                <a16:creationId xmlns:a16="http://schemas.microsoft.com/office/drawing/2014/main" id="{08EF2F0E-9B78-4077-D9AD-B35877A349C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1276" b="48470"/>
          <a:stretch>
            <a:fillRect/>
          </a:stretch>
        </p:blipFill>
        <p:spPr>
          <a:xfrm flipH="1">
            <a:off x="0" y="0"/>
            <a:ext cx="9144000" cy="3672000"/>
          </a:xfrm>
        </p:spPr>
      </p:pic>
      <p:sp>
        <p:nvSpPr>
          <p:cNvPr id="3" name="Titel 2">
            <a:extLst>
              <a:ext uri="{FF2B5EF4-FFF2-40B4-BE49-F238E27FC236}">
                <a16:creationId xmlns:a16="http://schemas.microsoft.com/office/drawing/2014/main" id="{BAAE60ED-9088-5F75-CF10-F402C8455E30}"/>
              </a:ext>
            </a:extLst>
          </p:cNvPr>
          <p:cNvSpPr>
            <a:spLocks noGrp="1"/>
          </p:cNvSpPr>
          <p:nvPr>
            <p:ph type="ctrTitle"/>
          </p:nvPr>
        </p:nvSpPr>
        <p:spPr/>
        <p:txBody>
          <a:bodyPr/>
          <a:lstStyle/>
          <a:p>
            <a:r>
              <a:rPr lang="de-AT" dirty="0">
                <a:solidFill>
                  <a:srgbClr val="0068B4"/>
                </a:solidFill>
              </a:rPr>
              <a:t>Projekttag zu nachhaltiger </a:t>
            </a:r>
            <a:r>
              <a:rPr lang="de-AT" dirty="0"/>
              <a:t>Energiewirtschaft</a:t>
            </a:r>
            <a:endParaRPr lang="de-DE" dirty="0"/>
          </a:p>
        </p:txBody>
      </p:sp>
      <p:sp>
        <p:nvSpPr>
          <p:cNvPr id="4" name="Untertitel 3">
            <a:extLst>
              <a:ext uri="{FF2B5EF4-FFF2-40B4-BE49-F238E27FC236}">
                <a16:creationId xmlns:a16="http://schemas.microsoft.com/office/drawing/2014/main" id="{8B1EFCDB-E18E-AB32-7E0B-95E267F947DE}"/>
              </a:ext>
            </a:extLst>
          </p:cNvPr>
          <p:cNvSpPr>
            <a:spLocks noGrp="1"/>
          </p:cNvSpPr>
          <p:nvPr>
            <p:ph type="subTitle" idx="1"/>
          </p:nvPr>
        </p:nvSpPr>
        <p:spPr/>
        <p:txBody>
          <a:bodyPr/>
          <a:lstStyle/>
          <a:p>
            <a:r>
              <a:rPr lang="de-AT" dirty="0"/>
              <a:t>Solarkocher</a:t>
            </a:r>
            <a:endParaRPr lang="de-DE" dirty="0"/>
          </a:p>
        </p:txBody>
      </p:sp>
      <p:pic>
        <p:nvPicPr>
          <p:cNvPr id="7" name="Bildplatzhalter 6" descr="Ein Bild, das Vogel enthält.&#10;&#10;KI-generierte Inhalte können fehlerhaft sein.">
            <a:extLst>
              <a:ext uri="{FF2B5EF4-FFF2-40B4-BE49-F238E27FC236}">
                <a16:creationId xmlns:a16="http://schemas.microsoft.com/office/drawing/2014/main" id="{F428295F-0017-7AEB-FE0E-A2003FA507EA}"/>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722" r="1722"/>
          <a:stretch>
            <a:fillRect/>
          </a:stretch>
        </p:blipFill>
        <p:spPr/>
      </p:pic>
      <p:pic>
        <p:nvPicPr>
          <p:cNvPr id="10" name="Grafik 9">
            <a:extLst>
              <a:ext uri="{FF2B5EF4-FFF2-40B4-BE49-F238E27FC236}">
                <a16:creationId xmlns:a16="http://schemas.microsoft.com/office/drawing/2014/main" id="{5CF7003B-9F75-9773-F9BA-12C46C9C724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71653" y="3672000"/>
            <a:ext cx="2057142" cy="1440000"/>
          </a:xfrm>
          <a:prstGeom prst="rect">
            <a:avLst/>
          </a:prstGeom>
        </p:spPr>
      </p:pic>
    </p:spTree>
    <p:extLst>
      <p:ext uri="{BB962C8B-B14F-4D97-AF65-F5344CB8AC3E}">
        <p14:creationId xmlns:p14="http://schemas.microsoft.com/office/powerpoint/2010/main" val="2569720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A68984-D251-83E0-6BB0-4244AA58942A}"/>
              </a:ext>
            </a:extLst>
          </p:cNvPr>
          <p:cNvSpPr>
            <a:spLocks noGrp="1"/>
          </p:cNvSpPr>
          <p:nvPr>
            <p:ph type="title"/>
          </p:nvPr>
        </p:nvSpPr>
        <p:spPr/>
        <p:txBody>
          <a:bodyPr/>
          <a:lstStyle/>
          <a:p>
            <a:r>
              <a:rPr lang="de-AT" dirty="0"/>
              <a:t>Anleitung Solarkocher</a:t>
            </a:r>
            <a:endParaRPr lang="de-DE" dirty="0"/>
          </a:p>
        </p:txBody>
      </p:sp>
      <p:sp>
        <p:nvSpPr>
          <p:cNvPr id="3" name="Inhaltsplatzhalter 2">
            <a:extLst>
              <a:ext uri="{FF2B5EF4-FFF2-40B4-BE49-F238E27FC236}">
                <a16:creationId xmlns:a16="http://schemas.microsoft.com/office/drawing/2014/main" id="{E8ACDEE8-9B17-8125-2FF2-2EEB0425CA14}"/>
              </a:ext>
            </a:extLst>
          </p:cNvPr>
          <p:cNvSpPr>
            <a:spLocks noGrp="1"/>
          </p:cNvSpPr>
          <p:nvPr>
            <p:ph sz="half" idx="1"/>
          </p:nvPr>
        </p:nvSpPr>
        <p:spPr/>
        <p:txBody>
          <a:bodyPr/>
          <a:lstStyle/>
          <a:p>
            <a:pPr lvl="0"/>
            <a:r>
              <a:rPr lang="de-DE" b="1" dirty="0"/>
              <a:t>Paraboloid formen:</a:t>
            </a:r>
          </a:p>
          <a:p>
            <a:pPr marL="285750" lvl="0" indent="-285750">
              <a:buFont typeface="Arial" panose="020B0604020202020204" pitchFamily="34" charset="0"/>
              <a:buChar char="•"/>
            </a:pPr>
            <a:r>
              <a:rPr lang="de-DE" dirty="0"/>
              <a:t>Entlang der Linien die Kartonsegmente leicht nach oben biegen</a:t>
            </a:r>
          </a:p>
          <a:p>
            <a:pPr marL="285750" lvl="0" indent="-285750">
              <a:buFont typeface="Arial" panose="020B0604020202020204" pitchFamily="34" charset="0"/>
              <a:buChar char="•"/>
            </a:pPr>
            <a:r>
              <a:rPr lang="de-DE" dirty="0"/>
              <a:t>In der Mitte sollte eine leichte Kuhle entstehen</a:t>
            </a:r>
          </a:p>
          <a:p>
            <a:pPr marL="285750" lvl="0" indent="-285750">
              <a:buFont typeface="Arial" panose="020B0604020202020204" pitchFamily="34" charset="0"/>
              <a:buChar char="•"/>
            </a:pPr>
            <a:r>
              <a:rPr lang="de-DE" dirty="0"/>
              <a:t>Segmente mit Klebestreifen fixieren</a:t>
            </a:r>
          </a:p>
          <a:p>
            <a:pPr marL="285750" indent="-285750">
              <a:buFont typeface="Arial" panose="020B0604020202020204" pitchFamily="34" charset="0"/>
              <a:buChar char="•"/>
            </a:pPr>
            <a:r>
              <a:rPr lang="de-DE" dirty="0"/>
              <a:t>Es muss keine perfekte Parabel sein – nur schüsselartig</a:t>
            </a:r>
          </a:p>
        </p:txBody>
      </p:sp>
      <p:sp>
        <p:nvSpPr>
          <p:cNvPr id="5" name="Datumsplatzhalter 4">
            <a:extLst>
              <a:ext uri="{FF2B5EF4-FFF2-40B4-BE49-F238E27FC236}">
                <a16:creationId xmlns:a16="http://schemas.microsoft.com/office/drawing/2014/main" id="{58CD514F-D8E3-82E9-7385-797F24221B01}"/>
              </a:ext>
            </a:extLst>
          </p:cNvPr>
          <p:cNvSpPr>
            <a:spLocks noGrp="1"/>
          </p:cNvSpPr>
          <p:nvPr>
            <p:ph type="dt" sz="half" idx="10"/>
          </p:nvPr>
        </p:nvSpPr>
        <p:spPr/>
        <p:txBody>
          <a:bodyPr/>
          <a:lstStyle/>
          <a:p>
            <a:fld id="{D2F74BBD-E384-4E2C-A13D-A464FBE11045}" type="datetime1">
              <a:rPr lang="de-DE" smtClean="0"/>
              <a:t>25.02.2026</a:t>
            </a:fld>
            <a:endParaRPr lang="de-DE"/>
          </a:p>
        </p:txBody>
      </p:sp>
      <p:sp>
        <p:nvSpPr>
          <p:cNvPr id="6" name="Fußzeilenplatzhalter 5">
            <a:extLst>
              <a:ext uri="{FF2B5EF4-FFF2-40B4-BE49-F238E27FC236}">
                <a16:creationId xmlns:a16="http://schemas.microsoft.com/office/drawing/2014/main" id="{5AD643AD-CF2B-D6A1-6FEB-B592263BCCC7}"/>
              </a:ext>
            </a:extLst>
          </p:cNvPr>
          <p:cNvSpPr>
            <a:spLocks noGrp="1"/>
          </p:cNvSpPr>
          <p:nvPr>
            <p:ph type="ftr" sz="quarter" idx="11"/>
          </p:nvPr>
        </p:nvSpPr>
        <p:spPr/>
        <p:txBody>
          <a:bodyPr/>
          <a:lstStyle/>
          <a:p>
            <a:r>
              <a:rPr lang="da-DK"/>
              <a:t>Erneuerbare Energiewirtschaft</a:t>
            </a:r>
            <a:endParaRPr lang="de-DE" dirty="0"/>
          </a:p>
        </p:txBody>
      </p:sp>
      <p:sp>
        <p:nvSpPr>
          <p:cNvPr id="7" name="Foliennummernplatzhalter 6">
            <a:extLst>
              <a:ext uri="{FF2B5EF4-FFF2-40B4-BE49-F238E27FC236}">
                <a16:creationId xmlns:a16="http://schemas.microsoft.com/office/drawing/2014/main" id="{30DA436D-740C-CB5A-7561-CCF9306B757A}"/>
              </a:ext>
            </a:extLst>
          </p:cNvPr>
          <p:cNvSpPr>
            <a:spLocks noGrp="1"/>
          </p:cNvSpPr>
          <p:nvPr>
            <p:ph type="sldNum" sz="quarter" idx="12"/>
          </p:nvPr>
        </p:nvSpPr>
        <p:spPr/>
        <p:txBody>
          <a:bodyPr/>
          <a:lstStyle/>
          <a:p>
            <a:fld id="{9D26C6B8-7DF4-4F01-8878-A6272B56DAC3}" type="slidenum">
              <a:rPr lang="de-DE" smtClean="0"/>
              <a:pPr/>
              <a:t>10</a:t>
            </a:fld>
            <a:endParaRPr lang="de-DE"/>
          </a:p>
        </p:txBody>
      </p:sp>
      <p:sp>
        <p:nvSpPr>
          <p:cNvPr id="8" name="Textplatzhalter 7">
            <a:extLst>
              <a:ext uri="{FF2B5EF4-FFF2-40B4-BE49-F238E27FC236}">
                <a16:creationId xmlns:a16="http://schemas.microsoft.com/office/drawing/2014/main" id="{079F151E-3E7E-4474-3194-48295BE206E6}"/>
              </a:ext>
            </a:extLst>
          </p:cNvPr>
          <p:cNvSpPr>
            <a:spLocks noGrp="1"/>
          </p:cNvSpPr>
          <p:nvPr>
            <p:ph type="body" sz="quarter" idx="13"/>
          </p:nvPr>
        </p:nvSpPr>
        <p:spPr/>
        <p:txBody>
          <a:bodyPr/>
          <a:lstStyle/>
          <a:p>
            <a:endParaRPr lang="de-DE"/>
          </a:p>
        </p:txBody>
      </p:sp>
      <p:sp>
        <p:nvSpPr>
          <p:cNvPr id="9" name="Textplatzhalter 8">
            <a:extLst>
              <a:ext uri="{FF2B5EF4-FFF2-40B4-BE49-F238E27FC236}">
                <a16:creationId xmlns:a16="http://schemas.microsoft.com/office/drawing/2014/main" id="{298AF2B2-D58C-8D49-61A5-445B071A642C}"/>
              </a:ext>
            </a:extLst>
          </p:cNvPr>
          <p:cNvSpPr>
            <a:spLocks noGrp="1"/>
          </p:cNvSpPr>
          <p:nvPr>
            <p:ph type="body" sz="quarter" idx="14"/>
          </p:nvPr>
        </p:nvSpPr>
        <p:spPr/>
        <p:txBody>
          <a:bodyPr/>
          <a:lstStyle/>
          <a:p>
            <a:r>
              <a:rPr lang="de-AT" dirty="0">
                <a:solidFill>
                  <a:srgbClr val="86846B"/>
                </a:solidFill>
              </a:rPr>
              <a:t>Grafik: KI-generiert</a:t>
            </a:r>
            <a:endParaRPr lang="de-DE" dirty="0">
              <a:solidFill>
                <a:srgbClr val="86846B"/>
              </a:solidFill>
            </a:endParaRPr>
          </a:p>
        </p:txBody>
      </p:sp>
      <p:pic>
        <p:nvPicPr>
          <p:cNvPr id="10" name="Inhaltsplatzhalter 9" descr="Ein Bild, das Text, Kreis enthält.&#10;&#10;KI-generierte Inhalte können fehlerhaft sein.">
            <a:extLst>
              <a:ext uri="{FF2B5EF4-FFF2-40B4-BE49-F238E27FC236}">
                <a16:creationId xmlns:a16="http://schemas.microsoft.com/office/drawing/2014/main" id="{DAE0EEBA-77F1-494D-B552-402D8C7D93BC}"/>
              </a:ext>
            </a:extLst>
          </p:cNvPr>
          <p:cNvPicPr>
            <a:picLocks noGrp="1" noChangeAspect="1"/>
          </p:cNvPicPr>
          <p:nvPr>
            <p:ph sz="half" idx="2"/>
          </p:nvPr>
        </p:nvPicPr>
        <p:blipFill rotWithShape="1">
          <a:blip r:embed="rId3"/>
          <a:srcRect l="54482" t="15427" r="12991" b="54324"/>
          <a:stretch>
            <a:fillRect/>
          </a:stretch>
        </p:blipFill>
        <p:spPr bwMode="auto">
          <a:xfrm>
            <a:off x="4645227" y="1510848"/>
            <a:ext cx="4039200" cy="25043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0761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0" dur="500"/>
                                        <p:tgtEl>
                                          <p:spTgt spid="3">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3" dur="500"/>
                                        <p:tgtEl>
                                          <p:spTgt spid="3">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 presetClass="entr" presetSubtype="0" fill="hold"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E482EB-184D-E08C-C816-ABE12D5B36DB}"/>
              </a:ext>
            </a:extLst>
          </p:cNvPr>
          <p:cNvSpPr>
            <a:spLocks noGrp="1"/>
          </p:cNvSpPr>
          <p:nvPr>
            <p:ph type="title"/>
          </p:nvPr>
        </p:nvSpPr>
        <p:spPr/>
        <p:txBody>
          <a:bodyPr/>
          <a:lstStyle/>
          <a:p>
            <a:r>
              <a:rPr lang="de-AT" dirty="0"/>
              <a:t>Anleitung Solarkocher</a:t>
            </a:r>
            <a:endParaRPr lang="de-DE" dirty="0"/>
          </a:p>
        </p:txBody>
      </p:sp>
      <p:sp>
        <p:nvSpPr>
          <p:cNvPr id="3" name="Inhaltsplatzhalter 2">
            <a:extLst>
              <a:ext uri="{FF2B5EF4-FFF2-40B4-BE49-F238E27FC236}">
                <a16:creationId xmlns:a16="http://schemas.microsoft.com/office/drawing/2014/main" id="{EA5F1FF0-4C44-7D10-71FE-1D328E3A9553}"/>
              </a:ext>
            </a:extLst>
          </p:cNvPr>
          <p:cNvSpPr>
            <a:spLocks noGrp="1"/>
          </p:cNvSpPr>
          <p:nvPr>
            <p:ph sz="half" idx="1"/>
          </p:nvPr>
        </p:nvSpPr>
        <p:spPr/>
        <p:txBody>
          <a:bodyPr/>
          <a:lstStyle/>
          <a:p>
            <a:pPr lvl="0"/>
            <a:r>
              <a:rPr lang="de-DE" b="1" dirty="0"/>
              <a:t>Innenfläche mit Alufolie bekleben</a:t>
            </a:r>
          </a:p>
          <a:p>
            <a:pPr marL="285750" lvl="0" indent="-285750">
              <a:buFont typeface="Arial" panose="020B0604020202020204" pitchFamily="34" charset="0"/>
              <a:buChar char="•"/>
            </a:pPr>
            <a:r>
              <a:rPr lang="de-DE" dirty="0"/>
              <a:t>Die gesamte Innenseite sorgfältig mit Alufolie auskleiden</a:t>
            </a:r>
          </a:p>
          <a:p>
            <a:pPr marL="285750" lvl="0" indent="-285750">
              <a:buFont typeface="Arial" panose="020B0604020202020204" pitchFamily="34" charset="0"/>
              <a:buChar char="•"/>
            </a:pPr>
            <a:r>
              <a:rPr lang="de-DE" dirty="0"/>
              <a:t>Glänzende Seite nach außen</a:t>
            </a:r>
          </a:p>
          <a:p>
            <a:pPr marL="285750" lvl="0" indent="-285750">
              <a:buFont typeface="Arial" panose="020B0604020202020204" pitchFamily="34" charset="0"/>
              <a:buChar char="•"/>
            </a:pPr>
            <a:r>
              <a:rPr lang="de-DE" dirty="0"/>
              <a:t>Die Oberfläche sollte glatt sein</a:t>
            </a:r>
          </a:p>
          <a:p>
            <a:pPr marL="285750" lvl="0" indent="-285750">
              <a:buFont typeface="Wingdings" panose="05000000000000000000" pitchFamily="2" charset="2"/>
              <a:buChar char="Ø"/>
            </a:pPr>
            <a:r>
              <a:rPr lang="de-DE" dirty="0"/>
              <a:t>Je glatter die Folie, desto besser funktioniert der Kocher</a:t>
            </a:r>
          </a:p>
          <a:p>
            <a:endParaRPr lang="de-DE" dirty="0"/>
          </a:p>
        </p:txBody>
      </p:sp>
      <p:sp>
        <p:nvSpPr>
          <p:cNvPr id="5" name="Datumsplatzhalter 4">
            <a:extLst>
              <a:ext uri="{FF2B5EF4-FFF2-40B4-BE49-F238E27FC236}">
                <a16:creationId xmlns:a16="http://schemas.microsoft.com/office/drawing/2014/main" id="{7180DE58-120F-B55A-E22E-C004DBFB927C}"/>
              </a:ext>
            </a:extLst>
          </p:cNvPr>
          <p:cNvSpPr>
            <a:spLocks noGrp="1"/>
          </p:cNvSpPr>
          <p:nvPr>
            <p:ph type="dt" sz="half" idx="10"/>
          </p:nvPr>
        </p:nvSpPr>
        <p:spPr/>
        <p:txBody>
          <a:bodyPr/>
          <a:lstStyle/>
          <a:p>
            <a:fld id="{D2F74BBD-E384-4E2C-A13D-A464FBE11045}" type="datetime1">
              <a:rPr lang="de-DE" smtClean="0"/>
              <a:t>25.02.2026</a:t>
            </a:fld>
            <a:endParaRPr lang="de-DE"/>
          </a:p>
        </p:txBody>
      </p:sp>
      <p:sp>
        <p:nvSpPr>
          <p:cNvPr id="6" name="Fußzeilenplatzhalter 5">
            <a:extLst>
              <a:ext uri="{FF2B5EF4-FFF2-40B4-BE49-F238E27FC236}">
                <a16:creationId xmlns:a16="http://schemas.microsoft.com/office/drawing/2014/main" id="{83862FBA-1E43-5BE0-42F5-D0A999829B4F}"/>
              </a:ext>
            </a:extLst>
          </p:cNvPr>
          <p:cNvSpPr>
            <a:spLocks noGrp="1"/>
          </p:cNvSpPr>
          <p:nvPr>
            <p:ph type="ftr" sz="quarter" idx="11"/>
          </p:nvPr>
        </p:nvSpPr>
        <p:spPr/>
        <p:txBody>
          <a:bodyPr/>
          <a:lstStyle/>
          <a:p>
            <a:r>
              <a:rPr lang="da-DK"/>
              <a:t>Erneuerbare Energiewirtschaft</a:t>
            </a:r>
            <a:endParaRPr lang="de-DE" dirty="0"/>
          </a:p>
        </p:txBody>
      </p:sp>
      <p:sp>
        <p:nvSpPr>
          <p:cNvPr id="7" name="Foliennummernplatzhalter 6">
            <a:extLst>
              <a:ext uri="{FF2B5EF4-FFF2-40B4-BE49-F238E27FC236}">
                <a16:creationId xmlns:a16="http://schemas.microsoft.com/office/drawing/2014/main" id="{D3F76DBF-1281-62D3-F657-CAF0F6883746}"/>
              </a:ext>
            </a:extLst>
          </p:cNvPr>
          <p:cNvSpPr>
            <a:spLocks noGrp="1"/>
          </p:cNvSpPr>
          <p:nvPr>
            <p:ph type="sldNum" sz="quarter" idx="12"/>
          </p:nvPr>
        </p:nvSpPr>
        <p:spPr/>
        <p:txBody>
          <a:bodyPr/>
          <a:lstStyle/>
          <a:p>
            <a:fld id="{9D26C6B8-7DF4-4F01-8878-A6272B56DAC3}" type="slidenum">
              <a:rPr lang="de-DE" smtClean="0"/>
              <a:pPr/>
              <a:t>11</a:t>
            </a:fld>
            <a:endParaRPr lang="de-DE"/>
          </a:p>
        </p:txBody>
      </p:sp>
      <p:sp>
        <p:nvSpPr>
          <p:cNvPr id="8" name="Textplatzhalter 7">
            <a:extLst>
              <a:ext uri="{FF2B5EF4-FFF2-40B4-BE49-F238E27FC236}">
                <a16:creationId xmlns:a16="http://schemas.microsoft.com/office/drawing/2014/main" id="{EC288050-265F-5246-C005-95B2F5648859}"/>
              </a:ext>
            </a:extLst>
          </p:cNvPr>
          <p:cNvSpPr>
            <a:spLocks noGrp="1"/>
          </p:cNvSpPr>
          <p:nvPr>
            <p:ph type="body" sz="quarter" idx="13"/>
          </p:nvPr>
        </p:nvSpPr>
        <p:spPr/>
        <p:txBody>
          <a:bodyPr/>
          <a:lstStyle/>
          <a:p>
            <a:endParaRPr lang="de-DE"/>
          </a:p>
        </p:txBody>
      </p:sp>
      <p:sp>
        <p:nvSpPr>
          <p:cNvPr id="9" name="Textplatzhalter 8">
            <a:extLst>
              <a:ext uri="{FF2B5EF4-FFF2-40B4-BE49-F238E27FC236}">
                <a16:creationId xmlns:a16="http://schemas.microsoft.com/office/drawing/2014/main" id="{ABCF90D4-E0CF-0D53-6FB0-CA378E54682A}"/>
              </a:ext>
            </a:extLst>
          </p:cNvPr>
          <p:cNvSpPr>
            <a:spLocks noGrp="1"/>
          </p:cNvSpPr>
          <p:nvPr>
            <p:ph type="body" sz="quarter" idx="14"/>
          </p:nvPr>
        </p:nvSpPr>
        <p:spPr/>
        <p:txBody>
          <a:bodyPr/>
          <a:lstStyle/>
          <a:p>
            <a:r>
              <a:rPr lang="de-AT" dirty="0">
                <a:solidFill>
                  <a:srgbClr val="86846B"/>
                </a:solidFill>
              </a:rPr>
              <a:t>Grafik: KI-generiert</a:t>
            </a:r>
            <a:endParaRPr lang="de-DE" dirty="0">
              <a:solidFill>
                <a:srgbClr val="86846B"/>
              </a:solidFill>
            </a:endParaRPr>
          </a:p>
        </p:txBody>
      </p:sp>
      <p:pic>
        <p:nvPicPr>
          <p:cNvPr id="10" name="Inhaltsplatzhalter 9" descr="Ein Bild, das Text, Kreis enthält.&#10;&#10;KI-generierte Inhalte können fehlerhaft sein.">
            <a:extLst>
              <a:ext uri="{FF2B5EF4-FFF2-40B4-BE49-F238E27FC236}">
                <a16:creationId xmlns:a16="http://schemas.microsoft.com/office/drawing/2014/main" id="{4A798F37-5D85-08C5-3AEF-A694889791EA}"/>
              </a:ext>
            </a:extLst>
          </p:cNvPr>
          <p:cNvPicPr>
            <a:picLocks noGrp="1" noChangeAspect="1"/>
          </p:cNvPicPr>
          <p:nvPr>
            <p:ph sz="half" idx="2"/>
          </p:nvPr>
        </p:nvPicPr>
        <p:blipFill rotWithShape="1">
          <a:blip r:embed="rId3"/>
          <a:srcRect l="15930" t="56522" r="53115" b="12956"/>
          <a:stretch>
            <a:fillRect/>
          </a:stretch>
        </p:blipFill>
        <p:spPr bwMode="auto">
          <a:xfrm>
            <a:off x="4647600" y="1244191"/>
            <a:ext cx="4039200" cy="26551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8699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0" dur="500"/>
                                        <p:tgtEl>
                                          <p:spTgt spid="3">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 presetClass="entr" presetSubtype="0" fill="hold"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BD934D-0421-2835-EBCC-4A01E43EDA35}"/>
              </a:ext>
            </a:extLst>
          </p:cNvPr>
          <p:cNvSpPr>
            <a:spLocks noGrp="1"/>
          </p:cNvSpPr>
          <p:nvPr>
            <p:ph type="title"/>
          </p:nvPr>
        </p:nvSpPr>
        <p:spPr/>
        <p:txBody>
          <a:bodyPr/>
          <a:lstStyle/>
          <a:p>
            <a:r>
              <a:rPr lang="de-AT" dirty="0"/>
              <a:t>Anleitung Solarkocher</a:t>
            </a:r>
            <a:endParaRPr lang="de-DE" dirty="0"/>
          </a:p>
        </p:txBody>
      </p:sp>
      <p:sp>
        <p:nvSpPr>
          <p:cNvPr id="3" name="Inhaltsplatzhalter 2">
            <a:extLst>
              <a:ext uri="{FF2B5EF4-FFF2-40B4-BE49-F238E27FC236}">
                <a16:creationId xmlns:a16="http://schemas.microsoft.com/office/drawing/2014/main" id="{FBA867C2-284A-7674-4FBB-1780EB60FD85}"/>
              </a:ext>
            </a:extLst>
          </p:cNvPr>
          <p:cNvSpPr>
            <a:spLocks noGrp="1"/>
          </p:cNvSpPr>
          <p:nvPr>
            <p:ph sz="half" idx="1"/>
          </p:nvPr>
        </p:nvSpPr>
        <p:spPr/>
        <p:txBody>
          <a:bodyPr/>
          <a:lstStyle/>
          <a:p>
            <a:pPr lvl="0"/>
            <a:r>
              <a:rPr lang="de-DE" b="1" dirty="0"/>
              <a:t>In die Sonne ausrichten</a:t>
            </a:r>
          </a:p>
          <a:p>
            <a:pPr marL="285750" lvl="0" indent="-285750">
              <a:buFont typeface="Arial" panose="020B0604020202020204" pitchFamily="34" charset="0"/>
              <a:buChar char="•"/>
            </a:pPr>
            <a:r>
              <a:rPr lang="de-DE" dirty="0"/>
              <a:t>Den </a:t>
            </a:r>
            <a:r>
              <a:rPr lang="de-DE" dirty="0" err="1"/>
              <a:t>Parabolkocher</a:t>
            </a:r>
            <a:r>
              <a:rPr lang="de-DE" dirty="0"/>
              <a:t> draußen auf eine freie Fläche stellen</a:t>
            </a:r>
          </a:p>
          <a:p>
            <a:pPr marL="285750" lvl="0" indent="-285750">
              <a:buFont typeface="Arial" panose="020B0604020202020204" pitchFamily="34" charset="0"/>
              <a:buChar char="•"/>
            </a:pPr>
            <a:r>
              <a:rPr lang="de-DE" dirty="0"/>
              <a:t>Den Kochbehälter in die Mitte stellen</a:t>
            </a:r>
          </a:p>
          <a:p>
            <a:pPr marL="285750" lvl="0" indent="-285750">
              <a:buFont typeface="Arial" panose="020B0604020202020204" pitchFamily="34" charset="0"/>
              <a:buChar char="•"/>
            </a:pPr>
            <a:r>
              <a:rPr lang="de-DE" dirty="0"/>
              <a:t>Langsam drehen, bis das Licht gut in der Mitte auf den Topf fällt</a:t>
            </a:r>
          </a:p>
          <a:p>
            <a:pPr marL="285750" lvl="0" indent="-285750">
              <a:buFont typeface="Wingdings" panose="05000000000000000000" pitchFamily="2" charset="2"/>
              <a:buChar char="Ø"/>
            </a:pPr>
            <a:r>
              <a:rPr lang="de-DE" dirty="0"/>
              <a:t>Der Topf soll genau im Brennpunkt stehen</a:t>
            </a:r>
          </a:p>
          <a:p>
            <a:pPr marL="285750" indent="-285750">
              <a:buFont typeface="Wingdings" panose="05000000000000000000" pitchFamily="2" charset="2"/>
              <a:buChar char="Ø"/>
            </a:pPr>
            <a:r>
              <a:rPr lang="de-DE" dirty="0"/>
              <a:t>Vorsicht: Die Mitte kann sehr heiß werden!</a:t>
            </a:r>
          </a:p>
          <a:p>
            <a:endParaRPr lang="de-DE" dirty="0"/>
          </a:p>
        </p:txBody>
      </p:sp>
      <p:pic>
        <p:nvPicPr>
          <p:cNvPr id="11" name="Inhaltsplatzhalter 10" descr="Ein Bild, das Zeichnung, Darstellung, Kanne Topf, Küchenutensilien enthält.&#10;&#10;KI-generierte Inhalte können fehlerhaft sein.">
            <a:extLst>
              <a:ext uri="{FF2B5EF4-FFF2-40B4-BE49-F238E27FC236}">
                <a16:creationId xmlns:a16="http://schemas.microsoft.com/office/drawing/2014/main" id="{213A16F1-704B-0699-2CD1-6F11A86AFBAE}"/>
              </a:ext>
            </a:extLst>
          </p:cNvPr>
          <p:cNvPicPr>
            <a:picLocks noGrp="1" noChangeAspect="1"/>
          </p:cNvPicPr>
          <p:nvPr>
            <p:ph sz="half" idx="2"/>
          </p:nvPr>
        </p:nvPicPr>
        <p:blipFill>
          <a:blip r:embed="rId3"/>
          <a:stretch>
            <a:fillRect/>
          </a:stretch>
        </p:blipFill>
        <p:spPr>
          <a:xfrm>
            <a:off x="4648200" y="1416844"/>
            <a:ext cx="4038600" cy="2692400"/>
          </a:xfrm>
          <a:prstGeom prst="rect">
            <a:avLst/>
          </a:prstGeom>
        </p:spPr>
      </p:pic>
      <p:sp>
        <p:nvSpPr>
          <p:cNvPr id="5" name="Datumsplatzhalter 4">
            <a:extLst>
              <a:ext uri="{FF2B5EF4-FFF2-40B4-BE49-F238E27FC236}">
                <a16:creationId xmlns:a16="http://schemas.microsoft.com/office/drawing/2014/main" id="{AB996459-2A8D-3528-3059-06383081786E}"/>
              </a:ext>
            </a:extLst>
          </p:cNvPr>
          <p:cNvSpPr>
            <a:spLocks noGrp="1"/>
          </p:cNvSpPr>
          <p:nvPr>
            <p:ph type="dt" sz="half" idx="10"/>
          </p:nvPr>
        </p:nvSpPr>
        <p:spPr/>
        <p:txBody>
          <a:bodyPr/>
          <a:lstStyle/>
          <a:p>
            <a:fld id="{D2F74BBD-E384-4E2C-A13D-A464FBE11045}" type="datetime1">
              <a:rPr lang="de-DE" smtClean="0"/>
              <a:t>25.02.2026</a:t>
            </a:fld>
            <a:endParaRPr lang="de-DE"/>
          </a:p>
        </p:txBody>
      </p:sp>
      <p:sp>
        <p:nvSpPr>
          <p:cNvPr id="6" name="Fußzeilenplatzhalter 5">
            <a:extLst>
              <a:ext uri="{FF2B5EF4-FFF2-40B4-BE49-F238E27FC236}">
                <a16:creationId xmlns:a16="http://schemas.microsoft.com/office/drawing/2014/main" id="{484BDC0D-6CD4-09B2-BFB4-8A4DDEF6E909}"/>
              </a:ext>
            </a:extLst>
          </p:cNvPr>
          <p:cNvSpPr>
            <a:spLocks noGrp="1"/>
          </p:cNvSpPr>
          <p:nvPr>
            <p:ph type="ftr" sz="quarter" idx="11"/>
          </p:nvPr>
        </p:nvSpPr>
        <p:spPr/>
        <p:txBody>
          <a:bodyPr/>
          <a:lstStyle/>
          <a:p>
            <a:r>
              <a:rPr lang="da-DK"/>
              <a:t>Erneuerbare Energiewirtschaft</a:t>
            </a:r>
            <a:endParaRPr lang="de-DE" dirty="0"/>
          </a:p>
        </p:txBody>
      </p:sp>
      <p:sp>
        <p:nvSpPr>
          <p:cNvPr id="7" name="Foliennummernplatzhalter 6">
            <a:extLst>
              <a:ext uri="{FF2B5EF4-FFF2-40B4-BE49-F238E27FC236}">
                <a16:creationId xmlns:a16="http://schemas.microsoft.com/office/drawing/2014/main" id="{2B263782-EBE8-C34F-DB1C-BE8A6EEB68F4}"/>
              </a:ext>
            </a:extLst>
          </p:cNvPr>
          <p:cNvSpPr>
            <a:spLocks noGrp="1"/>
          </p:cNvSpPr>
          <p:nvPr>
            <p:ph type="sldNum" sz="quarter" idx="12"/>
          </p:nvPr>
        </p:nvSpPr>
        <p:spPr/>
        <p:txBody>
          <a:bodyPr/>
          <a:lstStyle/>
          <a:p>
            <a:fld id="{9D26C6B8-7DF4-4F01-8878-A6272B56DAC3}" type="slidenum">
              <a:rPr lang="de-DE" smtClean="0"/>
              <a:pPr/>
              <a:t>12</a:t>
            </a:fld>
            <a:endParaRPr lang="de-DE"/>
          </a:p>
        </p:txBody>
      </p:sp>
      <p:sp>
        <p:nvSpPr>
          <p:cNvPr id="8" name="Textplatzhalter 7">
            <a:extLst>
              <a:ext uri="{FF2B5EF4-FFF2-40B4-BE49-F238E27FC236}">
                <a16:creationId xmlns:a16="http://schemas.microsoft.com/office/drawing/2014/main" id="{C5BD17BB-94FF-092D-CE66-A38E64BD6158}"/>
              </a:ext>
            </a:extLst>
          </p:cNvPr>
          <p:cNvSpPr>
            <a:spLocks noGrp="1"/>
          </p:cNvSpPr>
          <p:nvPr>
            <p:ph type="body" sz="quarter" idx="13"/>
          </p:nvPr>
        </p:nvSpPr>
        <p:spPr/>
        <p:txBody>
          <a:bodyPr/>
          <a:lstStyle/>
          <a:p>
            <a:endParaRPr lang="de-DE"/>
          </a:p>
        </p:txBody>
      </p:sp>
      <p:sp>
        <p:nvSpPr>
          <p:cNvPr id="9" name="Textplatzhalter 8">
            <a:extLst>
              <a:ext uri="{FF2B5EF4-FFF2-40B4-BE49-F238E27FC236}">
                <a16:creationId xmlns:a16="http://schemas.microsoft.com/office/drawing/2014/main" id="{83133D96-11D9-DDCA-7B28-F2FEADACACE3}"/>
              </a:ext>
            </a:extLst>
          </p:cNvPr>
          <p:cNvSpPr>
            <a:spLocks noGrp="1"/>
          </p:cNvSpPr>
          <p:nvPr>
            <p:ph type="body" sz="quarter" idx="14"/>
          </p:nvPr>
        </p:nvSpPr>
        <p:spPr/>
        <p:txBody>
          <a:bodyPr/>
          <a:lstStyle/>
          <a:p>
            <a:r>
              <a:rPr lang="de-AT" dirty="0">
                <a:solidFill>
                  <a:srgbClr val="86846B"/>
                </a:solidFill>
              </a:rPr>
              <a:t>Grafik: KI-generiert</a:t>
            </a:r>
            <a:endParaRPr lang="de-DE" dirty="0">
              <a:solidFill>
                <a:srgbClr val="86846B"/>
              </a:solidFill>
            </a:endParaRPr>
          </a:p>
        </p:txBody>
      </p:sp>
    </p:spTree>
    <p:extLst>
      <p:ext uri="{BB962C8B-B14F-4D97-AF65-F5344CB8AC3E}">
        <p14:creationId xmlns:p14="http://schemas.microsoft.com/office/powerpoint/2010/main" val="245824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0" dur="500"/>
                                        <p:tgtEl>
                                          <p:spTgt spid="3">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 presetClass="entr" presetSubtype="0" fill="hold"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5" dur="500"/>
                                        <p:tgtEl>
                                          <p:spTgt spid="3">
                                            <p:txEl>
                                              <p:pRg st="4" end="4"/>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9E9CC3-7F4B-B562-6078-F4FB2CBFD3B2}"/>
              </a:ext>
            </a:extLst>
          </p:cNvPr>
          <p:cNvSpPr>
            <a:spLocks noGrp="1"/>
          </p:cNvSpPr>
          <p:nvPr>
            <p:ph type="title"/>
          </p:nvPr>
        </p:nvSpPr>
        <p:spPr/>
        <p:txBody>
          <a:bodyPr/>
          <a:lstStyle/>
          <a:p>
            <a:r>
              <a:rPr lang="de-AT" dirty="0">
                <a:solidFill>
                  <a:srgbClr val="0068B4"/>
                </a:solidFill>
              </a:rPr>
              <a:t>Erklärung</a:t>
            </a:r>
            <a:endParaRPr lang="de-DE" dirty="0">
              <a:solidFill>
                <a:srgbClr val="0068B4"/>
              </a:solidFill>
            </a:endParaRPr>
          </a:p>
        </p:txBody>
      </p:sp>
      <p:sp>
        <p:nvSpPr>
          <p:cNvPr id="3" name="Inhaltsplatzhalter 2">
            <a:extLst>
              <a:ext uri="{FF2B5EF4-FFF2-40B4-BE49-F238E27FC236}">
                <a16:creationId xmlns:a16="http://schemas.microsoft.com/office/drawing/2014/main" id="{8183CDA5-6489-27ED-EE83-66D07CB82DDB}"/>
              </a:ext>
            </a:extLst>
          </p:cNvPr>
          <p:cNvSpPr>
            <a:spLocks noGrp="1"/>
          </p:cNvSpPr>
          <p:nvPr>
            <p:ph sz="half" idx="1"/>
          </p:nvPr>
        </p:nvSpPr>
        <p:spPr/>
        <p:txBody>
          <a:bodyPr/>
          <a:lstStyle/>
          <a:p>
            <a:pPr marL="285750" indent="-285750">
              <a:buFont typeface="Arial" panose="020B0604020202020204" pitchFamily="34" charset="0"/>
              <a:buChar char="•"/>
            </a:pPr>
            <a:r>
              <a:rPr lang="de-DE" dirty="0"/>
              <a:t>Die </a:t>
            </a:r>
            <a:r>
              <a:rPr lang="de-DE" dirty="0" err="1"/>
              <a:t>Parabolform</a:t>
            </a:r>
            <a:r>
              <a:rPr lang="de-DE" dirty="0"/>
              <a:t> bündelt Sonnenstrahlen in einem Punkt – dem Brennpunkt</a:t>
            </a:r>
          </a:p>
          <a:p>
            <a:pPr marL="285750" indent="-285750">
              <a:buFont typeface="Arial" panose="020B0604020202020204" pitchFamily="34" charset="0"/>
              <a:buChar char="•"/>
            </a:pPr>
            <a:r>
              <a:rPr lang="de-DE" dirty="0"/>
              <a:t>Dort entsteht hohe Wärme</a:t>
            </a:r>
          </a:p>
          <a:p>
            <a:pPr marL="285750" indent="-285750">
              <a:buFont typeface="Arial" panose="020B0604020202020204" pitchFamily="34" charset="0"/>
              <a:buChar char="•"/>
            </a:pPr>
            <a:r>
              <a:rPr lang="de-DE" dirty="0"/>
              <a:t>Ein schwarzer Topf nimmt Wärme gut auf</a:t>
            </a:r>
          </a:p>
          <a:p>
            <a:endParaRPr lang="de-DE" dirty="0"/>
          </a:p>
        </p:txBody>
      </p:sp>
      <p:pic>
        <p:nvPicPr>
          <p:cNvPr id="10" name="Inhaltsplatzhalter 9">
            <a:extLst>
              <a:ext uri="{FF2B5EF4-FFF2-40B4-BE49-F238E27FC236}">
                <a16:creationId xmlns:a16="http://schemas.microsoft.com/office/drawing/2014/main" id="{CDDA3976-91EC-ABF8-15F8-BB969CB30E03}"/>
              </a:ext>
            </a:extLst>
          </p:cNvPr>
          <p:cNvPicPr>
            <a:picLocks noGrp="1" noChangeAspect="1"/>
          </p:cNvPicPr>
          <p:nvPr>
            <p:ph sz="half" idx="2"/>
          </p:nvPr>
        </p:nvPicPr>
        <p:blipFill>
          <a:blip r:embed="rId3"/>
          <a:srcRect l="42688" t="17229" r="7388" b="16725"/>
          <a:stretch>
            <a:fillRect/>
          </a:stretch>
        </p:blipFill>
        <p:spPr>
          <a:xfrm flipH="1">
            <a:off x="4819200" y="843557"/>
            <a:ext cx="3696000" cy="3456385"/>
          </a:xfrm>
          <a:prstGeom prst="rect">
            <a:avLst/>
          </a:prstGeom>
        </p:spPr>
      </p:pic>
      <p:sp>
        <p:nvSpPr>
          <p:cNvPr id="5" name="Datumsplatzhalter 4">
            <a:extLst>
              <a:ext uri="{FF2B5EF4-FFF2-40B4-BE49-F238E27FC236}">
                <a16:creationId xmlns:a16="http://schemas.microsoft.com/office/drawing/2014/main" id="{90C0F213-8BD6-54FB-9AAA-A1A47DA301FE}"/>
              </a:ext>
            </a:extLst>
          </p:cNvPr>
          <p:cNvSpPr>
            <a:spLocks noGrp="1"/>
          </p:cNvSpPr>
          <p:nvPr>
            <p:ph type="dt" sz="half" idx="10"/>
          </p:nvPr>
        </p:nvSpPr>
        <p:spPr/>
        <p:txBody>
          <a:bodyPr/>
          <a:lstStyle/>
          <a:p>
            <a:fld id="{D2F74BBD-E384-4E2C-A13D-A464FBE11045}" type="datetime1">
              <a:rPr lang="de-DE" smtClean="0"/>
              <a:t>25.02.2026</a:t>
            </a:fld>
            <a:endParaRPr lang="de-DE"/>
          </a:p>
        </p:txBody>
      </p:sp>
      <p:sp>
        <p:nvSpPr>
          <p:cNvPr id="6" name="Fußzeilenplatzhalter 5">
            <a:extLst>
              <a:ext uri="{FF2B5EF4-FFF2-40B4-BE49-F238E27FC236}">
                <a16:creationId xmlns:a16="http://schemas.microsoft.com/office/drawing/2014/main" id="{CEF2F511-E997-6403-C60D-CF289721A0F8}"/>
              </a:ext>
            </a:extLst>
          </p:cNvPr>
          <p:cNvSpPr>
            <a:spLocks noGrp="1"/>
          </p:cNvSpPr>
          <p:nvPr>
            <p:ph type="ftr" sz="quarter" idx="11"/>
          </p:nvPr>
        </p:nvSpPr>
        <p:spPr/>
        <p:txBody>
          <a:bodyPr/>
          <a:lstStyle/>
          <a:p>
            <a:r>
              <a:rPr lang="da-DK"/>
              <a:t>Erneuerbare Energiewirtschaft</a:t>
            </a:r>
            <a:endParaRPr lang="de-DE" dirty="0"/>
          </a:p>
        </p:txBody>
      </p:sp>
      <p:sp>
        <p:nvSpPr>
          <p:cNvPr id="7" name="Foliennummernplatzhalter 6">
            <a:extLst>
              <a:ext uri="{FF2B5EF4-FFF2-40B4-BE49-F238E27FC236}">
                <a16:creationId xmlns:a16="http://schemas.microsoft.com/office/drawing/2014/main" id="{E5194CD6-9514-7204-CF0D-B544A036C665}"/>
              </a:ext>
            </a:extLst>
          </p:cNvPr>
          <p:cNvSpPr>
            <a:spLocks noGrp="1"/>
          </p:cNvSpPr>
          <p:nvPr>
            <p:ph type="sldNum" sz="quarter" idx="12"/>
          </p:nvPr>
        </p:nvSpPr>
        <p:spPr/>
        <p:txBody>
          <a:bodyPr/>
          <a:lstStyle/>
          <a:p>
            <a:fld id="{9D26C6B8-7DF4-4F01-8878-A6272B56DAC3}" type="slidenum">
              <a:rPr lang="de-DE" smtClean="0"/>
              <a:pPr/>
              <a:t>13</a:t>
            </a:fld>
            <a:endParaRPr lang="de-DE"/>
          </a:p>
        </p:txBody>
      </p:sp>
      <p:sp>
        <p:nvSpPr>
          <p:cNvPr id="8" name="Textplatzhalter 7">
            <a:extLst>
              <a:ext uri="{FF2B5EF4-FFF2-40B4-BE49-F238E27FC236}">
                <a16:creationId xmlns:a16="http://schemas.microsoft.com/office/drawing/2014/main" id="{0EFDCAC2-6FBA-ADA1-9685-B65782417941}"/>
              </a:ext>
            </a:extLst>
          </p:cNvPr>
          <p:cNvSpPr>
            <a:spLocks noGrp="1"/>
          </p:cNvSpPr>
          <p:nvPr>
            <p:ph type="body" sz="quarter" idx="13"/>
          </p:nvPr>
        </p:nvSpPr>
        <p:spPr/>
        <p:txBody>
          <a:bodyPr/>
          <a:lstStyle/>
          <a:p>
            <a:endParaRPr lang="de-DE"/>
          </a:p>
        </p:txBody>
      </p:sp>
      <p:sp>
        <p:nvSpPr>
          <p:cNvPr id="9" name="Textplatzhalter 8">
            <a:extLst>
              <a:ext uri="{FF2B5EF4-FFF2-40B4-BE49-F238E27FC236}">
                <a16:creationId xmlns:a16="http://schemas.microsoft.com/office/drawing/2014/main" id="{75C14E1A-FBB3-D7D6-B395-69633910A0B0}"/>
              </a:ext>
            </a:extLst>
          </p:cNvPr>
          <p:cNvSpPr>
            <a:spLocks noGrp="1"/>
          </p:cNvSpPr>
          <p:nvPr>
            <p:ph type="body" sz="quarter" idx="14"/>
          </p:nvPr>
        </p:nvSpPr>
        <p:spPr/>
        <p:txBody>
          <a:bodyPr/>
          <a:lstStyle/>
          <a:p>
            <a:r>
              <a:rPr lang="de-AT" dirty="0">
                <a:solidFill>
                  <a:srgbClr val="86846B"/>
                </a:solidFill>
              </a:rPr>
              <a:t>Grafik: KI-generiert</a:t>
            </a:r>
            <a:endParaRPr lang="de-DE" dirty="0">
              <a:solidFill>
                <a:srgbClr val="86846B"/>
              </a:solidFill>
            </a:endParaRPr>
          </a:p>
        </p:txBody>
      </p:sp>
    </p:spTree>
    <p:extLst>
      <p:ext uri="{BB962C8B-B14F-4D97-AF65-F5344CB8AC3E}">
        <p14:creationId xmlns:p14="http://schemas.microsoft.com/office/powerpoint/2010/main" val="211248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84A66B-DC17-5C57-FDC5-C638D86978E0}"/>
              </a:ext>
            </a:extLst>
          </p:cNvPr>
          <p:cNvSpPr>
            <a:spLocks noGrp="1"/>
          </p:cNvSpPr>
          <p:nvPr>
            <p:ph type="title"/>
          </p:nvPr>
        </p:nvSpPr>
        <p:spPr/>
        <p:txBody>
          <a:bodyPr/>
          <a:lstStyle/>
          <a:p>
            <a:r>
              <a:rPr lang="de-AT" dirty="0"/>
              <a:t>Bau eines Solarofens</a:t>
            </a:r>
            <a:endParaRPr lang="de-DE" dirty="0"/>
          </a:p>
        </p:txBody>
      </p:sp>
      <p:sp>
        <p:nvSpPr>
          <p:cNvPr id="3" name="Inhaltsplatzhalter 2">
            <a:extLst>
              <a:ext uri="{FF2B5EF4-FFF2-40B4-BE49-F238E27FC236}">
                <a16:creationId xmlns:a16="http://schemas.microsoft.com/office/drawing/2014/main" id="{64877ED2-E45E-4FBE-894C-2572F4AF2802}"/>
              </a:ext>
            </a:extLst>
          </p:cNvPr>
          <p:cNvSpPr>
            <a:spLocks noGrp="1"/>
          </p:cNvSpPr>
          <p:nvPr>
            <p:ph sz="half" idx="1"/>
          </p:nvPr>
        </p:nvSpPr>
        <p:spPr/>
        <p:txBody>
          <a:bodyPr/>
          <a:lstStyle/>
          <a:p>
            <a:r>
              <a:rPr lang="de-AT" b="1" dirty="0"/>
              <a:t>Material:</a:t>
            </a:r>
          </a:p>
          <a:p>
            <a:pPr marL="285750" indent="-285750">
              <a:buFont typeface="Arial" panose="020B0604020202020204" pitchFamily="34" charset="0"/>
              <a:buChar char="•"/>
            </a:pPr>
            <a:r>
              <a:rPr lang="de-DE" dirty="0"/>
              <a:t>1 große &amp; 1 kleine Kartonkiste</a:t>
            </a:r>
          </a:p>
          <a:p>
            <a:pPr marL="285750" indent="-285750">
              <a:buFont typeface="Arial" panose="020B0604020202020204" pitchFamily="34" charset="0"/>
              <a:buChar char="•"/>
            </a:pPr>
            <a:r>
              <a:rPr lang="de-DE" dirty="0"/>
              <a:t>3 – 5 Klorollen, altes Zeitungspapier</a:t>
            </a:r>
          </a:p>
          <a:p>
            <a:pPr marL="285750" indent="-285750">
              <a:buFont typeface="Arial" panose="020B0604020202020204" pitchFamily="34" charset="0"/>
              <a:buChar char="•"/>
            </a:pPr>
            <a:r>
              <a:rPr lang="de-DE" dirty="0"/>
              <a:t>2 große Kartonplatten + 2 Streifen</a:t>
            </a:r>
          </a:p>
          <a:p>
            <a:pPr marL="285750" indent="-285750">
              <a:buFont typeface="Arial" panose="020B0604020202020204" pitchFamily="34" charset="0"/>
              <a:buChar char="•"/>
            </a:pPr>
            <a:r>
              <a:rPr lang="de-DE" dirty="0"/>
              <a:t>Glasklare stärkere Fensterfolie (ca. 0,8 mm)</a:t>
            </a:r>
          </a:p>
          <a:p>
            <a:pPr marL="285750" indent="-285750">
              <a:buFont typeface="Arial" panose="020B0604020202020204" pitchFamily="34" charset="0"/>
              <a:buChar char="•"/>
            </a:pPr>
            <a:r>
              <a:rPr lang="de-DE" dirty="0"/>
              <a:t>Breites Klebeband und Klebstoff</a:t>
            </a:r>
          </a:p>
          <a:p>
            <a:pPr marL="285750" indent="-285750">
              <a:buFont typeface="Arial" panose="020B0604020202020204" pitchFamily="34" charset="0"/>
              <a:buChar char="•"/>
            </a:pPr>
            <a:r>
              <a:rPr lang="de-DE" dirty="0"/>
              <a:t>Schwarze Farbe</a:t>
            </a:r>
          </a:p>
          <a:p>
            <a:pPr marL="285750" indent="-285750">
              <a:buFont typeface="Arial" panose="020B0604020202020204" pitchFamily="34" charset="0"/>
              <a:buChar char="•"/>
            </a:pPr>
            <a:r>
              <a:rPr lang="de-DE" dirty="0"/>
              <a:t>Alufolie</a:t>
            </a:r>
          </a:p>
          <a:p>
            <a:pPr marL="285750" indent="-285750">
              <a:buFont typeface="Arial" panose="020B0604020202020204" pitchFamily="34" charset="0"/>
              <a:buChar char="•"/>
            </a:pPr>
            <a:r>
              <a:rPr lang="de-DE" dirty="0"/>
              <a:t>4 Stecknadeln</a:t>
            </a:r>
          </a:p>
        </p:txBody>
      </p:sp>
      <p:sp>
        <p:nvSpPr>
          <p:cNvPr id="4" name="Inhaltsplatzhalter 3">
            <a:extLst>
              <a:ext uri="{FF2B5EF4-FFF2-40B4-BE49-F238E27FC236}">
                <a16:creationId xmlns:a16="http://schemas.microsoft.com/office/drawing/2014/main" id="{4804205C-4E7F-E550-2B25-8E9AFC9D47FC}"/>
              </a:ext>
            </a:extLst>
          </p:cNvPr>
          <p:cNvSpPr>
            <a:spLocks noGrp="1"/>
          </p:cNvSpPr>
          <p:nvPr>
            <p:ph sz="half" idx="2"/>
          </p:nvPr>
        </p:nvSpPr>
        <p:spPr/>
        <p:txBody>
          <a:bodyPr/>
          <a:lstStyle/>
          <a:p>
            <a:r>
              <a:rPr lang="de-AT" b="1" dirty="0"/>
              <a:t>Werkzeug:</a:t>
            </a:r>
          </a:p>
          <a:p>
            <a:pPr marL="285750" indent="-285750">
              <a:buFont typeface="Arial" panose="020B0604020202020204" pitchFamily="34" charset="0"/>
              <a:buChar char="•"/>
            </a:pPr>
            <a:r>
              <a:rPr lang="de-AT" dirty="0"/>
              <a:t>Teppichmesser</a:t>
            </a:r>
          </a:p>
          <a:p>
            <a:pPr marL="285750" indent="-285750">
              <a:buFont typeface="Arial" panose="020B0604020202020204" pitchFamily="34" charset="0"/>
              <a:buChar char="•"/>
            </a:pPr>
            <a:r>
              <a:rPr lang="de-AT" dirty="0"/>
              <a:t>Schere</a:t>
            </a:r>
          </a:p>
          <a:p>
            <a:pPr marL="285750" indent="-285750">
              <a:buFont typeface="Arial" panose="020B0604020202020204" pitchFamily="34" charset="0"/>
              <a:buChar char="•"/>
            </a:pPr>
            <a:r>
              <a:rPr lang="de-AT" dirty="0"/>
              <a:t>Stift</a:t>
            </a:r>
          </a:p>
          <a:p>
            <a:pPr marL="285750" indent="-285750">
              <a:buFont typeface="Arial" panose="020B0604020202020204" pitchFamily="34" charset="0"/>
              <a:buChar char="•"/>
            </a:pPr>
            <a:r>
              <a:rPr lang="de-AT" dirty="0"/>
              <a:t>Pinsel</a:t>
            </a:r>
            <a:endParaRPr lang="de-DE" dirty="0"/>
          </a:p>
        </p:txBody>
      </p:sp>
      <p:sp>
        <p:nvSpPr>
          <p:cNvPr id="5" name="Datumsplatzhalter 4">
            <a:extLst>
              <a:ext uri="{FF2B5EF4-FFF2-40B4-BE49-F238E27FC236}">
                <a16:creationId xmlns:a16="http://schemas.microsoft.com/office/drawing/2014/main" id="{E515372C-C2C2-7F19-7D0F-87BCBB5B0529}"/>
              </a:ext>
            </a:extLst>
          </p:cNvPr>
          <p:cNvSpPr>
            <a:spLocks noGrp="1"/>
          </p:cNvSpPr>
          <p:nvPr>
            <p:ph type="dt" sz="half" idx="10"/>
          </p:nvPr>
        </p:nvSpPr>
        <p:spPr/>
        <p:txBody>
          <a:bodyPr/>
          <a:lstStyle/>
          <a:p>
            <a:fld id="{D2F74BBD-E384-4E2C-A13D-A464FBE11045}" type="datetime1">
              <a:rPr lang="de-DE" smtClean="0"/>
              <a:t>25.02.2026</a:t>
            </a:fld>
            <a:endParaRPr lang="de-DE"/>
          </a:p>
        </p:txBody>
      </p:sp>
      <p:sp>
        <p:nvSpPr>
          <p:cNvPr id="6" name="Fußzeilenplatzhalter 5">
            <a:extLst>
              <a:ext uri="{FF2B5EF4-FFF2-40B4-BE49-F238E27FC236}">
                <a16:creationId xmlns:a16="http://schemas.microsoft.com/office/drawing/2014/main" id="{4AEBAA63-587E-6026-9078-460845FC21E2}"/>
              </a:ext>
            </a:extLst>
          </p:cNvPr>
          <p:cNvSpPr>
            <a:spLocks noGrp="1"/>
          </p:cNvSpPr>
          <p:nvPr>
            <p:ph type="ftr" sz="quarter" idx="11"/>
          </p:nvPr>
        </p:nvSpPr>
        <p:spPr/>
        <p:txBody>
          <a:bodyPr/>
          <a:lstStyle/>
          <a:p>
            <a:r>
              <a:rPr lang="da-DK"/>
              <a:t>Erneuerbare Energiewirtschaft</a:t>
            </a:r>
            <a:endParaRPr lang="de-DE" dirty="0"/>
          </a:p>
        </p:txBody>
      </p:sp>
      <p:sp>
        <p:nvSpPr>
          <p:cNvPr id="7" name="Foliennummernplatzhalter 6">
            <a:extLst>
              <a:ext uri="{FF2B5EF4-FFF2-40B4-BE49-F238E27FC236}">
                <a16:creationId xmlns:a16="http://schemas.microsoft.com/office/drawing/2014/main" id="{90D5221A-2F6E-8A67-41EA-799830B058F9}"/>
              </a:ext>
            </a:extLst>
          </p:cNvPr>
          <p:cNvSpPr>
            <a:spLocks noGrp="1"/>
          </p:cNvSpPr>
          <p:nvPr>
            <p:ph type="sldNum" sz="quarter" idx="12"/>
          </p:nvPr>
        </p:nvSpPr>
        <p:spPr/>
        <p:txBody>
          <a:bodyPr/>
          <a:lstStyle/>
          <a:p>
            <a:fld id="{9D26C6B8-7DF4-4F01-8878-A6272B56DAC3}" type="slidenum">
              <a:rPr lang="de-DE" smtClean="0"/>
              <a:pPr/>
              <a:t>14</a:t>
            </a:fld>
            <a:endParaRPr lang="de-DE"/>
          </a:p>
        </p:txBody>
      </p:sp>
    </p:spTree>
    <p:extLst>
      <p:ext uri="{BB962C8B-B14F-4D97-AF65-F5344CB8AC3E}">
        <p14:creationId xmlns:p14="http://schemas.microsoft.com/office/powerpoint/2010/main" val="3331484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9FF89E9-17AA-B774-45F9-BC8D7FB1DDD2}"/>
              </a:ext>
            </a:extLst>
          </p:cNvPr>
          <p:cNvSpPr>
            <a:spLocks noGrp="1"/>
          </p:cNvSpPr>
          <p:nvPr>
            <p:ph sz="half" idx="1"/>
          </p:nvPr>
        </p:nvSpPr>
        <p:spPr/>
        <p:txBody>
          <a:bodyPr/>
          <a:lstStyle/>
          <a:p>
            <a:r>
              <a:rPr lang="de-AT" b="1" dirty="0"/>
              <a:t>Schritt 1:</a:t>
            </a:r>
          </a:p>
          <a:p>
            <a:pPr marL="285750" indent="-285750">
              <a:buFont typeface="Arial" panose="020B0604020202020204" pitchFamily="34" charset="0"/>
              <a:buChar char="•"/>
            </a:pPr>
            <a:r>
              <a:rPr lang="de-DE" dirty="0"/>
              <a:t>Kleine und große Kartonkiste nehmen.</a:t>
            </a:r>
          </a:p>
          <a:p>
            <a:pPr marL="285750" indent="-285750">
              <a:buFont typeface="Arial" panose="020B0604020202020204" pitchFamily="34" charset="0"/>
              <a:buChar char="•"/>
            </a:pPr>
            <a:r>
              <a:rPr lang="de-DE" dirty="0"/>
              <a:t>Die kleine Kiste sollte in die große passen, ggf. </a:t>
            </a:r>
            <a:r>
              <a:rPr lang="de-AT" dirty="0"/>
              <a:t>Kartonkisten zu schneiden.</a:t>
            </a:r>
          </a:p>
          <a:p>
            <a:pPr marL="285750" indent="-285750">
              <a:buFont typeface="Arial" panose="020B0604020202020204" pitchFamily="34" charset="0"/>
              <a:buChar char="•"/>
            </a:pPr>
            <a:r>
              <a:rPr lang="de-DE" dirty="0"/>
              <a:t>Für einen luftdichten Solarofen, sämtliche Überlappungsstellen mit Klebeband überkleben.</a:t>
            </a:r>
          </a:p>
        </p:txBody>
      </p:sp>
      <p:sp>
        <p:nvSpPr>
          <p:cNvPr id="5" name="Datumsplatzhalter 4">
            <a:extLst>
              <a:ext uri="{FF2B5EF4-FFF2-40B4-BE49-F238E27FC236}">
                <a16:creationId xmlns:a16="http://schemas.microsoft.com/office/drawing/2014/main" id="{838D6E3A-0F21-077E-BB1C-223E1F5E9F98}"/>
              </a:ext>
            </a:extLst>
          </p:cNvPr>
          <p:cNvSpPr>
            <a:spLocks noGrp="1"/>
          </p:cNvSpPr>
          <p:nvPr>
            <p:ph type="dt" sz="half" idx="10"/>
          </p:nvPr>
        </p:nvSpPr>
        <p:spPr/>
        <p:txBody>
          <a:bodyPr/>
          <a:lstStyle/>
          <a:p>
            <a:fld id="{D2F74BBD-E384-4E2C-A13D-A464FBE11045}" type="datetime1">
              <a:rPr lang="de-DE" smtClean="0"/>
              <a:t>25.02.2026</a:t>
            </a:fld>
            <a:endParaRPr lang="de-DE"/>
          </a:p>
        </p:txBody>
      </p:sp>
      <p:sp>
        <p:nvSpPr>
          <p:cNvPr id="6" name="Fußzeilenplatzhalter 5">
            <a:extLst>
              <a:ext uri="{FF2B5EF4-FFF2-40B4-BE49-F238E27FC236}">
                <a16:creationId xmlns:a16="http://schemas.microsoft.com/office/drawing/2014/main" id="{4ADB32AA-DE4C-477C-2241-575B77BA4C0A}"/>
              </a:ext>
            </a:extLst>
          </p:cNvPr>
          <p:cNvSpPr>
            <a:spLocks noGrp="1"/>
          </p:cNvSpPr>
          <p:nvPr>
            <p:ph type="ftr" sz="quarter" idx="11"/>
          </p:nvPr>
        </p:nvSpPr>
        <p:spPr/>
        <p:txBody>
          <a:bodyPr/>
          <a:lstStyle/>
          <a:p>
            <a:r>
              <a:rPr lang="da-DK"/>
              <a:t>Erneuerbare Energiewirtschaft</a:t>
            </a:r>
            <a:endParaRPr lang="de-DE" dirty="0"/>
          </a:p>
        </p:txBody>
      </p:sp>
      <p:sp>
        <p:nvSpPr>
          <p:cNvPr id="7" name="Foliennummernplatzhalter 6">
            <a:extLst>
              <a:ext uri="{FF2B5EF4-FFF2-40B4-BE49-F238E27FC236}">
                <a16:creationId xmlns:a16="http://schemas.microsoft.com/office/drawing/2014/main" id="{FB677104-6C0A-E31B-8B26-56F18EF2A303}"/>
              </a:ext>
            </a:extLst>
          </p:cNvPr>
          <p:cNvSpPr>
            <a:spLocks noGrp="1"/>
          </p:cNvSpPr>
          <p:nvPr>
            <p:ph type="sldNum" sz="quarter" idx="12"/>
          </p:nvPr>
        </p:nvSpPr>
        <p:spPr/>
        <p:txBody>
          <a:bodyPr/>
          <a:lstStyle/>
          <a:p>
            <a:fld id="{9D26C6B8-7DF4-4F01-8878-A6272B56DAC3}" type="slidenum">
              <a:rPr lang="de-DE" smtClean="0"/>
              <a:pPr/>
              <a:t>15</a:t>
            </a:fld>
            <a:endParaRPr lang="de-DE"/>
          </a:p>
        </p:txBody>
      </p:sp>
      <p:pic>
        <p:nvPicPr>
          <p:cNvPr id="24" name="Bildplatzhalter 23" descr="Ein Bild, das Box, Behälter, Karton, Lieferung enthält.&#10;&#10;KI-generierte Inhalte können fehlerhaft sein.">
            <a:extLst>
              <a:ext uri="{FF2B5EF4-FFF2-40B4-BE49-F238E27FC236}">
                <a16:creationId xmlns:a16="http://schemas.microsoft.com/office/drawing/2014/main" id="{E812C31A-681D-BE41-88CD-17497D321BC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645" b="2645"/>
          <a:stretch>
            <a:fillRect/>
          </a:stretch>
        </p:blipFill>
        <p:spPr>
          <a:prstGeom prst="rect">
            <a:avLst/>
          </a:prstGeom>
        </p:spPr>
      </p:pic>
      <p:sp>
        <p:nvSpPr>
          <p:cNvPr id="16" name="Textplatzhalter 15">
            <a:extLst>
              <a:ext uri="{FF2B5EF4-FFF2-40B4-BE49-F238E27FC236}">
                <a16:creationId xmlns:a16="http://schemas.microsoft.com/office/drawing/2014/main" id="{3B2E0ACF-FF18-D172-599A-2DA42EA095C2}"/>
              </a:ext>
            </a:extLst>
          </p:cNvPr>
          <p:cNvSpPr>
            <a:spLocks noGrp="1"/>
          </p:cNvSpPr>
          <p:nvPr>
            <p:ph type="body" sz="quarter" idx="15"/>
          </p:nvPr>
        </p:nvSpPr>
        <p:spPr/>
        <p:txBody>
          <a:bodyPr/>
          <a:lstStyle/>
          <a:p>
            <a:endParaRPr lang="de-DE"/>
          </a:p>
        </p:txBody>
      </p:sp>
      <p:sp>
        <p:nvSpPr>
          <p:cNvPr id="2" name="Titel 1">
            <a:extLst>
              <a:ext uri="{FF2B5EF4-FFF2-40B4-BE49-F238E27FC236}">
                <a16:creationId xmlns:a16="http://schemas.microsoft.com/office/drawing/2014/main" id="{D08FD45E-3744-A54F-FCC3-59FF41DD9DFD}"/>
              </a:ext>
            </a:extLst>
          </p:cNvPr>
          <p:cNvSpPr>
            <a:spLocks noGrp="1"/>
          </p:cNvSpPr>
          <p:nvPr>
            <p:ph type="title"/>
          </p:nvPr>
        </p:nvSpPr>
        <p:spPr/>
        <p:txBody>
          <a:bodyPr/>
          <a:lstStyle/>
          <a:p>
            <a:r>
              <a:rPr lang="de-AT" dirty="0"/>
              <a:t>Anleitung Solarofen</a:t>
            </a:r>
            <a:endParaRPr lang="de-DE" dirty="0"/>
          </a:p>
        </p:txBody>
      </p:sp>
      <p:pic>
        <p:nvPicPr>
          <p:cNvPr id="22" name="Bildplatzhalter 21" descr="Ein Bild, das Box, Behälter, Wand, Karton enthält.&#10;&#10;KI-generierte Inhalte können fehlerhaft sein.">
            <a:extLst>
              <a:ext uri="{FF2B5EF4-FFF2-40B4-BE49-F238E27FC236}">
                <a16:creationId xmlns:a16="http://schemas.microsoft.com/office/drawing/2014/main" id="{B0D77599-5637-C8CA-A00E-DF56F1097B3A}"/>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2546" b="2546"/>
          <a:stretch>
            <a:fillRect/>
          </a:stretch>
        </p:blipFill>
        <p:spPr>
          <a:prstGeom prst="rect">
            <a:avLst/>
          </a:prstGeom>
        </p:spPr>
      </p:pic>
    </p:spTree>
    <p:extLst>
      <p:ext uri="{BB962C8B-B14F-4D97-AF65-F5344CB8AC3E}">
        <p14:creationId xmlns:p14="http://schemas.microsoft.com/office/powerpoint/2010/main" val="241651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328A4C4-47A8-1DE6-7F5B-BA3E97E02BAF}"/>
              </a:ext>
            </a:extLst>
          </p:cNvPr>
          <p:cNvSpPr>
            <a:spLocks noGrp="1"/>
          </p:cNvSpPr>
          <p:nvPr>
            <p:ph sz="half" idx="1"/>
          </p:nvPr>
        </p:nvSpPr>
        <p:spPr/>
        <p:txBody>
          <a:bodyPr/>
          <a:lstStyle/>
          <a:p>
            <a:r>
              <a:rPr lang="de-AT" b="1" dirty="0"/>
              <a:t>Schritt 2:</a:t>
            </a:r>
          </a:p>
          <a:p>
            <a:pPr marL="285750" indent="-285750">
              <a:buFont typeface="Arial" panose="020B0604020202020204" pitchFamily="34" charset="0"/>
              <a:buChar char="•"/>
            </a:pPr>
            <a:r>
              <a:rPr lang="de-DE" dirty="0"/>
              <a:t>Nehmt die Klorollen und halbiert oder drittelt sie.</a:t>
            </a:r>
          </a:p>
          <a:p>
            <a:pPr marL="285750" indent="-285750">
              <a:buFont typeface="Arial" panose="020B0604020202020204" pitchFamily="34" charset="0"/>
              <a:buChar char="•"/>
            </a:pPr>
            <a:r>
              <a:rPr lang="de-DE" dirty="0"/>
              <a:t>Klebt sie auf dem Boden der großen Kiste fest.</a:t>
            </a:r>
          </a:p>
          <a:p>
            <a:pPr marL="285750" indent="-285750">
              <a:buFont typeface="Arial" panose="020B0604020202020204" pitchFamily="34" charset="0"/>
              <a:buChar char="•"/>
            </a:pPr>
            <a:r>
              <a:rPr lang="de-DE" dirty="0"/>
              <a:t>Den Kleber trocknen lassen.</a:t>
            </a:r>
          </a:p>
        </p:txBody>
      </p:sp>
      <p:sp>
        <p:nvSpPr>
          <p:cNvPr id="3" name="Datumsplatzhalter 2">
            <a:extLst>
              <a:ext uri="{FF2B5EF4-FFF2-40B4-BE49-F238E27FC236}">
                <a16:creationId xmlns:a16="http://schemas.microsoft.com/office/drawing/2014/main" id="{323535F9-F22F-5C9C-D196-382CE0320453}"/>
              </a:ext>
            </a:extLst>
          </p:cNvPr>
          <p:cNvSpPr>
            <a:spLocks noGrp="1"/>
          </p:cNvSpPr>
          <p:nvPr>
            <p:ph type="dt" sz="half" idx="10"/>
          </p:nvPr>
        </p:nvSpPr>
        <p:spPr/>
        <p:txBody>
          <a:bodyPr/>
          <a:lstStyle/>
          <a:p>
            <a:fld id="{4428DCD3-2115-40E5-9521-5D9807B172A3}" type="datetime1">
              <a:rPr lang="de-DE" smtClean="0"/>
              <a:t>25.02.2026</a:t>
            </a:fld>
            <a:endParaRPr lang="de-DE" dirty="0"/>
          </a:p>
        </p:txBody>
      </p:sp>
      <p:sp>
        <p:nvSpPr>
          <p:cNvPr id="4" name="Fußzeilenplatzhalter 3">
            <a:extLst>
              <a:ext uri="{FF2B5EF4-FFF2-40B4-BE49-F238E27FC236}">
                <a16:creationId xmlns:a16="http://schemas.microsoft.com/office/drawing/2014/main" id="{CD82130C-9AD1-8770-CD70-36060687C821}"/>
              </a:ext>
            </a:extLst>
          </p:cNvPr>
          <p:cNvSpPr>
            <a:spLocks noGrp="1"/>
          </p:cNvSpPr>
          <p:nvPr>
            <p:ph type="ftr" sz="quarter" idx="11"/>
          </p:nvPr>
        </p:nvSpPr>
        <p:spPr/>
        <p:txBody>
          <a:bodyPr/>
          <a:lstStyle/>
          <a:p>
            <a:r>
              <a:rPr lang="da-DK"/>
              <a:t>Erneuerbare Energiewirtschaft</a:t>
            </a:r>
            <a:endParaRPr lang="de-DE" dirty="0"/>
          </a:p>
        </p:txBody>
      </p:sp>
      <p:sp>
        <p:nvSpPr>
          <p:cNvPr id="5" name="Foliennummernplatzhalter 4">
            <a:extLst>
              <a:ext uri="{FF2B5EF4-FFF2-40B4-BE49-F238E27FC236}">
                <a16:creationId xmlns:a16="http://schemas.microsoft.com/office/drawing/2014/main" id="{CC30D138-7CA7-7C17-E463-80A83EF3B46D}"/>
              </a:ext>
            </a:extLst>
          </p:cNvPr>
          <p:cNvSpPr>
            <a:spLocks noGrp="1"/>
          </p:cNvSpPr>
          <p:nvPr>
            <p:ph type="sldNum" sz="quarter" idx="12"/>
          </p:nvPr>
        </p:nvSpPr>
        <p:spPr/>
        <p:txBody>
          <a:bodyPr/>
          <a:lstStyle/>
          <a:p>
            <a:fld id="{9D26C6B8-7DF4-4F01-8878-A6272B56DAC3}" type="slidenum">
              <a:rPr lang="de-DE" smtClean="0"/>
              <a:pPr/>
              <a:t>16</a:t>
            </a:fld>
            <a:endParaRPr lang="de-DE"/>
          </a:p>
        </p:txBody>
      </p:sp>
      <p:pic>
        <p:nvPicPr>
          <p:cNvPr id="17" name="Bildplatzhalter 16">
            <a:extLst>
              <a:ext uri="{FF2B5EF4-FFF2-40B4-BE49-F238E27FC236}">
                <a16:creationId xmlns:a16="http://schemas.microsoft.com/office/drawing/2014/main" id="{C37BA1BC-CE03-9464-8C24-831E1124F0C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30" b="130"/>
          <a:stretch/>
        </p:blipFill>
        <p:spPr>
          <a:prstGeom prst="rect">
            <a:avLst/>
          </a:prstGeom>
        </p:spPr>
      </p:pic>
      <p:sp>
        <p:nvSpPr>
          <p:cNvPr id="18" name="Textplatzhalter 17">
            <a:extLst>
              <a:ext uri="{FF2B5EF4-FFF2-40B4-BE49-F238E27FC236}">
                <a16:creationId xmlns:a16="http://schemas.microsoft.com/office/drawing/2014/main" id="{258CB9DD-3424-EABC-3CE4-9C94CAC0961A}"/>
              </a:ext>
            </a:extLst>
          </p:cNvPr>
          <p:cNvSpPr>
            <a:spLocks noGrp="1"/>
          </p:cNvSpPr>
          <p:nvPr>
            <p:ph type="body" sz="quarter" idx="15"/>
          </p:nvPr>
        </p:nvSpPr>
        <p:spPr/>
        <p:txBody>
          <a:bodyPr/>
          <a:lstStyle/>
          <a:p>
            <a:endParaRPr lang="de-DE"/>
          </a:p>
        </p:txBody>
      </p:sp>
      <p:sp>
        <p:nvSpPr>
          <p:cNvPr id="9" name="Titel 8">
            <a:extLst>
              <a:ext uri="{FF2B5EF4-FFF2-40B4-BE49-F238E27FC236}">
                <a16:creationId xmlns:a16="http://schemas.microsoft.com/office/drawing/2014/main" id="{5DED38C8-3DF1-EF5D-99A0-31CA620DCE3F}"/>
              </a:ext>
            </a:extLst>
          </p:cNvPr>
          <p:cNvSpPr>
            <a:spLocks noGrp="1"/>
          </p:cNvSpPr>
          <p:nvPr>
            <p:ph type="title"/>
          </p:nvPr>
        </p:nvSpPr>
        <p:spPr/>
        <p:txBody>
          <a:bodyPr/>
          <a:lstStyle/>
          <a:p>
            <a:r>
              <a:rPr lang="de-AT" dirty="0"/>
              <a:t>Anleitung Solarofen</a:t>
            </a:r>
            <a:endParaRPr lang="de-DE" dirty="0"/>
          </a:p>
        </p:txBody>
      </p:sp>
      <p:pic>
        <p:nvPicPr>
          <p:cNvPr id="22" name="Bildplatzhalter 21" descr="Ein Bild, das Text, Karton, Papierprodukt, Box enthält.&#10;&#10;KI-generierte Inhalte können fehlerhaft sein.">
            <a:extLst>
              <a:ext uri="{FF2B5EF4-FFF2-40B4-BE49-F238E27FC236}">
                <a16:creationId xmlns:a16="http://schemas.microsoft.com/office/drawing/2014/main" id="{FAF8A4EC-04DC-38A5-D73C-0C6721C8FF69}"/>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2546" b="2546"/>
          <a:stretch>
            <a:fillRect/>
          </a:stretch>
        </p:blipFill>
        <p:spPr>
          <a:xfrm rot="10800000">
            <a:off x="5940425" y="0"/>
            <a:ext cx="3211513" cy="2286000"/>
          </a:xfrm>
          <a:prstGeom prst="rect">
            <a:avLst/>
          </a:prstGeom>
        </p:spPr>
      </p:pic>
    </p:spTree>
    <p:extLst>
      <p:ext uri="{BB962C8B-B14F-4D97-AF65-F5344CB8AC3E}">
        <p14:creationId xmlns:p14="http://schemas.microsoft.com/office/powerpoint/2010/main" val="84056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347933E-A0E2-69CC-1882-FD690DF78AEB}"/>
              </a:ext>
            </a:extLst>
          </p:cNvPr>
          <p:cNvSpPr>
            <a:spLocks noGrp="1"/>
          </p:cNvSpPr>
          <p:nvPr>
            <p:ph sz="half" idx="1"/>
          </p:nvPr>
        </p:nvSpPr>
        <p:spPr/>
        <p:txBody>
          <a:bodyPr/>
          <a:lstStyle/>
          <a:p>
            <a:r>
              <a:rPr lang="de-AT" b="1" dirty="0"/>
              <a:t>Schritt 3:</a:t>
            </a:r>
          </a:p>
          <a:p>
            <a:pPr marL="285750" indent="-285750">
              <a:buFont typeface="Arial" panose="020B0604020202020204" pitchFamily="34" charset="0"/>
              <a:buChar char="•"/>
            </a:pPr>
            <a:r>
              <a:rPr lang="de-DE" dirty="0"/>
              <a:t>Die Innenseite der kleinen Kiste schwarz anmalen.</a:t>
            </a:r>
          </a:p>
          <a:p>
            <a:pPr marL="285750" indent="-285750">
              <a:buFont typeface="Arial" panose="020B0604020202020204" pitchFamily="34" charset="0"/>
              <a:buChar char="•"/>
            </a:pPr>
            <a:r>
              <a:rPr lang="de-DE" dirty="0"/>
              <a:t>Ggf. eine zweite Schicht Farbe aufragen.</a:t>
            </a:r>
          </a:p>
          <a:p>
            <a:pPr marL="285750" indent="-285750">
              <a:buFont typeface="Arial" panose="020B0604020202020204" pitchFamily="34" charset="0"/>
              <a:buChar char="•"/>
            </a:pPr>
            <a:r>
              <a:rPr lang="de-DE" dirty="0"/>
              <a:t>Trocknen lassen.</a:t>
            </a:r>
          </a:p>
          <a:p>
            <a:pPr marL="285750" indent="-285750">
              <a:buFont typeface="Arial" panose="020B0604020202020204" pitchFamily="34" charset="0"/>
              <a:buChar char="•"/>
            </a:pPr>
            <a:r>
              <a:rPr lang="de-DE" dirty="0"/>
              <a:t>Den Boden und die Seiten der großen Kiste mit zerknülltem Zeitungspapier ausfüllen.</a:t>
            </a:r>
          </a:p>
          <a:p>
            <a:endParaRPr lang="de-DE" dirty="0"/>
          </a:p>
        </p:txBody>
      </p:sp>
      <p:sp>
        <p:nvSpPr>
          <p:cNvPr id="3" name="Datumsplatzhalter 2">
            <a:extLst>
              <a:ext uri="{FF2B5EF4-FFF2-40B4-BE49-F238E27FC236}">
                <a16:creationId xmlns:a16="http://schemas.microsoft.com/office/drawing/2014/main" id="{0741CB61-82CB-B404-1D28-31DA951E07AC}"/>
              </a:ext>
            </a:extLst>
          </p:cNvPr>
          <p:cNvSpPr>
            <a:spLocks noGrp="1"/>
          </p:cNvSpPr>
          <p:nvPr>
            <p:ph type="dt" sz="half" idx="10"/>
          </p:nvPr>
        </p:nvSpPr>
        <p:spPr/>
        <p:txBody>
          <a:bodyPr/>
          <a:lstStyle/>
          <a:p>
            <a:fld id="{5FD708D0-A588-418B-81B0-D7B1522ACB16}" type="datetime1">
              <a:rPr lang="de-DE" smtClean="0"/>
              <a:t>25.02.2026</a:t>
            </a:fld>
            <a:endParaRPr lang="de-DE" dirty="0"/>
          </a:p>
        </p:txBody>
      </p:sp>
      <p:sp>
        <p:nvSpPr>
          <p:cNvPr id="4" name="Fußzeilenplatzhalter 3">
            <a:extLst>
              <a:ext uri="{FF2B5EF4-FFF2-40B4-BE49-F238E27FC236}">
                <a16:creationId xmlns:a16="http://schemas.microsoft.com/office/drawing/2014/main" id="{75DC3FBC-8239-6D36-AAF1-CBF7FB428302}"/>
              </a:ext>
            </a:extLst>
          </p:cNvPr>
          <p:cNvSpPr>
            <a:spLocks noGrp="1"/>
          </p:cNvSpPr>
          <p:nvPr>
            <p:ph type="ftr" sz="quarter" idx="11"/>
          </p:nvPr>
        </p:nvSpPr>
        <p:spPr/>
        <p:txBody>
          <a:bodyPr/>
          <a:lstStyle/>
          <a:p>
            <a:r>
              <a:rPr lang="da-DK"/>
              <a:t>Erneuerbare Energiewirtschaft</a:t>
            </a:r>
            <a:endParaRPr lang="de-DE" dirty="0"/>
          </a:p>
        </p:txBody>
      </p:sp>
      <p:sp>
        <p:nvSpPr>
          <p:cNvPr id="5" name="Foliennummernplatzhalter 4">
            <a:extLst>
              <a:ext uri="{FF2B5EF4-FFF2-40B4-BE49-F238E27FC236}">
                <a16:creationId xmlns:a16="http://schemas.microsoft.com/office/drawing/2014/main" id="{35971B41-1432-0AA1-8610-0C07DA4ABACB}"/>
              </a:ext>
            </a:extLst>
          </p:cNvPr>
          <p:cNvSpPr>
            <a:spLocks noGrp="1"/>
          </p:cNvSpPr>
          <p:nvPr>
            <p:ph type="sldNum" sz="quarter" idx="12"/>
          </p:nvPr>
        </p:nvSpPr>
        <p:spPr/>
        <p:txBody>
          <a:bodyPr/>
          <a:lstStyle/>
          <a:p>
            <a:fld id="{9D26C6B8-7DF4-4F01-8878-A6272B56DAC3}" type="slidenum">
              <a:rPr lang="de-DE" smtClean="0"/>
              <a:pPr/>
              <a:t>17</a:t>
            </a:fld>
            <a:endParaRPr lang="de-DE"/>
          </a:p>
        </p:txBody>
      </p:sp>
      <p:pic>
        <p:nvPicPr>
          <p:cNvPr id="17" name="Bildplatzhalter 16" descr="Ein Bild, das Behälter, Abfall, Plastik, Box enthält.&#10;&#10;KI-generierte Inhalte können fehlerhaft sein.">
            <a:extLst>
              <a:ext uri="{FF2B5EF4-FFF2-40B4-BE49-F238E27FC236}">
                <a16:creationId xmlns:a16="http://schemas.microsoft.com/office/drawing/2014/main" id="{71AA789F-5201-DD1E-49D2-AE95D1490A8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645" b="2645"/>
          <a:stretch>
            <a:fillRect/>
          </a:stretch>
        </p:blipFill>
        <p:spPr>
          <a:prstGeom prst="rect">
            <a:avLst/>
          </a:prstGeom>
        </p:spPr>
      </p:pic>
      <p:pic>
        <p:nvPicPr>
          <p:cNvPr id="15" name="Bildplatzhalter 14">
            <a:extLst>
              <a:ext uri="{FF2B5EF4-FFF2-40B4-BE49-F238E27FC236}">
                <a16:creationId xmlns:a16="http://schemas.microsoft.com/office/drawing/2014/main" id="{9CA6346A-4B20-2482-D11F-6273B61A7258}"/>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3329" r="23329"/>
          <a:stretch/>
        </p:blipFill>
        <p:spPr>
          <a:xfrm rot="5400000">
            <a:off x="6403181" y="-462756"/>
            <a:ext cx="2286000" cy="3211513"/>
          </a:xfrm>
          <a:prstGeom prst="rect">
            <a:avLst/>
          </a:prstGeom>
        </p:spPr>
      </p:pic>
      <p:sp>
        <p:nvSpPr>
          <p:cNvPr id="13" name="Textplatzhalter 12">
            <a:extLst>
              <a:ext uri="{FF2B5EF4-FFF2-40B4-BE49-F238E27FC236}">
                <a16:creationId xmlns:a16="http://schemas.microsoft.com/office/drawing/2014/main" id="{018E3DDA-8AA8-0260-DC30-3CE624611A07}"/>
              </a:ext>
            </a:extLst>
          </p:cNvPr>
          <p:cNvSpPr>
            <a:spLocks noGrp="1"/>
          </p:cNvSpPr>
          <p:nvPr>
            <p:ph type="body" sz="quarter" idx="15"/>
          </p:nvPr>
        </p:nvSpPr>
        <p:spPr/>
        <p:txBody>
          <a:bodyPr/>
          <a:lstStyle/>
          <a:p>
            <a:endParaRPr lang="de-DE"/>
          </a:p>
        </p:txBody>
      </p:sp>
      <p:sp>
        <p:nvSpPr>
          <p:cNvPr id="10" name="Titel 9">
            <a:extLst>
              <a:ext uri="{FF2B5EF4-FFF2-40B4-BE49-F238E27FC236}">
                <a16:creationId xmlns:a16="http://schemas.microsoft.com/office/drawing/2014/main" id="{95CE9740-EC55-7E3B-54C1-176ED6C8CFB5}"/>
              </a:ext>
            </a:extLst>
          </p:cNvPr>
          <p:cNvSpPr>
            <a:spLocks noGrp="1"/>
          </p:cNvSpPr>
          <p:nvPr>
            <p:ph type="title"/>
          </p:nvPr>
        </p:nvSpPr>
        <p:spPr/>
        <p:txBody>
          <a:bodyPr/>
          <a:lstStyle/>
          <a:p>
            <a:r>
              <a:rPr lang="de-AT" dirty="0"/>
              <a:t>Anleitung Solarofen</a:t>
            </a:r>
            <a:endParaRPr lang="de-DE" dirty="0"/>
          </a:p>
        </p:txBody>
      </p:sp>
    </p:spTree>
    <p:extLst>
      <p:ext uri="{BB962C8B-B14F-4D97-AF65-F5344CB8AC3E}">
        <p14:creationId xmlns:p14="http://schemas.microsoft.com/office/powerpoint/2010/main" val="198550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0" dur="500"/>
                                        <p:tgtEl>
                                          <p:spTgt spid="2">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3" dur="500"/>
                                        <p:tgtEl>
                                          <p:spTgt spid="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800C6FD-08E2-CDA2-FADA-0904A7060C27}"/>
              </a:ext>
            </a:extLst>
          </p:cNvPr>
          <p:cNvSpPr>
            <a:spLocks noGrp="1"/>
          </p:cNvSpPr>
          <p:nvPr>
            <p:ph sz="half" idx="1"/>
          </p:nvPr>
        </p:nvSpPr>
        <p:spPr/>
        <p:txBody>
          <a:bodyPr/>
          <a:lstStyle/>
          <a:p>
            <a:r>
              <a:rPr lang="de-AT" b="1" dirty="0"/>
              <a:t>Schritt 4:</a:t>
            </a:r>
          </a:p>
          <a:p>
            <a:pPr marL="285750" indent="-285750">
              <a:buFont typeface="Arial" panose="020B0604020202020204" pitchFamily="34" charset="0"/>
              <a:buChar char="•"/>
            </a:pPr>
            <a:r>
              <a:rPr lang="de-AT" dirty="0"/>
              <a:t>Für den Deckel eine Kartonplatte nehmen, die größer als die Öffnung der großen Kiste ist.</a:t>
            </a:r>
          </a:p>
          <a:p>
            <a:pPr marL="285750" indent="-285750">
              <a:buFont typeface="Arial" panose="020B0604020202020204" pitchFamily="34" charset="0"/>
              <a:buChar char="•"/>
            </a:pPr>
            <a:r>
              <a:rPr lang="de-AT" dirty="0"/>
              <a:t>Den Deckel anpassen.</a:t>
            </a:r>
          </a:p>
          <a:p>
            <a:pPr marL="285750" indent="-285750">
              <a:buFont typeface="Arial" panose="020B0604020202020204" pitchFamily="34" charset="0"/>
              <a:buChar char="•"/>
            </a:pPr>
            <a:r>
              <a:rPr lang="de-DE" dirty="0"/>
              <a:t>Anschließend ein Loch in den Deckel schneiden, dass der obere Rand der kleinen Kiste nicht zu sehen ist.</a:t>
            </a:r>
          </a:p>
          <a:p>
            <a:pPr marL="285750" indent="-285750">
              <a:buFont typeface="Arial" panose="020B0604020202020204" pitchFamily="34" charset="0"/>
              <a:buChar char="•"/>
            </a:pPr>
            <a:r>
              <a:rPr lang="de-DE" dirty="0"/>
              <a:t>Die Fensterfolie von innen über das Loch kleben.</a:t>
            </a:r>
          </a:p>
        </p:txBody>
      </p:sp>
      <p:sp>
        <p:nvSpPr>
          <p:cNvPr id="3" name="Datumsplatzhalter 2">
            <a:extLst>
              <a:ext uri="{FF2B5EF4-FFF2-40B4-BE49-F238E27FC236}">
                <a16:creationId xmlns:a16="http://schemas.microsoft.com/office/drawing/2014/main" id="{D14D5EC7-CBF1-24A0-FAD6-98068A53B6C8}"/>
              </a:ext>
            </a:extLst>
          </p:cNvPr>
          <p:cNvSpPr>
            <a:spLocks noGrp="1"/>
          </p:cNvSpPr>
          <p:nvPr>
            <p:ph type="dt" sz="half" idx="10"/>
          </p:nvPr>
        </p:nvSpPr>
        <p:spPr/>
        <p:txBody>
          <a:bodyPr/>
          <a:lstStyle/>
          <a:p>
            <a:fld id="{5FD708D0-A588-418B-81B0-D7B1522ACB16}" type="datetime1">
              <a:rPr lang="de-DE" smtClean="0"/>
              <a:t>25.02.2026</a:t>
            </a:fld>
            <a:endParaRPr lang="de-DE" dirty="0"/>
          </a:p>
        </p:txBody>
      </p:sp>
      <p:sp>
        <p:nvSpPr>
          <p:cNvPr id="4" name="Fußzeilenplatzhalter 3">
            <a:extLst>
              <a:ext uri="{FF2B5EF4-FFF2-40B4-BE49-F238E27FC236}">
                <a16:creationId xmlns:a16="http://schemas.microsoft.com/office/drawing/2014/main" id="{470C31CC-6FC9-666C-07BC-A4F8B338BD3A}"/>
              </a:ext>
            </a:extLst>
          </p:cNvPr>
          <p:cNvSpPr>
            <a:spLocks noGrp="1"/>
          </p:cNvSpPr>
          <p:nvPr>
            <p:ph type="ftr" sz="quarter" idx="11"/>
          </p:nvPr>
        </p:nvSpPr>
        <p:spPr/>
        <p:txBody>
          <a:bodyPr/>
          <a:lstStyle/>
          <a:p>
            <a:r>
              <a:rPr lang="da-DK"/>
              <a:t>Erneuerbare Energiewirtschaft</a:t>
            </a:r>
            <a:endParaRPr lang="de-DE" dirty="0"/>
          </a:p>
        </p:txBody>
      </p:sp>
      <p:sp>
        <p:nvSpPr>
          <p:cNvPr id="5" name="Foliennummernplatzhalter 4">
            <a:extLst>
              <a:ext uri="{FF2B5EF4-FFF2-40B4-BE49-F238E27FC236}">
                <a16:creationId xmlns:a16="http://schemas.microsoft.com/office/drawing/2014/main" id="{A671999A-C88D-3F87-268C-807DF0E9A89E}"/>
              </a:ext>
            </a:extLst>
          </p:cNvPr>
          <p:cNvSpPr>
            <a:spLocks noGrp="1"/>
          </p:cNvSpPr>
          <p:nvPr>
            <p:ph type="sldNum" sz="quarter" idx="12"/>
          </p:nvPr>
        </p:nvSpPr>
        <p:spPr/>
        <p:txBody>
          <a:bodyPr/>
          <a:lstStyle/>
          <a:p>
            <a:fld id="{9D26C6B8-7DF4-4F01-8878-A6272B56DAC3}" type="slidenum">
              <a:rPr lang="de-DE" smtClean="0"/>
              <a:pPr/>
              <a:t>18</a:t>
            </a:fld>
            <a:endParaRPr lang="de-DE"/>
          </a:p>
        </p:txBody>
      </p:sp>
      <p:pic>
        <p:nvPicPr>
          <p:cNvPr id="9" name="Bildplatzhalter 8">
            <a:extLst>
              <a:ext uri="{FF2B5EF4-FFF2-40B4-BE49-F238E27FC236}">
                <a16:creationId xmlns:a16="http://schemas.microsoft.com/office/drawing/2014/main" id="{BCDF6A7D-0611-B00B-A0BC-B43A2554FCC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645" b="2645"/>
          <a:stretch>
            <a:fillRect/>
          </a:stretch>
        </p:blipFill>
        <p:spPr>
          <a:prstGeom prst="rect">
            <a:avLst/>
          </a:prstGeom>
        </p:spPr>
      </p:pic>
      <p:pic>
        <p:nvPicPr>
          <p:cNvPr id="7" name="Bildplatzhalter 6">
            <a:extLst>
              <a:ext uri="{FF2B5EF4-FFF2-40B4-BE49-F238E27FC236}">
                <a16:creationId xmlns:a16="http://schemas.microsoft.com/office/drawing/2014/main" id="{0455933A-0037-913D-05D9-82F2E00107EC}"/>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2546" b="2546"/>
          <a:stretch>
            <a:fillRect/>
          </a:stretch>
        </p:blipFill>
        <p:spPr>
          <a:prstGeom prst="rect">
            <a:avLst/>
          </a:prstGeom>
        </p:spPr>
      </p:pic>
      <p:sp>
        <p:nvSpPr>
          <p:cNvPr id="13" name="Textplatzhalter 12">
            <a:extLst>
              <a:ext uri="{FF2B5EF4-FFF2-40B4-BE49-F238E27FC236}">
                <a16:creationId xmlns:a16="http://schemas.microsoft.com/office/drawing/2014/main" id="{BE6B4C06-2CA5-DBB3-C005-AC131D361C0C}"/>
              </a:ext>
            </a:extLst>
          </p:cNvPr>
          <p:cNvSpPr>
            <a:spLocks noGrp="1"/>
          </p:cNvSpPr>
          <p:nvPr>
            <p:ph type="body" sz="quarter" idx="15"/>
          </p:nvPr>
        </p:nvSpPr>
        <p:spPr/>
        <p:txBody>
          <a:bodyPr/>
          <a:lstStyle/>
          <a:p>
            <a:endParaRPr lang="de-DE"/>
          </a:p>
        </p:txBody>
      </p:sp>
      <p:sp>
        <p:nvSpPr>
          <p:cNvPr id="10" name="Titel 9">
            <a:extLst>
              <a:ext uri="{FF2B5EF4-FFF2-40B4-BE49-F238E27FC236}">
                <a16:creationId xmlns:a16="http://schemas.microsoft.com/office/drawing/2014/main" id="{259FC444-BFB9-F0C8-1E4E-7D4BC1FECE2C}"/>
              </a:ext>
            </a:extLst>
          </p:cNvPr>
          <p:cNvSpPr>
            <a:spLocks noGrp="1"/>
          </p:cNvSpPr>
          <p:nvPr>
            <p:ph type="title"/>
          </p:nvPr>
        </p:nvSpPr>
        <p:spPr/>
        <p:txBody>
          <a:bodyPr/>
          <a:lstStyle/>
          <a:p>
            <a:r>
              <a:rPr lang="de-AT" dirty="0"/>
              <a:t>Anleitung Solarofen</a:t>
            </a:r>
            <a:endParaRPr lang="de-DE" dirty="0"/>
          </a:p>
        </p:txBody>
      </p:sp>
    </p:spTree>
    <p:extLst>
      <p:ext uri="{BB962C8B-B14F-4D97-AF65-F5344CB8AC3E}">
        <p14:creationId xmlns:p14="http://schemas.microsoft.com/office/powerpoint/2010/main" val="361529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0" dur="500"/>
                                        <p:tgtEl>
                                          <p:spTgt spid="2">
                                            <p:txEl>
                                              <p:pRg st="3" end="3"/>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E5DE2E8-EA48-482F-D7C2-AD9B52EFD616}"/>
              </a:ext>
            </a:extLst>
          </p:cNvPr>
          <p:cNvSpPr>
            <a:spLocks noGrp="1"/>
          </p:cNvSpPr>
          <p:nvPr>
            <p:ph sz="half" idx="1"/>
          </p:nvPr>
        </p:nvSpPr>
        <p:spPr/>
        <p:txBody>
          <a:bodyPr/>
          <a:lstStyle/>
          <a:p>
            <a:r>
              <a:rPr lang="de-AT" b="1" dirty="0"/>
              <a:t>Schritt 5:</a:t>
            </a:r>
          </a:p>
          <a:p>
            <a:pPr marL="285750" indent="-285750">
              <a:buFont typeface="Arial" panose="020B0604020202020204" pitchFamily="34" charset="0"/>
              <a:buChar char="•"/>
            </a:pPr>
            <a:r>
              <a:rPr lang="de-DE" dirty="0"/>
              <a:t>Zweite Kartonplatte auf die Größe des Deckels zuschneiden.</a:t>
            </a:r>
          </a:p>
          <a:p>
            <a:pPr marL="285750" indent="-285750">
              <a:buFont typeface="Arial" panose="020B0604020202020204" pitchFamily="34" charset="0"/>
              <a:buChar char="•"/>
            </a:pPr>
            <a:r>
              <a:rPr lang="de-DE" dirty="0"/>
              <a:t>Eine Seite mit Aluminiumfolie bekleben.</a:t>
            </a:r>
          </a:p>
          <a:p>
            <a:pPr marL="285750" indent="-285750">
              <a:buFont typeface="Arial" panose="020B0604020202020204" pitchFamily="34" charset="0"/>
              <a:buChar char="•"/>
            </a:pPr>
            <a:r>
              <a:rPr lang="de-DE" dirty="0"/>
              <a:t>Die Kartonplatte mit einem breiten Klebeband an die Kartonkante kleben.</a:t>
            </a:r>
          </a:p>
          <a:p>
            <a:pPr marL="285750" indent="-285750">
              <a:buFont typeface="Arial" panose="020B0604020202020204" pitchFamily="34" charset="0"/>
              <a:buChar char="•"/>
            </a:pPr>
            <a:r>
              <a:rPr lang="de-DE" dirty="0"/>
              <a:t>Nun benötigt ihr 2 Streifen Karton.</a:t>
            </a:r>
          </a:p>
          <a:p>
            <a:pPr marL="285750" indent="-285750">
              <a:buFont typeface="Arial" panose="020B0604020202020204" pitchFamily="34" charset="0"/>
              <a:buChar char="•"/>
            </a:pPr>
            <a:r>
              <a:rPr lang="de-DE" dirty="0"/>
              <a:t>Befestigt diese mit Stecknadeln auf der einen Seite am Reflektor und auf der anderen Seite am Unterteil.</a:t>
            </a:r>
          </a:p>
        </p:txBody>
      </p:sp>
      <p:sp>
        <p:nvSpPr>
          <p:cNvPr id="3" name="Datumsplatzhalter 2">
            <a:extLst>
              <a:ext uri="{FF2B5EF4-FFF2-40B4-BE49-F238E27FC236}">
                <a16:creationId xmlns:a16="http://schemas.microsoft.com/office/drawing/2014/main" id="{150A1B8B-8CD2-EC3D-3684-0E4FBAA2472A}"/>
              </a:ext>
            </a:extLst>
          </p:cNvPr>
          <p:cNvSpPr>
            <a:spLocks noGrp="1"/>
          </p:cNvSpPr>
          <p:nvPr>
            <p:ph type="dt" sz="half" idx="10"/>
          </p:nvPr>
        </p:nvSpPr>
        <p:spPr/>
        <p:txBody>
          <a:bodyPr/>
          <a:lstStyle/>
          <a:p>
            <a:fld id="{5FD708D0-A588-418B-81B0-D7B1522ACB16}" type="datetime1">
              <a:rPr lang="de-DE" smtClean="0"/>
              <a:t>25.02.2026</a:t>
            </a:fld>
            <a:endParaRPr lang="de-DE" dirty="0"/>
          </a:p>
        </p:txBody>
      </p:sp>
      <p:sp>
        <p:nvSpPr>
          <p:cNvPr id="4" name="Fußzeilenplatzhalter 3">
            <a:extLst>
              <a:ext uri="{FF2B5EF4-FFF2-40B4-BE49-F238E27FC236}">
                <a16:creationId xmlns:a16="http://schemas.microsoft.com/office/drawing/2014/main" id="{E943BA7E-33E9-A843-8168-9860F6515AAF}"/>
              </a:ext>
            </a:extLst>
          </p:cNvPr>
          <p:cNvSpPr>
            <a:spLocks noGrp="1"/>
          </p:cNvSpPr>
          <p:nvPr>
            <p:ph type="ftr" sz="quarter" idx="11"/>
          </p:nvPr>
        </p:nvSpPr>
        <p:spPr/>
        <p:txBody>
          <a:bodyPr/>
          <a:lstStyle/>
          <a:p>
            <a:r>
              <a:rPr lang="da-DK"/>
              <a:t>Erneuerbare Energiewirtschaft</a:t>
            </a:r>
            <a:endParaRPr lang="de-DE" dirty="0"/>
          </a:p>
        </p:txBody>
      </p:sp>
      <p:sp>
        <p:nvSpPr>
          <p:cNvPr id="5" name="Foliennummernplatzhalter 4">
            <a:extLst>
              <a:ext uri="{FF2B5EF4-FFF2-40B4-BE49-F238E27FC236}">
                <a16:creationId xmlns:a16="http://schemas.microsoft.com/office/drawing/2014/main" id="{A83431FC-C2A2-62F7-C239-166B6DBF70A2}"/>
              </a:ext>
            </a:extLst>
          </p:cNvPr>
          <p:cNvSpPr>
            <a:spLocks noGrp="1"/>
          </p:cNvSpPr>
          <p:nvPr>
            <p:ph type="sldNum" sz="quarter" idx="12"/>
          </p:nvPr>
        </p:nvSpPr>
        <p:spPr/>
        <p:txBody>
          <a:bodyPr/>
          <a:lstStyle/>
          <a:p>
            <a:fld id="{9D26C6B8-7DF4-4F01-8878-A6272B56DAC3}" type="slidenum">
              <a:rPr lang="de-DE" smtClean="0"/>
              <a:pPr/>
              <a:t>19</a:t>
            </a:fld>
            <a:endParaRPr lang="de-DE"/>
          </a:p>
        </p:txBody>
      </p:sp>
      <p:pic>
        <p:nvPicPr>
          <p:cNvPr id="9" name="Bildplatzhalter 8">
            <a:extLst>
              <a:ext uri="{FF2B5EF4-FFF2-40B4-BE49-F238E27FC236}">
                <a16:creationId xmlns:a16="http://schemas.microsoft.com/office/drawing/2014/main" id="{94E3EDD7-95CA-B481-6388-5F91850EA5B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645" b="2645"/>
          <a:stretch>
            <a:fillRect/>
          </a:stretch>
        </p:blipFill>
        <p:spPr>
          <a:prstGeom prst="rect">
            <a:avLst/>
          </a:prstGeom>
        </p:spPr>
      </p:pic>
      <p:pic>
        <p:nvPicPr>
          <p:cNvPr id="7" name="Bildplatzhalter 6">
            <a:extLst>
              <a:ext uri="{FF2B5EF4-FFF2-40B4-BE49-F238E27FC236}">
                <a16:creationId xmlns:a16="http://schemas.microsoft.com/office/drawing/2014/main" id="{4C929930-A3A4-42CE-3BDB-D95316569400}"/>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2546" b="2546"/>
          <a:stretch>
            <a:fillRect/>
          </a:stretch>
        </p:blipFill>
        <p:spPr>
          <a:prstGeom prst="rect">
            <a:avLst/>
          </a:prstGeom>
        </p:spPr>
      </p:pic>
      <p:sp>
        <p:nvSpPr>
          <p:cNvPr id="13" name="Textplatzhalter 12">
            <a:extLst>
              <a:ext uri="{FF2B5EF4-FFF2-40B4-BE49-F238E27FC236}">
                <a16:creationId xmlns:a16="http://schemas.microsoft.com/office/drawing/2014/main" id="{A634FBE8-CECE-0051-B085-86BBB4E5CC15}"/>
              </a:ext>
            </a:extLst>
          </p:cNvPr>
          <p:cNvSpPr>
            <a:spLocks noGrp="1"/>
          </p:cNvSpPr>
          <p:nvPr>
            <p:ph type="body" sz="quarter" idx="15"/>
          </p:nvPr>
        </p:nvSpPr>
        <p:spPr/>
        <p:txBody>
          <a:bodyPr/>
          <a:lstStyle/>
          <a:p>
            <a:endParaRPr lang="de-DE"/>
          </a:p>
        </p:txBody>
      </p:sp>
      <p:sp>
        <p:nvSpPr>
          <p:cNvPr id="10" name="Titel 9">
            <a:extLst>
              <a:ext uri="{FF2B5EF4-FFF2-40B4-BE49-F238E27FC236}">
                <a16:creationId xmlns:a16="http://schemas.microsoft.com/office/drawing/2014/main" id="{B18DFF03-4646-C24B-90E0-2A0FDB2E9464}"/>
              </a:ext>
            </a:extLst>
          </p:cNvPr>
          <p:cNvSpPr>
            <a:spLocks noGrp="1"/>
          </p:cNvSpPr>
          <p:nvPr>
            <p:ph type="title"/>
          </p:nvPr>
        </p:nvSpPr>
        <p:spPr/>
        <p:txBody>
          <a:bodyPr/>
          <a:lstStyle/>
          <a:p>
            <a:r>
              <a:rPr lang="de-AT" dirty="0"/>
              <a:t>Anleitung Solarofen</a:t>
            </a:r>
            <a:endParaRPr lang="de-DE" dirty="0"/>
          </a:p>
        </p:txBody>
      </p:sp>
    </p:spTree>
    <p:extLst>
      <p:ext uri="{BB962C8B-B14F-4D97-AF65-F5344CB8AC3E}">
        <p14:creationId xmlns:p14="http://schemas.microsoft.com/office/powerpoint/2010/main" val="74469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0" dur="500"/>
                                        <p:tgtEl>
                                          <p:spTgt spid="2">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3" dur="500"/>
                                        <p:tgtEl>
                                          <p:spTgt spid="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3" dur="500"/>
                                        <p:tgtEl>
                                          <p:spTgt spid="2">
                                            <p:txEl>
                                              <p:pRg st="4" end="4"/>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a:t>Nachhaltige Energiewirtschaft</a:t>
            </a:r>
          </a:p>
        </p:txBody>
      </p:sp>
      <p:sp>
        <p:nvSpPr>
          <p:cNvPr id="7" name="Datumsplatzhalter 6"/>
          <p:cNvSpPr>
            <a:spLocks noGrp="1"/>
          </p:cNvSpPr>
          <p:nvPr>
            <p:ph type="dt" sz="half" idx="10"/>
          </p:nvPr>
        </p:nvSpPr>
        <p:spPr/>
        <p:txBody>
          <a:bodyPr/>
          <a:lstStyle/>
          <a:p>
            <a:fld id="{1EDD9629-53FC-4625-BFDC-99BD2F328FE4}" type="datetime1">
              <a:rPr lang="de-DE" smtClean="0"/>
              <a:t>25.02.2026</a:t>
            </a:fld>
            <a:endParaRPr lang="de-DE"/>
          </a:p>
        </p:txBody>
      </p:sp>
      <p:sp>
        <p:nvSpPr>
          <p:cNvPr id="12" name="Fußzeilenplatzhalter 11"/>
          <p:cNvSpPr>
            <a:spLocks noGrp="1"/>
          </p:cNvSpPr>
          <p:nvPr>
            <p:ph type="ftr" sz="quarter" idx="11"/>
          </p:nvPr>
        </p:nvSpPr>
        <p:spPr/>
        <p:txBody>
          <a:bodyPr/>
          <a:lstStyle/>
          <a:p>
            <a:r>
              <a:rPr lang="da-DK"/>
              <a:t>Erneuerbare Energiewirtschaft</a:t>
            </a:r>
            <a:endParaRPr lang="de-DE"/>
          </a:p>
        </p:txBody>
      </p:sp>
      <p:sp>
        <p:nvSpPr>
          <p:cNvPr id="11" name="Foliennummernplatzhalter 10"/>
          <p:cNvSpPr>
            <a:spLocks noGrp="1"/>
          </p:cNvSpPr>
          <p:nvPr>
            <p:ph type="sldNum" sz="quarter" idx="12"/>
          </p:nvPr>
        </p:nvSpPr>
        <p:spPr/>
        <p:txBody>
          <a:bodyPr/>
          <a:lstStyle/>
          <a:p>
            <a:fld id="{9D26C6B8-7DF4-4F01-8878-A6272B56DAC3}" type="slidenum">
              <a:rPr lang="de-DE" smtClean="0"/>
              <a:pPr/>
              <a:t>2</a:t>
            </a:fld>
            <a:endParaRPr lang="de-DE"/>
          </a:p>
        </p:txBody>
      </p:sp>
      <p:pic>
        <p:nvPicPr>
          <p:cNvPr id="15" name="Bildplatzhalter 14" descr="Solarmodule im Feld">
            <a:extLst>
              <a:ext uri="{FF2B5EF4-FFF2-40B4-BE49-F238E27FC236}">
                <a16:creationId xmlns:a16="http://schemas.microsoft.com/office/drawing/2014/main" id="{93C698A5-8FDD-5C5E-3F87-84CEAFD025D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448" b="3448"/>
          <a:stretch>
            <a:fillRect/>
          </a:stretch>
        </p:blipFill>
        <p:spPr>
          <a:xfrm>
            <a:off x="450069" y="2031272"/>
            <a:ext cx="2207040" cy="1368000"/>
          </a:xfrm>
        </p:spPr>
      </p:pic>
      <p:pic>
        <p:nvPicPr>
          <p:cNvPr id="17" name="Bildplatzhalter 16" descr="Windkraftanlagen auf einem Feld">
            <a:extLst>
              <a:ext uri="{FF2B5EF4-FFF2-40B4-BE49-F238E27FC236}">
                <a16:creationId xmlns:a16="http://schemas.microsoft.com/office/drawing/2014/main" id="{E9C0AA87-8091-125A-F36E-EDEF6EDC4D36}"/>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3469" b="3469"/>
          <a:stretch>
            <a:fillRect/>
          </a:stretch>
        </p:blipFill>
        <p:spPr>
          <a:xfrm>
            <a:off x="3423757" y="1033200"/>
            <a:ext cx="2207040" cy="1368000"/>
          </a:xfrm>
        </p:spPr>
      </p:pic>
      <p:pic>
        <p:nvPicPr>
          <p:cNvPr id="23" name="Bildplatzhalter 22">
            <a:extLst>
              <a:ext uri="{FF2B5EF4-FFF2-40B4-BE49-F238E27FC236}">
                <a16:creationId xmlns:a16="http://schemas.microsoft.com/office/drawing/2014/main" id="{3945CD93-A947-F20D-7F20-2D6755A40612}"/>
              </a:ext>
            </a:extLst>
          </p:cNvPr>
          <p:cNvPicPr>
            <a:picLocks noGrp="1" noChangeAspect="1"/>
          </p:cNvPicPr>
          <p:nvPr>
            <p:ph type="pic" sz="quarter" idx="15"/>
          </p:nvPr>
        </p:nvPicPr>
        <p:blipFill>
          <a:blip r:embed="rId5"/>
          <a:srcRect t="4801" b="4801"/>
          <a:stretch>
            <a:fillRect/>
          </a:stretch>
        </p:blipFill>
        <p:spPr>
          <a:xfrm>
            <a:off x="6480175" y="1033463"/>
            <a:ext cx="2206625" cy="1366837"/>
          </a:xfrm>
          <a:prstGeom prst="rect">
            <a:avLst/>
          </a:prstGeom>
        </p:spPr>
      </p:pic>
      <p:pic>
        <p:nvPicPr>
          <p:cNvPr id="26" name="Bildplatzhalter 25">
            <a:extLst>
              <a:ext uri="{FF2B5EF4-FFF2-40B4-BE49-F238E27FC236}">
                <a16:creationId xmlns:a16="http://schemas.microsoft.com/office/drawing/2014/main" id="{A0E4CBA3-4548-EB32-EBB2-EA58C6C2A6F9}"/>
              </a:ext>
            </a:extLst>
          </p:cNvPr>
          <p:cNvPicPr>
            <a:picLocks noGrp="1" noChangeAspect="1"/>
          </p:cNvPicPr>
          <p:nvPr>
            <p:ph type="pic" sz="quarter" idx="16"/>
          </p:nvPr>
        </p:nvPicPr>
        <p:blipFill>
          <a:blip r:embed="rId6"/>
          <a:srcRect l="6978" r="6978"/>
          <a:stretch>
            <a:fillRect/>
          </a:stretch>
        </p:blipFill>
        <p:spPr>
          <a:xfrm>
            <a:off x="6480175" y="3271838"/>
            <a:ext cx="2206625" cy="1368425"/>
          </a:xfrm>
          <a:prstGeom prst="rect">
            <a:avLst/>
          </a:prstGeom>
        </p:spPr>
      </p:pic>
      <p:sp>
        <p:nvSpPr>
          <p:cNvPr id="6" name="Textplatzhalter 5">
            <a:extLst>
              <a:ext uri="{FF2B5EF4-FFF2-40B4-BE49-F238E27FC236}">
                <a16:creationId xmlns:a16="http://schemas.microsoft.com/office/drawing/2014/main" id="{2DE631E9-A821-80CB-1DFB-C8B96FA7B676}"/>
              </a:ext>
            </a:extLst>
          </p:cNvPr>
          <p:cNvSpPr>
            <a:spLocks noGrp="1"/>
          </p:cNvSpPr>
          <p:nvPr>
            <p:ph type="body" sz="quarter" idx="17"/>
          </p:nvPr>
        </p:nvSpPr>
        <p:spPr>
          <a:xfrm>
            <a:off x="460049" y="3469179"/>
            <a:ext cx="2204190" cy="945629"/>
          </a:xfrm>
        </p:spPr>
        <p:txBody>
          <a:bodyPr/>
          <a:lstStyle/>
          <a:p>
            <a:r>
              <a:rPr lang="de-AT" sz="1600" dirty="0"/>
              <a:t>Solarenergie</a:t>
            </a:r>
            <a:r>
              <a:rPr lang="de-AT" dirty="0"/>
              <a:t>:</a:t>
            </a:r>
          </a:p>
          <a:p>
            <a:pPr marL="285750" indent="-285750">
              <a:buFont typeface="Arial" panose="020B0604020202020204" pitchFamily="34" charset="0"/>
              <a:buChar char="•"/>
            </a:pPr>
            <a:r>
              <a:rPr lang="de-AT" dirty="0"/>
              <a:t>Photovoltaik (PV)</a:t>
            </a:r>
          </a:p>
          <a:p>
            <a:pPr marL="285750" indent="-285750">
              <a:buFont typeface="Arial" panose="020B0604020202020204" pitchFamily="34" charset="0"/>
              <a:buChar char="•"/>
            </a:pPr>
            <a:r>
              <a:rPr lang="de-AT" dirty="0"/>
              <a:t>Solarthermie</a:t>
            </a:r>
            <a:endParaRPr lang="de-DE" dirty="0"/>
          </a:p>
        </p:txBody>
      </p:sp>
      <p:sp>
        <p:nvSpPr>
          <p:cNvPr id="13" name="Textplatzhalter 12">
            <a:extLst>
              <a:ext uri="{FF2B5EF4-FFF2-40B4-BE49-F238E27FC236}">
                <a16:creationId xmlns:a16="http://schemas.microsoft.com/office/drawing/2014/main" id="{23406972-5293-FAD0-D318-022053F8BE68}"/>
              </a:ext>
            </a:extLst>
          </p:cNvPr>
          <p:cNvSpPr>
            <a:spLocks noGrp="1"/>
          </p:cNvSpPr>
          <p:nvPr>
            <p:ph type="body" sz="quarter" idx="18"/>
          </p:nvPr>
        </p:nvSpPr>
        <p:spPr>
          <a:xfrm>
            <a:off x="3423600" y="2454721"/>
            <a:ext cx="2190933" cy="260551"/>
          </a:xfrm>
        </p:spPr>
        <p:txBody>
          <a:bodyPr/>
          <a:lstStyle/>
          <a:p>
            <a:r>
              <a:rPr lang="de-AT" sz="1600" dirty="0"/>
              <a:t>Windenergie</a:t>
            </a:r>
            <a:endParaRPr lang="de-AT" dirty="0"/>
          </a:p>
          <a:p>
            <a:pPr marL="285750" indent="-285750">
              <a:buFont typeface="Arial" panose="020B0604020202020204" pitchFamily="34" charset="0"/>
              <a:buChar char="•"/>
            </a:pPr>
            <a:endParaRPr lang="de-DE" dirty="0"/>
          </a:p>
        </p:txBody>
      </p:sp>
      <p:sp>
        <p:nvSpPr>
          <p:cNvPr id="9" name="Inhaltsplatzhalter 8"/>
          <p:cNvSpPr>
            <a:spLocks noGrp="1"/>
          </p:cNvSpPr>
          <p:nvPr>
            <p:ph type="body" sz="quarter" idx="19"/>
          </p:nvPr>
        </p:nvSpPr>
        <p:spPr>
          <a:xfrm>
            <a:off x="6480000" y="2454721"/>
            <a:ext cx="2187318" cy="260551"/>
          </a:xfrm>
        </p:spPr>
        <p:txBody>
          <a:bodyPr/>
          <a:lstStyle/>
          <a:p>
            <a:r>
              <a:rPr lang="de-DE" sz="1600" dirty="0"/>
              <a:t>Geothermie</a:t>
            </a:r>
            <a:endParaRPr lang="de-DE" dirty="0"/>
          </a:p>
        </p:txBody>
      </p:sp>
      <p:sp>
        <p:nvSpPr>
          <p:cNvPr id="10" name="Inhaltsplatzhalter 9"/>
          <p:cNvSpPr>
            <a:spLocks noGrp="1"/>
          </p:cNvSpPr>
          <p:nvPr>
            <p:ph type="body" sz="quarter" idx="20"/>
          </p:nvPr>
        </p:nvSpPr>
        <p:spPr>
          <a:xfrm>
            <a:off x="4686687" y="4137058"/>
            <a:ext cx="1888220" cy="502505"/>
          </a:xfrm>
        </p:spPr>
        <p:txBody>
          <a:bodyPr/>
          <a:lstStyle/>
          <a:p>
            <a:r>
              <a:rPr lang="de-DE" dirty="0"/>
              <a:t>Biomasse</a:t>
            </a:r>
          </a:p>
        </p:txBody>
      </p:sp>
      <p:pic>
        <p:nvPicPr>
          <p:cNvPr id="18" name="Bildplatzhalter 16">
            <a:extLst>
              <a:ext uri="{FF2B5EF4-FFF2-40B4-BE49-F238E27FC236}">
                <a16:creationId xmlns:a16="http://schemas.microsoft.com/office/drawing/2014/main" id="{D74E98F8-BD34-113B-C7D9-3FC411708B41}"/>
              </a:ext>
            </a:extLst>
          </p:cNvPr>
          <p:cNvPicPr>
            <a:picLocks noChangeAspect="1"/>
          </p:cNvPicPr>
          <p:nvPr/>
        </p:nvPicPr>
        <p:blipFill>
          <a:blip r:embed="rId7">
            <a:extLst>
              <a:ext uri="{28A0092B-C50C-407E-A947-70E740481C1C}">
                <a14:useLocalDpi xmlns:a14="http://schemas.microsoft.com/office/drawing/2010/main" val="0"/>
              </a:ext>
            </a:extLst>
          </a:blip>
          <a:srcRect t="3494" b="3494"/>
          <a:stretch/>
        </p:blipFill>
        <p:spPr>
          <a:xfrm>
            <a:off x="3423600" y="3271563"/>
            <a:ext cx="2207040" cy="1368000"/>
          </a:xfrm>
          <a:prstGeom prst="rect">
            <a:avLst/>
          </a:prstGeom>
        </p:spPr>
      </p:pic>
      <p:sp>
        <p:nvSpPr>
          <p:cNvPr id="21" name="Inhaltsplatzhalter 8">
            <a:extLst>
              <a:ext uri="{FF2B5EF4-FFF2-40B4-BE49-F238E27FC236}">
                <a16:creationId xmlns:a16="http://schemas.microsoft.com/office/drawing/2014/main" id="{A824F0F9-D7A9-853A-8495-852855A3F3BC}"/>
              </a:ext>
            </a:extLst>
          </p:cNvPr>
          <p:cNvSpPr txBox="1">
            <a:spLocks/>
          </p:cNvSpPr>
          <p:nvPr/>
        </p:nvSpPr>
        <p:spPr>
          <a:xfrm>
            <a:off x="3423600" y="2957299"/>
            <a:ext cx="2190932" cy="260550"/>
          </a:xfrm>
          <a:prstGeom prst="rect">
            <a:avLst/>
          </a:prstGeom>
        </p:spPr>
        <p:txBody>
          <a:bodyPr vert="horz" lIns="0" tIns="0" rIns="0" bIns="0" rtlCol="0">
            <a:noAutofit/>
          </a:bodyPr>
          <a:lstStyle>
            <a:lvl1pPr marL="0" indent="0" algn="l" defTabSz="914400" rtl="0" eaLnBrk="1" latinLnBrk="0" hangingPunct="1">
              <a:spcBef>
                <a:spcPts val="600"/>
              </a:spcBef>
              <a:spcAft>
                <a:spcPts val="0"/>
              </a:spcAft>
              <a:buClr>
                <a:schemeClr val="tx2"/>
              </a:buClr>
              <a:buSzPct val="85000"/>
              <a:buFontTx/>
              <a:buNone/>
              <a:defRPr sz="1400" kern="0" baseline="0">
                <a:solidFill>
                  <a:schemeClr val="tx1"/>
                </a:solidFill>
                <a:latin typeface="Source Sans Pro"/>
                <a:ea typeface="+mn-ea"/>
                <a:cs typeface="Source Sans Pro"/>
              </a:defRPr>
            </a:lvl1pPr>
            <a:lvl2pPr marL="0" indent="-108000" algn="l" defTabSz="914400" rtl="0" eaLnBrk="1" latinLnBrk="0" hangingPunct="1">
              <a:spcBef>
                <a:spcPts val="600"/>
              </a:spcBef>
              <a:spcAft>
                <a:spcPts val="0"/>
              </a:spcAft>
              <a:buClr>
                <a:schemeClr val="tx2"/>
              </a:buClr>
              <a:buSzPct val="100000"/>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SzPct val="100000"/>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SzPct val="100000"/>
              <a:buFont typeface="Arial" pitchFamily="34" charset="0"/>
              <a:buChar char="•"/>
              <a:defRPr lang="de-DE" sz="1400" kern="0" baseline="0" dirty="0">
                <a:solidFill>
                  <a:schemeClr val="tx1"/>
                </a:solidFill>
                <a:latin typeface="Source Sans Pro"/>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a:lstStyle>
          <a:p>
            <a:r>
              <a:rPr lang="de-DE" sz="1600" dirty="0"/>
              <a:t>Wasserkraftwerk</a:t>
            </a:r>
            <a:endParaRPr lang="de-DE" dirty="0"/>
          </a:p>
        </p:txBody>
      </p:sp>
      <p:sp>
        <p:nvSpPr>
          <p:cNvPr id="22" name="Inhaltsplatzhalter 8">
            <a:extLst>
              <a:ext uri="{FF2B5EF4-FFF2-40B4-BE49-F238E27FC236}">
                <a16:creationId xmlns:a16="http://schemas.microsoft.com/office/drawing/2014/main" id="{CEAE75A0-C493-8DA5-6599-6747EB4571B9}"/>
              </a:ext>
            </a:extLst>
          </p:cNvPr>
          <p:cNvSpPr txBox="1">
            <a:spLocks/>
          </p:cNvSpPr>
          <p:nvPr/>
        </p:nvSpPr>
        <p:spPr>
          <a:xfrm>
            <a:off x="6480000" y="2957299"/>
            <a:ext cx="2187318" cy="260551"/>
          </a:xfrm>
          <a:prstGeom prst="rect">
            <a:avLst/>
          </a:prstGeom>
        </p:spPr>
        <p:txBody>
          <a:bodyPr vert="horz" lIns="0" tIns="0" rIns="0" bIns="0" rtlCol="0">
            <a:noAutofit/>
          </a:bodyPr>
          <a:lstStyle>
            <a:lvl1pPr marL="0" indent="0" algn="l" defTabSz="914400" rtl="0" eaLnBrk="1" latinLnBrk="0" hangingPunct="1">
              <a:spcBef>
                <a:spcPts val="600"/>
              </a:spcBef>
              <a:spcAft>
                <a:spcPts val="0"/>
              </a:spcAft>
              <a:buClr>
                <a:schemeClr val="tx2"/>
              </a:buClr>
              <a:buSzPct val="85000"/>
              <a:buFontTx/>
              <a:buNone/>
              <a:defRPr sz="1400" kern="0" baseline="0">
                <a:solidFill>
                  <a:schemeClr val="tx1"/>
                </a:solidFill>
                <a:latin typeface="Source Sans Pro"/>
                <a:ea typeface="+mn-ea"/>
                <a:cs typeface="Source Sans Pro"/>
              </a:defRPr>
            </a:lvl1pPr>
            <a:lvl2pPr marL="0" indent="-108000" algn="l" defTabSz="914400" rtl="0" eaLnBrk="1" latinLnBrk="0" hangingPunct="1">
              <a:spcBef>
                <a:spcPts val="600"/>
              </a:spcBef>
              <a:spcAft>
                <a:spcPts val="0"/>
              </a:spcAft>
              <a:buClr>
                <a:schemeClr val="tx2"/>
              </a:buClr>
              <a:buSzPct val="100000"/>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SzPct val="100000"/>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SzPct val="100000"/>
              <a:buFont typeface="Arial" pitchFamily="34" charset="0"/>
              <a:buChar char="•"/>
              <a:defRPr lang="de-DE" sz="1400" kern="0" baseline="0" dirty="0">
                <a:solidFill>
                  <a:schemeClr val="tx1"/>
                </a:solidFill>
                <a:latin typeface="Source Sans Pro"/>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a:lstStyle>
          <a:p>
            <a:r>
              <a:rPr lang="de-DE" sz="1600" dirty="0"/>
              <a:t>Biogas</a:t>
            </a:r>
            <a:endParaRPr lang="de-DE" dirty="0"/>
          </a:p>
        </p:txBody>
      </p:sp>
      <p:sp>
        <p:nvSpPr>
          <p:cNvPr id="24" name="Textfeld 23">
            <a:extLst>
              <a:ext uri="{FF2B5EF4-FFF2-40B4-BE49-F238E27FC236}">
                <a16:creationId xmlns:a16="http://schemas.microsoft.com/office/drawing/2014/main" id="{BDDE2F25-17D9-CC8E-810B-10E738518671}"/>
              </a:ext>
            </a:extLst>
          </p:cNvPr>
          <p:cNvSpPr txBox="1"/>
          <p:nvPr/>
        </p:nvSpPr>
        <p:spPr>
          <a:xfrm>
            <a:off x="6480000" y="2109053"/>
            <a:ext cx="1309461" cy="276999"/>
          </a:xfrm>
          <a:prstGeom prst="rect">
            <a:avLst/>
          </a:prstGeom>
          <a:noFill/>
        </p:spPr>
        <p:txBody>
          <a:bodyPr wrap="square" rtlCol="0">
            <a:spAutoFit/>
          </a:bodyPr>
          <a:lstStyle/>
          <a:p>
            <a:r>
              <a:rPr lang="de-DE" sz="1200" dirty="0">
                <a:solidFill>
                  <a:schemeClr val="bg1"/>
                </a:solidFill>
              </a:rPr>
              <a:t>©</a:t>
            </a:r>
            <a:r>
              <a:rPr lang="de-DE" sz="1200" dirty="0" err="1">
                <a:solidFill>
                  <a:schemeClr val="bg1"/>
                </a:solidFill>
              </a:rPr>
              <a:t>freepik</a:t>
            </a:r>
            <a:endParaRPr lang="de-DE" sz="1200" dirty="0">
              <a:solidFill>
                <a:schemeClr val="bg1"/>
              </a:solidFill>
            </a:endParaRPr>
          </a:p>
        </p:txBody>
      </p:sp>
      <p:sp>
        <p:nvSpPr>
          <p:cNvPr id="25" name="Textfeld 24">
            <a:extLst>
              <a:ext uri="{FF2B5EF4-FFF2-40B4-BE49-F238E27FC236}">
                <a16:creationId xmlns:a16="http://schemas.microsoft.com/office/drawing/2014/main" id="{91C6D926-D8DC-7C3E-5B4F-32A92447041E}"/>
              </a:ext>
            </a:extLst>
          </p:cNvPr>
          <p:cNvSpPr txBox="1"/>
          <p:nvPr/>
        </p:nvSpPr>
        <p:spPr>
          <a:xfrm>
            <a:off x="3423600" y="4357683"/>
            <a:ext cx="1309461" cy="276999"/>
          </a:xfrm>
          <a:prstGeom prst="rect">
            <a:avLst/>
          </a:prstGeom>
          <a:noFill/>
        </p:spPr>
        <p:txBody>
          <a:bodyPr wrap="square" rtlCol="0">
            <a:spAutoFit/>
          </a:bodyPr>
          <a:lstStyle/>
          <a:p>
            <a:r>
              <a:rPr lang="de-DE" sz="1200" dirty="0">
                <a:solidFill>
                  <a:schemeClr val="bg1"/>
                </a:solidFill>
              </a:rPr>
              <a:t>©</a:t>
            </a:r>
            <a:r>
              <a:rPr lang="de-DE" sz="1200" dirty="0" err="1">
                <a:solidFill>
                  <a:schemeClr val="bg1"/>
                </a:solidFill>
              </a:rPr>
              <a:t>pixabay</a:t>
            </a:r>
            <a:endParaRPr lang="de-DE" sz="1200" dirty="0">
              <a:solidFill>
                <a:schemeClr val="bg1"/>
              </a:solidFill>
            </a:endParaRPr>
          </a:p>
        </p:txBody>
      </p:sp>
      <p:sp>
        <p:nvSpPr>
          <p:cNvPr id="27" name="Textfeld 26">
            <a:extLst>
              <a:ext uri="{FF2B5EF4-FFF2-40B4-BE49-F238E27FC236}">
                <a16:creationId xmlns:a16="http://schemas.microsoft.com/office/drawing/2014/main" id="{D02E4980-B54E-9FC4-D475-83C21D535A23}"/>
              </a:ext>
            </a:extLst>
          </p:cNvPr>
          <p:cNvSpPr txBox="1"/>
          <p:nvPr/>
        </p:nvSpPr>
        <p:spPr>
          <a:xfrm>
            <a:off x="6479999" y="4357683"/>
            <a:ext cx="1309461" cy="276999"/>
          </a:xfrm>
          <a:prstGeom prst="rect">
            <a:avLst/>
          </a:prstGeom>
          <a:noFill/>
        </p:spPr>
        <p:txBody>
          <a:bodyPr wrap="square" rtlCol="0">
            <a:spAutoFit/>
          </a:bodyPr>
          <a:lstStyle/>
          <a:p>
            <a:r>
              <a:rPr lang="de-DE" sz="1200" dirty="0">
                <a:solidFill>
                  <a:schemeClr val="bg1"/>
                </a:solidFill>
              </a:rPr>
              <a:t>©</a:t>
            </a:r>
            <a:r>
              <a:rPr lang="de-DE" sz="1200" dirty="0" err="1">
                <a:solidFill>
                  <a:schemeClr val="bg1"/>
                </a:solidFill>
              </a:rPr>
              <a:t>pixabay</a:t>
            </a:r>
            <a:endParaRPr lang="de-DE" sz="1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randombar(horizont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3" grpId="0" build="p"/>
      <p:bldP spid="9" grpId="0" build="p"/>
      <p:bldP spid="21"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1C35CED-AE12-06C7-09E8-97A03E032F3D}"/>
              </a:ext>
            </a:extLst>
          </p:cNvPr>
          <p:cNvSpPr>
            <a:spLocks noGrp="1"/>
          </p:cNvSpPr>
          <p:nvPr>
            <p:ph sz="half" idx="1"/>
          </p:nvPr>
        </p:nvSpPr>
        <p:spPr/>
        <p:txBody>
          <a:bodyPr/>
          <a:lstStyle/>
          <a:p>
            <a:pPr marL="285750" lvl="0" indent="-285750">
              <a:buFont typeface="Arial" panose="020B0604020202020204" pitchFamily="34" charset="0"/>
              <a:buChar char="•"/>
            </a:pPr>
            <a:r>
              <a:rPr lang="de-DE" dirty="0"/>
              <a:t>Die Alufolie reflektiert Sonnenlicht und bündelt es im Karton</a:t>
            </a:r>
          </a:p>
          <a:p>
            <a:pPr marL="285750" lvl="0" indent="-285750">
              <a:buFont typeface="Arial" panose="020B0604020202020204" pitchFamily="34" charset="0"/>
              <a:buChar char="•"/>
            </a:pPr>
            <a:r>
              <a:rPr lang="de-DE" dirty="0"/>
              <a:t>Der schwarze Boden nimmt die Wärme gut auf</a:t>
            </a:r>
          </a:p>
          <a:p>
            <a:pPr marL="285750" lvl="0" indent="-285750">
              <a:buFont typeface="Arial" panose="020B0604020202020204" pitchFamily="34" charset="0"/>
              <a:buChar char="•"/>
            </a:pPr>
            <a:r>
              <a:rPr lang="de-DE" dirty="0"/>
              <a:t>Die Schüssel erwärmt sich durch die gesammelte Sonnenenergie</a:t>
            </a:r>
          </a:p>
          <a:p>
            <a:pPr marL="285750" indent="-285750">
              <a:buFont typeface="Arial" panose="020B0604020202020204" pitchFamily="34" charset="0"/>
              <a:buChar char="•"/>
            </a:pPr>
            <a:r>
              <a:rPr lang="de-DE" dirty="0"/>
              <a:t>Durch geschlossene Folie entsteht ein kleiner Treibhauseffekt</a:t>
            </a:r>
          </a:p>
        </p:txBody>
      </p:sp>
      <p:sp>
        <p:nvSpPr>
          <p:cNvPr id="3" name="Datumsplatzhalter 2">
            <a:extLst>
              <a:ext uri="{FF2B5EF4-FFF2-40B4-BE49-F238E27FC236}">
                <a16:creationId xmlns:a16="http://schemas.microsoft.com/office/drawing/2014/main" id="{A858DDC8-E64C-059B-BF36-3E4AC6BB4A0A}"/>
              </a:ext>
            </a:extLst>
          </p:cNvPr>
          <p:cNvSpPr>
            <a:spLocks noGrp="1"/>
          </p:cNvSpPr>
          <p:nvPr>
            <p:ph type="dt" sz="half" idx="10"/>
          </p:nvPr>
        </p:nvSpPr>
        <p:spPr/>
        <p:txBody>
          <a:bodyPr/>
          <a:lstStyle/>
          <a:p>
            <a:fld id="{4428DCD3-2115-40E5-9521-5D9807B172A3}" type="datetime1">
              <a:rPr lang="de-DE" smtClean="0"/>
              <a:t>25.02.2026</a:t>
            </a:fld>
            <a:endParaRPr lang="de-DE" dirty="0"/>
          </a:p>
        </p:txBody>
      </p:sp>
      <p:sp>
        <p:nvSpPr>
          <p:cNvPr id="4" name="Fußzeilenplatzhalter 3">
            <a:extLst>
              <a:ext uri="{FF2B5EF4-FFF2-40B4-BE49-F238E27FC236}">
                <a16:creationId xmlns:a16="http://schemas.microsoft.com/office/drawing/2014/main" id="{9DA6D599-09A3-C478-07BE-554494B08F09}"/>
              </a:ext>
            </a:extLst>
          </p:cNvPr>
          <p:cNvSpPr>
            <a:spLocks noGrp="1"/>
          </p:cNvSpPr>
          <p:nvPr>
            <p:ph type="ftr" sz="quarter" idx="11"/>
          </p:nvPr>
        </p:nvSpPr>
        <p:spPr/>
        <p:txBody>
          <a:bodyPr/>
          <a:lstStyle/>
          <a:p>
            <a:r>
              <a:rPr lang="da-DK"/>
              <a:t>Erneuerbare Energiewirtschaft</a:t>
            </a:r>
            <a:endParaRPr lang="de-DE" dirty="0"/>
          </a:p>
        </p:txBody>
      </p:sp>
      <p:sp>
        <p:nvSpPr>
          <p:cNvPr id="5" name="Foliennummernplatzhalter 4">
            <a:extLst>
              <a:ext uri="{FF2B5EF4-FFF2-40B4-BE49-F238E27FC236}">
                <a16:creationId xmlns:a16="http://schemas.microsoft.com/office/drawing/2014/main" id="{C9F8DDA2-8FF6-8B5E-AA40-AD2000C7FC46}"/>
              </a:ext>
            </a:extLst>
          </p:cNvPr>
          <p:cNvSpPr>
            <a:spLocks noGrp="1"/>
          </p:cNvSpPr>
          <p:nvPr>
            <p:ph type="sldNum" sz="quarter" idx="12"/>
          </p:nvPr>
        </p:nvSpPr>
        <p:spPr/>
        <p:txBody>
          <a:bodyPr/>
          <a:lstStyle/>
          <a:p>
            <a:fld id="{9D26C6B8-7DF4-4F01-8878-A6272B56DAC3}" type="slidenum">
              <a:rPr lang="de-DE" smtClean="0"/>
              <a:pPr/>
              <a:t>20</a:t>
            </a:fld>
            <a:endParaRPr lang="de-DE"/>
          </a:p>
        </p:txBody>
      </p:sp>
      <p:pic>
        <p:nvPicPr>
          <p:cNvPr id="12" name="Bildplatzhalter 11" descr="Ein Bild, das Entwurf, Clipart, Zeichnung, Design enthält.&#10;&#10;KI-generierte Inhalte können fehlerhaft sein.">
            <a:extLst>
              <a:ext uri="{FF2B5EF4-FFF2-40B4-BE49-F238E27FC236}">
                <a16:creationId xmlns:a16="http://schemas.microsoft.com/office/drawing/2014/main" id="{31B6E61F-CBB1-C012-DCFB-1FB2B33A31E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8233" t="19146" r="242" b="14511"/>
          <a:stretch>
            <a:fillRect/>
          </a:stretch>
        </p:blipFill>
        <p:spPr>
          <a:xfrm>
            <a:off x="6044488" y="2477106"/>
            <a:ext cx="2987824" cy="2278800"/>
          </a:xfrm>
          <a:prstGeom prst="rect">
            <a:avLst/>
          </a:prstGeom>
        </p:spPr>
      </p:pic>
      <p:pic>
        <p:nvPicPr>
          <p:cNvPr id="10" name="Bildplatzhalter 9">
            <a:extLst>
              <a:ext uri="{FF2B5EF4-FFF2-40B4-BE49-F238E27FC236}">
                <a16:creationId xmlns:a16="http://schemas.microsoft.com/office/drawing/2014/main" id="{0E31190C-2A31-DACC-5C9F-4A0EF8FD8728}"/>
              </a:ext>
            </a:extLst>
          </p:cNvPr>
          <p:cNvPicPr>
            <a:picLocks noGrp="1" noChangeAspect="1"/>
          </p:cNvPicPr>
          <p:nvPr>
            <p:ph type="pic" sz="quarter" idx="14"/>
          </p:nvPr>
        </p:nvPicPr>
        <p:blipFill>
          <a:blip r:embed="rId4"/>
          <a:srcRect l="345" t="25525" r="50659" b="25300"/>
          <a:stretch>
            <a:fillRect/>
          </a:stretch>
        </p:blipFill>
        <p:spPr>
          <a:xfrm>
            <a:off x="5932800" y="0"/>
            <a:ext cx="3211200" cy="2278490"/>
          </a:xfrm>
          <a:prstGeom prst="rect">
            <a:avLst/>
          </a:prstGeom>
        </p:spPr>
      </p:pic>
      <p:sp>
        <p:nvSpPr>
          <p:cNvPr id="8" name="Textplatzhalter 7">
            <a:extLst>
              <a:ext uri="{FF2B5EF4-FFF2-40B4-BE49-F238E27FC236}">
                <a16:creationId xmlns:a16="http://schemas.microsoft.com/office/drawing/2014/main" id="{96C03BE8-1ADB-4D89-D370-8052BB6EF4E8}"/>
              </a:ext>
            </a:extLst>
          </p:cNvPr>
          <p:cNvSpPr>
            <a:spLocks noGrp="1"/>
          </p:cNvSpPr>
          <p:nvPr>
            <p:ph type="body" sz="quarter" idx="15"/>
          </p:nvPr>
        </p:nvSpPr>
        <p:spPr/>
        <p:txBody>
          <a:bodyPr/>
          <a:lstStyle/>
          <a:p>
            <a:endParaRPr lang="de-DE"/>
          </a:p>
        </p:txBody>
      </p:sp>
      <p:sp>
        <p:nvSpPr>
          <p:cNvPr id="9" name="Titel 8">
            <a:extLst>
              <a:ext uri="{FF2B5EF4-FFF2-40B4-BE49-F238E27FC236}">
                <a16:creationId xmlns:a16="http://schemas.microsoft.com/office/drawing/2014/main" id="{3B8741B5-B886-58C6-60E4-9DBA21A0DF79}"/>
              </a:ext>
            </a:extLst>
          </p:cNvPr>
          <p:cNvSpPr>
            <a:spLocks noGrp="1"/>
          </p:cNvSpPr>
          <p:nvPr>
            <p:ph type="title"/>
          </p:nvPr>
        </p:nvSpPr>
        <p:spPr/>
        <p:txBody>
          <a:bodyPr/>
          <a:lstStyle/>
          <a:p>
            <a:r>
              <a:rPr lang="de-AT" dirty="0"/>
              <a:t>Erklärung</a:t>
            </a:r>
            <a:endParaRPr lang="de-DE" dirty="0"/>
          </a:p>
        </p:txBody>
      </p:sp>
    </p:spTree>
    <p:extLst>
      <p:ext uri="{BB962C8B-B14F-4D97-AF65-F5344CB8AC3E}">
        <p14:creationId xmlns:p14="http://schemas.microsoft.com/office/powerpoint/2010/main" val="189760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3FCA3-7F28-7BD8-C98B-F8EDFA76B87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1DAB093-FFD3-2F4A-9A8B-975CBC525A63}"/>
              </a:ext>
            </a:extLst>
          </p:cNvPr>
          <p:cNvSpPr>
            <a:spLocks noGrp="1"/>
          </p:cNvSpPr>
          <p:nvPr>
            <p:ph type="title"/>
          </p:nvPr>
        </p:nvSpPr>
        <p:spPr>
          <a:xfrm>
            <a:off x="457200" y="122400"/>
            <a:ext cx="8229600" cy="774000"/>
          </a:xfrm>
        </p:spPr>
        <p:txBody>
          <a:bodyPr anchor="b">
            <a:normAutofit/>
          </a:bodyPr>
          <a:lstStyle/>
          <a:p>
            <a:r>
              <a:rPr lang="de-AT" dirty="0"/>
              <a:t>Gefahren</a:t>
            </a:r>
            <a:endParaRPr lang="de-DE" dirty="0"/>
          </a:p>
        </p:txBody>
      </p:sp>
      <p:sp>
        <p:nvSpPr>
          <p:cNvPr id="5" name="Datumsplatzhalter 4">
            <a:extLst>
              <a:ext uri="{FF2B5EF4-FFF2-40B4-BE49-F238E27FC236}">
                <a16:creationId xmlns:a16="http://schemas.microsoft.com/office/drawing/2014/main" id="{048F7255-3D51-D7C5-0807-E103A643DEA0}"/>
              </a:ext>
            </a:extLst>
          </p:cNvPr>
          <p:cNvSpPr>
            <a:spLocks noGrp="1"/>
          </p:cNvSpPr>
          <p:nvPr>
            <p:ph type="dt" sz="half" idx="10"/>
          </p:nvPr>
        </p:nvSpPr>
        <p:spPr>
          <a:xfrm>
            <a:off x="5940000" y="4906800"/>
            <a:ext cx="2160000" cy="180000"/>
          </a:xfrm>
        </p:spPr>
        <p:txBody>
          <a:bodyPr anchor="b">
            <a:normAutofit/>
          </a:bodyPr>
          <a:lstStyle/>
          <a:p>
            <a:pPr>
              <a:lnSpc>
                <a:spcPct val="90000"/>
              </a:lnSpc>
              <a:spcAft>
                <a:spcPts val="600"/>
              </a:spcAft>
            </a:pPr>
            <a:fld id="{D2F74BBD-E384-4E2C-A13D-A464FBE11045}" type="datetime1">
              <a:rPr lang="de-DE" sz="900" smtClean="0"/>
              <a:pPr>
                <a:lnSpc>
                  <a:spcPct val="90000"/>
                </a:lnSpc>
                <a:spcAft>
                  <a:spcPts val="600"/>
                </a:spcAft>
              </a:pPr>
              <a:t>25.02.2026</a:t>
            </a:fld>
            <a:endParaRPr lang="de-DE" sz="900"/>
          </a:p>
        </p:txBody>
      </p:sp>
      <p:sp>
        <p:nvSpPr>
          <p:cNvPr id="6" name="Fußzeilenplatzhalter 5">
            <a:extLst>
              <a:ext uri="{FF2B5EF4-FFF2-40B4-BE49-F238E27FC236}">
                <a16:creationId xmlns:a16="http://schemas.microsoft.com/office/drawing/2014/main" id="{4F2B0404-01CC-CA58-4709-BD81970AED9B}"/>
              </a:ext>
            </a:extLst>
          </p:cNvPr>
          <p:cNvSpPr>
            <a:spLocks noGrp="1"/>
          </p:cNvSpPr>
          <p:nvPr>
            <p:ph type="ftr" sz="quarter" idx="11"/>
          </p:nvPr>
        </p:nvSpPr>
        <p:spPr>
          <a:xfrm>
            <a:off x="1407009" y="4906800"/>
            <a:ext cx="4399200" cy="180000"/>
          </a:xfrm>
        </p:spPr>
        <p:txBody>
          <a:bodyPr anchor="b">
            <a:normAutofit/>
          </a:bodyPr>
          <a:lstStyle/>
          <a:p>
            <a:pPr>
              <a:lnSpc>
                <a:spcPct val="90000"/>
              </a:lnSpc>
              <a:spcAft>
                <a:spcPts val="600"/>
              </a:spcAft>
            </a:pPr>
            <a:r>
              <a:rPr lang="da-DK"/>
              <a:t>Erneuerbare Energiewirtschaft</a:t>
            </a:r>
            <a:endParaRPr lang="de-DE"/>
          </a:p>
        </p:txBody>
      </p:sp>
      <p:sp>
        <p:nvSpPr>
          <p:cNvPr id="7" name="Foliennummernplatzhalter 6">
            <a:extLst>
              <a:ext uri="{FF2B5EF4-FFF2-40B4-BE49-F238E27FC236}">
                <a16:creationId xmlns:a16="http://schemas.microsoft.com/office/drawing/2014/main" id="{DD91CEE1-E94A-C538-6C88-23FDABEC0F64}"/>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21</a:t>
            </a:fld>
            <a:endParaRPr lang="de-DE"/>
          </a:p>
        </p:txBody>
      </p:sp>
      <p:graphicFrame>
        <p:nvGraphicFramePr>
          <p:cNvPr id="14" name="Inhaltsplatzhalter 2">
            <a:extLst>
              <a:ext uri="{FF2B5EF4-FFF2-40B4-BE49-F238E27FC236}">
                <a16:creationId xmlns:a16="http://schemas.microsoft.com/office/drawing/2014/main" id="{2F986C11-FB07-09CD-0B78-435F24004A96}"/>
              </a:ext>
            </a:extLst>
          </p:cNvPr>
          <p:cNvGraphicFramePr>
            <a:graphicFrameLocks noGrp="1"/>
          </p:cNvGraphicFramePr>
          <p:nvPr>
            <p:ph idx="1"/>
            <p:extLst>
              <p:ext uri="{D42A27DB-BD31-4B8C-83A1-F6EECF244321}">
                <p14:modId xmlns:p14="http://schemas.microsoft.com/office/powerpoint/2010/main" val="287027529"/>
              </p:ext>
            </p:extLst>
          </p:nvPr>
        </p:nvGraphicFramePr>
        <p:xfrm>
          <a:off x="457200" y="1080000"/>
          <a:ext cx="8229600" cy="336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377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7D6A1F-C40D-319F-A9DF-19AA91D60180}"/>
              </a:ext>
            </a:extLst>
          </p:cNvPr>
          <p:cNvSpPr>
            <a:spLocks noGrp="1"/>
          </p:cNvSpPr>
          <p:nvPr>
            <p:ph type="title"/>
          </p:nvPr>
        </p:nvSpPr>
        <p:spPr/>
        <p:txBody>
          <a:bodyPr/>
          <a:lstStyle/>
          <a:p>
            <a:r>
              <a:rPr lang="de-AT" dirty="0"/>
              <a:t>Experiment – Kochen mit Solarkocher/-ofen</a:t>
            </a:r>
            <a:endParaRPr lang="de-DE" dirty="0"/>
          </a:p>
        </p:txBody>
      </p:sp>
      <p:pic>
        <p:nvPicPr>
          <p:cNvPr id="15" name="Inhaltsplatzhalter 14" descr="Ein Bild, das Schwarzweiß, Geschirr, Stilllebenfotografie, Vase enthält.&#10;&#10;KI-generierte Inhalte können fehlerhaft sein.">
            <a:extLst>
              <a:ext uri="{FF2B5EF4-FFF2-40B4-BE49-F238E27FC236}">
                <a16:creationId xmlns:a16="http://schemas.microsoft.com/office/drawing/2014/main" id="{0B1D4822-357B-5C9B-147C-AE730AE5A02D}"/>
              </a:ext>
            </a:extLst>
          </p:cNvPr>
          <p:cNvPicPr>
            <a:picLocks noGrp="1" noChangeAspect="1"/>
          </p:cNvPicPr>
          <p:nvPr>
            <p:ph sz="half" idx="1"/>
          </p:nvPr>
        </p:nvPicPr>
        <p:blipFill>
          <a:blip r:embed="rId2"/>
          <a:stretch>
            <a:fillRect/>
          </a:stretch>
        </p:blipFill>
        <p:spPr>
          <a:xfrm>
            <a:off x="457200" y="1417370"/>
            <a:ext cx="4038600" cy="2691348"/>
          </a:xfrm>
          <a:prstGeom prst="rect">
            <a:avLst/>
          </a:prstGeom>
        </p:spPr>
      </p:pic>
      <p:pic>
        <p:nvPicPr>
          <p:cNvPr id="11" name="Inhaltsplatzhalter 10">
            <a:extLst>
              <a:ext uri="{FF2B5EF4-FFF2-40B4-BE49-F238E27FC236}">
                <a16:creationId xmlns:a16="http://schemas.microsoft.com/office/drawing/2014/main" id="{819F53E3-1D55-6B76-C92E-F0CE1A93C7B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5573" b="6036"/>
          <a:stretch>
            <a:fillRect/>
          </a:stretch>
        </p:blipFill>
        <p:spPr>
          <a:xfrm>
            <a:off x="4648200" y="1417370"/>
            <a:ext cx="4038600" cy="2677318"/>
          </a:xfrm>
          <a:prstGeom prst="rect">
            <a:avLst/>
          </a:prstGeom>
        </p:spPr>
      </p:pic>
      <p:sp>
        <p:nvSpPr>
          <p:cNvPr id="5" name="Datumsplatzhalter 4">
            <a:extLst>
              <a:ext uri="{FF2B5EF4-FFF2-40B4-BE49-F238E27FC236}">
                <a16:creationId xmlns:a16="http://schemas.microsoft.com/office/drawing/2014/main" id="{679824C6-0185-E650-8515-4655DBE65C1C}"/>
              </a:ext>
            </a:extLst>
          </p:cNvPr>
          <p:cNvSpPr>
            <a:spLocks noGrp="1"/>
          </p:cNvSpPr>
          <p:nvPr>
            <p:ph type="dt" sz="half" idx="10"/>
          </p:nvPr>
        </p:nvSpPr>
        <p:spPr/>
        <p:txBody>
          <a:bodyPr/>
          <a:lstStyle/>
          <a:p>
            <a:fld id="{D2F74BBD-E384-4E2C-A13D-A464FBE11045}" type="datetime1">
              <a:rPr lang="de-DE" smtClean="0"/>
              <a:t>25.02.2026</a:t>
            </a:fld>
            <a:endParaRPr lang="de-DE"/>
          </a:p>
        </p:txBody>
      </p:sp>
      <p:sp>
        <p:nvSpPr>
          <p:cNvPr id="6" name="Fußzeilenplatzhalter 5">
            <a:extLst>
              <a:ext uri="{FF2B5EF4-FFF2-40B4-BE49-F238E27FC236}">
                <a16:creationId xmlns:a16="http://schemas.microsoft.com/office/drawing/2014/main" id="{E187B5CD-CFD2-B912-5D41-57595DE8DE62}"/>
              </a:ext>
            </a:extLst>
          </p:cNvPr>
          <p:cNvSpPr>
            <a:spLocks noGrp="1"/>
          </p:cNvSpPr>
          <p:nvPr>
            <p:ph type="ftr" sz="quarter" idx="11"/>
          </p:nvPr>
        </p:nvSpPr>
        <p:spPr/>
        <p:txBody>
          <a:bodyPr/>
          <a:lstStyle/>
          <a:p>
            <a:r>
              <a:rPr lang="da-DK"/>
              <a:t>Erneuerbare Energiewirtschaft</a:t>
            </a:r>
            <a:endParaRPr lang="de-DE" dirty="0"/>
          </a:p>
        </p:txBody>
      </p:sp>
      <p:sp>
        <p:nvSpPr>
          <p:cNvPr id="7" name="Foliennummernplatzhalter 6">
            <a:extLst>
              <a:ext uri="{FF2B5EF4-FFF2-40B4-BE49-F238E27FC236}">
                <a16:creationId xmlns:a16="http://schemas.microsoft.com/office/drawing/2014/main" id="{FC8A05AB-B564-2E12-984D-C448DB502D70}"/>
              </a:ext>
            </a:extLst>
          </p:cNvPr>
          <p:cNvSpPr>
            <a:spLocks noGrp="1"/>
          </p:cNvSpPr>
          <p:nvPr>
            <p:ph type="sldNum" sz="quarter" idx="12"/>
          </p:nvPr>
        </p:nvSpPr>
        <p:spPr/>
        <p:txBody>
          <a:bodyPr/>
          <a:lstStyle/>
          <a:p>
            <a:fld id="{9D26C6B8-7DF4-4F01-8878-A6272B56DAC3}" type="slidenum">
              <a:rPr lang="de-DE" smtClean="0"/>
              <a:pPr/>
              <a:t>22</a:t>
            </a:fld>
            <a:endParaRPr lang="de-DE"/>
          </a:p>
        </p:txBody>
      </p:sp>
      <p:sp>
        <p:nvSpPr>
          <p:cNvPr id="8" name="Textplatzhalter 7">
            <a:extLst>
              <a:ext uri="{FF2B5EF4-FFF2-40B4-BE49-F238E27FC236}">
                <a16:creationId xmlns:a16="http://schemas.microsoft.com/office/drawing/2014/main" id="{04C0E8CF-491D-46C1-81BA-467FDAB4DF82}"/>
              </a:ext>
            </a:extLst>
          </p:cNvPr>
          <p:cNvSpPr>
            <a:spLocks noGrp="1"/>
          </p:cNvSpPr>
          <p:nvPr>
            <p:ph type="body" sz="quarter" idx="13"/>
          </p:nvPr>
        </p:nvSpPr>
        <p:spPr/>
        <p:txBody>
          <a:bodyPr/>
          <a:lstStyle/>
          <a:p>
            <a:r>
              <a:rPr lang="de-AT" dirty="0">
                <a:solidFill>
                  <a:srgbClr val="86846B"/>
                </a:solidFill>
              </a:rPr>
              <a:t>Kochendes Wasser</a:t>
            </a:r>
            <a:endParaRPr lang="de-DE" dirty="0">
              <a:solidFill>
                <a:srgbClr val="86846B"/>
              </a:solidFill>
            </a:endParaRPr>
          </a:p>
        </p:txBody>
      </p:sp>
      <p:sp>
        <p:nvSpPr>
          <p:cNvPr id="9" name="Textplatzhalter 8">
            <a:extLst>
              <a:ext uri="{FF2B5EF4-FFF2-40B4-BE49-F238E27FC236}">
                <a16:creationId xmlns:a16="http://schemas.microsoft.com/office/drawing/2014/main" id="{668F9085-9B38-E850-8210-ADB56D613A5C}"/>
              </a:ext>
            </a:extLst>
          </p:cNvPr>
          <p:cNvSpPr>
            <a:spLocks noGrp="1"/>
          </p:cNvSpPr>
          <p:nvPr>
            <p:ph type="body" sz="quarter" idx="14"/>
          </p:nvPr>
        </p:nvSpPr>
        <p:spPr/>
        <p:txBody>
          <a:bodyPr/>
          <a:lstStyle/>
          <a:p>
            <a:r>
              <a:rPr lang="de-AT" dirty="0">
                <a:solidFill>
                  <a:srgbClr val="86846B"/>
                </a:solidFill>
              </a:rPr>
              <a:t>Toast-Hawaii</a:t>
            </a:r>
            <a:endParaRPr lang="de-DE" dirty="0">
              <a:solidFill>
                <a:srgbClr val="86846B"/>
              </a:solidFill>
            </a:endParaRPr>
          </a:p>
        </p:txBody>
      </p:sp>
      <p:sp>
        <p:nvSpPr>
          <p:cNvPr id="16" name="Textfeld 15">
            <a:extLst>
              <a:ext uri="{FF2B5EF4-FFF2-40B4-BE49-F238E27FC236}">
                <a16:creationId xmlns:a16="http://schemas.microsoft.com/office/drawing/2014/main" id="{9EB63EA5-2D20-CF1F-9B72-060AA207B45B}"/>
              </a:ext>
            </a:extLst>
          </p:cNvPr>
          <p:cNvSpPr txBox="1"/>
          <p:nvPr/>
        </p:nvSpPr>
        <p:spPr>
          <a:xfrm>
            <a:off x="7815811" y="3841186"/>
            <a:ext cx="1309461" cy="276999"/>
          </a:xfrm>
          <a:prstGeom prst="rect">
            <a:avLst/>
          </a:prstGeom>
          <a:noFill/>
        </p:spPr>
        <p:txBody>
          <a:bodyPr wrap="square" rtlCol="0">
            <a:spAutoFit/>
          </a:bodyPr>
          <a:lstStyle/>
          <a:p>
            <a:r>
              <a:rPr lang="de-DE" sz="1200" dirty="0">
                <a:solidFill>
                  <a:srgbClr val="86846B"/>
                </a:solidFill>
              </a:rPr>
              <a:t>©</a:t>
            </a:r>
            <a:r>
              <a:rPr lang="de-DE" sz="1200" dirty="0" err="1">
                <a:solidFill>
                  <a:srgbClr val="86846B"/>
                </a:solidFill>
              </a:rPr>
              <a:t>pixabay</a:t>
            </a:r>
            <a:endParaRPr lang="de-DE" sz="1200" dirty="0">
              <a:solidFill>
                <a:srgbClr val="86846B"/>
              </a:solidFill>
            </a:endParaRPr>
          </a:p>
        </p:txBody>
      </p:sp>
      <p:sp>
        <p:nvSpPr>
          <p:cNvPr id="17" name="Textfeld 16">
            <a:extLst>
              <a:ext uri="{FF2B5EF4-FFF2-40B4-BE49-F238E27FC236}">
                <a16:creationId xmlns:a16="http://schemas.microsoft.com/office/drawing/2014/main" id="{93B35002-4C27-A1A7-81BA-3CA7A33D268C}"/>
              </a:ext>
            </a:extLst>
          </p:cNvPr>
          <p:cNvSpPr txBox="1"/>
          <p:nvPr/>
        </p:nvSpPr>
        <p:spPr>
          <a:xfrm>
            <a:off x="3606609" y="3841186"/>
            <a:ext cx="1309461" cy="276999"/>
          </a:xfrm>
          <a:prstGeom prst="rect">
            <a:avLst/>
          </a:prstGeom>
          <a:noFill/>
        </p:spPr>
        <p:txBody>
          <a:bodyPr wrap="square" rtlCol="0">
            <a:spAutoFit/>
          </a:bodyPr>
          <a:lstStyle/>
          <a:p>
            <a:r>
              <a:rPr lang="de-DE" sz="1200" dirty="0">
                <a:solidFill>
                  <a:schemeClr val="bg1"/>
                </a:solidFill>
              </a:rPr>
              <a:t>©</a:t>
            </a:r>
            <a:r>
              <a:rPr lang="de-DE" sz="1200" dirty="0" err="1">
                <a:solidFill>
                  <a:schemeClr val="bg1"/>
                </a:solidFill>
              </a:rPr>
              <a:t>pixabay</a:t>
            </a:r>
            <a:endParaRPr lang="de-DE" sz="1200" dirty="0">
              <a:solidFill>
                <a:schemeClr val="bg1"/>
              </a:solidFill>
            </a:endParaRPr>
          </a:p>
        </p:txBody>
      </p:sp>
    </p:spTree>
    <p:extLst>
      <p:ext uri="{BB962C8B-B14F-4D97-AF65-F5344CB8AC3E}">
        <p14:creationId xmlns:p14="http://schemas.microsoft.com/office/powerpoint/2010/main" val="3137242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848C5-3FBE-A25C-0BFE-BCFC75BC3ED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69A41B0-7DAD-A2BB-2690-554B8DB746BF}"/>
              </a:ext>
            </a:extLst>
          </p:cNvPr>
          <p:cNvSpPr>
            <a:spLocks noGrp="1"/>
          </p:cNvSpPr>
          <p:nvPr>
            <p:ph type="title"/>
          </p:nvPr>
        </p:nvSpPr>
        <p:spPr/>
        <p:txBody>
          <a:bodyPr/>
          <a:lstStyle/>
          <a:p>
            <a:r>
              <a:rPr lang="de-AT" dirty="0"/>
              <a:t>Vergleich</a:t>
            </a:r>
            <a:endParaRPr lang="de-DE" dirty="0"/>
          </a:p>
        </p:txBody>
      </p:sp>
      <p:sp>
        <p:nvSpPr>
          <p:cNvPr id="3" name="Inhaltsplatzhalter 2">
            <a:extLst>
              <a:ext uri="{FF2B5EF4-FFF2-40B4-BE49-F238E27FC236}">
                <a16:creationId xmlns:a16="http://schemas.microsoft.com/office/drawing/2014/main" id="{84730ACD-B3FE-65E7-DD3D-E85BB804955C}"/>
              </a:ext>
            </a:extLst>
          </p:cNvPr>
          <p:cNvSpPr>
            <a:spLocks noGrp="1"/>
          </p:cNvSpPr>
          <p:nvPr>
            <p:ph sz="half" idx="1"/>
          </p:nvPr>
        </p:nvSpPr>
        <p:spPr/>
        <p:txBody>
          <a:bodyPr/>
          <a:lstStyle/>
          <a:p>
            <a:r>
              <a:rPr lang="de-AT" b="1" dirty="0" err="1"/>
              <a:t>Parabol</a:t>
            </a:r>
            <a:r>
              <a:rPr lang="de-AT" b="1" dirty="0"/>
              <a:t>-Solarkocher</a:t>
            </a:r>
          </a:p>
          <a:p>
            <a:pPr marL="285750" indent="-285750">
              <a:buFont typeface="Arial" panose="020B0604020202020204" pitchFamily="34" charset="0"/>
              <a:buChar char="•"/>
            </a:pPr>
            <a:r>
              <a:rPr lang="de-DE" dirty="0"/>
              <a:t>Nutzt eine </a:t>
            </a:r>
            <a:r>
              <a:rPr lang="de-DE" dirty="0" err="1"/>
              <a:t>Parabolspiegelform</a:t>
            </a:r>
            <a:r>
              <a:rPr lang="de-DE" dirty="0"/>
              <a:t>, die das Sonnenlicht in einem Brennpunkt bündelt.</a:t>
            </a:r>
          </a:p>
          <a:p>
            <a:pPr marL="285750" indent="-285750">
              <a:buFont typeface="Arial" panose="020B0604020202020204" pitchFamily="34" charset="0"/>
              <a:buChar char="•"/>
            </a:pPr>
            <a:r>
              <a:rPr lang="de-DE" dirty="0"/>
              <a:t>Dort entsteht hohe Hitze.</a:t>
            </a:r>
          </a:p>
          <a:p>
            <a:pPr marL="285750" indent="-285750">
              <a:buFont typeface="Wingdings" panose="05000000000000000000" pitchFamily="2" charset="2"/>
              <a:buChar char="Ø"/>
            </a:pPr>
            <a:r>
              <a:rPr lang="de-DE" dirty="0"/>
              <a:t>Sehr schnelle Erwärmung, aber konzentrierte Hitze auf kleiner Fläche.</a:t>
            </a:r>
          </a:p>
          <a:p>
            <a:pPr marL="285750" indent="-285750">
              <a:buFont typeface="Arial" panose="020B0604020202020204" pitchFamily="34" charset="0"/>
              <a:buChar char="•"/>
            </a:pPr>
            <a:endParaRPr lang="de-AT" dirty="0"/>
          </a:p>
        </p:txBody>
      </p:sp>
      <p:sp>
        <p:nvSpPr>
          <p:cNvPr id="4" name="Inhaltsplatzhalter 3">
            <a:extLst>
              <a:ext uri="{FF2B5EF4-FFF2-40B4-BE49-F238E27FC236}">
                <a16:creationId xmlns:a16="http://schemas.microsoft.com/office/drawing/2014/main" id="{0B8C8D26-BF24-77B4-10B8-F047740A7221}"/>
              </a:ext>
            </a:extLst>
          </p:cNvPr>
          <p:cNvSpPr>
            <a:spLocks noGrp="1"/>
          </p:cNvSpPr>
          <p:nvPr>
            <p:ph sz="half" idx="2"/>
          </p:nvPr>
        </p:nvSpPr>
        <p:spPr/>
        <p:txBody>
          <a:bodyPr/>
          <a:lstStyle/>
          <a:p>
            <a:r>
              <a:rPr lang="de-AT" b="1" dirty="0"/>
              <a:t>Solarofen</a:t>
            </a:r>
          </a:p>
          <a:p>
            <a:pPr marL="285750" lvl="0" indent="-285750">
              <a:buFont typeface="Arial" panose="020B0604020202020204" pitchFamily="34" charset="0"/>
              <a:buChar char="•"/>
            </a:pPr>
            <a:r>
              <a:rPr lang="de-DE" dirty="0"/>
              <a:t>Nutzt überwiegend Treibhauseffekt.</a:t>
            </a:r>
          </a:p>
          <a:p>
            <a:pPr marL="285750" lvl="0" indent="-285750">
              <a:buFont typeface="Arial" panose="020B0604020202020204" pitchFamily="34" charset="0"/>
              <a:buChar char="•"/>
            </a:pPr>
            <a:r>
              <a:rPr lang="de-DE" dirty="0"/>
              <a:t>Sonnenlicht gelangt durch eine transparente Abdeckung in die Box.</a:t>
            </a:r>
          </a:p>
          <a:p>
            <a:pPr marL="285750" lvl="0" indent="-285750">
              <a:buFont typeface="Arial" panose="020B0604020202020204" pitchFamily="34" charset="0"/>
              <a:buChar char="•"/>
            </a:pPr>
            <a:r>
              <a:rPr lang="de-DE" dirty="0"/>
              <a:t>Schwarzer Innenraum speichert Wärme.</a:t>
            </a:r>
          </a:p>
          <a:p>
            <a:pPr marL="285750" lvl="0" indent="-285750">
              <a:buFont typeface="Arial" panose="020B0604020202020204" pitchFamily="34" charset="0"/>
              <a:buChar char="•"/>
            </a:pPr>
            <a:r>
              <a:rPr lang="de-DE" dirty="0"/>
              <a:t>Reflektoren verstärken die Lichtmenge, aber weniger stark als beim </a:t>
            </a:r>
            <a:r>
              <a:rPr lang="de-DE" dirty="0" err="1"/>
              <a:t>Parabolkocher</a:t>
            </a:r>
            <a:r>
              <a:rPr lang="de-DE" dirty="0"/>
              <a:t>.</a:t>
            </a:r>
          </a:p>
          <a:p>
            <a:pPr marL="285750" lvl="0" indent="-285750">
              <a:buFont typeface="Wingdings" panose="05000000000000000000" pitchFamily="2" charset="2"/>
              <a:buChar char="Ø"/>
            </a:pPr>
            <a:r>
              <a:rPr lang="de-DE" dirty="0"/>
              <a:t>Erwärmt gleichmäßig, aber langsamer.</a:t>
            </a:r>
          </a:p>
          <a:p>
            <a:pPr marL="285750" indent="-285750">
              <a:buFont typeface="Arial" panose="020B0604020202020204" pitchFamily="34" charset="0"/>
              <a:buChar char="•"/>
            </a:pPr>
            <a:endParaRPr lang="de-DE" dirty="0"/>
          </a:p>
        </p:txBody>
      </p:sp>
      <p:sp>
        <p:nvSpPr>
          <p:cNvPr id="5" name="Datumsplatzhalter 4">
            <a:extLst>
              <a:ext uri="{FF2B5EF4-FFF2-40B4-BE49-F238E27FC236}">
                <a16:creationId xmlns:a16="http://schemas.microsoft.com/office/drawing/2014/main" id="{01E15F47-ED90-07BA-04F3-93E948CB8DB4}"/>
              </a:ext>
            </a:extLst>
          </p:cNvPr>
          <p:cNvSpPr>
            <a:spLocks noGrp="1"/>
          </p:cNvSpPr>
          <p:nvPr>
            <p:ph type="dt" sz="half" idx="10"/>
          </p:nvPr>
        </p:nvSpPr>
        <p:spPr/>
        <p:txBody>
          <a:bodyPr/>
          <a:lstStyle/>
          <a:p>
            <a:fld id="{D2F74BBD-E384-4E2C-A13D-A464FBE11045}" type="datetime1">
              <a:rPr lang="de-DE" smtClean="0"/>
              <a:t>25.02.2026</a:t>
            </a:fld>
            <a:endParaRPr lang="de-DE"/>
          </a:p>
        </p:txBody>
      </p:sp>
      <p:sp>
        <p:nvSpPr>
          <p:cNvPr id="6" name="Fußzeilenplatzhalter 5">
            <a:extLst>
              <a:ext uri="{FF2B5EF4-FFF2-40B4-BE49-F238E27FC236}">
                <a16:creationId xmlns:a16="http://schemas.microsoft.com/office/drawing/2014/main" id="{BE23FB4B-7863-EEE9-ED4E-15C9AFE06093}"/>
              </a:ext>
            </a:extLst>
          </p:cNvPr>
          <p:cNvSpPr>
            <a:spLocks noGrp="1"/>
          </p:cNvSpPr>
          <p:nvPr>
            <p:ph type="ftr" sz="quarter" idx="11"/>
          </p:nvPr>
        </p:nvSpPr>
        <p:spPr/>
        <p:txBody>
          <a:bodyPr/>
          <a:lstStyle/>
          <a:p>
            <a:r>
              <a:rPr lang="da-DK"/>
              <a:t>Erneuerbare Energiewirtschaft</a:t>
            </a:r>
            <a:endParaRPr lang="de-DE" dirty="0"/>
          </a:p>
        </p:txBody>
      </p:sp>
      <p:sp>
        <p:nvSpPr>
          <p:cNvPr id="7" name="Foliennummernplatzhalter 6">
            <a:extLst>
              <a:ext uri="{FF2B5EF4-FFF2-40B4-BE49-F238E27FC236}">
                <a16:creationId xmlns:a16="http://schemas.microsoft.com/office/drawing/2014/main" id="{F98AD1C6-F182-B7B9-E339-07A73416B2DB}"/>
              </a:ext>
            </a:extLst>
          </p:cNvPr>
          <p:cNvSpPr>
            <a:spLocks noGrp="1"/>
          </p:cNvSpPr>
          <p:nvPr>
            <p:ph type="sldNum" sz="quarter" idx="12"/>
          </p:nvPr>
        </p:nvSpPr>
        <p:spPr/>
        <p:txBody>
          <a:bodyPr/>
          <a:lstStyle/>
          <a:p>
            <a:fld id="{9D26C6B8-7DF4-4F01-8878-A6272B56DAC3}" type="slidenum">
              <a:rPr lang="de-DE" smtClean="0"/>
              <a:pPr/>
              <a:t>23</a:t>
            </a:fld>
            <a:endParaRPr lang="de-DE"/>
          </a:p>
        </p:txBody>
      </p:sp>
      <p:sp>
        <p:nvSpPr>
          <p:cNvPr id="8" name="Textplatzhalter 7">
            <a:extLst>
              <a:ext uri="{FF2B5EF4-FFF2-40B4-BE49-F238E27FC236}">
                <a16:creationId xmlns:a16="http://schemas.microsoft.com/office/drawing/2014/main" id="{927412AA-3838-B932-A451-50E21A3ACEC1}"/>
              </a:ext>
            </a:extLst>
          </p:cNvPr>
          <p:cNvSpPr>
            <a:spLocks noGrp="1"/>
          </p:cNvSpPr>
          <p:nvPr>
            <p:ph type="body" sz="quarter" idx="13"/>
          </p:nvPr>
        </p:nvSpPr>
        <p:spPr/>
        <p:txBody>
          <a:bodyPr/>
          <a:lstStyle/>
          <a:p>
            <a:endParaRPr lang="de-DE"/>
          </a:p>
        </p:txBody>
      </p:sp>
      <p:sp>
        <p:nvSpPr>
          <p:cNvPr id="9" name="Textplatzhalter 8">
            <a:extLst>
              <a:ext uri="{FF2B5EF4-FFF2-40B4-BE49-F238E27FC236}">
                <a16:creationId xmlns:a16="http://schemas.microsoft.com/office/drawing/2014/main" id="{A77181DB-2625-9F2F-2C0D-28EA5351F820}"/>
              </a:ext>
            </a:extLst>
          </p:cNvPr>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423901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5" dur="500"/>
                                        <p:tgtEl>
                                          <p:spTgt spid="4">
                                            <p:txEl>
                                              <p:pRg st="3" end="3"/>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8" dur="500"/>
                                        <p:tgtEl>
                                          <p:spTgt spid="4">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72DC6E21-6E8E-7990-95CB-EFEAB4DCD88B}"/>
              </a:ext>
            </a:extLst>
          </p:cNvPr>
          <p:cNvSpPr>
            <a:spLocks noGrp="1"/>
          </p:cNvSpPr>
          <p:nvPr>
            <p:ph type="title"/>
          </p:nvPr>
        </p:nvSpPr>
        <p:spPr/>
        <p:txBody>
          <a:bodyPr/>
          <a:lstStyle/>
          <a:p>
            <a:r>
              <a:rPr lang="de-AT" dirty="0"/>
              <a:t>Vergleich</a:t>
            </a:r>
            <a:endParaRPr lang="de-DE" dirty="0"/>
          </a:p>
        </p:txBody>
      </p:sp>
      <p:graphicFrame>
        <p:nvGraphicFramePr>
          <p:cNvPr id="10" name="Inhaltsplatzhalter 9">
            <a:extLst>
              <a:ext uri="{FF2B5EF4-FFF2-40B4-BE49-F238E27FC236}">
                <a16:creationId xmlns:a16="http://schemas.microsoft.com/office/drawing/2014/main" id="{1299CD4D-BAB3-B779-74A4-5024AEC8C939}"/>
              </a:ext>
            </a:extLst>
          </p:cNvPr>
          <p:cNvGraphicFramePr>
            <a:graphicFrameLocks noGrp="1"/>
          </p:cNvGraphicFramePr>
          <p:nvPr>
            <p:ph idx="1"/>
            <p:extLst>
              <p:ext uri="{D42A27DB-BD31-4B8C-83A1-F6EECF244321}">
                <p14:modId xmlns:p14="http://schemas.microsoft.com/office/powerpoint/2010/main" val="1071183602"/>
              </p:ext>
            </p:extLst>
          </p:nvPr>
        </p:nvGraphicFramePr>
        <p:xfrm>
          <a:off x="457200" y="1079500"/>
          <a:ext cx="8229600" cy="3220442"/>
        </p:xfrm>
        <a:graphic>
          <a:graphicData uri="http://schemas.openxmlformats.org/drawingml/2006/table">
            <a:tbl>
              <a:tblPr firstRow="1" firstCol="1" bandRow="1">
                <a:tableStyleId>{68D230F3-CF80-4859-8CE7-A43EE81993B5}</a:tableStyleId>
              </a:tblPr>
              <a:tblGrid>
                <a:gridCol w="1907870">
                  <a:extLst>
                    <a:ext uri="{9D8B030D-6E8A-4147-A177-3AD203B41FA5}">
                      <a16:colId xmlns:a16="http://schemas.microsoft.com/office/drawing/2014/main" val="3321314382"/>
                    </a:ext>
                  </a:extLst>
                </a:gridCol>
                <a:gridCol w="3160865">
                  <a:extLst>
                    <a:ext uri="{9D8B030D-6E8A-4147-A177-3AD203B41FA5}">
                      <a16:colId xmlns:a16="http://schemas.microsoft.com/office/drawing/2014/main" val="881906235"/>
                    </a:ext>
                  </a:extLst>
                </a:gridCol>
                <a:gridCol w="3160865">
                  <a:extLst>
                    <a:ext uri="{9D8B030D-6E8A-4147-A177-3AD203B41FA5}">
                      <a16:colId xmlns:a16="http://schemas.microsoft.com/office/drawing/2014/main" val="3949955557"/>
                    </a:ext>
                  </a:extLst>
                </a:gridCol>
              </a:tblGrid>
              <a:tr h="597142">
                <a:tc>
                  <a:txBody>
                    <a:bodyPr/>
                    <a:lstStyle/>
                    <a:p>
                      <a:pPr>
                        <a:lnSpc>
                          <a:spcPct val="115000"/>
                        </a:lnSpc>
                        <a:spcAft>
                          <a:spcPts val="800"/>
                        </a:spcAft>
                        <a:buNone/>
                      </a:pPr>
                      <a:r>
                        <a:rPr lang="de-DE" sz="1800" kern="100" dirty="0">
                          <a:effectLst/>
                        </a:rPr>
                        <a:t>Merkmal</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674" marR="4674" marT="4674" marB="4674" anchor="ctr"/>
                </a:tc>
                <a:tc>
                  <a:txBody>
                    <a:bodyPr/>
                    <a:lstStyle/>
                    <a:p>
                      <a:pPr>
                        <a:lnSpc>
                          <a:spcPct val="115000"/>
                        </a:lnSpc>
                        <a:spcAft>
                          <a:spcPts val="800"/>
                        </a:spcAft>
                        <a:buNone/>
                      </a:pPr>
                      <a:r>
                        <a:rPr lang="de-DE" sz="1800" kern="100" dirty="0" err="1">
                          <a:effectLst/>
                        </a:rPr>
                        <a:t>Parabol</a:t>
                      </a:r>
                      <a:r>
                        <a:rPr lang="de-DE" sz="1800" kern="100" dirty="0">
                          <a:effectLst/>
                        </a:rPr>
                        <a:t>‑Solarkocher</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674" marR="4674" marT="4674" marB="4674" anchor="ctr"/>
                </a:tc>
                <a:tc>
                  <a:txBody>
                    <a:bodyPr/>
                    <a:lstStyle/>
                    <a:p>
                      <a:pPr>
                        <a:lnSpc>
                          <a:spcPct val="115000"/>
                        </a:lnSpc>
                        <a:spcAft>
                          <a:spcPts val="800"/>
                        </a:spcAft>
                        <a:buNone/>
                      </a:pPr>
                      <a:r>
                        <a:rPr lang="de-DE" sz="1800" kern="100" dirty="0">
                          <a:effectLst/>
                        </a:rPr>
                        <a:t>Solarofen</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674" marR="4674" marT="4674" marB="4674" anchor="ctr"/>
                </a:tc>
                <a:extLst>
                  <a:ext uri="{0D108BD9-81ED-4DB2-BD59-A6C34878D82A}">
                    <a16:rowId xmlns:a16="http://schemas.microsoft.com/office/drawing/2014/main" val="3908897123"/>
                  </a:ext>
                </a:extLst>
              </a:tr>
              <a:tr h="1153592">
                <a:tc>
                  <a:txBody>
                    <a:bodyPr/>
                    <a:lstStyle/>
                    <a:p>
                      <a:pPr>
                        <a:lnSpc>
                          <a:spcPct val="115000"/>
                        </a:lnSpc>
                        <a:spcAft>
                          <a:spcPts val="800"/>
                        </a:spcAft>
                        <a:buNone/>
                      </a:pPr>
                      <a:r>
                        <a:rPr lang="de-DE" sz="1800" kern="100" dirty="0">
                          <a:effectLst/>
                        </a:rPr>
                        <a:t>Ausrichtung</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674" marR="4674" marT="4674" marB="4674" anchor="ctr"/>
                </a:tc>
                <a:tc>
                  <a:txBody>
                    <a:bodyPr/>
                    <a:lstStyle/>
                    <a:p>
                      <a:pPr>
                        <a:lnSpc>
                          <a:spcPct val="115000"/>
                        </a:lnSpc>
                        <a:spcAft>
                          <a:spcPts val="800"/>
                        </a:spcAft>
                        <a:buNone/>
                      </a:pPr>
                      <a:r>
                        <a:rPr lang="de-DE" sz="1800" kern="100" dirty="0">
                          <a:effectLst/>
                        </a:rPr>
                        <a:t>sehr empfindlich – muss genau auf die Sonne zeigen</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674" marR="4674" marT="4674" marB="4674" anchor="ctr"/>
                </a:tc>
                <a:tc>
                  <a:txBody>
                    <a:bodyPr/>
                    <a:lstStyle/>
                    <a:p>
                      <a:pPr>
                        <a:lnSpc>
                          <a:spcPct val="115000"/>
                        </a:lnSpc>
                        <a:spcAft>
                          <a:spcPts val="800"/>
                        </a:spcAft>
                        <a:buNone/>
                      </a:pPr>
                      <a:r>
                        <a:rPr lang="de-DE" sz="1800" kern="100" dirty="0">
                          <a:effectLst/>
                        </a:rPr>
                        <a:t>relativ tolerant – kleine Fehlwinkel nicht schlimm</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674" marR="4674" marT="4674" marB="4674" anchor="ctr"/>
                </a:tc>
                <a:extLst>
                  <a:ext uri="{0D108BD9-81ED-4DB2-BD59-A6C34878D82A}">
                    <a16:rowId xmlns:a16="http://schemas.microsoft.com/office/drawing/2014/main" val="844572079"/>
                  </a:ext>
                </a:extLst>
              </a:tr>
              <a:tr h="734854">
                <a:tc>
                  <a:txBody>
                    <a:bodyPr/>
                    <a:lstStyle/>
                    <a:p>
                      <a:pPr>
                        <a:lnSpc>
                          <a:spcPct val="115000"/>
                        </a:lnSpc>
                        <a:spcAft>
                          <a:spcPts val="800"/>
                        </a:spcAft>
                        <a:buNone/>
                      </a:pPr>
                      <a:r>
                        <a:rPr lang="de-DE" sz="1800" kern="100">
                          <a:effectLst/>
                        </a:rPr>
                        <a:t>Bedienung</a:t>
                      </a:r>
                      <a:endParaRPr lang="de-DE" sz="1800" kern="100">
                        <a:effectLst/>
                        <a:latin typeface="Aptos" panose="020B0004020202020204" pitchFamily="34" charset="0"/>
                        <a:ea typeface="Aptos" panose="020B0004020202020204" pitchFamily="34" charset="0"/>
                        <a:cs typeface="Times New Roman" panose="02020603050405020304" pitchFamily="18" charset="0"/>
                      </a:endParaRPr>
                    </a:p>
                  </a:txBody>
                  <a:tcPr marL="4674" marR="4674" marT="4674" marB="4674" anchor="ctr"/>
                </a:tc>
                <a:tc>
                  <a:txBody>
                    <a:bodyPr/>
                    <a:lstStyle/>
                    <a:p>
                      <a:pPr>
                        <a:lnSpc>
                          <a:spcPct val="115000"/>
                        </a:lnSpc>
                        <a:spcAft>
                          <a:spcPts val="800"/>
                        </a:spcAft>
                        <a:buNone/>
                      </a:pPr>
                      <a:r>
                        <a:rPr lang="de-DE" sz="1800" kern="100" dirty="0">
                          <a:effectLst/>
                        </a:rPr>
                        <a:t>braucht regelmäßige Nachjustierung</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674" marR="4674" marT="4674" marB="4674" anchor="ctr"/>
                </a:tc>
                <a:tc>
                  <a:txBody>
                    <a:bodyPr/>
                    <a:lstStyle/>
                    <a:p>
                      <a:pPr>
                        <a:lnSpc>
                          <a:spcPct val="115000"/>
                        </a:lnSpc>
                        <a:spcAft>
                          <a:spcPts val="800"/>
                        </a:spcAft>
                        <a:buNone/>
                      </a:pPr>
                      <a:r>
                        <a:rPr lang="de-DE" sz="1800" kern="100">
                          <a:effectLst/>
                        </a:rPr>
                        <a:t>unkompliziert</a:t>
                      </a:r>
                      <a:endParaRPr lang="de-DE" sz="1800" kern="100">
                        <a:effectLst/>
                        <a:latin typeface="Aptos" panose="020B0004020202020204" pitchFamily="34" charset="0"/>
                        <a:ea typeface="Aptos" panose="020B0004020202020204" pitchFamily="34" charset="0"/>
                        <a:cs typeface="Times New Roman" panose="02020603050405020304" pitchFamily="18" charset="0"/>
                      </a:endParaRPr>
                    </a:p>
                  </a:txBody>
                  <a:tcPr marL="4674" marR="4674" marT="4674" marB="4674" anchor="ctr"/>
                </a:tc>
                <a:extLst>
                  <a:ext uri="{0D108BD9-81ED-4DB2-BD59-A6C34878D82A}">
                    <a16:rowId xmlns:a16="http://schemas.microsoft.com/office/drawing/2014/main" val="2668532236"/>
                  </a:ext>
                </a:extLst>
              </a:tr>
              <a:tr h="734854">
                <a:tc>
                  <a:txBody>
                    <a:bodyPr/>
                    <a:lstStyle/>
                    <a:p>
                      <a:pPr>
                        <a:lnSpc>
                          <a:spcPct val="115000"/>
                        </a:lnSpc>
                        <a:spcAft>
                          <a:spcPts val="800"/>
                        </a:spcAft>
                        <a:buNone/>
                      </a:pPr>
                      <a:r>
                        <a:rPr lang="de-DE" sz="1800" kern="100">
                          <a:effectLst/>
                        </a:rPr>
                        <a:t>Wetter</a:t>
                      </a:r>
                      <a:endParaRPr lang="de-DE" sz="1800" kern="100">
                        <a:effectLst/>
                        <a:latin typeface="Aptos" panose="020B0004020202020204" pitchFamily="34" charset="0"/>
                        <a:ea typeface="Aptos" panose="020B0004020202020204" pitchFamily="34" charset="0"/>
                        <a:cs typeface="Times New Roman" panose="02020603050405020304" pitchFamily="18" charset="0"/>
                      </a:endParaRPr>
                    </a:p>
                  </a:txBody>
                  <a:tcPr marL="4674" marR="4674" marT="4674" marB="4674" anchor="ctr"/>
                </a:tc>
                <a:tc>
                  <a:txBody>
                    <a:bodyPr/>
                    <a:lstStyle/>
                    <a:p>
                      <a:pPr>
                        <a:lnSpc>
                          <a:spcPct val="115000"/>
                        </a:lnSpc>
                        <a:spcAft>
                          <a:spcPts val="800"/>
                        </a:spcAft>
                        <a:buNone/>
                      </a:pPr>
                      <a:r>
                        <a:rPr lang="de-DE" sz="1800" kern="100" dirty="0">
                          <a:effectLst/>
                        </a:rPr>
                        <a:t>braucht direkten Sonnenschein</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674" marR="4674" marT="4674" marB="4674" anchor="ctr"/>
                </a:tc>
                <a:tc>
                  <a:txBody>
                    <a:bodyPr/>
                    <a:lstStyle/>
                    <a:p>
                      <a:pPr>
                        <a:lnSpc>
                          <a:spcPct val="115000"/>
                        </a:lnSpc>
                        <a:spcAft>
                          <a:spcPts val="800"/>
                        </a:spcAft>
                        <a:buNone/>
                      </a:pPr>
                      <a:r>
                        <a:rPr lang="de-DE" sz="1800" kern="100" dirty="0">
                          <a:effectLst/>
                        </a:rPr>
                        <a:t>funktioniert auch bei leichter Bewölkung</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674" marR="4674" marT="4674" marB="4674" anchor="ctr"/>
                </a:tc>
                <a:extLst>
                  <a:ext uri="{0D108BD9-81ED-4DB2-BD59-A6C34878D82A}">
                    <a16:rowId xmlns:a16="http://schemas.microsoft.com/office/drawing/2014/main" val="3054187786"/>
                  </a:ext>
                </a:extLst>
              </a:tr>
            </a:tbl>
          </a:graphicData>
        </a:graphic>
      </p:graphicFrame>
      <p:sp>
        <p:nvSpPr>
          <p:cNvPr id="5" name="Datumsplatzhalter 4">
            <a:extLst>
              <a:ext uri="{FF2B5EF4-FFF2-40B4-BE49-F238E27FC236}">
                <a16:creationId xmlns:a16="http://schemas.microsoft.com/office/drawing/2014/main" id="{D36B1929-87B4-CCF8-8002-7F5580339B37}"/>
              </a:ext>
            </a:extLst>
          </p:cNvPr>
          <p:cNvSpPr>
            <a:spLocks noGrp="1"/>
          </p:cNvSpPr>
          <p:nvPr>
            <p:ph type="dt" sz="half" idx="10"/>
          </p:nvPr>
        </p:nvSpPr>
        <p:spPr/>
        <p:txBody>
          <a:bodyPr/>
          <a:lstStyle/>
          <a:p>
            <a:fld id="{D2F74BBD-E384-4E2C-A13D-A464FBE11045}" type="datetime1">
              <a:rPr lang="de-DE" smtClean="0"/>
              <a:t>25.02.2026</a:t>
            </a:fld>
            <a:endParaRPr lang="de-DE"/>
          </a:p>
        </p:txBody>
      </p:sp>
      <p:sp>
        <p:nvSpPr>
          <p:cNvPr id="6" name="Fußzeilenplatzhalter 5">
            <a:extLst>
              <a:ext uri="{FF2B5EF4-FFF2-40B4-BE49-F238E27FC236}">
                <a16:creationId xmlns:a16="http://schemas.microsoft.com/office/drawing/2014/main" id="{6961ECC3-23C5-52FF-CF7D-36C39569BCD4}"/>
              </a:ext>
            </a:extLst>
          </p:cNvPr>
          <p:cNvSpPr>
            <a:spLocks noGrp="1"/>
          </p:cNvSpPr>
          <p:nvPr>
            <p:ph type="ftr" sz="quarter" idx="11"/>
          </p:nvPr>
        </p:nvSpPr>
        <p:spPr/>
        <p:txBody>
          <a:bodyPr/>
          <a:lstStyle/>
          <a:p>
            <a:r>
              <a:rPr lang="da-DK"/>
              <a:t>Erneuerbare Energiewirtschaft</a:t>
            </a:r>
            <a:endParaRPr lang="de-DE" dirty="0"/>
          </a:p>
        </p:txBody>
      </p:sp>
      <p:sp>
        <p:nvSpPr>
          <p:cNvPr id="7" name="Foliennummernplatzhalter 6">
            <a:extLst>
              <a:ext uri="{FF2B5EF4-FFF2-40B4-BE49-F238E27FC236}">
                <a16:creationId xmlns:a16="http://schemas.microsoft.com/office/drawing/2014/main" id="{6B211584-97D3-8867-67DC-8301B944EE8E}"/>
              </a:ext>
            </a:extLst>
          </p:cNvPr>
          <p:cNvSpPr>
            <a:spLocks noGrp="1"/>
          </p:cNvSpPr>
          <p:nvPr>
            <p:ph type="sldNum" sz="quarter" idx="12"/>
          </p:nvPr>
        </p:nvSpPr>
        <p:spPr/>
        <p:txBody>
          <a:bodyPr/>
          <a:lstStyle/>
          <a:p>
            <a:fld id="{9D26C6B8-7DF4-4F01-8878-A6272B56DAC3}" type="slidenum">
              <a:rPr lang="de-DE" smtClean="0"/>
              <a:pPr/>
              <a:t>24</a:t>
            </a:fld>
            <a:endParaRPr lang="de-DE"/>
          </a:p>
        </p:txBody>
      </p:sp>
      <p:sp>
        <p:nvSpPr>
          <p:cNvPr id="12" name="Textplatzhalter 11">
            <a:extLst>
              <a:ext uri="{FF2B5EF4-FFF2-40B4-BE49-F238E27FC236}">
                <a16:creationId xmlns:a16="http://schemas.microsoft.com/office/drawing/2014/main" id="{62E8652D-3F91-86F4-2817-3EFB337ED4FF}"/>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3789415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B6C536-107A-5078-FB28-20AA91E8D4F3}"/>
              </a:ext>
            </a:extLst>
          </p:cNvPr>
          <p:cNvSpPr>
            <a:spLocks noGrp="1"/>
          </p:cNvSpPr>
          <p:nvPr>
            <p:ph type="title"/>
          </p:nvPr>
        </p:nvSpPr>
        <p:spPr/>
        <p:txBody>
          <a:bodyPr/>
          <a:lstStyle/>
          <a:p>
            <a:r>
              <a:rPr lang="de-AT" dirty="0"/>
              <a:t>Fazit</a:t>
            </a:r>
            <a:endParaRPr lang="de-DE" dirty="0"/>
          </a:p>
        </p:txBody>
      </p:sp>
      <p:graphicFrame>
        <p:nvGraphicFramePr>
          <p:cNvPr id="8" name="Inhaltsplatzhalter 7">
            <a:extLst>
              <a:ext uri="{FF2B5EF4-FFF2-40B4-BE49-F238E27FC236}">
                <a16:creationId xmlns:a16="http://schemas.microsoft.com/office/drawing/2014/main" id="{D1C3026F-E983-BC6F-1E0D-1EBB4BFEF520}"/>
              </a:ext>
            </a:extLst>
          </p:cNvPr>
          <p:cNvGraphicFramePr>
            <a:graphicFrameLocks noGrp="1"/>
          </p:cNvGraphicFramePr>
          <p:nvPr>
            <p:ph idx="1"/>
            <p:extLst>
              <p:ext uri="{D42A27DB-BD31-4B8C-83A1-F6EECF244321}">
                <p14:modId xmlns:p14="http://schemas.microsoft.com/office/powerpoint/2010/main" val="2120259386"/>
              </p:ext>
            </p:extLst>
          </p:nvPr>
        </p:nvGraphicFramePr>
        <p:xfrm>
          <a:off x="457200" y="1141201"/>
          <a:ext cx="8229600" cy="3014725"/>
        </p:xfrm>
        <a:graphic>
          <a:graphicData uri="http://schemas.openxmlformats.org/drawingml/2006/table">
            <a:tbl>
              <a:tblPr firstRow="1" firstCol="1" bandRow="1">
                <a:tableStyleId>{68D230F3-CF80-4859-8CE7-A43EE81993B5}</a:tableStyleId>
              </a:tblPr>
              <a:tblGrid>
                <a:gridCol w="4114800">
                  <a:extLst>
                    <a:ext uri="{9D8B030D-6E8A-4147-A177-3AD203B41FA5}">
                      <a16:colId xmlns:a16="http://schemas.microsoft.com/office/drawing/2014/main" val="3381035681"/>
                    </a:ext>
                  </a:extLst>
                </a:gridCol>
                <a:gridCol w="4114800">
                  <a:extLst>
                    <a:ext uri="{9D8B030D-6E8A-4147-A177-3AD203B41FA5}">
                      <a16:colId xmlns:a16="http://schemas.microsoft.com/office/drawing/2014/main" val="2230551456"/>
                    </a:ext>
                  </a:extLst>
                </a:gridCol>
              </a:tblGrid>
              <a:tr h="605481">
                <a:tc>
                  <a:txBody>
                    <a:bodyPr/>
                    <a:lstStyle/>
                    <a:p>
                      <a:pPr>
                        <a:lnSpc>
                          <a:spcPct val="115000"/>
                        </a:lnSpc>
                        <a:spcAft>
                          <a:spcPts val="800"/>
                        </a:spcAft>
                        <a:buNone/>
                      </a:pPr>
                      <a:r>
                        <a:rPr lang="de-DE" sz="1600" dirty="0" err="1"/>
                        <a:t>Parabol</a:t>
                      </a:r>
                      <a:r>
                        <a:rPr lang="de-DE" sz="1600" dirty="0"/>
                        <a:t>‑Solarkocher</a:t>
                      </a:r>
                    </a:p>
                  </a:txBody>
                  <a:tcPr marL="9525" marR="9525" marT="9525" marB="9525" anchor="ctr"/>
                </a:tc>
                <a:tc>
                  <a:txBody>
                    <a:bodyPr/>
                    <a:lstStyle/>
                    <a:p>
                      <a:pPr>
                        <a:lnSpc>
                          <a:spcPct val="115000"/>
                        </a:lnSpc>
                        <a:spcAft>
                          <a:spcPts val="800"/>
                        </a:spcAft>
                        <a:buNone/>
                      </a:pPr>
                      <a:r>
                        <a:rPr lang="de-DE" sz="1600" dirty="0"/>
                        <a:t>Solarofen</a:t>
                      </a:r>
                    </a:p>
                  </a:txBody>
                  <a:tcPr marL="9525" marR="9525" marT="9525" marB="9525" anchor="ctr"/>
                </a:tc>
                <a:extLst>
                  <a:ext uri="{0D108BD9-81ED-4DB2-BD59-A6C34878D82A}">
                    <a16:rowId xmlns:a16="http://schemas.microsoft.com/office/drawing/2014/main" val="1696642385"/>
                  </a:ext>
                </a:extLst>
              </a:tr>
              <a:tr h="602311">
                <a:tc>
                  <a:txBody>
                    <a:bodyPr/>
                    <a:lstStyle/>
                    <a:p>
                      <a:pPr>
                        <a:lnSpc>
                          <a:spcPct val="115000"/>
                        </a:lnSpc>
                        <a:spcAft>
                          <a:spcPts val="800"/>
                        </a:spcAft>
                        <a:buNone/>
                      </a:pPr>
                      <a:r>
                        <a:rPr lang="de-DE" sz="1600" b="0" dirty="0"/>
                        <a:t>✔ Sehr leistungsstark</a:t>
                      </a:r>
                    </a:p>
                  </a:txBody>
                  <a:tcPr marL="9525" marR="9525" marT="9525" marB="9525" anchor="ctr"/>
                </a:tc>
                <a:tc>
                  <a:txBody>
                    <a:bodyPr/>
                    <a:lstStyle/>
                    <a:p>
                      <a:pPr>
                        <a:lnSpc>
                          <a:spcPct val="115000"/>
                        </a:lnSpc>
                        <a:spcAft>
                          <a:spcPts val="800"/>
                        </a:spcAft>
                        <a:buNone/>
                      </a:pPr>
                      <a:r>
                        <a:rPr lang="de-DE" sz="1600" b="0" dirty="0"/>
                        <a:t>✔ Sicher</a:t>
                      </a:r>
                    </a:p>
                  </a:txBody>
                  <a:tcPr marL="9525" marR="9525" marT="9525" marB="9525" anchor="ctr"/>
                </a:tc>
                <a:extLst>
                  <a:ext uri="{0D108BD9-81ED-4DB2-BD59-A6C34878D82A}">
                    <a16:rowId xmlns:a16="http://schemas.microsoft.com/office/drawing/2014/main" val="4152323888"/>
                  </a:ext>
                </a:extLst>
              </a:tr>
              <a:tr h="602311">
                <a:tc>
                  <a:txBody>
                    <a:bodyPr/>
                    <a:lstStyle/>
                    <a:p>
                      <a:pPr>
                        <a:lnSpc>
                          <a:spcPct val="115000"/>
                        </a:lnSpc>
                        <a:spcAft>
                          <a:spcPts val="800"/>
                        </a:spcAft>
                        <a:buNone/>
                      </a:pPr>
                      <a:r>
                        <a:rPr lang="de-DE" sz="1600" b="0" dirty="0"/>
                        <a:t>✘ Schwieriger zu bauen</a:t>
                      </a:r>
                    </a:p>
                  </a:txBody>
                  <a:tcPr marL="9525" marR="9525" marT="9525" marB="9525" anchor="ctr"/>
                </a:tc>
                <a:tc>
                  <a:txBody>
                    <a:bodyPr/>
                    <a:lstStyle/>
                    <a:p>
                      <a:pPr>
                        <a:lnSpc>
                          <a:spcPct val="115000"/>
                        </a:lnSpc>
                        <a:spcAft>
                          <a:spcPts val="800"/>
                        </a:spcAft>
                        <a:buNone/>
                      </a:pPr>
                      <a:r>
                        <a:rPr lang="de-DE" sz="1600" b="0" dirty="0"/>
                        <a:t>✔ Einfach zu bauen</a:t>
                      </a:r>
                    </a:p>
                  </a:txBody>
                  <a:tcPr marL="9525" marR="9525" marT="9525" marB="9525" anchor="ctr"/>
                </a:tc>
                <a:extLst>
                  <a:ext uri="{0D108BD9-81ED-4DB2-BD59-A6C34878D82A}">
                    <a16:rowId xmlns:a16="http://schemas.microsoft.com/office/drawing/2014/main" val="2406015760"/>
                  </a:ext>
                </a:extLst>
              </a:tr>
              <a:tr h="602311">
                <a:tc>
                  <a:txBody>
                    <a:bodyPr/>
                    <a:lstStyle/>
                    <a:p>
                      <a:pPr>
                        <a:lnSpc>
                          <a:spcPct val="115000"/>
                        </a:lnSpc>
                        <a:spcAft>
                          <a:spcPts val="800"/>
                        </a:spcAft>
                        <a:buNone/>
                      </a:pPr>
                      <a:r>
                        <a:rPr lang="de-DE" sz="1600" b="0" dirty="0"/>
                        <a:t>✔ Spannender, aber riskanter</a:t>
                      </a:r>
                    </a:p>
                  </a:txBody>
                  <a:tcPr marL="9525" marR="9525" marT="9525" marB="9525" anchor="ctr"/>
                </a:tc>
                <a:tc>
                  <a:txBody>
                    <a:bodyPr/>
                    <a:lstStyle/>
                    <a:p>
                      <a:pPr>
                        <a:lnSpc>
                          <a:spcPct val="115000"/>
                        </a:lnSpc>
                        <a:spcAft>
                          <a:spcPts val="800"/>
                        </a:spcAft>
                        <a:buNone/>
                      </a:pPr>
                      <a:r>
                        <a:rPr lang="de-DE" sz="1600" b="0"/>
                        <a:t>✔ Ideal für Schulprojekte</a:t>
                      </a:r>
                    </a:p>
                  </a:txBody>
                  <a:tcPr marL="9525" marR="9525" marT="9525" marB="9525" anchor="ctr"/>
                </a:tc>
                <a:extLst>
                  <a:ext uri="{0D108BD9-81ED-4DB2-BD59-A6C34878D82A}">
                    <a16:rowId xmlns:a16="http://schemas.microsoft.com/office/drawing/2014/main" val="3858226279"/>
                  </a:ext>
                </a:extLst>
              </a:tr>
              <a:tr h="602311">
                <a:tc>
                  <a:txBody>
                    <a:bodyPr/>
                    <a:lstStyle/>
                    <a:p>
                      <a:pPr>
                        <a:lnSpc>
                          <a:spcPct val="115000"/>
                        </a:lnSpc>
                        <a:spcAft>
                          <a:spcPts val="800"/>
                        </a:spcAft>
                        <a:buNone/>
                      </a:pPr>
                      <a:r>
                        <a:rPr lang="de-DE" sz="1600" b="0" dirty="0"/>
                        <a:t>✔ Extreme Hitze am Brennpunkt</a:t>
                      </a:r>
                    </a:p>
                  </a:txBody>
                  <a:tcPr marL="9525" marR="9525" marT="9525" marB="9525" anchor="ctr"/>
                </a:tc>
                <a:tc>
                  <a:txBody>
                    <a:bodyPr/>
                    <a:lstStyle/>
                    <a:p>
                      <a:pPr>
                        <a:lnSpc>
                          <a:spcPct val="115000"/>
                        </a:lnSpc>
                        <a:spcAft>
                          <a:spcPts val="800"/>
                        </a:spcAft>
                        <a:buNone/>
                      </a:pPr>
                      <a:r>
                        <a:rPr lang="de-DE" sz="1600" b="0" dirty="0"/>
                        <a:t>✔ Gleichmäßige Erwärmung</a:t>
                      </a:r>
                    </a:p>
                  </a:txBody>
                  <a:tcPr marL="9525" marR="9525" marT="9525" marB="9525" anchor="ctr"/>
                </a:tc>
                <a:extLst>
                  <a:ext uri="{0D108BD9-81ED-4DB2-BD59-A6C34878D82A}">
                    <a16:rowId xmlns:a16="http://schemas.microsoft.com/office/drawing/2014/main" val="1061114670"/>
                  </a:ext>
                </a:extLst>
              </a:tr>
            </a:tbl>
          </a:graphicData>
        </a:graphic>
      </p:graphicFrame>
      <p:sp>
        <p:nvSpPr>
          <p:cNvPr id="4" name="Datumsplatzhalter 3">
            <a:extLst>
              <a:ext uri="{FF2B5EF4-FFF2-40B4-BE49-F238E27FC236}">
                <a16:creationId xmlns:a16="http://schemas.microsoft.com/office/drawing/2014/main" id="{37351EF2-F648-2F57-45C7-BE1B57EF8948}"/>
              </a:ext>
            </a:extLst>
          </p:cNvPr>
          <p:cNvSpPr>
            <a:spLocks noGrp="1"/>
          </p:cNvSpPr>
          <p:nvPr>
            <p:ph type="dt" sz="half" idx="10"/>
          </p:nvPr>
        </p:nvSpPr>
        <p:spPr/>
        <p:txBody>
          <a:bodyPr/>
          <a:lstStyle/>
          <a:p>
            <a:fld id="{AC7B1507-57A5-4EA4-8961-97DE4CCA9486}" type="datetime1">
              <a:rPr lang="de-DE" smtClean="0"/>
              <a:t>25.02.2026</a:t>
            </a:fld>
            <a:endParaRPr lang="de-DE" dirty="0"/>
          </a:p>
        </p:txBody>
      </p:sp>
      <p:sp>
        <p:nvSpPr>
          <p:cNvPr id="5" name="Fußzeilenplatzhalter 4">
            <a:extLst>
              <a:ext uri="{FF2B5EF4-FFF2-40B4-BE49-F238E27FC236}">
                <a16:creationId xmlns:a16="http://schemas.microsoft.com/office/drawing/2014/main" id="{9DC0ED27-7A76-51E4-56DE-0E0EF05F1A8A}"/>
              </a:ext>
            </a:extLst>
          </p:cNvPr>
          <p:cNvSpPr>
            <a:spLocks noGrp="1"/>
          </p:cNvSpPr>
          <p:nvPr>
            <p:ph type="ftr" sz="quarter" idx="11"/>
          </p:nvPr>
        </p:nvSpPr>
        <p:spPr/>
        <p:txBody>
          <a:bodyPr/>
          <a:lstStyle/>
          <a:p>
            <a:r>
              <a:rPr lang="da-DK"/>
              <a:t>Erneuerbare Energiewirtschaft</a:t>
            </a:r>
            <a:endParaRPr lang="de-DE" dirty="0"/>
          </a:p>
        </p:txBody>
      </p:sp>
      <p:sp>
        <p:nvSpPr>
          <p:cNvPr id="6" name="Foliennummernplatzhalter 5">
            <a:extLst>
              <a:ext uri="{FF2B5EF4-FFF2-40B4-BE49-F238E27FC236}">
                <a16:creationId xmlns:a16="http://schemas.microsoft.com/office/drawing/2014/main" id="{D086E8BA-AC42-109F-DC12-BE3C246E9856}"/>
              </a:ext>
            </a:extLst>
          </p:cNvPr>
          <p:cNvSpPr>
            <a:spLocks noGrp="1"/>
          </p:cNvSpPr>
          <p:nvPr>
            <p:ph type="sldNum" sz="quarter" idx="12"/>
          </p:nvPr>
        </p:nvSpPr>
        <p:spPr/>
        <p:txBody>
          <a:bodyPr/>
          <a:lstStyle/>
          <a:p>
            <a:fld id="{16EFD5B1-68CB-4A29-8F6C-4D18DB05CB6D}" type="slidenum">
              <a:rPr lang="de-DE" smtClean="0"/>
              <a:pPr/>
              <a:t>25</a:t>
            </a:fld>
            <a:endParaRPr lang="de-DE"/>
          </a:p>
        </p:txBody>
      </p:sp>
      <p:sp>
        <p:nvSpPr>
          <p:cNvPr id="7" name="Textplatzhalter 6">
            <a:extLst>
              <a:ext uri="{FF2B5EF4-FFF2-40B4-BE49-F238E27FC236}">
                <a16:creationId xmlns:a16="http://schemas.microsoft.com/office/drawing/2014/main" id="{EB4CABFA-3666-6B83-02DB-5B339B18B22B}"/>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1193098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0271D36-BB43-4BBF-B440-F4713B3E14D2}" type="datetime1">
              <a:rPr lang="de-DE" smtClean="0"/>
              <a:t>25.02.2026</a:t>
            </a:fld>
            <a:endParaRPr lang="de-DE"/>
          </a:p>
        </p:txBody>
      </p:sp>
      <p:sp>
        <p:nvSpPr>
          <p:cNvPr id="3" name="Fußzeilenplatzhalter 2"/>
          <p:cNvSpPr>
            <a:spLocks noGrp="1"/>
          </p:cNvSpPr>
          <p:nvPr>
            <p:ph type="ftr" sz="quarter" idx="11"/>
          </p:nvPr>
        </p:nvSpPr>
        <p:spPr/>
        <p:txBody>
          <a:bodyPr/>
          <a:lstStyle/>
          <a:p>
            <a:r>
              <a:rPr lang="da-DK"/>
              <a:t>Erneuerbare Energiewirtschaft</a:t>
            </a:r>
            <a:endParaRPr lang="de-DE"/>
          </a:p>
        </p:txBody>
      </p:sp>
      <p:sp>
        <p:nvSpPr>
          <p:cNvPr id="4" name="Foliennummernplatzhalter 3"/>
          <p:cNvSpPr>
            <a:spLocks noGrp="1"/>
          </p:cNvSpPr>
          <p:nvPr>
            <p:ph type="sldNum" sz="quarter" idx="12"/>
          </p:nvPr>
        </p:nvSpPr>
        <p:spPr/>
        <p:txBody>
          <a:bodyPr/>
          <a:lstStyle/>
          <a:p>
            <a:fld id="{9D26C6B8-7DF4-4F01-8878-A6272B56DAC3}" type="slidenum">
              <a:rPr lang="de-DE" smtClean="0"/>
              <a:pPr/>
              <a:t>26</a:t>
            </a:fld>
            <a:endParaRPr lang="de-DE"/>
          </a:p>
        </p:txBody>
      </p:sp>
      <p:sp>
        <p:nvSpPr>
          <p:cNvPr id="6" name="Inhaltsplatzhalter 5"/>
          <p:cNvSpPr>
            <a:spLocks noGrp="1"/>
          </p:cNvSpPr>
          <p:nvPr>
            <p:ph idx="1"/>
          </p:nvPr>
        </p:nvSpPr>
        <p:spPr/>
        <p:txBody>
          <a:bodyPr/>
          <a:lstStyle/>
          <a:p>
            <a:pPr>
              <a:spcBef>
                <a:spcPts val="0"/>
              </a:spcBef>
            </a:pPr>
            <a:r>
              <a:rPr lang="de-DE" dirty="0"/>
              <a:t>NABU-Waldinstitut Standort Blankenburg</a:t>
            </a:r>
          </a:p>
          <a:p>
            <a:pPr>
              <a:spcBef>
                <a:spcPts val="0"/>
              </a:spcBef>
            </a:pPr>
            <a:r>
              <a:rPr lang="de-DE" dirty="0"/>
              <a:t>Großes Schloss 1</a:t>
            </a:r>
          </a:p>
          <a:p>
            <a:pPr>
              <a:spcBef>
                <a:spcPts val="0"/>
              </a:spcBef>
            </a:pPr>
            <a:r>
              <a:rPr lang="de-DE" dirty="0"/>
              <a:t>38889 Blankenburg (Harz)</a:t>
            </a:r>
          </a:p>
          <a:p>
            <a:pPr>
              <a:spcBef>
                <a:spcPts val="0"/>
              </a:spcBef>
            </a:pPr>
            <a:endParaRPr lang="de-DE" dirty="0"/>
          </a:p>
          <a:p>
            <a:pPr>
              <a:spcBef>
                <a:spcPts val="600"/>
              </a:spcBef>
            </a:pPr>
            <a:r>
              <a:rPr lang="de-DE" dirty="0"/>
              <a:t>Waldinstitut-Blankenburg@NABU.de</a:t>
            </a:r>
          </a:p>
          <a:p>
            <a:pPr>
              <a:spcBef>
                <a:spcPts val="600"/>
              </a:spcBef>
            </a:pPr>
            <a:r>
              <a:rPr lang="de-DE" dirty="0"/>
              <a:t>www.nabu-waldinstitut-blankenburg</a:t>
            </a:r>
            <a:r>
              <a:rPr lang="de-DE"/>
              <a:t>.de</a:t>
            </a:r>
            <a:endParaRPr lang="de-DE" dirty="0"/>
          </a:p>
        </p:txBody>
      </p:sp>
      <p:sp>
        <p:nvSpPr>
          <p:cNvPr id="5" name="Titel 4"/>
          <p:cNvSpPr>
            <a:spLocks noGrp="1"/>
          </p:cNvSpPr>
          <p:nvPr>
            <p:ph type="title"/>
          </p:nvPr>
        </p:nvSpPr>
        <p:spPr/>
        <p:txBody>
          <a:bodyPr/>
          <a:lstStyle/>
          <a:p>
            <a:r>
              <a:rPr lang="de-DE" dirty="0"/>
              <a:t>Die Sonne schickt keine Rechnung.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206691B6-1F10-E926-3F2D-8665DDDF6D69}"/>
              </a:ext>
            </a:extLst>
          </p:cNvPr>
          <p:cNvSpPr>
            <a:spLocks noGrp="1"/>
          </p:cNvSpPr>
          <p:nvPr>
            <p:ph type="title"/>
          </p:nvPr>
        </p:nvSpPr>
        <p:spPr/>
        <p:txBody>
          <a:bodyPr/>
          <a:lstStyle/>
          <a:p>
            <a:r>
              <a:rPr lang="de-AT" dirty="0"/>
              <a:t>Erneuerbare Energie</a:t>
            </a:r>
            <a:endParaRPr lang="de-DE" dirty="0"/>
          </a:p>
        </p:txBody>
      </p:sp>
      <p:sp>
        <p:nvSpPr>
          <p:cNvPr id="15" name="Inhaltsplatzhalter 14">
            <a:extLst>
              <a:ext uri="{FF2B5EF4-FFF2-40B4-BE49-F238E27FC236}">
                <a16:creationId xmlns:a16="http://schemas.microsoft.com/office/drawing/2014/main" id="{DF2885B4-94EA-F051-1D2D-D52AEDED26D1}"/>
              </a:ext>
            </a:extLst>
          </p:cNvPr>
          <p:cNvSpPr>
            <a:spLocks noGrp="1"/>
          </p:cNvSpPr>
          <p:nvPr>
            <p:ph sz="half" idx="1"/>
          </p:nvPr>
        </p:nvSpPr>
        <p:spPr/>
        <p:txBody>
          <a:bodyPr/>
          <a:lstStyle/>
          <a:p>
            <a:r>
              <a:rPr lang="de-AT" b="1" dirty="0"/>
              <a:t>Vorteile</a:t>
            </a:r>
          </a:p>
          <a:p>
            <a:pPr marL="285750" indent="-285750">
              <a:buFont typeface="Arial" panose="020B0604020202020204" pitchFamily="34" charset="0"/>
              <a:buChar char="•"/>
            </a:pPr>
            <a:r>
              <a:rPr lang="de-AT" dirty="0"/>
              <a:t>Klimaschutz → Naturschutz</a:t>
            </a:r>
          </a:p>
          <a:p>
            <a:pPr marL="285750" indent="-285750">
              <a:buFont typeface="Arial" panose="020B0604020202020204" pitchFamily="34" charset="0"/>
              <a:buChar char="•"/>
            </a:pPr>
            <a:r>
              <a:rPr lang="de-AT" dirty="0"/>
              <a:t>Luftreinhaltung</a:t>
            </a:r>
          </a:p>
          <a:p>
            <a:pPr marL="285750" indent="-285750">
              <a:buFont typeface="Arial" panose="020B0604020202020204" pitchFamily="34" charset="0"/>
              <a:buChar char="•"/>
            </a:pPr>
            <a:r>
              <a:rPr lang="de-AT" dirty="0"/>
              <a:t>Unerschöpfliche Quellen</a:t>
            </a:r>
          </a:p>
          <a:p>
            <a:pPr marL="285750" indent="-285750">
              <a:buFont typeface="Arial" panose="020B0604020202020204" pitchFamily="34" charset="0"/>
              <a:buChar char="•"/>
            </a:pPr>
            <a:r>
              <a:rPr lang="de-AT" dirty="0"/>
              <a:t>Energieunabhängigkeit → Stärkung der Regionalität</a:t>
            </a:r>
          </a:p>
          <a:p>
            <a:pPr marL="285750" indent="-285750">
              <a:buFont typeface="Arial" panose="020B0604020202020204" pitchFamily="34" charset="0"/>
              <a:buChar char="•"/>
            </a:pPr>
            <a:r>
              <a:rPr lang="de-AT" dirty="0"/>
              <a:t>Arbeitsplätze</a:t>
            </a:r>
          </a:p>
          <a:p>
            <a:pPr marL="285750" indent="-285750">
              <a:buFont typeface="Arial" panose="020B0604020202020204" pitchFamily="34" charset="0"/>
              <a:buChar char="•"/>
            </a:pPr>
            <a:r>
              <a:rPr lang="de-AT" dirty="0"/>
              <a:t>Kosten</a:t>
            </a:r>
          </a:p>
        </p:txBody>
      </p:sp>
      <p:sp>
        <p:nvSpPr>
          <p:cNvPr id="16" name="Inhaltsplatzhalter 15">
            <a:extLst>
              <a:ext uri="{FF2B5EF4-FFF2-40B4-BE49-F238E27FC236}">
                <a16:creationId xmlns:a16="http://schemas.microsoft.com/office/drawing/2014/main" id="{E398AB26-0AED-CC19-67A8-09AE044875CC}"/>
              </a:ext>
            </a:extLst>
          </p:cNvPr>
          <p:cNvSpPr>
            <a:spLocks noGrp="1"/>
          </p:cNvSpPr>
          <p:nvPr>
            <p:ph sz="half" idx="2"/>
          </p:nvPr>
        </p:nvSpPr>
        <p:spPr/>
        <p:txBody>
          <a:bodyPr/>
          <a:lstStyle/>
          <a:p>
            <a:r>
              <a:rPr lang="de-AT" b="1" dirty="0"/>
              <a:t>Nachteile</a:t>
            </a:r>
          </a:p>
          <a:p>
            <a:pPr marL="285750" indent="-285750">
              <a:buFont typeface="Arial" panose="020B0604020202020204" pitchFamily="34" charset="0"/>
              <a:buChar char="•"/>
            </a:pPr>
            <a:r>
              <a:rPr lang="de-AT" dirty="0"/>
              <a:t>Schwankende Verfügbarkeit</a:t>
            </a:r>
          </a:p>
          <a:p>
            <a:pPr marL="285750" indent="-285750">
              <a:buFont typeface="Arial" panose="020B0604020202020204" pitchFamily="34" charset="0"/>
              <a:buChar char="•"/>
            </a:pPr>
            <a:r>
              <a:rPr lang="de-AT" dirty="0"/>
              <a:t>Hohe Flächenbedarf</a:t>
            </a:r>
          </a:p>
          <a:p>
            <a:pPr marL="285750" indent="-285750">
              <a:buFont typeface="Arial" panose="020B0604020202020204" pitchFamily="34" charset="0"/>
              <a:buChar char="•"/>
            </a:pPr>
            <a:r>
              <a:rPr lang="de-AT" dirty="0"/>
              <a:t>Infrastruktur</a:t>
            </a:r>
          </a:p>
          <a:p>
            <a:pPr marL="285750" indent="-285750">
              <a:buFont typeface="Arial" panose="020B0604020202020204" pitchFamily="34" charset="0"/>
              <a:buChar char="•"/>
            </a:pPr>
            <a:r>
              <a:rPr lang="de-AT" dirty="0"/>
              <a:t>Materialabhängigkeit</a:t>
            </a:r>
          </a:p>
          <a:p>
            <a:pPr marL="285750" indent="-285750">
              <a:buFont typeface="Arial" panose="020B0604020202020204" pitchFamily="34" charset="0"/>
              <a:buChar char="•"/>
            </a:pPr>
            <a:r>
              <a:rPr lang="de-AT" dirty="0"/>
              <a:t>Ressourcen &amp; Abfall</a:t>
            </a:r>
          </a:p>
          <a:p>
            <a:pPr marL="285750" indent="-285750">
              <a:buFont typeface="Arial" panose="020B0604020202020204" pitchFamily="34" charset="0"/>
              <a:buChar char="•"/>
            </a:pPr>
            <a:r>
              <a:rPr lang="de-AT" dirty="0"/>
              <a:t>Auswirkungen auf Natur</a:t>
            </a:r>
            <a:endParaRPr lang="de-DE" dirty="0"/>
          </a:p>
        </p:txBody>
      </p:sp>
      <p:sp>
        <p:nvSpPr>
          <p:cNvPr id="3" name="Datumsplatzhalter 2">
            <a:extLst>
              <a:ext uri="{FF2B5EF4-FFF2-40B4-BE49-F238E27FC236}">
                <a16:creationId xmlns:a16="http://schemas.microsoft.com/office/drawing/2014/main" id="{9C703E76-2FE6-8DF4-DAF0-648AE9A87006}"/>
              </a:ext>
            </a:extLst>
          </p:cNvPr>
          <p:cNvSpPr>
            <a:spLocks noGrp="1"/>
          </p:cNvSpPr>
          <p:nvPr>
            <p:ph type="dt" sz="half" idx="10"/>
          </p:nvPr>
        </p:nvSpPr>
        <p:spPr/>
        <p:txBody>
          <a:bodyPr/>
          <a:lstStyle/>
          <a:p>
            <a:fld id="{CB9C12FD-78E4-488A-A76D-CECB1C211230}" type="datetime1">
              <a:rPr lang="de-DE" smtClean="0"/>
              <a:t>25.02.2026</a:t>
            </a:fld>
            <a:endParaRPr lang="de-DE" dirty="0"/>
          </a:p>
        </p:txBody>
      </p:sp>
      <p:sp>
        <p:nvSpPr>
          <p:cNvPr id="4" name="Fußzeilenplatzhalter 3">
            <a:extLst>
              <a:ext uri="{FF2B5EF4-FFF2-40B4-BE49-F238E27FC236}">
                <a16:creationId xmlns:a16="http://schemas.microsoft.com/office/drawing/2014/main" id="{AADEA5D4-3BF0-5842-5F2B-366C5D5CB36A}"/>
              </a:ext>
            </a:extLst>
          </p:cNvPr>
          <p:cNvSpPr>
            <a:spLocks noGrp="1"/>
          </p:cNvSpPr>
          <p:nvPr>
            <p:ph type="ftr" sz="quarter" idx="11"/>
          </p:nvPr>
        </p:nvSpPr>
        <p:spPr/>
        <p:txBody>
          <a:bodyPr/>
          <a:lstStyle/>
          <a:p>
            <a:r>
              <a:rPr lang="da-DK"/>
              <a:t>Erneuerbare Energiewirtschaft</a:t>
            </a:r>
            <a:endParaRPr lang="de-DE" dirty="0"/>
          </a:p>
        </p:txBody>
      </p:sp>
      <p:sp>
        <p:nvSpPr>
          <p:cNvPr id="5" name="Foliennummernplatzhalter 4">
            <a:extLst>
              <a:ext uri="{FF2B5EF4-FFF2-40B4-BE49-F238E27FC236}">
                <a16:creationId xmlns:a16="http://schemas.microsoft.com/office/drawing/2014/main" id="{53BDFE83-B0EE-2735-037A-D16424D38923}"/>
              </a:ext>
            </a:extLst>
          </p:cNvPr>
          <p:cNvSpPr>
            <a:spLocks noGrp="1"/>
          </p:cNvSpPr>
          <p:nvPr>
            <p:ph type="sldNum" sz="quarter" idx="12"/>
          </p:nvPr>
        </p:nvSpPr>
        <p:spPr/>
        <p:txBody>
          <a:bodyPr/>
          <a:lstStyle/>
          <a:p>
            <a:fld id="{9D26C6B8-7DF4-4F01-8878-A6272B56DAC3}" type="slidenum">
              <a:rPr lang="de-DE" smtClean="0"/>
              <a:pPr/>
              <a:t>3</a:t>
            </a:fld>
            <a:endParaRPr lang="de-DE"/>
          </a:p>
        </p:txBody>
      </p:sp>
      <p:sp>
        <p:nvSpPr>
          <p:cNvPr id="17" name="Textplatzhalter 16">
            <a:extLst>
              <a:ext uri="{FF2B5EF4-FFF2-40B4-BE49-F238E27FC236}">
                <a16:creationId xmlns:a16="http://schemas.microsoft.com/office/drawing/2014/main" id="{7374DE1F-757E-3652-8FB8-22865D27C769}"/>
              </a:ext>
            </a:extLst>
          </p:cNvPr>
          <p:cNvSpPr>
            <a:spLocks noGrp="1"/>
          </p:cNvSpPr>
          <p:nvPr>
            <p:ph type="body" sz="quarter" idx="13"/>
          </p:nvPr>
        </p:nvSpPr>
        <p:spPr/>
        <p:txBody>
          <a:bodyPr/>
          <a:lstStyle/>
          <a:p>
            <a:endParaRPr lang="de-DE"/>
          </a:p>
        </p:txBody>
      </p:sp>
      <p:sp>
        <p:nvSpPr>
          <p:cNvPr id="18" name="Textplatzhalter 17">
            <a:extLst>
              <a:ext uri="{FF2B5EF4-FFF2-40B4-BE49-F238E27FC236}">
                <a16:creationId xmlns:a16="http://schemas.microsoft.com/office/drawing/2014/main" id="{A3B60E50-0B0E-94DE-5268-CD5B1C1C3147}"/>
              </a:ext>
            </a:extLst>
          </p:cNvPr>
          <p:cNvSpPr>
            <a:spLocks noGrp="1"/>
          </p:cNvSpPr>
          <p:nvPr>
            <p:ph type="body" sz="quarter" idx="14"/>
          </p:nvPr>
        </p:nvSpPr>
        <p:spPr/>
        <p:txBody>
          <a:bodyPr/>
          <a:lstStyle/>
          <a:p>
            <a:endParaRPr lang="de-DE"/>
          </a:p>
        </p:txBody>
      </p:sp>
      <p:sp>
        <p:nvSpPr>
          <p:cNvPr id="2" name="Textfeld 1">
            <a:extLst>
              <a:ext uri="{FF2B5EF4-FFF2-40B4-BE49-F238E27FC236}">
                <a16:creationId xmlns:a16="http://schemas.microsoft.com/office/drawing/2014/main" id="{93C7B203-2C24-2086-B685-ED508E3DCB51}"/>
              </a:ext>
            </a:extLst>
          </p:cNvPr>
          <p:cNvSpPr txBox="1"/>
          <p:nvPr/>
        </p:nvSpPr>
        <p:spPr>
          <a:xfrm>
            <a:off x="4648200" y="3723878"/>
            <a:ext cx="4038600" cy="584775"/>
          </a:xfrm>
          <a:prstGeom prst="rect">
            <a:avLst/>
          </a:prstGeom>
          <a:noFill/>
        </p:spPr>
        <p:txBody>
          <a:bodyPr wrap="square" rtlCol="0">
            <a:spAutoFit/>
          </a:bodyPr>
          <a:lstStyle/>
          <a:p>
            <a:r>
              <a:rPr lang="de-AT" sz="1600" b="1" dirty="0">
                <a:solidFill>
                  <a:srgbClr val="FF0000"/>
                </a:solidFill>
              </a:rPr>
              <a:t>→</a:t>
            </a:r>
            <a:r>
              <a:rPr lang="de-AT" sz="1600" dirty="0">
                <a:solidFill>
                  <a:srgbClr val="FF0000"/>
                </a:solidFill>
              </a:rPr>
              <a:t> Einige Nachteile können durch gezielte Maßnahmen beseitigt werden.</a:t>
            </a:r>
            <a:endParaRPr lang="de-DE" sz="1600" dirty="0">
              <a:solidFill>
                <a:srgbClr val="FF0000"/>
              </a:solidFill>
            </a:endParaRPr>
          </a:p>
        </p:txBody>
      </p:sp>
      <p:pic>
        <p:nvPicPr>
          <p:cNvPr id="7" name="Grafik 6">
            <a:extLst>
              <a:ext uri="{FF2B5EF4-FFF2-40B4-BE49-F238E27FC236}">
                <a16:creationId xmlns:a16="http://schemas.microsoft.com/office/drawing/2014/main" id="{6D63B782-2688-FD8E-F541-921CCCB1041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9400" y="-3026"/>
            <a:ext cx="1260000" cy="1260000"/>
          </a:xfrm>
          <a:prstGeom prst="rect">
            <a:avLst/>
          </a:prstGeom>
        </p:spPr>
      </p:pic>
    </p:spTree>
    <p:extLst>
      <p:ext uri="{BB962C8B-B14F-4D97-AF65-F5344CB8AC3E}">
        <p14:creationId xmlns:p14="http://schemas.microsoft.com/office/powerpoint/2010/main" val="387811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7" dur="500"/>
                                        <p:tgtEl>
                                          <p:spTgt spid="15">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10" dur="500"/>
                                        <p:tgtEl>
                                          <p:spTgt spid="15">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animEffect transition="in" filter="randombar(horizontal)">
                                      <p:cBhvr>
                                        <p:cTn id="13" dur="500"/>
                                        <p:tgtEl>
                                          <p:spTgt spid="15">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xEl>
                                              <p:pRg st="4" end="4"/>
                                            </p:txEl>
                                          </p:spTgt>
                                        </p:tgtEl>
                                        <p:attrNameLst>
                                          <p:attrName>style.visibility</p:attrName>
                                        </p:attrNameLst>
                                      </p:cBhvr>
                                      <p:to>
                                        <p:strVal val="visible"/>
                                      </p:to>
                                    </p:set>
                                    <p:animEffect transition="in" filter="randombar(horizontal)">
                                      <p:cBhvr>
                                        <p:cTn id="16" dur="500"/>
                                        <p:tgtEl>
                                          <p:spTgt spid="15">
                                            <p:txEl>
                                              <p:pRg st="4" end="4"/>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xEl>
                                              <p:pRg st="5" end="5"/>
                                            </p:txEl>
                                          </p:spTgt>
                                        </p:tgtEl>
                                        <p:attrNameLst>
                                          <p:attrName>style.visibility</p:attrName>
                                        </p:attrNameLst>
                                      </p:cBhvr>
                                      <p:to>
                                        <p:strVal val="visible"/>
                                      </p:to>
                                    </p:set>
                                    <p:animEffect transition="in" filter="randombar(horizontal)">
                                      <p:cBhvr>
                                        <p:cTn id="19" dur="500"/>
                                        <p:tgtEl>
                                          <p:spTgt spid="15">
                                            <p:txEl>
                                              <p:pRg st="5" end="5"/>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xEl>
                                              <p:pRg st="6" end="6"/>
                                            </p:txEl>
                                          </p:spTgt>
                                        </p:tgtEl>
                                        <p:attrNameLst>
                                          <p:attrName>style.visibility</p:attrName>
                                        </p:attrNameLst>
                                      </p:cBhvr>
                                      <p:to>
                                        <p:strVal val="visible"/>
                                      </p:to>
                                    </p:set>
                                    <p:animEffect transition="in" filter="randombar(horizontal)">
                                      <p:cBhvr>
                                        <p:cTn id="22" dur="500"/>
                                        <p:tgtEl>
                                          <p:spTgt spid="1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27" dur="500"/>
                                        <p:tgtEl>
                                          <p:spTgt spid="16">
                                            <p:txEl>
                                              <p:pRg st="1" end="1"/>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30" dur="500"/>
                                        <p:tgtEl>
                                          <p:spTgt spid="16">
                                            <p:txEl>
                                              <p:pRg st="2" end="2"/>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randombar(horizontal)">
                                      <p:cBhvr>
                                        <p:cTn id="33" dur="500"/>
                                        <p:tgtEl>
                                          <p:spTgt spid="16">
                                            <p:txEl>
                                              <p:pRg st="3" end="3"/>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6">
                                            <p:txEl>
                                              <p:pRg st="4" end="4"/>
                                            </p:txEl>
                                          </p:spTgt>
                                        </p:tgtEl>
                                        <p:attrNameLst>
                                          <p:attrName>style.visibility</p:attrName>
                                        </p:attrNameLst>
                                      </p:cBhvr>
                                      <p:to>
                                        <p:strVal val="visible"/>
                                      </p:to>
                                    </p:set>
                                    <p:animEffect transition="in" filter="randombar(horizontal)">
                                      <p:cBhvr>
                                        <p:cTn id="36" dur="500"/>
                                        <p:tgtEl>
                                          <p:spTgt spid="16">
                                            <p:txEl>
                                              <p:pRg st="4" end="4"/>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16">
                                            <p:txEl>
                                              <p:pRg st="5" end="5"/>
                                            </p:txEl>
                                          </p:spTgt>
                                        </p:tgtEl>
                                        <p:attrNameLst>
                                          <p:attrName>style.visibility</p:attrName>
                                        </p:attrNameLst>
                                      </p:cBhvr>
                                      <p:to>
                                        <p:strVal val="visible"/>
                                      </p:to>
                                    </p:set>
                                    <p:animEffect transition="in" filter="randombar(horizontal)">
                                      <p:cBhvr>
                                        <p:cTn id="39" dur="500"/>
                                        <p:tgtEl>
                                          <p:spTgt spid="16">
                                            <p:txEl>
                                              <p:pRg st="5" end="5"/>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16">
                                            <p:txEl>
                                              <p:pRg st="6" end="6"/>
                                            </p:txEl>
                                          </p:spTgt>
                                        </p:tgtEl>
                                        <p:attrNameLst>
                                          <p:attrName>style.visibility</p:attrName>
                                        </p:attrNameLst>
                                      </p:cBhvr>
                                      <p:to>
                                        <p:strVal val="visible"/>
                                      </p:to>
                                    </p:set>
                                    <p:animEffect transition="in" filter="randombar(horizontal)">
                                      <p:cBhvr>
                                        <p:cTn id="42" dur="500"/>
                                        <p:tgtEl>
                                          <p:spTgt spid="1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86FA1C-3F3A-A028-7C6D-A5DDC82E7683}"/>
              </a:ext>
            </a:extLst>
          </p:cNvPr>
          <p:cNvSpPr>
            <a:spLocks noGrp="1"/>
          </p:cNvSpPr>
          <p:nvPr>
            <p:ph type="title"/>
          </p:nvPr>
        </p:nvSpPr>
        <p:spPr/>
        <p:txBody>
          <a:bodyPr/>
          <a:lstStyle/>
          <a:p>
            <a:r>
              <a:rPr lang="de-AT" dirty="0"/>
              <a:t>Solarenergie</a:t>
            </a:r>
            <a:endParaRPr lang="de-DE" dirty="0"/>
          </a:p>
        </p:txBody>
      </p:sp>
      <p:sp>
        <p:nvSpPr>
          <p:cNvPr id="3" name="Inhaltsplatzhalter 2">
            <a:extLst>
              <a:ext uri="{FF2B5EF4-FFF2-40B4-BE49-F238E27FC236}">
                <a16:creationId xmlns:a16="http://schemas.microsoft.com/office/drawing/2014/main" id="{7909FA95-EA48-07F4-6BB3-F9C6C77FD063}"/>
              </a:ext>
            </a:extLst>
          </p:cNvPr>
          <p:cNvSpPr>
            <a:spLocks noGrp="1"/>
          </p:cNvSpPr>
          <p:nvPr>
            <p:ph sz="half" idx="1"/>
          </p:nvPr>
        </p:nvSpPr>
        <p:spPr/>
        <p:txBody>
          <a:bodyPr/>
          <a:lstStyle/>
          <a:p>
            <a:r>
              <a:rPr lang="de-AT" b="1" dirty="0"/>
              <a:t>Photovoltaik</a:t>
            </a:r>
          </a:p>
          <a:p>
            <a:pPr marL="285750" indent="-285750">
              <a:buFont typeface="Arial" panose="020B0604020202020204" pitchFamily="34" charset="0"/>
              <a:buChar char="•"/>
            </a:pPr>
            <a:r>
              <a:rPr lang="de-DE" dirty="0"/>
              <a:t>Umwandlung von Sonnenenergie in Strom</a:t>
            </a:r>
          </a:p>
          <a:p>
            <a:pPr marL="285750" indent="-285750">
              <a:buFont typeface="Arial" panose="020B0604020202020204" pitchFamily="34" charset="0"/>
              <a:buChar char="•"/>
            </a:pPr>
            <a:r>
              <a:rPr lang="de-DE" dirty="0"/>
              <a:t>Überschüssiger Strom kann ins Stromnetz eingespeist werden</a:t>
            </a:r>
          </a:p>
          <a:p>
            <a:endParaRPr lang="de-DE" dirty="0"/>
          </a:p>
          <a:p>
            <a:r>
              <a:rPr lang="de-AT" b="1" dirty="0"/>
              <a:t>Solarthermie</a:t>
            </a:r>
          </a:p>
          <a:p>
            <a:pPr marL="285750" indent="-285750">
              <a:buFont typeface="Arial" panose="020B0604020202020204" pitchFamily="34" charset="0"/>
              <a:buChar char="•"/>
            </a:pPr>
            <a:r>
              <a:rPr lang="de-DE" dirty="0"/>
              <a:t>Sonnenstrahlen werden Wärme umgewandelt</a:t>
            </a:r>
          </a:p>
          <a:p>
            <a:pPr marL="285750" indent="-285750">
              <a:buFont typeface="Arial" panose="020B0604020202020204" pitchFamily="34" charset="0"/>
              <a:buChar char="•"/>
            </a:pPr>
            <a:r>
              <a:rPr lang="de-DE" dirty="0"/>
              <a:t>Unterstützung von Heizungssystemen</a:t>
            </a:r>
          </a:p>
        </p:txBody>
      </p:sp>
      <p:pic>
        <p:nvPicPr>
          <p:cNvPr id="12" name="Inhaltsplatzhalter 11">
            <a:extLst>
              <a:ext uri="{FF2B5EF4-FFF2-40B4-BE49-F238E27FC236}">
                <a16:creationId xmlns:a16="http://schemas.microsoft.com/office/drawing/2014/main" id="{E8CFD414-21A1-AFDB-3574-8BB6A27158EB}"/>
              </a:ext>
            </a:extLst>
          </p:cNvPr>
          <p:cNvPicPr>
            <a:picLocks noGrp="1" noChangeAspect="1"/>
          </p:cNvPicPr>
          <p:nvPr>
            <p:ph sz="half" idx="2"/>
          </p:nvPr>
        </p:nvPicPr>
        <p:blipFill>
          <a:blip r:embed="rId3"/>
          <a:stretch>
            <a:fillRect/>
          </a:stretch>
        </p:blipFill>
        <p:spPr>
          <a:xfrm>
            <a:off x="4648200" y="1417370"/>
            <a:ext cx="4038600" cy="2691348"/>
          </a:xfrm>
          <a:prstGeom prst="rect">
            <a:avLst/>
          </a:prstGeom>
        </p:spPr>
      </p:pic>
      <p:sp>
        <p:nvSpPr>
          <p:cNvPr id="5" name="Datumsplatzhalter 4">
            <a:extLst>
              <a:ext uri="{FF2B5EF4-FFF2-40B4-BE49-F238E27FC236}">
                <a16:creationId xmlns:a16="http://schemas.microsoft.com/office/drawing/2014/main" id="{5FC01202-E6A5-4B4A-3C2F-DCEDD0DB5CE9}"/>
              </a:ext>
            </a:extLst>
          </p:cNvPr>
          <p:cNvSpPr>
            <a:spLocks noGrp="1"/>
          </p:cNvSpPr>
          <p:nvPr>
            <p:ph type="dt" sz="half" idx="10"/>
          </p:nvPr>
        </p:nvSpPr>
        <p:spPr/>
        <p:txBody>
          <a:bodyPr/>
          <a:lstStyle/>
          <a:p>
            <a:fld id="{D2F74BBD-E384-4E2C-A13D-A464FBE11045}" type="datetime1">
              <a:rPr lang="de-DE" smtClean="0"/>
              <a:t>25.02.2026</a:t>
            </a:fld>
            <a:endParaRPr lang="de-DE"/>
          </a:p>
        </p:txBody>
      </p:sp>
      <p:sp>
        <p:nvSpPr>
          <p:cNvPr id="6" name="Fußzeilenplatzhalter 5">
            <a:extLst>
              <a:ext uri="{FF2B5EF4-FFF2-40B4-BE49-F238E27FC236}">
                <a16:creationId xmlns:a16="http://schemas.microsoft.com/office/drawing/2014/main" id="{D848B614-FFC7-B4DE-4D4B-898CDC2CFF30}"/>
              </a:ext>
            </a:extLst>
          </p:cNvPr>
          <p:cNvSpPr>
            <a:spLocks noGrp="1"/>
          </p:cNvSpPr>
          <p:nvPr>
            <p:ph type="ftr" sz="quarter" idx="11"/>
          </p:nvPr>
        </p:nvSpPr>
        <p:spPr/>
        <p:txBody>
          <a:bodyPr/>
          <a:lstStyle/>
          <a:p>
            <a:r>
              <a:rPr lang="da-DK"/>
              <a:t>Erneuerbare Energiewirtschaft</a:t>
            </a:r>
            <a:endParaRPr lang="de-DE" dirty="0"/>
          </a:p>
        </p:txBody>
      </p:sp>
      <p:sp>
        <p:nvSpPr>
          <p:cNvPr id="7" name="Foliennummernplatzhalter 6">
            <a:extLst>
              <a:ext uri="{FF2B5EF4-FFF2-40B4-BE49-F238E27FC236}">
                <a16:creationId xmlns:a16="http://schemas.microsoft.com/office/drawing/2014/main" id="{02AEDA47-28DD-4672-C13B-29215B24FFE4}"/>
              </a:ext>
            </a:extLst>
          </p:cNvPr>
          <p:cNvSpPr>
            <a:spLocks noGrp="1"/>
          </p:cNvSpPr>
          <p:nvPr>
            <p:ph type="sldNum" sz="quarter" idx="12"/>
          </p:nvPr>
        </p:nvSpPr>
        <p:spPr/>
        <p:txBody>
          <a:bodyPr/>
          <a:lstStyle/>
          <a:p>
            <a:fld id="{9D26C6B8-7DF4-4F01-8878-A6272B56DAC3}" type="slidenum">
              <a:rPr lang="de-DE" smtClean="0"/>
              <a:pPr/>
              <a:t>4</a:t>
            </a:fld>
            <a:endParaRPr lang="de-DE"/>
          </a:p>
        </p:txBody>
      </p:sp>
      <p:sp>
        <p:nvSpPr>
          <p:cNvPr id="8" name="Textplatzhalter 7">
            <a:extLst>
              <a:ext uri="{FF2B5EF4-FFF2-40B4-BE49-F238E27FC236}">
                <a16:creationId xmlns:a16="http://schemas.microsoft.com/office/drawing/2014/main" id="{A14E5481-B32B-5296-480F-23D619CFEB83}"/>
              </a:ext>
            </a:extLst>
          </p:cNvPr>
          <p:cNvSpPr>
            <a:spLocks noGrp="1"/>
          </p:cNvSpPr>
          <p:nvPr>
            <p:ph type="body" sz="quarter" idx="13"/>
          </p:nvPr>
        </p:nvSpPr>
        <p:spPr/>
        <p:txBody>
          <a:bodyPr/>
          <a:lstStyle/>
          <a:p>
            <a:endParaRPr lang="de-DE"/>
          </a:p>
        </p:txBody>
      </p:sp>
      <p:sp>
        <p:nvSpPr>
          <p:cNvPr id="9" name="Textplatzhalter 8">
            <a:extLst>
              <a:ext uri="{FF2B5EF4-FFF2-40B4-BE49-F238E27FC236}">
                <a16:creationId xmlns:a16="http://schemas.microsoft.com/office/drawing/2014/main" id="{67B25D3C-2C42-2114-F1C7-0E39F3D04552}"/>
              </a:ext>
            </a:extLst>
          </p:cNvPr>
          <p:cNvSpPr>
            <a:spLocks noGrp="1"/>
          </p:cNvSpPr>
          <p:nvPr>
            <p:ph type="body" sz="quarter" idx="14"/>
          </p:nvPr>
        </p:nvSpPr>
        <p:spPr/>
        <p:txBody>
          <a:bodyPr/>
          <a:lstStyle/>
          <a:p>
            <a:endParaRPr lang="de-DE"/>
          </a:p>
        </p:txBody>
      </p:sp>
      <p:pic>
        <p:nvPicPr>
          <p:cNvPr id="10" name="Grafik 9">
            <a:extLst>
              <a:ext uri="{FF2B5EF4-FFF2-40B4-BE49-F238E27FC236}">
                <a16:creationId xmlns:a16="http://schemas.microsoft.com/office/drawing/2014/main" id="{87410C55-7F71-3411-F8AE-56EB3359B21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799400" y="-3026"/>
            <a:ext cx="1260000" cy="1260000"/>
          </a:xfrm>
          <a:prstGeom prst="rect">
            <a:avLst/>
          </a:prstGeom>
        </p:spPr>
      </p:pic>
      <p:sp>
        <p:nvSpPr>
          <p:cNvPr id="13" name="Textfeld 12">
            <a:extLst>
              <a:ext uri="{FF2B5EF4-FFF2-40B4-BE49-F238E27FC236}">
                <a16:creationId xmlns:a16="http://schemas.microsoft.com/office/drawing/2014/main" id="{3FEB2BDB-16B0-25F9-F700-A16BCF3BD054}"/>
              </a:ext>
            </a:extLst>
          </p:cNvPr>
          <p:cNvSpPr txBox="1"/>
          <p:nvPr/>
        </p:nvSpPr>
        <p:spPr>
          <a:xfrm>
            <a:off x="7884368" y="3841793"/>
            <a:ext cx="1309461" cy="276999"/>
          </a:xfrm>
          <a:prstGeom prst="rect">
            <a:avLst/>
          </a:prstGeom>
          <a:noFill/>
        </p:spPr>
        <p:txBody>
          <a:bodyPr wrap="square" rtlCol="0">
            <a:spAutoFit/>
          </a:bodyPr>
          <a:lstStyle/>
          <a:p>
            <a:r>
              <a:rPr lang="de-DE" sz="1200" dirty="0">
                <a:solidFill>
                  <a:schemeClr val="bg1"/>
                </a:solidFill>
              </a:rPr>
              <a:t>©</a:t>
            </a:r>
            <a:r>
              <a:rPr lang="de-DE" sz="1200" dirty="0" err="1">
                <a:solidFill>
                  <a:schemeClr val="bg1"/>
                </a:solidFill>
              </a:rPr>
              <a:t>pixabay</a:t>
            </a:r>
            <a:endParaRPr lang="de-DE" sz="1200" dirty="0">
              <a:solidFill>
                <a:schemeClr val="bg1"/>
              </a:solidFill>
            </a:endParaRPr>
          </a:p>
        </p:txBody>
      </p:sp>
    </p:spTree>
    <p:extLst>
      <p:ext uri="{BB962C8B-B14F-4D97-AF65-F5344CB8AC3E}">
        <p14:creationId xmlns:p14="http://schemas.microsoft.com/office/powerpoint/2010/main" val="330360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6C699B-9916-9F6E-D125-1697A2BBA93B}"/>
              </a:ext>
            </a:extLst>
          </p:cNvPr>
          <p:cNvSpPr>
            <a:spLocks noGrp="1"/>
          </p:cNvSpPr>
          <p:nvPr>
            <p:ph type="title"/>
          </p:nvPr>
        </p:nvSpPr>
        <p:spPr/>
        <p:txBody>
          <a:bodyPr/>
          <a:lstStyle/>
          <a:p>
            <a:r>
              <a:rPr lang="de-AT" dirty="0"/>
              <a:t>Solarstrom</a:t>
            </a:r>
            <a:endParaRPr lang="de-DE" dirty="0"/>
          </a:p>
        </p:txBody>
      </p:sp>
      <p:sp>
        <p:nvSpPr>
          <p:cNvPr id="3" name="Inhaltsplatzhalter 2">
            <a:extLst>
              <a:ext uri="{FF2B5EF4-FFF2-40B4-BE49-F238E27FC236}">
                <a16:creationId xmlns:a16="http://schemas.microsoft.com/office/drawing/2014/main" id="{F0F28F7A-DAE8-5626-8691-2B079993ED57}"/>
              </a:ext>
            </a:extLst>
          </p:cNvPr>
          <p:cNvSpPr>
            <a:spLocks noGrp="1"/>
          </p:cNvSpPr>
          <p:nvPr>
            <p:ph sz="half" idx="1"/>
          </p:nvPr>
        </p:nvSpPr>
        <p:spPr/>
        <p:txBody>
          <a:bodyPr/>
          <a:lstStyle/>
          <a:p>
            <a:r>
              <a:rPr lang="de-AT" b="1" dirty="0"/>
              <a:t>Weltweit</a:t>
            </a:r>
          </a:p>
          <a:p>
            <a:pPr marL="285750" indent="-285750">
              <a:buFont typeface="Arial" panose="020B0604020202020204" pitchFamily="34" charset="0"/>
              <a:buChar char="•"/>
            </a:pPr>
            <a:r>
              <a:rPr lang="de-AT" dirty="0"/>
              <a:t>Zählt zu den günstigsten Energieformen</a:t>
            </a:r>
          </a:p>
          <a:p>
            <a:pPr marL="285750" indent="-285750">
              <a:buFont typeface="Arial" panose="020B0604020202020204" pitchFamily="34" charset="0"/>
              <a:buChar char="•"/>
            </a:pPr>
            <a:r>
              <a:rPr lang="de-DE" dirty="0"/>
              <a:t>PV liefert mehr als 10 % des weltweiten Stromverbrauchs</a:t>
            </a:r>
          </a:p>
          <a:p>
            <a:pPr marL="285750" indent="-285750">
              <a:buFont typeface="Arial" panose="020B0604020202020204" pitchFamily="34" charset="0"/>
              <a:buChar char="•"/>
            </a:pPr>
            <a:r>
              <a:rPr lang="de-DE" dirty="0"/>
              <a:t>Boom in Asien (insbesondere China)</a:t>
            </a:r>
          </a:p>
          <a:p>
            <a:pPr marL="285750" indent="-285750">
              <a:buFont typeface="Arial" panose="020B0604020202020204" pitchFamily="34" charset="0"/>
              <a:buChar char="•"/>
            </a:pPr>
            <a:r>
              <a:rPr lang="de-DE" dirty="0"/>
              <a:t>PV-Leistung in 23 Länder mehr als 10 GW</a:t>
            </a:r>
          </a:p>
        </p:txBody>
      </p:sp>
      <p:sp>
        <p:nvSpPr>
          <p:cNvPr id="4" name="Inhaltsplatzhalter 3">
            <a:extLst>
              <a:ext uri="{FF2B5EF4-FFF2-40B4-BE49-F238E27FC236}">
                <a16:creationId xmlns:a16="http://schemas.microsoft.com/office/drawing/2014/main" id="{191BAB1E-01AB-D9A0-5744-6D48CDF0E488}"/>
              </a:ext>
            </a:extLst>
          </p:cNvPr>
          <p:cNvSpPr>
            <a:spLocks noGrp="1"/>
          </p:cNvSpPr>
          <p:nvPr>
            <p:ph sz="half" idx="2"/>
          </p:nvPr>
        </p:nvSpPr>
        <p:spPr/>
        <p:txBody>
          <a:bodyPr/>
          <a:lstStyle/>
          <a:p>
            <a:r>
              <a:rPr lang="de-AT" b="1" dirty="0"/>
              <a:t>Deutschland</a:t>
            </a:r>
          </a:p>
          <a:p>
            <a:pPr marL="285750" indent="-285750">
              <a:buFont typeface="Arial" panose="020B0604020202020204" pitchFamily="34" charset="0"/>
              <a:buChar char="•"/>
            </a:pPr>
            <a:r>
              <a:rPr lang="de-DE" dirty="0"/>
              <a:t>Nach Windkraft wichtigste erneuerbare  Energiequelle</a:t>
            </a:r>
          </a:p>
          <a:p>
            <a:pPr marL="285750" indent="-285750">
              <a:buFont typeface="Arial" panose="020B0604020202020204" pitchFamily="34" charset="0"/>
              <a:buChar char="•"/>
            </a:pPr>
            <a:r>
              <a:rPr lang="de-DE" dirty="0"/>
              <a:t>Anteil von PV an Stromerzeugung: 18,2 %</a:t>
            </a:r>
          </a:p>
          <a:p>
            <a:pPr marL="285750" indent="-285750">
              <a:buFont typeface="Arial" panose="020B0604020202020204" pitchFamily="34" charset="0"/>
              <a:buChar char="•"/>
            </a:pPr>
            <a:r>
              <a:rPr lang="de-DE" dirty="0"/>
              <a:t>Ca. 730.000 Balkonkraftwerken</a:t>
            </a:r>
          </a:p>
          <a:p>
            <a:pPr marL="285750" indent="-285750">
              <a:buFont typeface="Arial" panose="020B0604020202020204" pitchFamily="34" charset="0"/>
              <a:buChar char="•"/>
            </a:pPr>
            <a:r>
              <a:rPr lang="de-DE" dirty="0"/>
              <a:t>Ca. 104.500 Arbeitsplätze</a:t>
            </a:r>
          </a:p>
          <a:p>
            <a:pPr marL="285750" indent="-285750">
              <a:buFont typeface="Arial" panose="020B0604020202020204" pitchFamily="34" charset="0"/>
              <a:buChar char="•"/>
            </a:pPr>
            <a:endParaRPr lang="de-DE" dirty="0"/>
          </a:p>
        </p:txBody>
      </p:sp>
      <p:sp>
        <p:nvSpPr>
          <p:cNvPr id="5" name="Datumsplatzhalter 4">
            <a:extLst>
              <a:ext uri="{FF2B5EF4-FFF2-40B4-BE49-F238E27FC236}">
                <a16:creationId xmlns:a16="http://schemas.microsoft.com/office/drawing/2014/main" id="{34F8F791-333A-EB24-AEE6-3ED6EADABFAF}"/>
              </a:ext>
            </a:extLst>
          </p:cNvPr>
          <p:cNvSpPr>
            <a:spLocks noGrp="1"/>
          </p:cNvSpPr>
          <p:nvPr>
            <p:ph type="dt" sz="half" idx="10"/>
          </p:nvPr>
        </p:nvSpPr>
        <p:spPr/>
        <p:txBody>
          <a:bodyPr/>
          <a:lstStyle/>
          <a:p>
            <a:fld id="{D2F74BBD-E384-4E2C-A13D-A464FBE11045}" type="datetime1">
              <a:rPr lang="de-DE" smtClean="0"/>
              <a:t>25.02.2026</a:t>
            </a:fld>
            <a:endParaRPr lang="de-DE"/>
          </a:p>
        </p:txBody>
      </p:sp>
      <p:sp>
        <p:nvSpPr>
          <p:cNvPr id="6" name="Fußzeilenplatzhalter 5">
            <a:extLst>
              <a:ext uri="{FF2B5EF4-FFF2-40B4-BE49-F238E27FC236}">
                <a16:creationId xmlns:a16="http://schemas.microsoft.com/office/drawing/2014/main" id="{80C0906D-3BC7-4A74-CE79-8D5B266BBC9E}"/>
              </a:ext>
            </a:extLst>
          </p:cNvPr>
          <p:cNvSpPr>
            <a:spLocks noGrp="1"/>
          </p:cNvSpPr>
          <p:nvPr>
            <p:ph type="ftr" sz="quarter" idx="11"/>
          </p:nvPr>
        </p:nvSpPr>
        <p:spPr/>
        <p:txBody>
          <a:bodyPr/>
          <a:lstStyle/>
          <a:p>
            <a:r>
              <a:rPr lang="da-DK"/>
              <a:t>Erneuerbare Energiewirtschaft</a:t>
            </a:r>
            <a:endParaRPr lang="de-DE" dirty="0"/>
          </a:p>
        </p:txBody>
      </p:sp>
      <p:sp>
        <p:nvSpPr>
          <p:cNvPr id="7" name="Foliennummernplatzhalter 6">
            <a:extLst>
              <a:ext uri="{FF2B5EF4-FFF2-40B4-BE49-F238E27FC236}">
                <a16:creationId xmlns:a16="http://schemas.microsoft.com/office/drawing/2014/main" id="{9F7FD367-EE58-0C87-0F49-6EA840D4E4DB}"/>
              </a:ext>
            </a:extLst>
          </p:cNvPr>
          <p:cNvSpPr>
            <a:spLocks noGrp="1"/>
          </p:cNvSpPr>
          <p:nvPr>
            <p:ph type="sldNum" sz="quarter" idx="12"/>
          </p:nvPr>
        </p:nvSpPr>
        <p:spPr/>
        <p:txBody>
          <a:bodyPr/>
          <a:lstStyle/>
          <a:p>
            <a:fld id="{9D26C6B8-7DF4-4F01-8878-A6272B56DAC3}" type="slidenum">
              <a:rPr lang="de-DE" smtClean="0"/>
              <a:pPr/>
              <a:t>5</a:t>
            </a:fld>
            <a:endParaRPr lang="de-DE"/>
          </a:p>
        </p:txBody>
      </p:sp>
      <p:sp>
        <p:nvSpPr>
          <p:cNvPr id="8" name="Textplatzhalter 7">
            <a:extLst>
              <a:ext uri="{FF2B5EF4-FFF2-40B4-BE49-F238E27FC236}">
                <a16:creationId xmlns:a16="http://schemas.microsoft.com/office/drawing/2014/main" id="{FC7A9D63-69D4-CC0A-2378-8DC8B3EFC334}"/>
              </a:ext>
            </a:extLst>
          </p:cNvPr>
          <p:cNvSpPr>
            <a:spLocks noGrp="1"/>
          </p:cNvSpPr>
          <p:nvPr>
            <p:ph type="body" sz="quarter" idx="13"/>
          </p:nvPr>
        </p:nvSpPr>
        <p:spPr/>
        <p:txBody>
          <a:bodyPr/>
          <a:lstStyle/>
          <a:p>
            <a:endParaRPr lang="de-DE"/>
          </a:p>
        </p:txBody>
      </p:sp>
      <p:sp>
        <p:nvSpPr>
          <p:cNvPr id="9" name="Textplatzhalter 8">
            <a:extLst>
              <a:ext uri="{FF2B5EF4-FFF2-40B4-BE49-F238E27FC236}">
                <a16:creationId xmlns:a16="http://schemas.microsoft.com/office/drawing/2014/main" id="{146AA743-E3D4-6AC4-7C3F-5D74CDD63211}"/>
              </a:ext>
            </a:extLst>
          </p:cNvPr>
          <p:cNvSpPr>
            <a:spLocks noGrp="1"/>
          </p:cNvSpPr>
          <p:nvPr>
            <p:ph type="body" sz="quarter" idx="14"/>
          </p:nvPr>
        </p:nvSpPr>
        <p:spPr/>
        <p:txBody>
          <a:bodyPr/>
          <a:lstStyle/>
          <a:p>
            <a:endParaRPr lang="de-DE"/>
          </a:p>
        </p:txBody>
      </p:sp>
      <p:pic>
        <p:nvPicPr>
          <p:cNvPr id="10" name="Grafik 9">
            <a:extLst>
              <a:ext uri="{FF2B5EF4-FFF2-40B4-BE49-F238E27FC236}">
                <a16:creationId xmlns:a16="http://schemas.microsoft.com/office/drawing/2014/main" id="{C542B420-87BC-95D1-3136-3822B96729D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9400" y="-3026"/>
            <a:ext cx="1260000" cy="1260000"/>
          </a:xfrm>
          <a:prstGeom prst="rect">
            <a:avLst/>
          </a:prstGeom>
        </p:spPr>
      </p:pic>
      <p:sp>
        <p:nvSpPr>
          <p:cNvPr id="11" name="Textfeld 10">
            <a:extLst>
              <a:ext uri="{FF2B5EF4-FFF2-40B4-BE49-F238E27FC236}">
                <a16:creationId xmlns:a16="http://schemas.microsoft.com/office/drawing/2014/main" id="{C44EAF66-AF09-D139-0A60-64A022842FBB}"/>
              </a:ext>
            </a:extLst>
          </p:cNvPr>
          <p:cNvSpPr txBox="1"/>
          <p:nvPr/>
        </p:nvSpPr>
        <p:spPr>
          <a:xfrm>
            <a:off x="457200" y="3723878"/>
            <a:ext cx="8229600" cy="338554"/>
          </a:xfrm>
          <a:prstGeom prst="rect">
            <a:avLst/>
          </a:prstGeom>
          <a:noFill/>
        </p:spPr>
        <p:txBody>
          <a:bodyPr wrap="square" rtlCol="0">
            <a:spAutoFit/>
          </a:bodyPr>
          <a:lstStyle/>
          <a:p>
            <a:r>
              <a:rPr lang="de-DE" sz="1600" dirty="0">
                <a:solidFill>
                  <a:srgbClr val="FF0000"/>
                </a:solidFill>
              </a:rPr>
              <a:t>Prognose: Solarstrom wird bis 2050 zu einer Hauptquelle der weltweiten Stromversorgung.</a:t>
            </a:r>
          </a:p>
        </p:txBody>
      </p:sp>
    </p:spTree>
    <p:extLst>
      <p:ext uri="{BB962C8B-B14F-4D97-AF65-F5344CB8AC3E}">
        <p14:creationId xmlns:p14="http://schemas.microsoft.com/office/powerpoint/2010/main" val="367366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0" dur="500"/>
                                        <p:tgtEl>
                                          <p:spTgt spid="3">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3" dur="500"/>
                                        <p:tgtEl>
                                          <p:spTgt spid="3">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1" dur="500"/>
                                        <p:tgtEl>
                                          <p:spTgt spid="4">
                                            <p:txEl>
                                              <p:pRg st="1" end="1"/>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4" dur="500"/>
                                        <p:tgtEl>
                                          <p:spTgt spid="4">
                                            <p:txEl>
                                              <p:pRg st="2" end="2"/>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7" dur="500"/>
                                        <p:tgtEl>
                                          <p:spTgt spid="4">
                                            <p:txEl>
                                              <p:pRg st="3" end="3"/>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952DA0DC-FD0D-41D6-2F85-26EA4627779A}"/>
              </a:ext>
            </a:extLst>
          </p:cNvPr>
          <p:cNvSpPr>
            <a:spLocks noGrp="1"/>
          </p:cNvSpPr>
          <p:nvPr>
            <p:ph type="title"/>
          </p:nvPr>
        </p:nvSpPr>
        <p:spPr/>
        <p:txBody>
          <a:bodyPr/>
          <a:lstStyle/>
          <a:p>
            <a:r>
              <a:rPr lang="de-AT" dirty="0"/>
              <a:t>Solarthermie</a:t>
            </a:r>
            <a:endParaRPr lang="de-DE" dirty="0"/>
          </a:p>
        </p:txBody>
      </p:sp>
      <p:sp>
        <p:nvSpPr>
          <p:cNvPr id="7" name="Inhaltsplatzhalter 6">
            <a:extLst>
              <a:ext uri="{FF2B5EF4-FFF2-40B4-BE49-F238E27FC236}">
                <a16:creationId xmlns:a16="http://schemas.microsoft.com/office/drawing/2014/main" id="{8A32BFDA-D0D7-2359-2F44-6DF24A599516}"/>
              </a:ext>
            </a:extLst>
          </p:cNvPr>
          <p:cNvSpPr>
            <a:spLocks noGrp="1"/>
          </p:cNvSpPr>
          <p:nvPr>
            <p:ph sz="half" idx="1"/>
          </p:nvPr>
        </p:nvSpPr>
        <p:spPr/>
        <p:txBody>
          <a:bodyPr/>
          <a:lstStyle/>
          <a:p>
            <a:r>
              <a:rPr lang="de-AT" b="1" dirty="0"/>
              <a:t>Weltweit</a:t>
            </a:r>
          </a:p>
          <a:p>
            <a:pPr marL="285750" indent="-285750">
              <a:buFont typeface="Arial" panose="020B0604020202020204" pitchFamily="34" charset="0"/>
              <a:buChar char="•"/>
            </a:pPr>
            <a:r>
              <a:rPr lang="de-DE" dirty="0"/>
              <a:t>Dominierendes Anwendungsfeld: Warmwasserbereitung und Raumheizung</a:t>
            </a:r>
          </a:p>
          <a:p>
            <a:pPr marL="285750" indent="-285750">
              <a:buFont typeface="Arial" panose="020B0604020202020204" pitchFamily="34" charset="0"/>
              <a:buChar char="•"/>
            </a:pPr>
            <a:r>
              <a:rPr lang="de-DE" dirty="0"/>
              <a:t>Zunahme bei Industrie- und Fernwärmeunternehmen</a:t>
            </a:r>
          </a:p>
          <a:p>
            <a:pPr marL="285750" indent="-285750">
              <a:buFont typeface="Arial" panose="020B0604020202020204" pitchFamily="34" charset="0"/>
              <a:buChar char="•"/>
            </a:pPr>
            <a:r>
              <a:rPr lang="de-DE" dirty="0"/>
              <a:t>346 Städte haben Solarenergie in ihre Fernwärmenetze integriert</a:t>
            </a:r>
          </a:p>
          <a:p>
            <a:pPr marL="285750" indent="-285750">
              <a:buFont typeface="Arial" panose="020B0604020202020204" pitchFamily="34" charset="0"/>
              <a:buChar char="•"/>
            </a:pPr>
            <a:r>
              <a:rPr lang="de-DE" dirty="0"/>
              <a:t>China dominiert den Markt für Solarwärme</a:t>
            </a:r>
          </a:p>
          <a:p>
            <a:endParaRPr lang="de-DE" dirty="0"/>
          </a:p>
        </p:txBody>
      </p:sp>
      <p:sp>
        <p:nvSpPr>
          <p:cNvPr id="8" name="Inhaltsplatzhalter 7">
            <a:extLst>
              <a:ext uri="{FF2B5EF4-FFF2-40B4-BE49-F238E27FC236}">
                <a16:creationId xmlns:a16="http://schemas.microsoft.com/office/drawing/2014/main" id="{C535625B-9858-0B16-E982-5D1F31F22FD1}"/>
              </a:ext>
            </a:extLst>
          </p:cNvPr>
          <p:cNvSpPr>
            <a:spLocks noGrp="1"/>
          </p:cNvSpPr>
          <p:nvPr>
            <p:ph sz="half" idx="2"/>
          </p:nvPr>
        </p:nvSpPr>
        <p:spPr/>
        <p:txBody>
          <a:bodyPr/>
          <a:lstStyle/>
          <a:p>
            <a:r>
              <a:rPr lang="de-AT" b="1" dirty="0"/>
              <a:t>Deutschland</a:t>
            </a:r>
          </a:p>
          <a:p>
            <a:pPr marL="285750" indent="-285750">
              <a:buFont typeface="Arial" panose="020B0604020202020204" pitchFamily="34" charset="0"/>
              <a:buChar char="•"/>
            </a:pPr>
            <a:r>
              <a:rPr lang="de-AT" dirty="0"/>
              <a:t>Überwiegend private Haushalte</a:t>
            </a:r>
          </a:p>
          <a:p>
            <a:pPr marL="285750" indent="-285750">
              <a:buFont typeface="Arial" panose="020B0604020202020204" pitchFamily="34" charset="0"/>
              <a:buChar char="•"/>
            </a:pPr>
            <a:r>
              <a:rPr lang="de-DE" dirty="0"/>
              <a:t>Zunahme von solarer Fernwärme</a:t>
            </a:r>
          </a:p>
          <a:p>
            <a:pPr marL="285750" indent="-285750">
              <a:buFont typeface="Arial" panose="020B0604020202020204" pitchFamily="34" charset="0"/>
              <a:buChar char="•"/>
            </a:pPr>
            <a:r>
              <a:rPr lang="de-DE" dirty="0"/>
              <a:t>Leipzig: größte Solarthermieanlage</a:t>
            </a:r>
          </a:p>
        </p:txBody>
      </p:sp>
      <p:sp>
        <p:nvSpPr>
          <p:cNvPr id="3" name="Datumsplatzhalter 2"/>
          <p:cNvSpPr>
            <a:spLocks noGrp="1"/>
          </p:cNvSpPr>
          <p:nvPr>
            <p:ph type="dt" sz="half" idx="10"/>
          </p:nvPr>
        </p:nvSpPr>
        <p:spPr/>
        <p:txBody>
          <a:bodyPr/>
          <a:lstStyle/>
          <a:p>
            <a:fld id="{F9157B47-FC7C-4299-BE21-715B06BA13DE}" type="datetime1">
              <a:rPr lang="de-DE" smtClean="0"/>
              <a:t>25.02.2026</a:t>
            </a:fld>
            <a:endParaRPr lang="de-DE" dirty="0"/>
          </a:p>
        </p:txBody>
      </p:sp>
      <p:sp>
        <p:nvSpPr>
          <p:cNvPr id="4" name="Fußzeilenplatzhalter 3"/>
          <p:cNvSpPr>
            <a:spLocks noGrp="1"/>
          </p:cNvSpPr>
          <p:nvPr>
            <p:ph type="ftr" sz="quarter" idx="11"/>
          </p:nvPr>
        </p:nvSpPr>
        <p:spPr/>
        <p:txBody>
          <a:bodyPr/>
          <a:lstStyle/>
          <a:p>
            <a:r>
              <a:rPr lang="da-DK"/>
              <a:t>Erneuerbare Energiewirtschaft</a:t>
            </a:r>
            <a:endParaRPr lang="de-DE" dirty="0"/>
          </a:p>
        </p:txBody>
      </p:sp>
      <p:sp>
        <p:nvSpPr>
          <p:cNvPr id="5" name="Foliennummernplatzhalter 4"/>
          <p:cNvSpPr>
            <a:spLocks noGrp="1"/>
          </p:cNvSpPr>
          <p:nvPr>
            <p:ph type="sldNum" sz="quarter" idx="12"/>
          </p:nvPr>
        </p:nvSpPr>
        <p:spPr/>
        <p:txBody>
          <a:bodyPr/>
          <a:lstStyle/>
          <a:p>
            <a:fld id="{9D26C6B8-7DF4-4F01-8878-A6272B56DAC3}" type="slidenum">
              <a:rPr lang="de-DE" smtClean="0"/>
              <a:pPr/>
              <a:t>6</a:t>
            </a:fld>
            <a:endParaRPr lang="de-DE"/>
          </a:p>
        </p:txBody>
      </p:sp>
      <p:sp>
        <p:nvSpPr>
          <p:cNvPr id="9" name="Textplatzhalter 8">
            <a:extLst>
              <a:ext uri="{FF2B5EF4-FFF2-40B4-BE49-F238E27FC236}">
                <a16:creationId xmlns:a16="http://schemas.microsoft.com/office/drawing/2014/main" id="{3CF3AF06-E490-6485-61DC-4A541683A68C}"/>
              </a:ext>
            </a:extLst>
          </p:cNvPr>
          <p:cNvSpPr>
            <a:spLocks noGrp="1"/>
          </p:cNvSpPr>
          <p:nvPr>
            <p:ph type="body" sz="quarter" idx="13"/>
          </p:nvPr>
        </p:nvSpPr>
        <p:spPr/>
        <p:txBody>
          <a:bodyPr/>
          <a:lstStyle/>
          <a:p>
            <a:endParaRPr lang="de-DE"/>
          </a:p>
        </p:txBody>
      </p:sp>
      <p:sp>
        <p:nvSpPr>
          <p:cNvPr id="10" name="Textplatzhalter 9">
            <a:extLst>
              <a:ext uri="{FF2B5EF4-FFF2-40B4-BE49-F238E27FC236}">
                <a16:creationId xmlns:a16="http://schemas.microsoft.com/office/drawing/2014/main" id="{BF9501F8-C8A1-AB8A-A9A3-CFF66F578081}"/>
              </a:ext>
            </a:extLst>
          </p:cNvPr>
          <p:cNvSpPr>
            <a:spLocks noGrp="1"/>
          </p:cNvSpPr>
          <p:nvPr>
            <p:ph type="body" sz="quarter" idx="14"/>
          </p:nvPr>
        </p:nvSpPr>
        <p:spPr/>
        <p:txBody>
          <a:bodyPr/>
          <a:lstStyle/>
          <a:p>
            <a:endParaRPr lang="de-DE"/>
          </a:p>
        </p:txBody>
      </p:sp>
      <p:pic>
        <p:nvPicPr>
          <p:cNvPr id="2" name="Grafik 1">
            <a:extLst>
              <a:ext uri="{FF2B5EF4-FFF2-40B4-BE49-F238E27FC236}">
                <a16:creationId xmlns:a16="http://schemas.microsoft.com/office/drawing/2014/main" id="{0235DDED-3263-75C7-FAC5-96B7C1FE010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9400" y="-3026"/>
            <a:ext cx="1260000" cy="1260000"/>
          </a:xfrm>
          <a:prstGeom prst="rect">
            <a:avLst/>
          </a:prstGeom>
        </p:spPr>
      </p:pic>
      <p:sp>
        <p:nvSpPr>
          <p:cNvPr id="11" name="Textfeld 10">
            <a:extLst>
              <a:ext uri="{FF2B5EF4-FFF2-40B4-BE49-F238E27FC236}">
                <a16:creationId xmlns:a16="http://schemas.microsoft.com/office/drawing/2014/main" id="{A7FBA96B-EFA0-190C-90EF-298E531EC5F4}"/>
              </a:ext>
            </a:extLst>
          </p:cNvPr>
          <p:cNvSpPr txBox="1"/>
          <p:nvPr/>
        </p:nvSpPr>
        <p:spPr>
          <a:xfrm>
            <a:off x="457200" y="3723878"/>
            <a:ext cx="8229600" cy="584775"/>
          </a:xfrm>
          <a:prstGeom prst="rect">
            <a:avLst/>
          </a:prstGeom>
          <a:noFill/>
        </p:spPr>
        <p:txBody>
          <a:bodyPr wrap="square" rtlCol="0">
            <a:spAutoFit/>
          </a:bodyPr>
          <a:lstStyle/>
          <a:p>
            <a:r>
              <a:rPr lang="de-DE" sz="1600" dirty="0">
                <a:solidFill>
                  <a:srgbClr val="FF0000"/>
                </a:solidFill>
              </a:rPr>
              <a:t>Potenzial: Bis 2050 kann die Solarthermie ein zentraler Baustein für eine klimaneutrale Wärmeversorgung sein.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7" dur="500"/>
                                        <p:tgtEl>
                                          <p:spTgt spid="7">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0" dur="500"/>
                                        <p:tgtEl>
                                          <p:spTgt spid="7">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randombar(horizontal)">
                                      <p:cBhvr>
                                        <p:cTn id="13" dur="500"/>
                                        <p:tgtEl>
                                          <p:spTgt spid="7">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randombar(horizontal)">
                                      <p:cBhvr>
                                        <p:cTn id="16" dur="500"/>
                                        <p:tgtEl>
                                          <p:spTgt spid="7">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1" dur="500"/>
                                        <p:tgtEl>
                                          <p:spTgt spid="8">
                                            <p:txEl>
                                              <p:pRg st="1" end="1"/>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4" dur="500"/>
                                        <p:tgtEl>
                                          <p:spTgt spid="8">
                                            <p:txEl>
                                              <p:pRg st="2" end="2"/>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randombar(horizontal)">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9D90C1-0C78-BEC3-17E2-927345EF25F3}"/>
              </a:ext>
            </a:extLst>
          </p:cNvPr>
          <p:cNvSpPr>
            <a:spLocks noGrp="1"/>
          </p:cNvSpPr>
          <p:nvPr>
            <p:ph type="title"/>
          </p:nvPr>
        </p:nvSpPr>
        <p:spPr/>
        <p:txBody>
          <a:bodyPr/>
          <a:lstStyle/>
          <a:p>
            <a:r>
              <a:rPr lang="de-AT" dirty="0"/>
              <a:t>Anwendung Solarkocher</a:t>
            </a:r>
            <a:endParaRPr lang="de-DE" dirty="0"/>
          </a:p>
        </p:txBody>
      </p:sp>
      <p:sp>
        <p:nvSpPr>
          <p:cNvPr id="3" name="Inhaltsplatzhalter 2">
            <a:extLst>
              <a:ext uri="{FF2B5EF4-FFF2-40B4-BE49-F238E27FC236}">
                <a16:creationId xmlns:a16="http://schemas.microsoft.com/office/drawing/2014/main" id="{B1F57268-4CD2-66FE-CE83-2E15B006D5D7}"/>
              </a:ext>
            </a:extLst>
          </p:cNvPr>
          <p:cNvSpPr>
            <a:spLocks noGrp="1"/>
          </p:cNvSpPr>
          <p:nvPr>
            <p:ph sz="half" idx="1"/>
          </p:nvPr>
        </p:nvSpPr>
        <p:spPr>
          <a:xfrm>
            <a:off x="457200" y="1080000"/>
            <a:ext cx="4038600" cy="3366000"/>
          </a:xfrm>
        </p:spPr>
        <p:txBody>
          <a:bodyPr/>
          <a:lstStyle/>
          <a:p>
            <a:r>
              <a:rPr lang="de-AT" b="1" dirty="0"/>
              <a:t>Weltweit</a:t>
            </a:r>
          </a:p>
          <a:p>
            <a:pPr marL="285750" indent="-285750">
              <a:buFont typeface="Arial" panose="020B0604020202020204" pitchFamily="34" charset="0"/>
              <a:buChar char="•"/>
            </a:pPr>
            <a:r>
              <a:rPr lang="de-DE" dirty="0"/>
              <a:t>Einsatz in afrikanischen und asiatischen Ländern</a:t>
            </a:r>
          </a:p>
          <a:p>
            <a:pPr marL="285750" indent="-285750">
              <a:buFont typeface="Arial" panose="020B0604020202020204" pitchFamily="34" charset="0"/>
              <a:buChar char="•"/>
            </a:pPr>
            <a:r>
              <a:rPr lang="de-DE" dirty="0"/>
              <a:t>Reduktion der Holzabhängigkeit</a:t>
            </a:r>
          </a:p>
          <a:p>
            <a:pPr marL="285750" indent="-285750">
              <a:buFont typeface="Arial" panose="020B0604020202020204" pitchFamily="34" charset="0"/>
              <a:buChar char="•"/>
            </a:pPr>
            <a:r>
              <a:rPr lang="de-DE" dirty="0"/>
              <a:t>Verbesserung der Lebensqualität</a:t>
            </a:r>
          </a:p>
          <a:p>
            <a:pPr marL="285750" indent="-285750">
              <a:buFont typeface="Arial" panose="020B0604020202020204" pitchFamily="34" charset="0"/>
              <a:buChar char="•"/>
            </a:pPr>
            <a:r>
              <a:rPr lang="de-DE" dirty="0"/>
              <a:t>Größte Solarküche kann für bis zu 18.000 Personen kochen</a:t>
            </a:r>
          </a:p>
          <a:p>
            <a:pPr marL="285750" indent="-285750">
              <a:buFont typeface="Arial" panose="020B0604020202020204" pitchFamily="34" charset="0"/>
              <a:buChar char="•"/>
            </a:pPr>
            <a:r>
              <a:rPr lang="de-DE" dirty="0"/>
              <a:t>Teilweise auch gewerbliche Nutzung</a:t>
            </a:r>
          </a:p>
          <a:p>
            <a:endParaRPr lang="de-DE" dirty="0"/>
          </a:p>
          <a:p>
            <a:r>
              <a:rPr lang="de-DE" b="1" dirty="0"/>
              <a:t>Deutschland</a:t>
            </a:r>
          </a:p>
          <a:p>
            <a:pPr marL="285750" indent="-285750">
              <a:buFont typeface="Arial" panose="020B0604020202020204" pitchFamily="34" charset="0"/>
              <a:buChar char="•"/>
            </a:pPr>
            <a:r>
              <a:rPr lang="de-DE" dirty="0"/>
              <a:t>Einsatz in der Freizeit/beim Camping</a:t>
            </a:r>
          </a:p>
        </p:txBody>
      </p:sp>
      <p:pic>
        <p:nvPicPr>
          <p:cNvPr id="12" name="Inhaltsplatzhalter 11" descr="Ein Bild, das Gras, draußen, Pflanze, Himmel enthält.&#10;&#10;KI-generierte Inhalte können fehlerhaft sein.">
            <a:extLst>
              <a:ext uri="{FF2B5EF4-FFF2-40B4-BE49-F238E27FC236}">
                <a16:creationId xmlns:a16="http://schemas.microsoft.com/office/drawing/2014/main" id="{BE221D5D-D04B-B660-2D08-B79901BEA963}"/>
              </a:ext>
            </a:extLst>
          </p:cNvPr>
          <p:cNvPicPr>
            <a:picLocks noGrp="1" noChangeAspect="1"/>
          </p:cNvPicPr>
          <p:nvPr>
            <p:ph sz="half" idx="2"/>
          </p:nvPr>
        </p:nvPicPr>
        <p:blipFill>
          <a:blip r:embed="rId3"/>
          <a:srcRect l="28673"/>
          <a:stretch>
            <a:fillRect/>
          </a:stretch>
        </p:blipFill>
        <p:spPr>
          <a:xfrm>
            <a:off x="4647600" y="1080000"/>
            <a:ext cx="4039200" cy="3185422"/>
          </a:xfrm>
          <a:prstGeom prst="rect">
            <a:avLst/>
          </a:prstGeom>
        </p:spPr>
      </p:pic>
      <p:sp>
        <p:nvSpPr>
          <p:cNvPr id="5" name="Datumsplatzhalter 4">
            <a:extLst>
              <a:ext uri="{FF2B5EF4-FFF2-40B4-BE49-F238E27FC236}">
                <a16:creationId xmlns:a16="http://schemas.microsoft.com/office/drawing/2014/main" id="{1AB748FB-2E46-59D5-5397-D299DBC89F23}"/>
              </a:ext>
            </a:extLst>
          </p:cNvPr>
          <p:cNvSpPr>
            <a:spLocks noGrp="1"/>
          </p:cNvSpPr>
          <p:nvPr>
            <p:ph type="dt" sz="half" idx="10"/>
          </p:nvPr>
        </p:nvSpPr>
        <p:spPr/>
        <p:txBody>
          <a:bodyPr/>
          <a:lstStyle/>
          <a:p>
            <a:fld id="{D2F74BBD-E384-4E2C-A13D-A464FBE11045}" type="datetime1">
              <a:rPr lang="de-DE" smtClean="0"/>
              <a:t>25.02.2026</a:t>
            </a:fld>
            <a:endParaRPr lang="de-DE"/>
          </a:p>
        </p:txBody>
      </p:sp>
      <p:sp>
        <p:nvSpPr>
          <p:cNvPr id="6" name="Fußzeilenplatzhalter 5">
            <a:extLst>
              <a:ext uri="{FF2B5EF4-FFF2-40B4-BE49-F238E27FC236}">
                <a16:creationId xmlns:a16="http://schemas.microsoft.com/office/drawing/2014/main" id="{0BA4460A-84FB-71EF-70C5-C058E4F1F42F}"/>
              </a:ext>
            </a:extLst>
          </p:cNvPr>
          <p:cNvSpPr>
            <a:spLocks noGrp="1"/>
          </p:cNvSpPr>
          <p:nvPr>
            <p:ph type="ftr" sz="quarter" idx="11"/>
          </p:nvPr>
        </p:nvSpPr>
        <p:spPr/>
        <p:txBody>
          <a:bodyPr/>
          <a:lstStyle/>
          <a:p>
            <a:r>
              <a:rPr lang="da-DK"/>
              <a:t>Erneuerbare Energiewirtschaft</a:t>
            </a:r>
            <a:endParaRPr lang="de-DE" dirty="0"/>
          </a:p>
        </p:txBody>
      </p:sp>
      <p:sp>
        <p:nvSpPr>
          <p:cNvPr id="7" name="Foliennummernplatzhalter 6">
            <a:extLst>
              <a:ext uri="{FF2B5EF4-FFF2-40B4-BE49-F238E27FC236}">
                <a16:creationId xmlns:a16="http://schemas.microsoft.com/office/drawing/2014/main" id="{2061AA50-AC3E-9EF9-7A1F-9B14489DC70E}"/>
              </a:ext>
            </a:extLst>
          </p:cNvPr>
          <p:cNvSpPr>
            <a:spLocks noGrp="1"/>
          </p:cNvSpPr>
          <p:nvPr>
            <p:ph type="sldNum" sz="quarter" idx="12"/>
          </p:nvPr>
        </p:nvSpPr>
        <p:spPr/>
        <p:txBody>
          <a:bodyPr/>
          <a:lstStyle/>
          <a:p>
            <a:fld id="{9D26C6B8-7DF4-4F01-8878-A6272B56DAC3}" type="slidenum">
              <a:rPr lang="de-DE" smtClean="0"/>
              <a:pPr/>
              <a:t>7</a:t>
            </a:fld>
            <a:endParaRPr lang="de-DE"/>
          </a:p>
        </p:txBody>
      </p:sp>
      <p:sp>
        <p:nvSpPr>
          <p:cNvPr id="9" name="Textplatzhalter 8">
            <a:extLst>
              <a:ext uri="{FF2B5EF4-FFF2-40B4-BE49-F238E27FC236}">
                <a16:creationId xmlns:a16="http://schemas.microsoft.com/office/drawing/2014/main" id="{7B0D2A1B-42FD-5FDE-9FAF-3A9EFD43D9ED}"/>
              </a:ext>
            </a:extLst>
          </p:cNvPr>
          <p:cNvSpPr>
            <a:spLocks noGrp="1"/>
          </p:cNvSpPr>
          <p:nvPr>
            <p:ph type="body" sz="quarter" idx="14"/>
          </p:nvPr>
        </p:nvSpPr>
        <p:spPr/>
        <p:txBody>
          <a:bodyPr/>
          <a:lstStyle/>
          <a:p>
            <a:endParaRPr lang="de-DE"/>
          </a:p>
        </p:txBody>
      </p:sp>
      <p:pic>
        <p:nvPicPr>
          <p:cNvPr id="10" name="Grafik 9">
            <a:extLst>
              <a:ext uri="{FF2B5EF4-FFF2-40B4-BE49-F238E27FC236}">
                <a16:creationId xmlns:a16="http://schemas.microsoft.com/office/drawing/2014/main" id="{79A3316C-4682-9617-F609-43BB362B3B8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799400" y="-3026"/>
            <a:ext cx="1260000" cy="1260000"/>
          </a:xfrm>
          <a:prstGeom prst="rect">
            <a:avLst/>
          </a:prstGeom>
        </p:spPr>
      </p:pic>
      <p:sp>
        <p:nvSpPr>
          <p:cNvPr id="13" name="Textfeld 12">
            <a:extLst>
              <a:ext uri="{FF2B5EF4-FFF2-40B4-BE49-F238E27FC236}">
                <a16:creationId xmlns:a16="http://schemas.microsoft.com/office/drawing/2014/main" id="{7E2AE3E2-715D-B668-45EE-F4F0FC8D5A66}"/>
              </a:ext>
            </a:extLst>
          </p:cNvPr>
          <p:cNvSpPr txBox="1"/>
          <p:nvPr/>
        </p:nvSpPr>
        <p:spPr>
          <a:xfrm>
            <a:off x="7834539" y="3999709"/>
            <a:ext cx="1309461" cy="276999"/>
          </a:xfrm>
          <a:prstGeom prst="rect">
            <a:avLst/>
          </a:prstGeom>
          <a:noFill/>
        </p:spPr>
        <p:txBody>
          <a:bodyPr wrap="square" rtlCol="0">
            <a:spAutoFit/>
          </a:bodyPr>
          <a:lstStyle/>
          <a:p>
            <a:r>
              <a:rPr lang="de-DE" sz="1200" dirty="0">
                <a:solidFill>
                  <a:schemeClr val="bg1"/>
                </a:solidFill>
              </a:rPr>
              <a:t>©</a:t>
            </a:r>
            <a:r>
              <a:rPr lang="de-DE" sz="1200" dirty="0" err="1">
                <a:solidFill>
                  <a:schemeClr val="bg1"/>
                </a:solidFill>
              </a:rPr>
              <a:t>pixabay</a:t>
            </a:r>
            <a:endParaRPr lang="de-DE" sz="1200" dirty="0">
              <a:solidFill>
                <a:schemeClr val="bg1"/>
              </a:solidFill>
            </a:endParaRPr>
          </a:p>
        </p:txBody>
      </p:sp>
    </p:spTree>
    <p:extLst>
      <p:ext uri="{BB962C8B-B14F-4D97-AF65-F5344CB8AC3E}">
        <p14:creationId xmlns:p14="http://schemas.microsoft.com/office/powerpoint/2010/main" val="389492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0" dur="500"/>
                                        <p:tgtEl>
                                          <p:spTgt spid="3">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3" dur="500"/>
                                        <p:tgtEl>
                                          <p:spTgt spid="3">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6" dur="500"/>
                                        <p:tgtEl>
                                          <p:spTgt spid="3">
                                            <p:txEl>
                                              <p:pRg st="4" end="4"/>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randombar(horizontal)">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3DDCAD-F77B-5C1D-43E2-1F4E2172BA8D}"/>
              </a:ext>
            </a:extLst>
          </p:cNvPr>
          <p:cNvSpPr>
            <a:spLocks noGrp="1"/>
          </p:cNvSpPr>
          <p:nvPr>
            <p:ph type="title"/>
          </p:nvPr>
        </p:nvSpPr>
        <p:spPr/>
        <p:txBody>
          <a:bodyPr/>
          <a:lstStyle/>
          <a:p>
            <a:r>
              <a:rPr lang="de-AT" dirty="0"/>
              <a:t>Bau eines </a:t>
            </a:r>
            <a:r>
              <a:rPr lang="de-AT" dirty="0" err="1"/>
              <a:t>Parabol</a:t>
            </a:r>
            <a:r>
              <a:rPr lang="de-AT" dirty="0"/>
              <a:t>-Solarkochers</a:t>
            </a:r>
            <a:endParaRPr lang="de-DE" dirty="0"/>
          </a:p>
        </p:txBody>
      </p:sp>
      <p:sp>
        <p:nvSpPr>
          <p:cNvPr id="3" name="Inhaltsplatzhalter 2">
            <a:extLst>
              <a:ext uri="{FF2B5EF4-FFF2-40B4-BE49-F238E27FC236}">
                <a16:creationId xmlns:a16="http://schemas.microsoft.com/office/drawing/2014/main" id="{C542AA70-4616-5C38-326A-08C08699C848}"/>
              </a:ext>
            </a:extLst>
          </p:cNvPr>
          <p:cNvSpPr>
            <a:spLocks noGrp="1"/>
          </p:cNvSpPr>
          <p:nvPr>
            <p:ph sz="half" idx="1"/>
          </p:nvPr>
        </p:nvSpPr>
        <p:spPr/>
        <p:txBody>
          <a:bodyPr/>
          <a:lstStyle/>
          <a:p>
            <a:r>
              <a:rPr lang="de-AT" b="1" dirty="0"/>
              <a:t>Material:</a:t>
            </a:r>
          </a:p>
          <a:p>
            <a:pPr marL="285750" indent="-285750">
              <a:buFont typeface="Arial" panose="020B0604020202020204" pitchFamily="34" charset="0"/>
              <a:buChar char="•"/>
            </a:pPr>
            <a:r>
              <a:rPr lang="de-DE" dirty="0"/>
              <a:t>Großer Pappkarton oder stabile Kartonplatte</a:t>
            </a:r>
          </a:p>
          <a:p>
            <a:pPr marL="285750" indent="-285750">
              <a:buFont typeface="Arial" panose="020B0604020202020204" pitchFamily="34" charset="0"/>
              <a:buChar char="•"/>
            </a:pPr>
            <a:r>
              <a:rPr lang="de-DE" dirty="0"/>
              <a:t>Viele kleine Stücke Alufolie</a:t>
            </a:r>
          </a:p>
          <a:p>
            <a:pPr marL="285750" indent="-285750">
              <a:buFont typeface="Arial" panose="020B0604020202020204" pitchFamily="34" charset="0"/>
              <a:buChar char="•"/>
            </a:pPr>
            <a:r>
              <a:rPr lang="de-DE" dirty="0"/>
              <a:t>Klebstoff</a:t>
            </a:r>
          </a:p>
          <a:p>
            <a:pPr marL="285750" indent="-285750">
              <a:buFont typeface="Arial" panose="020B0604020202020204" pitchFamily="34" charset="0"/>
              <a:buChar char="•"/>
            </a:pPr>
            <a:r>
              <a:rPr lang="de-DE" dirty="0"/>
              <a:t>Schwarzer kleiner Topf oder Metallschale</a:t>
            </a:r>
          </a:p>
          <a:p>
            <a:pPr marL="285750" indent="-285750">
              <a:buFont typeface="Arial" panose="020B0604020202020204" pitchFamily="34" charset="0"/>
              <a:buChar char="•"/>
            </a:pPr>
            <a:endParaRPr lang="de-DE" dirty="0"/>
          </a:p>
        </p:txBody>
      </p:sp>
      <p:sp>
        <p:nvSpPr>
          <p:cNvPr id="4" name="Inhaltsplatzhalter 3">
            <a:extLst>
              <a:ext uri="{FF2B5EF4-FFF2-40B4-BE49-F238E27FC236}">
                <a16:creationId xmlns:a16="http://schemas.microsoft.com/office/drawing/2014/main" id="{1F529FC3-9672-CF4C-B528-803A634BB268}"/>
              </a:ext>
            </a:extLst>
          </p:cNvPr>
          <p:cNvSpPr>
            <a:spLocks noGrp="1"/>
          </p:cNvSpPr>
          <p:nvPr>
            <p:ph sz="half" idx="2"/>
          </p:nvPr>
        </p:nvSpPr>
        <p:spPr/>
        <p:txBody>
          <a:bodyPr/>
          <a:lstStyle/>
          <a:p>
            <a:r>
              <a:rPr lang="de-AT" b="1" dirty="0"/>
              <a:t>Werkzeug:</a:t>
            </a:r>
          </a:p>
          <a:p>
            <a:pPr marL="285750" indent="-285750">
              <a:buFont typeface="Arial" panose="020B0604020202020204" pitchFamily="34" charset="0"/>
              <a:buChar char="•"/>
            </a:pPr>
            <a:r>
              <a:rPr lang="de-DE" dirty="0"/>
              <a:t>Bleistift, Schere oder Cutter</a:t>
            </a:r>
          </a:p>
          <a:p>
            <a:pPr marL="285750" indent="-285750">
              <a:buFont typeface="Arial" panose="020B0604020202020204" pitchFamily="34" charset="0"/>
              <a:buChar char="•"/>
            </a:pPr>
            <a:r>
              <a:rPr lang="de-DE" dirty="0"/>
              <a:t>Lineal oder Meterstab</a:t>
            </a:r>
          </a:p>
          <a:p>
            <a:pPr marL="285750" indent="-285750">
              <a:buFont typeface="Arial" panose="020B0604020202020204" pitchFamily="34" charset="0"/>
              <a:buChar char="•"/>
            </a:pPr>
            <a:endParaRPr lang="de-DE" dirty="0"/>
          </a:p>
        </p:txBody>
      </p:sp>
      <p:sp>
        <p:nvSpPr>
          <p:cNvPr id="5" name="Datumsplatzhalter 4">
            <a:extLst>
              <a:ext uri="{FF2B5EF4-FFF2-40B4-BE49-F238E27FC236}">
                <a16:creationId xmlns:a16="http://schemas.microsoft.com/office/drawing/2014/main" id="{7D353666-E54A-F8E0-A1E7-2DEA7D39940D}"/>
              </a:ext>
            </a:extLst>
          </p:cNvPr>
          <p:cNvSpPr>
            <a:spLocks noGrp="1"/>
          </p:cNvSpPr>
          <p:nvPr>
            <p:ph type="dt" sz="half" idx="10"/>
          </p:nvPr>
        </p:nvSpPr>
        <p:spPr/>
        <p:txBody>
          <a:bodyPr/>
          <a:lstStyle/>
          <a:p>
            <a:fld id="{D2F74BBD-E384-4E2C-A13D-A464FBE11045}" type="datetime1">
              <a:rPr lang="de-DE" smtClean="0"/>
              <a:t>25.02.2026</a:t>
            </a:fld>
            <a:endParaRPr lang="de-DE"/>
          </a:p>
        </p:txBody>
      </p:sp>
      <p:sp>
        <p:nvSpPr>
          <p:cNvPr id="6" name="Fußzeilenplatzhalter 5">
            <a:extLst>
              <a:ext uri="{FF2B5EF4-FFF2-40B4-BE49-F238E27FC236}">
                <a16:creationId xmlns:a16="http://schemas.microsoft.com/office/drawing/2014/main" id="{97F67E92-B9E4-0F4E-EDB6-F8DDE6FBCD4C}"/>
              </a:ext>
            </a:extLst>
          </p:cNvPr>
          <p:cNvSpPr>
            <a:spLocks noGrp="1"/>
          </p:cNvSpPr>
          <p:nvPr>
            <p:ph type="ftr" sz="quarter" idx="11"/>
          </p:nvPr>
        </p:nvSpPr>
        <p:spPr/>
        <p:txBody>
          <a:bodyPr/>
          <a:lstStyle/>
          <a:p>
            <a:r>
              <a:rPr lang="da-DK"/>
              <a:t>Erneuerbare Energiewirtschaft</a:t>
            </a:r>
            <a:endParaRPr lang="de-DE" dirty="0"/>
          </a:p>
        </p:txBody>
      </p:sp>
      <p:sp>
        <p:nvSpPr>
          <p:cNvPr id="7" name="Foliennummernplatzhalter 6">
            <a:extLst>
              <a:ext uri="{FF2B5EF4-FFF2-40B4-BE49-F238E27FC236}">
                <a16:creationId xmlns:a16="http://schemas.microsoft.com/office/drawing/2014/main" id="{DB36902D-3528-BD6C-6CBB-837E43138F25}"/>
              </a:ext>
            </a:extLst>
          </p:cNvPr>
          <p:cNvSpPr>
            <a:spLocks noGrp="1"/>
          </p:cNvSpPr>
          <p:nvPr>
            <p:ph type="sldNum" sz="quarter" idx="12"/>
          </p:nvPr>
        </p:nvSpPr>
        <p:spPr/>
        <p:txBody>
          <a:bodyPr/>
          <a:lstStyle/>
          <a:p>
            <a:fld id="{9D26C6B8-7DF4-4F01-8878-A6272B56DAC3}" type="slidenum">
              <a:rPr lang="de-DE" smtClean="0"/>
              <a:pPr/>
              <a:t>8</a:t>
            </a:fld>
            <a:endParaRPr lang="de-DE"/>
          </a:p>
        </p:txBody>
      </p:sp>
      <p:sp>
        <p:nvSpPr>
          <p:cNvPr id="8" name="Textplatzhalter 7">
            <a:extLst>
              <a:ext uri="{FF2B5EF4-FFF2-40B4-BE49-F238E27FC236}">
                <a16:creationId xmlns:a16="http://schemas.microsoft.com/office/drawing/2014/main" id="{EAEF324F-B63B-8D26-3B56-BF740F393D1B}"/>
              </a:ext>
            </a:extLst>
          </p:cNvPr>
          <p:cNvSpPr>
            <a:spLocks noGrp="1"/>
          </p:cNvSpPr>
          <p:nvPr>
            <p:ph type="body" sz="quarter" idx="13"/>
          </p:nvPr>
        </p:nvSpPr>
        <p:spPr/>
        <p:txBody>
          <a:bodyPr/>
          <a:lstStyle/>
          <a:p>
            <a:endParaRPr lang="de-DE"/>
          </a:p>
        </p:txBody>
      </p:sp>
      <p:sp>
        <p:nvSpPr>
          <p:cNvPr id="9" name="Textplatzhalter 8">
            <a:extLst>
              <a:ext uri="{FF2B5EF4-FFF2-40B4-BE49-F238E27FC236}">
                <a16:creationId xmlns:a16="http://schemas.microsoft.com/office/drawing/2014/main" id="{7B733825-AEE0-85A6-9619-289415659155}"/>
              </a:ext>
            </a:extLst>
          </p:cNvPr>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3239162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2158DC-C35B-8F09-1329-D3D4E3BEE375}"/>
              </a:ext>
            </a:extLst>
          </p:cNvPr>
          <p:cNvSpPr>
            <a:spLocks noGrp="1"/>
          </p:cNvSpPr>
          <p:nvPr>
            <p:ph type="title"/>
          </p:nvPr>
        </p:nvSpPr>
        <p:spPr/>
        <p:txBody>
          <a:bodyPr/>
          <a:lstStyle/>
          <a:p>
            <a:r>
              <a:rPr lang="de-AT" dirty="0"/>
              <a:t>Anleitung Solarkocher</a:t>
            </a:r>
            <a:endParaRPr lang="de-DE" dirty="0"/>
          </a:p>
        </p:txBody>
      </p:sp>
      <p:sp>
        <p:nvSpPr>
          <p:cNvPr id="3" name="Inhaltsplatzhalter 2">
            <a:extLst>
              <a:ext uri="{FF2B5EF4-FFF2-40B4-BE49-F238E27FC236}">
                <a16:creationId xmlns:a16="http://schemas.microsoft.com/office/drawing/2014/main" id="{F459CA76-CA27-F269-6C76-253F3EA34652}"/>
              </a:ext>
            </a:extLst>
          </p:cNvPr>
          <p:cNvSpPr>
            <a:spLocks noGrp="1"/>
          </p:cNvSpPr>
          <p:nvPr>
            <p:ph sz="half" idx="1"/>
          </p:nvPr>
        </p:nvSpPr>
        <p:spPr/>
        <p:txBody>
          <a:bodyPr/>
          <a:lstStyle/>
          <a:p>
            <a:pPr lvl="0"/>
            <a:r>
              <a:rPr lang="de-DE" b="1" dirty="0" err="1"/>
              <a:t>Parabolform</a:t>
            </a:r>
            <a:r>
              <a:rPr lang="de-DE" b="1" dirty="0"/>
              <a:t> vorbereiten:</a:t>
            </a:r>
          </a:p>
          <a:p>
            <a:pPr marL="285750" lvl="0" indent="-285750">
              <a:buFont typeface="Arial" panose="020B0604020202020204" pitchFamily="34" charset="0"/>
              <a:buChar char="•"/>
            </a:pPr>
            <a:r>
              <a:rPr lang="de-DE" dirty="0"/>
              <a:t>Einen großen Kreis auf Karton zeichnen</a:t>
            </a:r>
          </a:p>
          <a:p>
            <a:pPr marL="285750" lvl="0" indent="-285750">
              <a:buFont typeface="Arial" panose="020B0604020202020204" pitchFamily="34" charset="0"/>
              <a:buChar char="•"/>
            </a:pPr>
            <a:r>
              <a:rPr lang="de-DE" dirty="0"/>
              <a:t>Kreis ausschneiden</a:t>
            </a:r>
          </a:p>
          <a:p>
            <a:pPr marL="285750" lvl="0" indent="-285750">
              <a:buFont typeface="Arial" panose="020B0604020202020204" pitchFamily="34" charset="0"/>
              <a:buChar char="•"/>
            </a:pPr>
            <a:r>
              <a:rPr lang="de-DE" dirty="0"/>
              <a:t>Den Kreis in 12–16 „Tortenstücke“ einteilen</a:t>
            </a:r>
          </a:p>
          <a:p>
            <a:pPr marL="285750" lvl="0" indent="-285750">
              <a:buFont typeface="Arial" panose="020B0604020202020204" pitchFamily="34" charset="0"/>
              <a:buChar char="•"/>
            </a:pPr>
            <a:r>
              <a:rPr lang="de-DE" dirty="0"/>
              <a:t>Diese Stücke aber nicht trennen – nur Linien einzeichnen!</a:t>
            </a:r>
          </a:p>
          <a:p>
            <a:pPr marL="285750" lvl="0" indent="-285750">
              <a:buFont typeface="Wingdings" panose="05000000000000000000" pitchFamily="2" charset="2"/>
              <a:buChar char="Ø"/>
            </a:pPr>
            <a:r>
              <a:rPr lang="de-DE" dirty="0"/>
              <a:t>So kann später die </a:t>
            </a:r>
            <a:r>
              <a:rPr lang="de-DE" dirty="0" err="1"/>
              <a:t>Parabolform</a:t>
            </a:r>
            <a:r>
              <a:rPr lang="de-DE" dirty="0"/>
              <a:t> gebogen werden</a:t>
            </a:r>
          </a:p>
          <a:p>
            <a:endParaRPr lang="de-DE" dirty="0"/>
          </a:p>
        </p:txBody>
      </p:sp>
      <p:sp>
        <p:nvSpPr>
          <p:cNvPr id="5" name="Datumsplatzhalter 4">
            <a:extLst>
              <a:ext uri="{FF2B5EF4-FFF2-40B4-BE49-F238E27FC236}">
                <a16:creationId xmlns:a16="http://schemas.microsoft.com/office/drawing/2014/main" id="{59603BEE-29D4-D4DA-7EE3-1C6FC288E11A}"/>
              </a:ext>
            </a:extLst>
          </p:cNvPr>
          <p:cNvSpPr>
            <a:spLocks noGrp="1"/>
          </p:cNvSpPr>
          <p:nvPr>
            <p:ph type="dt" sz="half" idx="10"/>
          </p:nvPr>
        </p:nvSpPr>
        <p:spPr/>
        <p:txBody>
          <a:bodyPr/>
          <a:lstStyle/>
          <a:p>
            <a:fld id="{D2F74BBD-E384-4E2C-A13D-A464FBE11045}" type="datetime1">
              <a:rPr lang="de-DE" smtClean="0"/>
              <a:t>25.02.2026</a:t>
            </a:fld>
            <a:endParaRPr lang="de-DE"/>
          </a:p>
        </p:txBody>
      </p:sp>
      <p:sp>
        <p:nvSpPr>
          <p:cNvPr id="6" name="Fußzeilenplatzhalter 5">
            <a:extLst>
              <a:ext uri="{FF2B5EF4-FFF2-40B4-BE49-F238E27FC236}">
                <a16:creationId xmlns:a16="http://schemas.microsoft.com/office/drawing/2014/main" id="{2FA7B3A5-D372-66E5-CF31-1CDC269CB3D3}"/>
              </a:ext>
            </a:extLst>
          </p:cNvPr>
          <p:cNvSpPr>
            <a:spLocks noGrp="1"/>
          </p:cNvSpPr>
          <p:nvPr>
            <p:ph type="ftr" sz="quarter" idx="11"/>
          </p:nvPr>
        </p:nvSpPr>
        <p:spPr/>
        <p:txBody>
          <a:bodyPr/>
          <a:lstStyle/>
          <a:p>
            <a:r>
              <a:rPr lang="da-DK"/>
              <a:t>Erneuerbare Energiewirtschaft</a:t>
            </a:r>
            <a:endParaRPr lang="de-DE" dirty="0"/>
          </a:p>
        </p:txBody>
      </p:sp>
      <p:sp>
        <p:nvSpPr>
          <p:cNvPr id="7" name="Foliennummernplatzhalter 6">
            <a:extLst>
              <a:ext uri="{FF2B5EF4-FFF2-40B4-BE49-F238E27FC236}">
                <a16:creationId xmlns:a16="http://schemas.microsoft.com/office/drawing/2014/main" id="{CCC005A4-BB3C-AE49-5DF5-A620A911A262}"/>
              </a:ext>
            </a:extLst>
          </p:cNvPr>
          <p:cNvSpPr>
            <a:spLocks noGrp="1"/>
          </p:cNvSpPr>
          <p:nvPr>
            <p:ph type="sldNum" sz="quarter" idx="12"/>
          </p:nvPr>
        </p:nvSpPr>
        <p:spPr/>
        <p:txBody>
          <a:bodyPr/>
          <a:lstStyle/>
          <a:p>
            <a:fld id="{9D26C6B8-7DF4-4F01-8878-A6272B56DAC3}" type="slidenum">
              <a:rPr lang="de-DE" smtClean="0"/>
              <a:pPr/>
              <a:t>9</a:t>
            </a:fld>
            <a:endParaRPr lang="de-DE"/>
          </a:p>
        </p:txBody>
      </p:sp>
      <p:sp>
        <p:nvSpPr>
          <p:cNvPr id="8" name="Textplatzhalter 7">
            <a:extLst>
              <a:ext uri="{FF2B5EF4-FFF2-40B4-BE49-F238E27FC236}">
                <a16:creationId xmlns:a16="http://schemas.microsoft.com/office/drawing/2014/main" id="{7FE739B7-E4B4-709A-7033-92AF93431A60}"/>
              </a:ext>
            </a:extLst>
          </p:cNvPr>
          <p:cNvSpPr>
            <a:spLocks noGrp="1"/>
          </p:cNvSpPr>
          <p:nvPr>
            <p:ph type="body" sz="quarter" idx="13"/>
          </p:nvPr>
        </p:nvSpPr>
        <p:spPr/>
        <p:txBody>
          <a:bodyPr/>
          <a:lstStyle/>
          <a:p>
            <a:endParaRPr lang="de-DE"/>
          </a:p>
        </p:txBody>
      </p:sp>
      <p:sp>
        <p:nvSpPr>
          <p:cNvPr id="9" name="Textplatzhalter 8">
            <a:extLst>
              <a:ext uri="{FF2B5EF4-FFF2-40B4-BE49-F238E27FC236}">
                <a16:creationId xmlns:a16="http://schemas.microsoft.com/office/drawing/2014/main" id="{D816F7A5-4739-A80A-67AB-F9C33A39B4BA}"/>
              </a:ext>
            </a:extLst>
          </p:cNvPr>
          <p:cNvSpPr>
            <a:spLocks noGrp="1"/>
          </p:cNvSpPr>
          <p:nvPr>
            <p:ph type="body" sz="quarter" idx="14"/>
          </p:nvPr>
        </p:nvSpPr>
        <p:spPr/>
        <p:txBody>
          <a:bodyPr/>
          <a:lstStyle/>
          <a:p>
            <a:r>
              <a:rPr lang="de-AT" dirty="0">
                <a:solidFill>
                  <a:srgbClr val="86846B"/>
                </a:solidFill>
              </a:rPr>
              <a:t>Grafik: KI-generiert</a:t>
            </a:r>
            <a:endParaRPr lang="de-DE" dirty="0">
              <a:solidFill>
                <a:srgbClr val="86846B"/>
              </a:solidFill>
            </a:endParaRPr>
          </a:p>
        </p:txBody>
      </p:sp>
      <p:pic>
        <p:nvPicPr>
          <p:cNvPr id="13" name="Inhaltsplatzhalter 9" descr="Ein Bild, das Text, Kreis enthält.&#10;&#10;KI-generierte Inhalte können fehlerhaft sein.">
            <a:extLst>
              <a:ext uri="{FF2B5EF4-FFF2-40B4-BE49-F238E27FC236}">
                <a16:creationId xmlns:a16="http://schemas.microsoft.com/office/drawing/2014/main" id="{826F4DB0-BC1A-BB89-C0D6-619E9AFEBEE2}"/>
              </a:ext>
            </a:extLst>
          </p:cNvPr>
          <p:cNvPicPr>
            <a:picLocks noGrp="1" noChangeAspect="1"/>
          </p:cNvPicPr>
          <p:nvPr>
            <p:ph sz="half" idx="2"/>
          </p:nvPr>
        </p:nvPicPr>
        <p:blipFill rotWithShape="1">
          <a:blip r:embed="rId3"/>
          <a:srcRect l="15864" t="14601" r="52695" b="55005"/>
          <a:stretch>
            <a:fillRect/>
          </a:stretch>
        </p:blipFill>
        <p:spPr bwMode="auto">
          <a:xfrm>
            <a:off x="4647600" y="1270221"/>
            <a:ext cx="4039200" cy="26030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3688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0" dur="500"/>
                                        <p:tgtEl>
                                          <p:spTgt spid="3">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3" dur="500"/>
                                        <p:tgtEl>
                                          <p:spTgt spid="3">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par>
                                <p:cTn id="22" presetID="1" presetClass="entr" presetSubtype="0" fill="hold"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ABU-Design">
  <a:themeElements>
    <a:clrScheme name="NABU Farben">
      <a:dk1>
        <a:srgbClr val="292934"/>
      </a:dk1>
      <a:lt1>
        <a:srgbClr val="FFFFFF"/>
      </a:lt1>
      <a:dk2>
        <a:srgbClr val="0068B4"/>
      </a:dk2>
      <a:lt2>
        <a:srgbClr val="E3E2D4"/>
      </a:lt2>
      <a:accent1>
        <a:srgbClr val="008143"/>
      </a:accent1>
      <a:accent2>
        <a:srgbClr val="76B828"/>
      </a:accent2>
      <a:accent3>
        <a:srgbClr val="DD042D"/>
      </a:accent3>
      <a:accent4>
        <a:srgbClr val="EF7C00"/>
      </a:accent4>
      <a:accent5>
        <a:srgbClr val="FFCC00"/>
      </a:accent5>
      <a:accent6>
        <a:srgbClr val="86846B"/>
      </a:accent6>
      <a:hlink>
        <a:srgbClr val="003560"/>
      </a:hlink>
      <a:folHlink>
        <a:srgbClr val="800080"/>
      </a:folHlink>
    </a:clrScheme>
    <a:fontScheme name="NABU-Schrift">
      <a:majorFont>
        <a:latin typeface="Source Sans Pro"/>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774588C8BB38546AE75D872BA2C8C93" ma:contentTypeVersion="13" ma:contentTypeDescription="Ein neues Dokument erstellen." ma:contentTypeScope="" ma:versionID="58fa37c9045ca77d4e6463c40455d9ba">
  <xsd:schema xmlns:xsd="http://www.w3.org/2001/XMLSchema" xmlns:xs="http://www.w3.org/2001/XMLSchema" xmlns:p="http://schemas.microsoft.com/office/2006/metadata/properties" xmlns:ns2="d79e3a34-4957-4529-9d9a-4272915f6d87" targetNamespace="http://schemas.microsoft.com/office/2006/metadata/properties" ma:root="true" ma:fieldsID="519c4560780a20541f6e37892c909446" ns2:_="">
    <xsd:import namespace="d79e3a34-4957-4529-9d9a-4272915f6d8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e3a34-4957-4529-9d9a-4272915f6d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e1995c6e-d743-4d98-9217-d92b3435e435"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79e3a34-4957-4529-9d9a-4272915f6d8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9A66D68-62BB-4B01-ACBB-ECFA36B62B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9e3a34-4957-4529-9d9a-4272915f6d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6CA313-2853-4A51-94F8-4A9E14AFFAE6}">
  <ds:schemaRefs>
    <ds:schemaRef ds:uri="http://schemas.microsoft.com/sharepoint/v3/contenttype/forms"/>
  </ds:schemaRefs>
</ds:datastoreItem>
</file>

<file path=customXml/itemProps3.xml><?xml version="1.0" encoding="utf-8"?>
<ds:datastoreItem xmlns:ds="http://schemas.openxmlformats.org/officeDocument/2006/customXml" ds:itemID="{9893CAC3-7D62-47A8-98B6-A7903865008F}">
  <ds:schemaRefs>
    <ds:schemaRef ds:uri="http://schemas.microsoft.com/office/2006/metadata/properties"/>
    <ds:schemaRef ds:uri="http://schemas.microsoft.com/office/infopath/2007/PartnerControls"/>
    <ds:schemaRef ds:uri="d79e3a34-4957-4529-9d9a-4272915f6d87"/>
  </ds:schemaRefs>
</ds:datastoreItem>
</file>

<file path=docMetadata/LabelInfo.xml><?xml version="1.0" encoding="utf-8"?>
<clbl:labelList xmlns:clbl="http://schemas.microsoft.com/office/2020/mipLabelMetadata">
  <clbl:label id="{ad40dd9b-5f8f-4af8-aee4-bb88fde993a8}" enabled="0" method="" siteId="{ad40dd9b-5f8f-4af8-aee4-bb88fde993a8}" removed="1"/>
</clbl:labelList>
</file>

<file path=docProps/app.xml><?xml version="1.0" encoding="utf-8"?>
<Properties xmlns="http://schemas.openxmlformats.org/officeDocument/2006/extended-properties" xmlns:vt="http://schemas.openxmlformats.org/officeDocument/2006/docPropsVTypes">
  <Template>PowerPoint_16-9(1) (1)</Template>
  <TotalTime>0</TotalTime>
  <Words>3009</Words>
  <Application>Microsoft Office PowerPoint</Application>
  <PresentationFormat>Bildschirmpräsentation (16:9)</PresentationFormat>
  <Paragraphs>468</Paragraphs>
  <Slides>26</Slides>
  <Notes>21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26</vt:i4>
      </vt:variant>
    </vt:vector>
  </HeadingPairs>
  <TitlesOfParts>
    <vt:vector size="32" baseType="lpstr">
      <vt:lpstr>Aptos</vt:lpstr>
      <vt:lpstr>Arial</vt:lpstr>
      <vt:lpstr>Calibri</vt:lpstr>
      <vt:lpstr>Source Sans Pro</vt:lpstr>
      <vt:lpstr>Wingdings</vt:lpstr>
      <vt:lpstr>NABU-Design</vt:lpstr>
      <vt:lpstr>Projekttag zu nachhaltiger Energiewirtschaft</vt:lpstr>
      <vt:lpstr>Nachhaltige Energiewirtschaft</vt:lpstr>
      <vt:lpstr>Erneuerbare Energie</vt:lpstr>
      <vt:lpstr>Solarenergie</vt:lpstr>
      <vt:lpstr>Solarstrom</vt:lpstr>
      <vt:lpstr>Solarthermie</vt:lpstr>
      <vt:lpstr>Anwendung Solarkocher</vt:lpstr>
      <vt:lpstr>Bau eines Parabol-Solarkochers</vt:lpstr>
      <vt:lpstr>Anleitung Solarkocher</vt:lpstr>
      <vt:lpstr>Anleitung Solarkocher</vt:lpstr>
      <vt:lpstr>Anleitung Solarkocher</vt:lpstr>
      <vt:lpstr>Anleitung Solarkocher</vt:lpstr>
      <vt:lpstr>Erklärung</vt:lpstr>
      <vt:lpstr>Bau eines Solarofens</vt:lpstr>
      <vt:lpstr>Anleitung Solarofen</vt:lpstr>
      <vt:lpstr>Anleitung Solarofen</vt:lpstr>
      <vt:lpstr>Anleitung Solarofen</vt:lpstr>
      <vt:lpstr>Anleitung Solarofen</vt:lpstr>
      <vt:lpstr>Anleitung Solarofen</vt:lpstr>
      <vt:lpstr>Erklärung</vt:lpstr>
      <vt:lpstr>Gefahren</vt:lpstr>
      <vt:lpstr>Experiment – Kochen mit Solarkocher/-ofen</vt:lpstr>
      <vt:lpstr>Vergleich</vt:lpstr>
      <vt:lpstr>Vergleich</vt:lpstr>
      <vt:lpstr>Fazit</vt:lpstr>
      <vt:lpstr>Die Sonne schickt keine Rechnung.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Katharina Heimes</dc:creator>
  <dc:description>Präsentationsvorlage (19:9) | Office 2007</dc:description>
  <cp:lastModifiedBy>Daniela Rettenberger</cp:lastModifiedBy>
  <cp:revision>2</cp:revision>
  <dcterms:created xsi:type="dcterms:W3CDTF">2024-09-10T19:33:32Z</dcterms:created>
  <dcterms:modified xsi:type="dcterms:W3CDTF">2026-02-25T10:51:51Z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1.0.0</vt:lpwstr>
  </property>
  <property fmtid="{D5CDD505-2E9C-101B-9397-08002B2CF9AE}" pid="3" name="Build">
    <vt:lpwstr>001-000-001</vt:lpwstr>
  </property>
  <property fmtid="{D5CDD505-2E9C-101B-9397-08002B2CF9AE}" pid="4" name="Erstellt von">
    <vt:lpwstr>office network</vt:lpwstr>
  </property>
  <property fmtid="{D5CDD505-2E9C-101B-9397-08002B2CF9AE}" pid="5" name="Erstellt am">
    <vt:lpwstr>27.11.2014</vt:lpwstr>
  </property>
  <property fmtid="{D5CDD505-2E9C-101B-9397-08002B2CF9AE}" pid="6" name="Autor 1">
    <vt:lpwstr>clemens morfeld</vt:lpwstr>
  </property>
  <property fmtid="{D5CDD505-2E9C-101B-9397-08002B2CF9AE}" pid="7" name="Stand">
    <vt:lpwstr>27.11.2014</vt:lpwstr>
  </property>
  <property fmtid="{D5CDD505-2E9C-101B-9397-08002B2CF9AE}" pid="8" name="ContentTypeId">
    <vt:lpwstr>0x010100B774588C8BB38546AE75D872BA2C8C93</vt:lpwstr>
  </property>
  <property fmtid="{D5CDD505-2E9C-101B-9397-08002B2CF9AE}" pid="9" name="MediaServiceImageTags">
    <vt:lpwstr/>
  </property>
</Properties>
</file>