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4"/>
  </p:sldMasterIdLst>
  <p:notesMasterIdLst>
    <p:notesMasterId r:id="rId56"/>
  </p:notesMasterIdLst>
  <p:sldIdLst>
    <p:sldId id="281" r:id="rId5"/>
    <p:sldId id="282" r:id="rId6"/>
    <p:sldId id="283" r:id="rId7"/>
    <p:sldId id="294" r:id="rId8"/>
    <p:sldId id="293" r:id="rId9"/>
    <p:sldId id="311" r:id="rId10"/>
    <p:sldId id="284" r:id="rId11"/>
    <p:sldId id="286" r:id="rId12"/>
    <p:sldId id="313" r:id="rId13"/>
    <p:sldId id="296" r:id="rId14"/>
    <p:sldId id="297" r:id="rId15"/>
    <p:sldId id="298" r:id="rId16"/>
    <p:sldId id="299" r:id="rId17"/>
    <p:sldId id="301" r:id="rId18"/>
    <p:sldId id="302" r:id="rId19"/>
    <p:sldId id="303" r:id="rId20"/>
    <p:sldId id="306" r:id="rId21"/>
    <p:sldId id="305" r:id="rId22"/>
    <p:sldId id="312" r:id="rId23"/>
    <p:sldId id="308" r:id="rId24"/>
    <p:sldId id="300" r:id="rId25"/>
    <p:sldId id="310" r:id="rId26"/>
    <p:sldId id="314" r:id="rId27"/>
    <p:sldId id="278" r:id="rId28"/>
    <p:sldId id="315" r:id="rId29"/>
    <p:sldId id="331" r:id="rId30"/>
    <p:sldId id="322" r:id="rId31"/>
    <p:sldId id="318" r:id="rId32"/>
    <p:sldId id="321" r:id="rId33"/>
    <p:sldId id="328" r:id="rId34"/>
    <p:sldId id="340" r:id="rId35"/>
    <p:sldId id="317" r:id="rId36"/>
    <p:sldId id="324" r:id="rId37"/>
    <p:sldId id="333" r:id="rId38"/>
    <p:sldId id="329" r:id="rId39"/>
    <p:sldId id="316" r:id="rId40"/>
    <p:sldId id="323" r:id="rId41"/>
    <p:sldId id="319" r:id="rId42"/>
    <p:sldId id="335" r:id="rId43"/>
    <p:sldId id="334" r:id="rId44"/>
    <p:sldId id="320" r:id="rId45"/>
    <p:sldId id="336" r:id="rId46"/>
    <p:sldId id="341" r:id="rId47"/>
    <p:sldId id="325" r:id="rId48"/>
    <p:sldId id="337" r:id="rId49"/>
    <p:sldId id="326" r:id="rId50"/>
    <p:sldId id="338" r:id="rId51"/>
    <p:sldId id="330" r:id="rId52"/>
    <p:sldId id="339" r:id="rId53"/>
    <p:sldId id="327" r:id="rId54"/>
    <p:sldId id="332" r:id="rId55"/>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id="{1E76CE10-E310-425F-86B3-F2B862ECB716}">
          <p14:sldIdLst>
            <p14:sldId id="281"/>
            <p14:sldId id="282"/>
            <p14:sldId id="283"/>
            <p14:sldId id="294"/>
            <p14:sldId id="293"/>
            <p14:sldId id="311"/>
            <p14:sldId id="284"/>
          </p14:sldIdLst>
        </p14:section>
        <p14:section name="Ökosystem See" id="{9B909665-9174-4D71-9F87-20FA92A220E0}">
          <p14:sldIdLst>
            <p14:sldId id="286"/>
            <p14:sldId id="313"/>
            <p14:sldId id="296"/>
            <p14:sldId id="297"/>
            <p14:sldId id="298"/>
            <p14:sldId id="299"/>
          </p14:sldIdLst>
        </p14:section>
        <p14:section name="Gefährdung Wasserökosysteme" id="{502A420A-D88A-47B0-9F0F-88263B8293DF}">
          <p14:sldIdLst>
            <p14:sldId id="301"/>
            <p14:sldId id="302"/>
            <p14:sldId id="303"/>
            <p14:sldId id="306"/>
            <p14:sldId id="305"/>
          </p14:sldIdLst>
        </p14:section>
        <p14:section name="Schutzmaßnahmen" id="{5FB8E3DB-7ABC-4B4A-8150-9D2A45119F69}">
          <p14:sldIdLst>
            <p14:sldId id="312"/>
            <p14:sldId id="308"/>
            <p14:sldId id="300"/>
            <p14:sldId id="310"/>
            <p14:sldId id="314"/>
            <p14:sldId id="278"/>
          </p14:sldIdLst>
        </p14:section>
        <p14:section name="Baden-Württemberg" id="{703D6C62-5DCB-4C7F-A553-E0AE24B93061}">
          <p14:sldIdLst>
            <p14:sldId id="315"/>
            <p14:sldId id="331"/>
          </p14:sldIdLst>
        </p14:section>
        <p14:section name="Bayern" id="{CDAE7512-6710-4BCC-9CE6-69D04052A447}">
          <p14:sldIdLst>
            <p14:sldId id="322"/>
            <p14:sldId id="318"/>
            <p14:sldId id="321"/>
          </p14:sldIdLst>
        </p14:section>
        <p14:section name="Brandenburg" id="{6CB268F6-796A-4BF9-B7F6-519BD62149C1}">
          <p14:sldIdLst>
            <p14:sldId id="328"/>
            <p14:sldId id="340"/>
          </p14:sldIdLst>
        </p14:section>
        <p14:section name="Hessen" id="{0CE3D283-541B-4D24-A783-F5B83CD4779A}">
          <p14:sldIdLst>
            <p14:sldId id="317"/>
            <p14:sldId id="324"/>
          </p14:sldIdLst>
        </p14:section>
        <p14:section name="Mecklenburg-Vorpommern" id="{09498162-745C-46C1-837F-274945799CDF}">
          <p14:sldIdLst>
            <p14:sldId id="333"/>
            <p14:sldId id="329"/>
          </p14:sldIdLst>
        </p14:section>
        <p14:section name="Niedersachsen" id="{8D4BCEFE-A95A-4DED-890B-FCD03DE646CB}">
          <p14:sldIdLst>
            <p14:sldId id="316"/>
            <p14:sldId id="323"/>
            <p14:sldId id="319"/>
          </p14:sldIdLst>
        </p14:section>
        <p14:section name="NRW" id="{63036664-DAF0-42E1-A379-2538878C2F7C}">
          <p14:sldIdLst>
            <p14:sldId id="335"/>
            <p14:sldId id="334"/>
          </p14:sldIdLst>
        </p14:section>
        <p14:section name="Rheinland-Pfalz" id="{4FBFB2BA-C5B0-42E0-8502-4F2C47D1CDED}">
          <p14:sldIdLst>
            <p14:sldId id="320"/>
            <p14:sldId id="336"/>
          </p14:sldIdLst>
        </p14:section>
        <p14:section name="Saarland" id="{1FA2E75D-4DAA-473F-A4CD-C0529718EB6A}">
          <p14:sldIdLst>
            <p14:sldId id="341"/>
          </p14:sldIdLst>
        </p14:section>
        <p14:section name="Sachsen" id="{D11C00CF-C30C-4AEC-8328-8DBAE66D5F58}">
          <p14:sldIdLst>
            <p14:sldId id="325"/>
            <p14:sldId id="337"/>
          </p14:sldIdLst>
        </p14:section>
        <p14:section name="Sachsen-Anhalt" id="{A9FAB72A-E90F-4DC2-B454-0738D10FCDF5}">
          <p14:sldIdLst>
            <p14:sldId id="326"/>
            <p14:sldId id="338"/>
          </p14:sldIdLst>
        </p14:section>
        <p14:section name="Schleswig-Hohlstein" id="{ABB04D31-F28C-44F4-B6F2-7EE46AA61F41}">
          <p14:sldIdLst>
            <p14:sldId id="330"/>
            <p14:sldId id="339"/>
          </p14:sldIdLst>
        </p14:section>
        <p14:section name="Thüringen" id="{8EE954B2-6C21-47FE-9A21-595E2B6AC8A8}">
          <p14:sldIdLst>
            <p14:sldId id="327"/>
            <p14:sldId id="332"/>
          </p14:sldIdLst>
        </p14:section>
      </p14:sectionLst>
    </p:ext>
    <p:ext uri="{EFAFB233-063F-42B5-8137-9DF3F51BA10A}">
      <p15:sldGuideLst xmlns:p15="http://schemas.microsoft.com/office/powerpoint/2012/main">
        <p15:guide id="1" orient="horz" pos="680">
          <p15:clr>
            <a:srgbClr val="A4A3A4"/>
          </p15:clr>
        </p15:guide>
        <p15:guide id="2" pos="3742">
          <p15:clr>
            <a:srgbClr val="A4A3A4"/>
          </p15:clr>
        </p15:guide>
        <p15:guide id="3" pos="20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846B"/>
    <a:srgbClr val="00743C"/>
    <a:srgbClr val="95B49D"/>
    <a:srgbClr val="5EB67B"/>
    <a:srgbClr val="12984F"/>
    <a:srgbClr val="2EB062"/>
    <a:srgbClr val="C88800"/>
    <a:srgbClr val="FFCC00"/>
    <a:srgbClr val="FF9933"/>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8BBEB9-FA5C-48DD-BBED-C8AE73BADF37}" v="179" dt="2026-04-13T06:45:26.676"/>
  </p1510:revLst>
</p1510:revInfo>
</file>

<file path=ppt/tableStyles.xml><?xml version="1.0" encoding="utf-8"?>
<a:tblStyleLst xmlns:a="http://schemas.openxmlformats.org/drawingml/2006/main" def="{68D230F3-CF80-4859-8CE7-A43EE81993B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4" autoAdjust="0"/>
    <p:restoredTop sz="84900" autoAdjust="0"/>
  </p:normalViewPr>
  <p:slideViewPr>
    <p:cSldViewPr showGuides="1">
      <p:cViewPr varScale="1">
        <p:scale>
          <a:sx n="71" d="100"/>
          <a:sy n="71" d="100"/>
        </p:scale>
        <p:origin x="1072" y="36"/>
      </p:cViewPr>
      <p:guideLst>
        <p:guide orient="horz" pos="680"/>
        <p:guide pos="3742"/>
        <p:guide pos="201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Rettenberger" userId="2d36efe0-473b-425b-ad50-08d8a9c212f8" providerId="ADAL" clId="{ABA54603-3222-43C8-8809-302DFE3A9AE5}"/>
    <pc:docChg chg="undo redo custSel addSld delSld modSld sldOrd addSection delSection modSection">
      <pc:chgData name="Daniela Rettenberger" userId="2d36efe0-473b-425b-ad50-08d8a9c212f8" providerId="ADAL" clId="{ABA54603-3222-43C8-8809-302DFE3A9AE5}" dt="2026-04-13T06:51:14.690" v="25578" actId="17851"/>
      <pc:docMkLst>
        <pc:docMk/>
      </pc:docMkLst>
      <pc:sldChg chg="modNotesTx">
        <pc:chgData name="Daniela Rettenberger" userId="2d36efe0-473b-425b-ad50-08d8a9c212f8" providerId="ADAL" clId="{ABA54603-3222-43C8-8809-302DFE3A9AE5}" dt="2026-03-23T08:26:40.216" v="12695" actId="20577"/>
        <pc:sldMkLst>
          <pc:docMk/>
          <pc:sldMk cId="0" sldId="278"/>
        </pc:sldMkLst>
      </pc:sldChg>
      <pc:sldChg chg="addSp delSp mod">
        <pc:chgData name="Daniela Rettenberger" userId="2d36efe0-473b-425b-ad50-08d8a9c212f8" providerId="ADAL" clId="{ABA54603-3222-43C8-8809-302DFE3A9AE5}" dt="2026-04-13T06:45:16.586" v="25518" actId="21"/>
        <pc:sldMkLst>
          <pc:docMk/>
          <pc:sldMk cId="3864970036" sldId="281"/>
        </pc:sldMkLst>
        <pc:picChg chg="add del">
          <ac:chgData name="Daniela Rettenberger" userId="2d36efe0-473b-425b-ad50-08d8a9c212f8" providerId="ADAL" clId="{ABA54603-3222-43C8-8809-302DFE3A9AE5}" dt="2026-04-13T06:45:16.586" v="25518" actId="21"/>
          <ac:picMkLst>
            <pc:docMk/>
            <pc:sldMk cId="3864970036" sldId="281"/>
            <ac:picMk id="5" creationId="{712DFB26-7CBD-2A8F-79F4-73D4BD43A23D}"/>
          </ac:picMkLst>
        </pc:picChg>
      </pc:sldChg>
      <pc:sldChg chg="addSp delSp modSp new mod ord modClrScheme modAnim chgLayout modNotesTx">
        <pc:chgData name="Daniela Rettenberger" userId="2d36efe0-473b-425b-ad50-08d8a9c212f8" providerId="ADAL" clId="{ABA54603-3222-43C8-8809-302DFE3A9AE5}" dt="2026-03-23T08:32:26.420" v="12921"/>
        <pc:sldMkLst>
          <pc:docMk/>
          <pc:sldMk cId="3000295328" sldId="284"/>
        </pc:sldMkLst>
      </pc:sldChg>
      <pc:sldChg chg="addSp delSp modSp new mod modAnim modNotesTx">
        <pc:chgData name="Daniela Rettenberger" userId="2d36efe0-473b-425b-ad50-08d8a9c212f8" providerId="ADAL" clId="{ABA54603-3222-43C8-8809-302DFE3A9AE5}" dt="2026-03-23T08:43:05.492" v="12922" actId="207"/>
        <pc:sldMkLst>
          <pc:docMk/>
          <pc:sldMk cId="3650433377" sldId="299"/>
        </pc:sldMkLst>
        <pc:spChg chg="mod">
          <ac:chgData name="Daniela Rettenberger" userId="2d36efe0-473b-425b-ad50-08d8a9c212f8" providerId="ADAL" clId="{ABA54603-3222-43C8-8809-302DFE3A9AE5}" dt="2026-03-23T08:43:05.492" v="12922" actId="207"/>
          <ac:spMkLst>
            <pc:docMk/>
            <pc:sldMk cId="3650433377" sldId="299"/>
            <ac:spMk id="7" creationId="{27D510BB-D52B-0D12-4ABF-45782B48F72A}"/>
          </ac:spMkLst>
        </pc:spChg>
      </pc:sldChg>
      <pc:sldChg chg="addSp delSp modSp new mod ord modAnim modNotesTx">
        <pc:chgData name="Daniela Rettenberger" userId="2d36efe0-473b-425b-ad50-08d8a9c212f8" providerId="ADAL" clId="{ABA54603-3222-43C8-8809-302DFE3A9AE5}" dt="2026-03-23T07:55:50.674" v="11664" actId="12100"/>
        <pc:sldMkLst>
          <pc:docMk/>
          <pc:sldMk cId="2683015052" sldId="300"/>
        </pc:sldMkLst>
        <pc:graphicFrameChg chg="add mod modGraphic">
          <ac:chgData name="Daniela Rettenberger" userId="2d36efe0-473b-425b-ad50-08d8a9c212f8" providerId="ADAL" clId="{ABA54603-3222-43C8-8809-302DFE3A9AE5}" dt="2026-03-23T07:55:50.674" v="11664" actId="12100"/>
          <ac:graphicFrameMkLst>
            <pc:docMk/>
            <pc:sldMk cId="2683015052" sldId="300"/>
            <ac:graphicFrameMk id="8" creationId="{5919265D-1531-B136-16F6-BF50FAEA8367}"/>
          </ac:graphicFrameMkLst>
        </pc:graphicFrameChg>
      </pc:sldChg>
      <pc:sldChg chg="addSp delSp modSp new mod modAnim modNotes modNotesTx">
        <pc:chgData name="Daniela Rettenberger" userId="2d36efe0-473b-425b-ad50-08d8a9c212f8" providerId="ADAL" clId="{ABA54603-3222-43C8-8809-302DFE3A9AE5}" dt="2026-03-20T07:48:20.151" v="10532" actId="27636"/>
        <pc:sldMkLst>
          <pc:docMk/>
          <pc:sldMk cId="2018230863" sldId="301"/>
        </pc:sldMkLst>
      </pc:sldChg>
      <pc:sldChg chg="addSp delSp modSp add mod ord modAnim modNotes modNotesTx">
        <pc:chgData name="Daniela Rettenberger" userId="2d36efe0-473b-425b-ad50-08d8a9c212f8" providerId="ADAL" clId="{ABA54603-3222-43C8-8809-302DFE3A9AE5}" dt="2026-03-20T08:20:23.352" v="10625" actId="20577"/>
        <pc:sldMkLst>
          <pc:docMk/>
          <pc:sldMk cId="3654063107" sldId="305"/>
        </pc:sldMkLst>
        <pc:spChg chg="mod">
          <ac:chgData name="Daniela Rettenberger" userId="2d36efe0-473b-425b-ad50-08d8a9c212f8" providerId="ADAL" clId="{ABA54603-3222-43C8-8809-302DFE3A9AE5}" dt="2026-03-20T07:47:28.171" v="10526" actId="20577"/>
          <ac:spMkLst>
            <pc:docMk/>
            <pc:sldMk cId="3654063107" sldId="305"/>
            <ac:spMk id="2" creationId="{B6169E43-9DB5-CA7B-5133-0FFDE239185B}"/>
          </ac:spMkLst>
        </pc:spChg>
        <pc:spChg chg="mod">
          <ac:chgData name="Daniela Rettenberger" userId="2d36efe0-473b-425b-ad50-08d8a9c212f8" providerId="ADAL" clId="{ABA54603-3222-43C8-8809-302DFE3A9AE5}" dt="2026-03-20T08:19:05.458" v="10617" actId="12"/>
          <ac:spMkLst>
            <pc:docMk/>
            <pc:sldMk cId="3654063107" sldId="305"/>
            <ac:spMk id="7" creationId="{745440D4-0CDE-17F9-F3E0-671EE8A086E2}"/>
          </ac:spMkLst>
        </pc:spChg>
        <pc:graphicFrameChg chg="add mod modGraphic">
          <ac:chgData name="Daniela Rettenberger" userId="2d36efe0-473b-425b-ad50-08d8a9c212f8" providerId="ADAL" clId="{ABA54603-3222-43C8-8809-302DFE3A9AE5}" dt="2026-03-20T08:20:23.352" v="10625" actId="20577"/>
          <ac:graphicFrameMkLst>
            <pc:docMk/>
            <pc:sldMk cId="3654063107" sldId="305"/>
            <ac:graphicFrameMk id="9" creationId="{02106DB3-D584-2CFC-5B00-1EFED33F9089}"/>
          </ac:graphicFrameMkLst>
        </pc:graphicFrameChg>
      </pc:sldChg>
      <pc:sldChg chg="addSp delSp modSp add mod modAnim modNotesTx">
        <pc:chgData name="Daniela Rettenberger" userId="2d36efe0-473b-425b-ad50-08d8a9c212f8" providerId="ADAL" clId="{ABA54603-3222-43C8-8809-302DFE3A9AE5}" dt="2026-03-23T10:57:37.913" v="12981" actId="20577"/>
        <pc:sldMkLst>
          <pc:docMk/>
          <pc:sldMk cId="4249997051" sldId="308"/>
        </pc:sldMkLst>
        <pc:graphicFrameChg chg="add mod modGraphic">
          <ac:chgData name="Daniela Rettenberger" userId="2d36efe0-473b-425b-ad50-08d8a9c212f8" providerId="ADAL" clId="{ABA54603-3222-43C8-8809-302DFE3A9AE5}" dt="2026-03-23T07:25:52.910" v="11265" actId="207"/>
          <ac:graphicFrameMkLst>
            <pc:docMk/>
            <pc:sldMk cId="4249997051" sldId="308"/>
            <ac:graphicFrameMk id="9" creationId="{FF21212B-3978-E113-A2C0-A776D50F3CD3}"/>
          </ac:graphicFrameMkLst>
        </pc:graphicFrameChg>
      </pc:sldChg>
      <pc:sldChg chg="modSp add mod modAnim modNotesTx">
        <pc:chgData name="Daniela Rettenberger" userId="2d36efe0-473b-425b-ad50-08d8a9c212f8" providerId="ADAL" clId="{ABA54603-3222-43C8-8809-302DFE3A9AE5}" dt="2026-03-23T08:25:41.276" v="12693" actId="20577"/>
        <pc:sldMkLst>
          <pc:docMk/>
          <pc:sldMk cId="3477383044" sldId="310"/>
        </pc:sldMkLst>
        <pc:graphicFrameChg chg="mod modGraphic">
          <ac:chgData name="Daniela Rettenberger" userId="2d36efe0-473b-425b-ad50-08d8a9c212f8" providerId="ADAL" clId="{ABA54603-3222-43C8-8809-302DFE3A9AE5}" dt="2026-03-23T08:19:46.709" v="12442" actId="1076"/>
          <ac:graphicFrameMkLst>
            <pc:docMk/>
            <pc:sldMk cId="3477383044" sldId="310"/>
            <ac:graphicFrameMk id="8" creationId="{6383C04C-2C9B-7248-647F-B7414CCE01C7}"/>
          </ac:graphicFrameMkLst>
        </pc:graphicFrameChg>
      </pc:sldChg>
      <pc:sldChg chg="addSp delSp modSp new mod modClrScheme modAnim chgLayout">
        <pc:chgData name="Daniela Rettenberger" userId="2d36efe0-473b-425b-ad50-08d8a9c212f8" providerId="ADAL" clId="{ABA54603-3222-43C8-8809-302DFE3A9AE5}" dt="2026-03-23T08:32:09.002" v="12919"/>
        <pc:sldMkLst>
          <pc:docMk/>
          <pc:sldMk cId="3978164128" sldId="311"/>
        </pc:sldMkLst>
        <pc:spChg chg="mod ord">
          <ac:chgData name="Daniela Rettenberger" userId="2d36efe0-473b-425b-ad50-08d8a9c212f8" providerId="ADAL" clId="{ABA54603-3222-43C8-8809-302DFE3A9AE5}" dt="2026-03-23T08:31:46.997" v="12915" actId="255"/>
          <ac:spMkLst>
            <pc:docMk/>
            <pc:sldMk cId="3978164128" sldId="311"/>
            <ac:spMk id="4" creationId="{29881C20-510E-A266-FF98-FE352D6B6FF2}"/>
          </ac:spMkLst>
        </pc:spChg>
        <pc:spChg chg="mod ord">
          <ac:chgData name="Daniela Rettenberger" userId="2d36efe0-473b-425b-ad50-08d8a9c212f8" providerId="ADAL" clId="{ABA54603-3222-43C8-8809-302DFE3A9AE5}" dt="2026-03-23T08:31:34.554" v="12913" actId="700"/>
          <ac:spMkLst>
            <pc:docMk/>
            <pc:sldMk cId="3978164128" sldId="311"/>
            <ac:spMk id="5" creationId="{BA597FD6-4DEF-9805-FE1F-C6D82B722741}"/>
          </ac:spMkLst>
        </pc:spChg>
        <pc:spChg chg="mod ord">
          <ac:chgData name="Daniela Rettenberger" userId="2d36efe0-473b-425b-ad50-08d8a9c212f8" providerId="ADAL" clId="{ABA54603-3222-43C8-8809-302DFE3A9AE5}" dt="2026-03-23T08:31:34.554" v="12913" actId="700"/>
          <ac:spMkLst>
            <pc:docMk/>
            <pc:sldMk cId="3978164128" sldId="311"/>
            <ac:spMk id="6" creationId="{D7783426-006F-AE30-FE12-6457028E8F23}"/>
          </ac:spMkLst>
        </pc:spChg>
        <pc:spChg chg="add mod ord">
          <ac:chgData name="Daniela Rettenberger" userId="2d36efe0-473b-425b-ad50-08d8a9c212f8" providerId="ADAL" clId="{ABA54603-3222-43C8-8809-302DFE3A9AE5}" dt="2026-03-23T08:31:34.554" v="12913" actId="700"/>
          <ac:spMkLst>
            <pc:docMk/>
            <pc:sldMk cId="3978164128" sldId="311"/>
            <ac:spMk id="8" creationId="{6036BD65-985B-D909-8244-F303906EABF9}"/>
          </ac:spMkLst>
        </pc:spChg>
        <pc:spChg chg="add mod ord">
          <ac:chgData name="Daniela Rettenberger" userId="2d36efe0-473b-425b-ad50-08d8a9c212f8" providerId="ADAL" clId="{ABA54603-3222-43C8-8809-302DFE3A9AE5}" dt="2026-03-23T08:31:34.554" v="12913" actId="700"/>
          <ac:spMkLst>
            <pc:docMk/>
            <pc:sldMk cId="3978164128" sldId="311"/>
            <ac:spMk id="13" creationId="{7684EA82-52F4-089A-9304-234BBC1AFFEB}"/>
          </ac:spMkLst>
        </pc:spChg>
        <pc:graphicFrameChg chg="add mod ord modGraphic">
          <ac:chgData name="Daniela Rettenberger" userId="2d36efe0-473b-425b-ad50-08d8a9c212f8" providerId="ADAL" clId="{ABA54603-3222-43C8-8809-302DFE3A9AE5}" dt="2026-03-23T08:31:56.365" v="12917" actId="20577"/>
          <ac:graphicFrameMkLst>
            <pc:docMk/>
            <pc:sldMk cId="3978164128" sldId="311"/>
            <ac:graphicFrameMk id="14" creationId="{96DD8C4C-19B1-3E1C-9AEC-88BE23576EB2}"/>
          </ac:graphicFrameMkLst>
        </pc:graphicFrameChg>
      </pc:sldChg>
      <pc:sldChg chg="addSp delSp modSp new mod modClrScheme modAnim chgLayout">
        <pc:chgData name="Daniela Rettenberger" userId="2d36efe0-473b-425b-ad50-08d8a9c212f8" providerId="ADAL" clId="{ABA54603-3222-43C8-8809-302DFE3A9AE5}" dt="2026-03-23T11:00:00.033" v="13080"/>
        <pc:sldMkLst>
          <pc:docMk/>
          <pc:sldMk cId="2220588224" sldId="312"/>
        </pc:sldMkLst>
        <pc:spChg chg="mod ord">
          <ac:chgData name="Daniela Rettenberger" userId="2d36efe0-473b-425b-ad50-08d8a9c212f8" providerId="ADAL" clId="{ABA54603-3222-43C8-8809-302DFE3A9AE5}" dt="2026-03-23T10:59:34.922" v="13077" actId="26606"/>
          <ac:spMkLst>
            <pc:docMk/>
            <pc:sldMk cId="2220588224" sldId="312"/>
            <ac:spMk id="2" creationId="{DD9949D4-5B2E-C73A-8095-053928667565}"/>
          </ac:spMkLst>
        </pc:spChg>
        <pc:spChg chg="mod ord">
          <ac:chgData name="Daniela Rettenberger" userId="2d36efe0-473b-425b-ad50-08d8a9c212f8" providerId="ADAL" clId="{ABA54603-3222-43C8-8809-302DFE3A9AE5}" dt="2026-03-23T10:59:38.840" v="13078" actId="255"/>
          <ac:spMkLst>
            <pc:docMk/>
            <pc:sldMk cId="2220588224" sldId="312"/>
            <ac:spMk id="4" creationId="{B1528907-F5CD-CD2C-6EF9-E7F93DE7A387}"/>
          </ac:spMkLst>
        </pc:spChg>
        <pc:spChg chg="mod ord">
          <ac:chgData name="Daniela Rettenberger" userId="2d36efe0-473b-425b-ad50-08d8a9c212f8" providerId="ADAL" clId="{ABA54603-3222-43C8-8809-302DFE3A9AE5}" dt="2026-03-23T10:59:34.922" v="13077" actId="26606"/>
          <ac:spMkLst>
            <pc:docMk/>
            <pc:sldMk cId="2220588224" sldId="312"/>
            <ac:spMk id="5" creationId="{D959404F-4345-D445-D7DB-3B89A5F7E682}"/>
          </ac:spMkLst>
        </pc:spChg>
        <pc:spChg chg="mod ord">
          <ac:chgData name="Daniela Rettenberger" userId="2d36efe0-473b-425b-ad50-08d8a9c212f8" providerId="ADAL" clId="{ABA54603-3222-43C8-8809-302DFE3A9AE5}" dt="2026-03-23T10:59:34.922" v="13077" actId="26606"/>
          <ac:spMkLst>
            <pc:docMk/>
            <pc:sldMk cId="2220588224" sldId="312"/>
            <ac:spMk id="6" creationId="{0B63E386-922C-E390-CD4C-F08969C39E28}"/>
          </ac:spMkLst>
        </pc:spChg>
        <pc:spChg chg="add mod">
          <ac:chgData name="Daniela Rettenberger" userId="2d36efe0-473b-425b-ad50-08d8a9c212f8" providerId="ADAL" clId="{ABA54603-3222-43C8-8809-302DFE3A9AE5}" dt="2026-03-23T10:59:34.922" v="13077" actId="26606"/>
          <ac:spMkLst>
            <pc:docMk/>
            <pc:sldMk cId="2220588224" sldId="312"/>
            <ac:spMk id="16" creationId="{B3D50758-2E73-9EE3-5F0F-95ACC1F2487A}"/>
          </ac:spMkLst>
        </pc:spChg>
        <pc:graphicFrameChg chg="add mod">
          <ac:chgData name="Daniela Rettenberger" userId="2d36efe0-473b-425b-ad50-08d8a9c212f8" providerId="ADAL" clId="{ABA54603-3222-43C8-8809-302DFE3A9AE5}" dt="2026-03-23T10:59:34.922" v="13077" actId="26606"/>
          <ac:graphicFrameMkLst>
            <pc:docMk/>
            <pc:sldMk cId="2220588224" sldId="312"/>
            <ac:graphicFrameMk id="12" creationId="{4A80AFB6-7923-920A-4D00-F3D425AE513E}"/>
          </ac:graphicFrameMkLst>
        </pc:graphicFrameChg>
      </pc:sldChg>
      <pc:sldChg chg="addSp delSp modSp new mod modAnim modNotes modNotesTx">
        <pc:chgData name="Daniela Rettenberger" userId="2d36efe0-473b-425b-ad50-08d8a9c212f8" providerId="ADAL" clId="{ABA54603-3222-43C8-8809-302DFE3A9AE5}" dt="2026-03-26T07:25:51.508" v="13736" actId="20577"/>
        <pc:sldMkLst>
          <pc:docMk/>
          <pc:sldMk cId="2290927494" sldId="313"/>
        </pc:sldMkLst>
        <pc:spChg chg="mod">
          <ac:chgData name="Daniela Rettenberger" userId="2d36efe0-473b-425b-ad50-08d8a9c212f8" providerId="ADAL" clId="{ABA54603-3222-43C8-8809-302DFE3A9AE5}" dt="2026-03-23T11:18:35.081" v="13112" actId="20577"/>
          <ac:spMkLst>
            <pc:docMk/>
            <pc:sldMk cId="2290927494" sldId="313"/>
            <ac:spMk id="2" creationId="{7E4FE89A-BF49-58F9-5D52-878D6511BC29}"/>
          </ac:spMkLst>
        </pc:spChg>
        <pc:graphicFrameChg chg="add mod ord modGraphic">
          <ac:chgData name="Daniela Rettenberger" userId="2d36efe0-473b-425b-ad50-08d8a9c212f8" providerId="ADAL" clId="{ABA54603-3222-43C8-8809-302DFE3A9AE5}" dt="2026-03-23T11:51:13.068" v="13536" actId="1076"/>
          <ac:graphicFrameMkLst>
            <pc:docMk/>
            <pc:sldMk cId="2290927494" sldId="313"/>
            <ac:graphicFrameMk id="8" creationId="{D3CBCDC2-2454-5B4C-D035-D9D6DBA1A4D7}"/>
          </ac:graphicFrameMkLst>
        </pc:graphicFrameChg>
        <pc:picChg chg="add mod modCrop">
          <ac:chgData name="Daniela Rettenberger" userId="2d36efe0-473b-425b-ad50-08d8a9c212f8" providerId="ADAL" clId="{ABA54603-3222-43C8-8809-302DFE3A9AE5}" dt="2026-03-23T11:52:54.240" v="13553" actId="1076"/>
          <ac:picMkLst>
            <pc:docMk/>
            <pc:sldMk cId="2290927494" sldId="313"/>
            <ac:picMk id="10" creationId="{AA374AB8-B8DF-273A-191F-56FFEB6A2ED0}"/>
          </ac:picMkLst>
        </pc:picChg>
        <pc:picChg chg="add mod ord">
          <ac:chgData name="Daniela Rettenberger" userId="2d36efe0-473b-425b-ad50-08d8a9c212f8" providerId="ADAL" clId="{ABA54603-3222-43C8-8809-302DFE3A9AE5}" dt="2026-03-23T11:53:15.393" v="13556" actId="1076"/>
          <ac:picMkLst>
            <pc:docMk/>
            <pc:sldMk cId="2290927494" sldId="313"/>
            <ac:picMk id="12" creationId="{F5689878-B448-F730-E2B7-A85D4DD189A9}"/>
          </ac:picMkLst>
        </pc:picChg>
        <pc:picChg chg="add mod ord">
          <ac:chgData name="Daniela Rettenberger" userId="2d36efe0-473b-425b-ad50-08d8a9c212f8" providerId="ADAL" clId="{ABA54603-3222-43C8-8809-302DFE3A9AE5}" dt="2026-03-23T11:53:13.481" v="13555" actId="1076"/>
          <ac:picMkLst>
            <pc:docMk/>
            <pc:sldMk cId="2290927494" sldId="313"/>
            <ac:picMk id="14" creationId="{16F94E88-D7FA-AD94-E16E-8CBEC541F767}"/>
          </ac:picMkLst>
        </pc:picChg>
        <pc:picChg chg="add mod ord">
          <ac:chgData name="Daniela Rettenberger" userId="2d36efe0-473b-425b-ad50-08d8a9c212f8" providerId="ADAL" clId="{ABA54603-3222-43C8-8809-302DFE3A9AE5}" dt="2026-03-23T11:53:19.921" v="13557" actId="1076"/>
          <ac:picMkLst>
            <pc:docMk/>
            <pc:sldMk cId="2290927494" sldId="313"/>
            <ac:picMk id="16" creationId="{FDCAB004-5FD6-BEA6-C8BF-75049DED5527}"/>
          </ac:picMkLst>
        </pc:picChg>
        <pc:picChg chg="add mod">
          <ac:chgData name="Daniela Rettenberger" userId="2d36efe0-473b-425b-ad50-08d8a9c212f8" providerId="ADAL" clId="{ABA54603-3222-43C8-8809-302DFE3A9AE5}" dt="2026-03-23T11:46:36.715" v="13519" actId="1076"/>
          <ac:picMkLst>
            <pc:docMk/>
            <pc:sldMk cId="2290927494" sldId="313"/>
            <ac:picMk id="18" creationId="{963707E9-BED9-2213-F15F-D4B83AE47725}"/>
          </ac:picMkLst>
        </pc:picChg>
        <pc:picChg chg="add mod">
          <ac:chgData name="Daniela Rettenberger" userId="2d36efe0-473b-425b-ad50-08d8a9c212f8" providerId="ADAL" clId="{ABA54603-3222-43C8-8809-302DFE3A9AE5}" dt="2026-03-23T11:52:41.983" v="13549" actId="1076"/>
          <ac:picMkLst>
            <pc:docMk/>
            <pc:sldMk cId="2290927494" sldId="313"/>
            <ac:picMk id="22" creationId="{5B5558B1-5292-77CF-7573-9249B173D04B}"/>
          </ac:picMkLst>
        </pc:picChg>
        <pc:picChg chg="add mod">
          <ac:chgData name="Daniela Rettenberger" userId="2d36efe0-473b-425b-ad50-08d8a9c212f8" providerId="ADAL" clId="{ABA54603-3222-43C8-8809-302DFE3A9AE5}" dt="2026-03-23T11:53:59.994" v="13558" actId="1076"/>
          <ac:picMkLst>
            <pc:docMk/>
            <pc:sldMk cId="2290927494" sldId="313"/>
            <ac:picMk id="24" creationId="{AFC773E0-5E11-EF57-DEBB-F0B36B797143}"/>
          </ac:picMkLst>
        </pc:picChg>
        <pc:picChg chg="add mod">
          <ac:chgData name="Daniela Rettenberger" userId="2d36efe0-473b-425b-ad50-08d8a9c212f8" providerId="ADAL" clId="{ABA54603-3222-43C8-8809-302DFE3A9AE5}" dt="2026-03-23T11:52:51.263" v="13552" actId="1076"/>
          <ac:picMkLst>
            <pc:docMk/>
            <pc:sldMk cId="2290927494" sldId="313"/>
            <ac:picMk id="26" creationId="{BB3E8DD0-7A67-005E-F3F1-989619EFC796}"/>
          </ac:picMkLst>
        </pc:picChg>
      </pc:sldChg>
      <pc:sldChg chg="addSp delSp modSp new mod modClrScheme chgLayout modNotesTx">
        <pc:chgData name="Daniela Rettenberger" userId="2d36efe0-473b-425b-ad50-08d8a9c212f8" providerId="ADAL" clId="{ABA54603-3222-43C8-8809-302DFE3A9AE5}" dt="2026-03-26T10:56:45.843" v="14000" actId="255"/>
        <pc:sldMkLst>
          <pc:docMk/>
          <pc:sldMk cId="2350045503" sldId="314"/>
        </pc:sldMkLst>
        <pc:spChg chg="mod">
          <ac:chgData name="Daniela Rettenberger" userId="2d36efe0-473b-425b-ad50-08d8a9c212f8" providerId="ADAL" clId="{ABA54603-3222-43C8-8809-302DFE3A9AE5}" dt="2026-03-26T10:56:37.004" v="13999" actId="26606"/>
          <ac:spMkLst>
            <pc:docMk/>
            <pc:sldMk cId="2350045503" sldId="314"/>
            <ac:spMk id="2" creationId="{46AB812F-0E0F-8926-4E8C-6F801F0CDD30}"/>
          </ac:spMkLst>
        </pc:spChg>
        <pc:spChg chg="mod">
          <ac:chgData name="Daniela Rettenberger" userId="2d36efe0-473b-425b-ad50-08d8a9c212f8" providerId="ADAL" clId="{ABA54603-3222-43C8-8809-302DFE3A9AE5}" dt="2026-03-26T10:56:45.843" v="14000" actId="255"/>
          <ac:spMkLst>
            <pc:docMk/>
            <pc:sldMk cId="2350045503" sldId="314"/>
            <ac:spMk id="4" creationId="{528128E5-E4D0-F0FB-45E5-34C380D0DD63}"/>
          </ac:spMkLst>
        </pc:spChg>
        <pc:spChg chg="mod">
          <ac:chgData name="Daniela Rettenberger" userId="2d36efe0-473b-425b-ad50-08d8a9c212f8" providerId="ADAL" clId="{ABA54603-3222-43C8-8809-302DFE3A9AE5}" dt="2026-03-26T10:56:37.004" v="13999" actId="26606"/>
          <ac:spMkLst>
            <pc:docMk/>
            <pc:sldMk cId="2350045503" sldId="314"/>
            <ac:spMk id="5" creationId="{E52E4E03-12C3-47BA-5B15-D4E419EBB0EB}"/>
          </ac:spMkLst>
        </pc:spChg>
        <pc:spChg chg="mod">
          <ac:chgData name="Daniela Rettenberger" userId="2d36efe0-473b-425b-ad50-08d8a9c212f8" providerId="ADAL" clId="{ABA54603-3222-43C8-8809-302DFE3A9AE5}" dt="2026-03-26T10:56:37.004" v="13999" actId="26606"/>
          <ac:spMkLst>
            <pc:docMk/>
            <pc:sldMk cId="2350045503" sldId="314"/>
            <ac:spMk id="6" creationId="{209CA8CF-38B6-BCA8-D6AE-01606186272D}"/>
          </ac:spMkLst>
        </pc:spChg>
        <pc:picChg chg="add mod ord">
          <ac:chgData name="Daniela Rettenberger" userId="2d36efe0-473b-425b-ad50-08d8a9c212f8" providerId="ADAL" clId="{ABA54603-3222-43C8-8809-302DFE3A9AE5}" dt="2026-03-26T10:56:37.004" v="13999" actId="26606"/>
          <ac:picMkLst>
            <pc:docMk/>
            <pc:sldMk cId="2350045503" sldId="314"/>
            <ac:picMk id="11" creationId="{B6FA3E48-78C5-3169-E132-CC4C4D3F76EE}"/>
          </ac:picMkLst>
        </pc:picChg>
      </pc:sldChg>
      <pc:sldChg chg="addSp delSp modSp new mod modClrScheme chgLayout modNotesTx">
        <pc:chgData name="Daniela Rettenberger" userId="2d36efe0-473b-425b-ad50-08d8a9c212f8" providerId="ADAL" clId="{ABA54603-3222-43C8-8809-302DFE3A9AE5}" dt="2026-04-10T07:00:05.490" v="22594" actId="207"/>
        <pc:sldMkLst>
          <pc:docMk/>
          <pc:sldMk cId="3149393710" sldId="315"/>
        </pc:sldMkLst>
        <pc:spChg chg="mod ord">
          <ac:chgData name="Daniela Rettenberger" userId="2d36efe0-473b-425b-ad50-08d8a9c212f8" providerId="ADAL" clId="{ABA54603-3222-43C8-8809-302DFE3A9AE5}" dt="2026-04-07T07:28:43.612" v="18341" actId="255"/>
          <ac:spMkLst>
            <pc:docMk/>
            <pc:sldMk cId="3149393710" sldId="315"/>
            <ac:spMk id="2" creationId="{0FB0915B-8D1F-4D6E-3EE0-24B161E0F2DC}"/>
          </ac:spMkLst>
        </pc:spChg>
        <pc:spChg chg="mod ord">
          <ac:chgData name="Daniela Rettenberger" userId="2d36efe0-473b-425b-ad50-08d8a9c212f8" providerId="ADAL" clId="{ABA54603-3222-43C8-8809-302DFE3A9AE5}" dt="2026-04-07T07:27:50.074" v="18338" actId="26606"/>
          <ac:spMkLst>
            <pc:docMk/>
            <pc:sldMk cId="3149393710" sldId="315"/>
            <ac:spMk id="3" creationId="{FEB98CF5-B88F-3805-EECB-E7D9C569CEA7}"/>
          </ac:spMkLst>
        </pc:spChg>
        <pc:spChg chg="mod ord">
          <ac:chgData name="Daniela Rettenberger" userId="2d36efe0-473b-425b-ad50-08d8a9c212f8" providerId="ADAL" clId="{ABA54603-3222-43C8-8809-302DFE3A9AE5}" dt="2026-04-07T07:27:50.074" v="18338" actId="26606"/>
          <ac:spMkLst>
            <pc:docMk/>
            <pc:sldMk cId="3149393710" sldId="315"/>
            <ac:spMk id="4" creationId="{E77DC380-057B-6411-136B-8BEC90793F7F}"/>
          </ac:spMkLst>
        </pc:spChg>
        <pc:spChg chg="add mod ord">
          <ac:chgData name="Daniela Rettenberger" userId="2d36efe0-473b-425b-ad50-08d8a9c212f8" providerId="ADAL" clId="{ABA54603-3222-43C8-8809-302DFE3A9AE5}" dt="2026-04-10T07:00:05.490" v="22594" actId="207"/>
          <ac:spMkLst>
            <pc:docMk/>
            <pc:sldMk cId="3149393710" sldId="315"/>
            <ac:spMk id="6" creationId="{59C75BD0-E55D-DF21-6DDA-7A91DD154892}"/>
          </ac:spMkLst>
        </pc:spChg>
        <pc:spChg chg="add mod ord">
          <ac:chgData name="Daniela Rettenberger" userId="2d36efe0-473b-425b-ad50-08d8a9c212f8" providerId="ADAL" clId="{ABA54603-3222-43C8-8809-302DFE3A9AE5}" dt="2026-04-07T07:27:50.074" v="18338" actId="26606"/>
          <ac:spMkLst>
            <pc:docMk/>
            <pc:sldMk cId="3149393710" sldId="315"/>
            <ac:spMk id="7" creationId="{4C02FA2E-A61E-1E0B-F2C2-CF51FF640DDB}"/>
          </ac:spMkLst>
        </pc:spChg>
        <pc:graphicFrameChg chg="add mod">
          <ac:chgData name="Daniela Rettenberger" userId="2d36efe0-473b-425b-ad50-08d8a9c212f8" providerId="ADAL" clId="{ABA54603-3222-43C8-8809-302DFE3A9AE5}" dt="2026-04-07T07:28:31.477" v="18340" actId="27636"/>
          <ac:graphicFrameMkLst>
            <pc:docMk/>
            <pc:sldMk cId="3149393710" sldId="315"/>
            <ac:graphicFrameMk id="9" creationId="{50B01BE7-8B6C-F406-8349-1151806F26D7}"/>
          </ac:graphicFrameMkLst>
        </pc:graphicFrameChg>
      </pc:sldChg>
      <pc:sldChg chg="addSp delSp modSp add mod ord modClrScheme chgLayout modNotesTx">
        <pc:chgData name="Daniela Rettenberger" userId="2d36efe0-473b-425b-ad50-08d8a9c212f8" providerId="ADAL" clId="{ABA54603-3222-43C8-8809-302DFE3A9AE5}" dt="2026-04-10T07:01:13.148" v="22600" actId="14100"/>
        <pc:sldMkLst>
          <pc:docMk/>
          <pc:sldMk cId="514784756" sldId="316"/>
        </pc:sldMkLst>
        <pc:spChg chg="mod ord">
          <ac:chgData name="Daniela Rettenberger" userId="2d36efe0-473b-425b-ad50-08d8a9c212f8" providerId="ADAL" clId="{ABA54603-3222-43C8-8809-302DFE3A9AE5}" dt="2026-04-07T09:20:50.461" v="19229" actId="255"/>
          <ac:spMkLst>
            <pc:docMk/>
            <pc:sldMk cId="514784756" sldId="316"/>
            <ac:spMk id="2" creationId="{DC265B7F-343E-C410-D438-4431C844313D}"/>
          </ac:spMkLst>
        </pc:spChg>
        <pc:spChg chg="mod ord">
          <ac:chgData name="Daniela Rettenberger" userId="2d36efe0-473b-425b-ad50-08d8a9c212f8" providerId="ADAL" clId="{ABA54603-3222-43C8-8809-302DFE3A9AE5}" dt="2026-04-07T09:20:41.577" v="19228" actId="26606"/>
          <ac:spMkLst>
            <pc:docMk/>
            <pc:sldMk cId="514784756" sldId="316"/>
            <ac:spMk id="3" creationId="{E2786A5F-38B2-BA86-4BEE-71A18A586E5E}"/>
          </ac:spMkLst>
        </pc:spChg>
        <pc:spChg chg="mod ord">
          <ac:chgData name="Daniela Rettenberger" userId="2d36efe0-473b-425b-ad50-08d8a9c212f8" providerId="ADAL" clId="{ABA54603-3222-43C8-8809-302DFE3A9AE5}" dt="2026-04-07T09:20:41.577" v="19228" actId="26606"/>
          <ac:spMkLst>
            <pc:docMk/>
            <pc:sldMk cId="514784756" sldId="316"/>
            <ac:spMk id="4" creationId="{E37501C0-4647-7FAD-0E7C-028D5929C732}"/>
          </ac:spMkLst>
        </pc:spChg>
        <pc:spChg chg="add del mod ord">
          <ac:chgData name="Daniela Rettenberger" userId="2d36efe0-473b-425b-ad50-08d8a9c212f8" providerId="ADAL" clId="{ABA54603-3222-43C8-8809-302DFE3A9AE5}" dt="2026-04-07T09:20:41.577" v="19228" actId="26606"/>
          <ac:spMkLst>
            <pc:docMk/>
            <pc:sldMk cId="514784756" sldId="316"/>
            <ac:spMk id="5" creationId="{CFD7F410-C548-8DAE-122C-E70405E32650}"/>
          </ac:spMkLst>
        </pc:spChg>
        <pc:spChg chg="add mod ord">
          <ac:chgData name="Daniela Rettenberger" userId="2d36efe0-473b-425b-ad50-08d8a9c212f8" providerId="ADAL" clId="{ABA54603-3222-43C8-8809-302DFE3A9AE5}" dt="2026-04-10T07:01:13.148" v="22600" actId="14100"/>
          <ac:spMkLst>
            <pc:docMk/>
            <pc:sldMk cId="514784756" sldId="316"/>
            <ac:spMk id="6" creationId="{CD187043-81D0-A022-05FE-F2D653B90B71}"/>
          </ac:spMkLst>
        </pc:spChg>
        <pc:spChg chg="mod ord">
          <ac:chgData name="Daniela Rettenberger" userId="2d36efe0-473b-425b-ad50-08d8a9c212f8" providerId="ADAL" clId="{ABA54603-3222-43C8-8809-302DFE3A9AE5}" dt="2026-04-07T09:20:41.577" v="19228" actId="26606"/>
          <ac:spMkLst>
            <pc:docMk/>
            <pc:sldMk cId="514784756" sldId="316"/>
            <ac:spMk id="7" creationId="{82AB8B7C-FB72-9A5B-E933-58A38815BF0D}"/>
          </ac:spMkLst>
        </pc:spChg>
        <pc:picChg chg="add">
          <ac:chgData name="Daniela Rettenberger" userId="2d36efe0-473b-425b-ad50-08d8a9c212f8" providerId="ADAL" clId="{ABA54603-3222-43C8-8809-302DFE3A9AE5}" dt="2026-04-07T09:20:41.577" v="19228" actId="26606"/>
          <ac:picMkLst>
            <pc:docMk/>
            <pc:sldMk cId="514784756" sldId="316"/>
            <ac:picMk id="12" creationId="{F2D1E3A1-C195-AD2F-08A3-2D03C538F68D}"/>
          </ac:picMkLst>
        </pc:picChg>
      </pc:sldChg>
      <pc:sldChg chg="addSp delSp modSp new mod modNotesTx">
        <pc:chgData name="Daniela Rettenberger" userId="2d36efe0-473b-425b-ad50-08d8a9c212f8" providerId="ADAL" clId="{ABA54603-3222-43C8-8809-302DFE3A9AE5}" dt="2026-04-07T09:21:50.516" v="19231" actId="26606"/>
        <pc:sldMkLst>
          <pc:docMk/>
          <pc:sldMk cId="2014363434" sldId="317"/>
        </pc:sldMkLst>
        <pc:spChg chg="mod">
          <ac:chgData name="Daniela Rettenberger" userId="2d36efe0-473b-425b-ad50-08d8a9c212f8" providerId="ADAL" clId="{ABA54603-3222-43C8-8809-302DFE3A9AE5}" dt="2026-04-07T09:21:50.516" v="19231" actId="26606"/>
          <ac:spMkLst>
            <pc:docMk/>
            <pc:sldMk cId="2014363434" sldId="317"/>
            <ac:spMk id="2" creationId="{F70C80CD-E8BD-8BFD-1589-D14DEB8ADA97}"/>
          </ac:spMkLst>
        </pc:spChg>
        <pc:spChg chg="add del mod">
          <ac:chgData name="Daniela Rettenberger" userId="2d36efe0-473b-425b-ad50-08d8a9c212f8" providerId="ADAL" clId="{ABA54603-3222-43C8-8809-302DFE3A9AE5}" dt="2026-04-07T09:21:50.516" v="19231" actId="26606"/>
          <ac:spMkLst>
            <pc:docMk/>
            <pc:sldMk cId="2014363434" sldId="317"/>
            <ac:spMk id="3" creationId="{84497450-8CC9-2736-F28B-429AA30A94B7}"/>
          </ac:spMkLst>
        </pc:spChg>
        <pc:spChg chg="mod">
          <ac:chgData name="Daniela Rettenberger" userId="2d36efe0-473b-425b-ad50-08d8a9c212f8" providerId="ADAL" clId="{ABA54603-3222-43C8-8809-302DFE3A9AE5}" dt="2026-04-07T09:21:50.516" v="19231" actId="26606"/>
          <ac:spMkLst>
            <pc:docMk/>
            <pc:sldMk cId="2014363434" sldId="317"/>
            <ac:spMk id="4" creationId="{834615DE-E61A-4F1C-11C3-2F0D933D8F4E}"/>
          </ac:spMkLst>
        </pc:spChg>
        <pc:spChg chg="mod">
          <ac:chgData name="Daniela Rettenberger" userId="2d36efe0-473b-425b-ad50-08d8a9c212f8" providerId="ADAL" clId="{ABA54603-3222-43C8-8809-302DFE3A9AE5}" dt="2026-04-07T09:21:50.516" v="19231" actId="26606"/>
          <ac:spMkLst>
            <pc:docMk/>
            <pc:sldMk cId="2014363434" sldId="317"/>
            <ac:spMk id="5" creationId="{EA9E9D9D-AA08-FFD7-C160-E3326D2981F7}"/>
          </ac:spMkLst>
        </pc:spChg>
        <pc:spChg chg="mod">
          <ac:chgData name="Daniela Rettenberger" userId="2d36efe0-473b-425b-ad50-08d8a9c212f8" providerId="ADAL" clId="{ABA54603-3222-43C8-8809-302DFE3A9AE5}" dt="2026-04-07T09:21:50.516" v="19231" actId="26606"/>
          <ac:spMkLst>
            <pc:docMk/>
            <pc:sldMk cId="2014363434" sldId="317"/>
            <ac:spMk id="6" creationId="{112BE0BA-D64D-2299-DE83-FF8FEACB754A}"/>
          </ac:spMkLst>
        </pc:spChg>
        <pc:spChg chg="mod">
          <ac:chgData name="Daniela Rettenberger" userId="2d36efe0-473b-425b-ad50-08d8a9c212f8" providerId="ADAL" clId="{ABA54603-3222-43C8-8809-302DFE3A9AE5}" dt="2026-04-07T09:21:50.516" v="19231" actId="26606"/>
          <ac:spMkLst>
            <pc:docMk/>
            <pc:sldMk cId="2014363434" sldId="317"/>
            <ac:spMk id="7" creationId="{C4B61F34-70FB-32F8-D402-30A0EBE199DA}"/>
          </ac:spMkLst>
        </pc:spChg>
      </pc:sldChg>
      <pc:sldChg chg="addSp modSp new mod ord modNotesTx">
        <pc:chgData name="Daniela Rettenberger" userId="2d36efe0-473b-425b-ad50-08d8a9c212f8" providerId="ADAL" clId="{ABA54603-3222-43C8-8809-302DFE3A9AE5}" dt="2026-04-07T07:27:25.298" v="18337" actId="1076"/>
        <pc:sldMkLst>
          <pc:docMk/>
          <pc:sldMk cId="1081189275" sldId="318"/>
        </pc:sldMkLst>
        <pc:spChg chg="mod">
          <ac:chgData name="Daniela Rettenberger" userId="2d36efe0-473b-425b-ad50-08d8a9c212f8" providerId="ADAL" clId="{ABA54603-3222-43C8-8809-302DFE3A9AE5}" dt="2026-03-30T06:56:47.816" v="15515" actId="20577"/>
          <ac:spMkLst>
            <pc:docMk/>
            <pc:sldMk cId="1081189275" sldId="318"/>
            <ac:spMk id="2" creationId="{0382A57F-31E3-7CBC-BEF6-D41A5CB75CAB}"/>
          </ac:spMkLst>
        </pc:spChg>
        <pc:spChg chg="mod">
          <ac:chgData name="Daniela Rettenberger" userId="2d36efe0-473b-425b-ad50-08d8a9c212f8" providerId="ADAL" clId="{ABA54603-3222-43C8-8809-302DFE3A9AE5}" dt="2026-03-30T06:59:56.861" v="15713" actId="20577"/>
          <ac:spMkLst>
            <pc:docMk/>
            <pc:sldMk cId="1081189275" sldId="318"/>
            <ac:spMk id="3" creationId="{99224BC4-36A3-CEA3-5EA0-B2CB09781D16}"/>
          </ac:spMkLst>
        </pc:spChg>
        <pc:spChg chg="mod">
          <ac:chgData name="Daniela Rettenberger" userId="2d36efe0-473b-425b-ad50-08d8a9c212f8" providerId="ADAL" clId="{ABA54603-3222-43C8-8809-302DFE3A9AE5}" dt="2026-03-30T06:44:35.241" v="15312" actId="207"/>
          <ac:spMkLst>
            <pc:docMk/>
            <pc:sldMk cId="1081189275" sldId="318"/>
            <ac:spMk id="7" creationId="{392316D0-D191-A17E-FE4C-8A52BA4735ED}"/>
          </ac:spMkLst>
        </pc:spChg>
        <pc:picChg chg="add mod">
          <ac:chgData name="Daniela Rettenberger" userId="2d36efe0-473b-425b-ad50-08d8a9c212f8" providerId="ADAL" clId="{ABA54603-3222-43C8-8809-302DFE3A9AE5}" dt="2026-04-07T07:27:25.298" v="18337" actId="1076"/>
          <ac:picMkLst>
            <pc:docMk/>
            <pc:sldMk cId="1081189275" sldId="318"/>
            <ac:picMk id="9" creationId="{FAA252CA-3352-2173-C74B-B4E75A86B54E}"/>
          </ac:picMkLst>
        </pc:picChg>
      </pc:sldChg>
      <pc:sldChg chg="modSp new mod ord modNotesTx">
        <pc:chgData name="Daniela Rettenberger" userId="2d36efe0-473b-425b-ad50-08d8a9c212f8" providerId="ADAL" clId="{ABA54603-3222-43C8-8809-302DFE3A9AE5}" dt="2026-03-30T07:49:21.976" v="16098" actId="20578"/>
        <pc:sldMkLst>
          <pc:docMk/>
          <pc:sldMk cId="350310854" sldId="319"/>
        </pc:sldMkLst>
        <pc:spChg chg="mod">
          <ac:chgData name="Daniela Rettenberger" userId="2d36efe0-473b-425b-ad50-08d8a9c212f8" providerId="ADAL" clId="{ABA54603-3222-43C8-8809-302DFE3A9AE5}" dt="2026-03-30T07:12:03.136" v="15748"/>
          <ac:spMkLst>
            <pc:docMk/>
            <pc:sldMk cId="350310854" sldId="319"/>
            <ac:spMk id="2" creationId="{B4085733-AFCF-2378-A34A-A9514644A559}"/>
          </ac:spMkLst>
        </pc:spChg>
        <pc:spChg chg="mod">
          <ac:chgData name="Daniela Rettenberger" userId="2d36efe0-473b-425b-ad50-08d8a9c212f8" providerId="ADAL" clId="{ABA54603-3222-43C8-8809-302DFE3A9AE5}" dt="2026-03-30T07:23:15.488" v="15884" actId="20577"/>
          <ac:spMkLst>
            <pc:docMk/>
            <pc:sldMk cId="350310854" sldId="319"/>
            <ac:spMk id="3" creationId="{486E4E46-17B6-A313-E62D-4428FD5C2FAD}"/>
          </ac:spMkLst>
        </pc:spChg>
        <pc:spChg chg="mod">
          <ac:chgData name="Daniela Rettenberger" userId="2d36efe0-473b-425b-ad50-08d8a9c212f8" providerId="ADAL" clId="{ABA54603-3222-43C8-8809-302DFE3A9AE5}" dt="2026-03-30T07:02:24.188" v="15747" actId="207"/>
          <ac:spMkLst>
            <pc:docMk/>
            <pc:sldMk cId="350310854" sldId="319"/>
            <ac:spMk id="7" creationId="{69BB0F9A-7026-8CE3-8C7B-DA91624C8F34}"/>
          </ac:spMkLst>
        </pc:spChg>
      </pc:sldChg>
      <pc:sldChg chg="addSp modSp new mod modClrScheme chgLayout modNotesTx">
        <pc:chgData name="Daniela Rettenberger" userId="2d36efe0-473b-425b-ad50-08d8a9c212f8" providerId="ADAL" clId="{ABA54603-3222-43C8-8809-302DFE3A9AE5}" dt="2026-04-13T06:45:52.664" v="25523" actId="255"/>
        <pc:sldMkLst>
          <pc:docMk/>
          <pc:sldMk cId="3249948508" sldId="320"/>
        </pc:sldMkLst>
        <pc:spChg chg="mod ord">
          <ac:chgData name="Daniela Rettenberger" userId="2d36efe0-473b-425b-ad50-08d8a9c212f8" providerId="ADAL" clId="{ABA54603-3222-43C8-8809-302DFE3A9AE5}" dt="2026-04-13T06:45:43.760" v="25522" actId="26606"/>
          <ac:spMkLst>
            <pc:docMk/>
            <pc:sldMk cId="3249948508" sldId="320"/>
            <ac:spMk id="2" creationId="{37E5AD3B-C5F2-7995-E008-065EB674CFFD}"/>
          </ac:spMkLst>
        </pc:spChg>
        <pc:spChg chg="mod">
          <ac:chgData name="Daniela Rettenberger" userId="2d36efe0-473b-425b-ad50-08d8a9c212f8" providerId="ADAL" clId="{ABA54603-3222-43C8-8809-302DFE3A9AE5}" dt="2026-04-13T06:45:43.760" v="25522" actId="26606"/>
          <ac:spMkLst>
            <pc:docMk/>
            <pc:sldMk cId="3249948508" sldId="320"/>
            <ac:spMk id="3" creationId="{E3A0289A-725F-DE81-3671-655578B3A26F}"/>
          </ac:spMkLst>
        </pc:spChg>
        <pc:spChg chg="mod">
          <ac:chgData name="Daniela Rettenberger" userId="2d36efe0-473b-425b-ad50-08d8a9c212f8" providerId="ADAL" clId="{ABA54603-3222-43C8-8809-302DFE3A9AE5}" dt="2026-04-13T06:45:52.664" v="25523" actId="255"/>
          <ac:spMkLst>
            <pc:docMk/>
            <pc:sldMk cId="3249948508" sldId="320"/>
            <ac:spMk id="4" creationId="{8C8B6ECC-AF41-F224-0BA7-B05FC6A3804A}"/>
          </ac:spMkLst>
        </pc:spChg>
        <pc:spChg chg="mod">
          <ac:chgData name="Daniela Rettenberger" userId="2d36efe0-473b-425b-ad50-08d8a9c212f8" providerId="ADAL" clId="{ABA54603-3222-43C8-8809-302DFE3A9AE5}" dt="2026-04-13T06:45:43.760" v="25522" actId="26606"/>
          <ac:spMkLst>
            <pc:docMk/>
            <pc:sldMk cId="3249948508" sldId="320"/>
            <ac:spMk id="5" creationId="{15C63648-56C3-2BE2-9AB4-0FE7B8811B39}"/>
          </ac:spMkLst>
        </pc:spChg>
        <pc:spChg chg="mod">
          <ac:chgData name="Daniela Rettenberger" userId="2d36efe0-473b-425b-ad50-08d8a9c212f8" providerId="ADAL" clId="{ABA54603-3222-43C8-8809-302DFE3A9AE5}" dt="2026-04-13T06:45:43.760" v="25522" actId="26606"/>
          <ac:spMkLst>
            <pc:docMk/>
            <pc:sldMk cId="3249948508" sldId="320"/>
            <ac:spMk id="6" creationId="{5403D8C5-7BC4-68CC-83BA-67011371E9A2}"/>
          </ac:spMkLst>
        </pc:spChg>
        <pc:spChg chg="mod ord">
          <ac:chgData name="Daniela Rettenberger" userId="2d36efe0-473b-425b-ad50-08d8a9c212f8" providerId="ADAL" clId="{ABA54603-3222-43C8-8809-302DFE3A9AE5}" dt="2026-04-13T06:45:43.760" v="25522" actId="26606"/>
          <ac:spMkLst>
            <pc:docMk/>
            <pc:sldMk cId="3249948508" sldId="320"/>
            <ac:spMk id="7" creationId="{8C1743C0-43A9-D77C-1F54-77D74F332A3E}"/>
          </ac:spMkLst>
        </pc:spChg>
        <pc:picChg chg="add mod">
          <ac:chgData name="Daniela Rettenberger" userId="2d36efe0-473b-425b-ad50-08d8a9c212f8" providerId="ADAL" clId="{ABA54603-3222-43C8-8809-302DFE3A9AE5}" dt="2026-04-13T06:45:43.760" v="25522" actId="26606"/>
          <ac:picMkLst>
            <pc:docMk/>
            <pc:sldMk cId="3249948508" sldId="320"/>
            <ac:picMk id="8" creationId="{712DFB26-7CBD-2A8F-79F4-73D4BD43A23D}"/>
          </ac:picMkLst>
        </pc:picChg>
      </pc:sldChg>
      <pc:sldChg chg="addSp delSp modSp new mod ord modNotes modNotesTx">
        <pc:chgData name="Daniela Rettenberger" userId="2d36efe0-473b-425b-ad50-08d8a9c212f8" providerId="ADAL" clId="{ABA54603-3222-43C8-8809-302DFE3A9AE5}" dt="2026-04-07T09:11:08.476" v="19084" actId="14100"/>
        <pc:sldMkLst>
          <pc:docMk/>
          <pc:sldMk cId="1165813149" sldId="321"/>
        </pc:sldMkLst>
        <pc:spChg chg="mod">
          <ac:chgData name="Daniela Rettenberger" userId="2d36efe0-473b-425b-ad50-08d8a9c212f8" providerId="ADAL" clId="{ABA54603-3222-43C8-8809-302DFE3A9AE5}" dt="2026-04-02T09:27:51.757" v="17776" actId="20577"/>
          <ac:spMkLst>
            <pc:docMk/>
            <pc:sldMk cId="1165813149" sldId="321"/>
            <ac:spMk id="2" creationId="{927D3A47-C4A9-A581-AAAF-22E91754C7A6}"/>
          </ac:spMkLst>
        </pc:spChg>
        <pc:spChg chg="mod">
          <ac:chgData name="Daniela Rettenberger" userId="2d36efe0-473b-425b-ad50-08d8a9c212f8" providerId="ADAL" clId="{ABA54603-3222-43C8-8809-302DFE3A9AE5}" dt="2026-04-07T09:11:08.476" v="19084" actId="14100"/>
          <ac:spMkLst>
            <pc:docMk/>
            <pc:sldMk cId="1165813149" sldId="321"/>
            <ac:spMk id="3" creationId="{61EE6E8F-D15D-6DD0-9CA6-AC1631A90497}"/>
          </ac:spMkLst>
        </pc:spChg>
        <pc:picChg chg="add mod">
          <ac:chgData name="Daniela Rettenberger" userId="2d36efe0-473b-425b-ad50-08d8a9c212f8" providerId="ADAL" clId="{ABA54603-3222-43C8-8809-302DFE3A9AE5}" dt="2026-04-07T07:24:10.804" v="18333" actId="1076"/>
          <ac:picMkLst>
            <pc:docMk/>
            <pc:sldMk cId="1165813149" sldId="321"/>
            <ac:picMk id="9" creationId="{784BB224-1B80-8C78-D424-ECFCE692A995}"/>
          </ac:picMkLst>
        </pc:picChg>
      </pc:sldChg>
      <pc:sldChg chg="addSp modSp new mod ord modNotes modNotesTx">
        <pc:chgData name="Daniela Rettenberger" userId="2d36efe0-473b-425b-ad50-08d8a9c212f8" providerId="ADAL" clId="{ABA54603-3222-43C8-8809-302DFE3A9AE5}" dt="2026-04-10T07:00:31.841" v="22597" actId="1076"/>
        <pc:sldMkLst>
          <pc:docMk/>
          <pc:sldMk cId="3436301928" sldId="322"/>
        </pc:sldMkLst>
        <pc:spChg chg="mod">
          <ac:chgData name="Daniela Rettenberger" userId="2d36efe0-473b-425b-ad50-08d8a9c212f8" providerId="ADAL" clId="{ABA54603-3222-43C8-8809-302DFE3A9AE5}" dt="2026-04-07T07:33:08.961" v="18386" actId="20577"/>
          <ac:spMkLst>
            <pc:docMk/>
            <pc:sldMk cId="3436301928" sldId="322"/>
            <ac:spMk id="2" creationId="{7F3EF644-27F3-F7A1-6F0F-02806194ECB4}"/>
          </ac:spMkLst>
        </pc:spChg>
        <pc:spChg chg="mod">
          <ac:chgData name="Daniela Rettenberger" userId="2d36efe0-473b-425b-ad50-08d8a9c212f8" providerId="ADAL" clId="{ABA54603-3222-43C8-8809-302DFE3A9AE5}" dt="2026-04-07T09:10:58.634" v="19082" actId="1076"/>
          <ac:spMkLst>
            <pc:docMk/>
            <pc:sldMk cId="3436301928" sldId="322"/>
            <ac:spMk id="3" creationId="{35AAA84E-B600-6B78-3EAC-3E31DF5B3DE3}"/>
          </ac:spMkLst>
        </pc:spChg>
        <pc:spChg chg="mod">
          <ac:chgData name="Daniela Rettenberger" userId="2d36efe0-473b-425b-ad50-08d8a9c212f8" providerId="ADAL" clId="{ABA54603-3222-43C8-8809-302DFE3A9AE5}" dt="2026-04-10T07:00:31.841" v="22597" actId="1076"/>
          <ac:spMkLst>
            <pc:docMk/>
            <pc:sldMk cId="3436301928" sldId="322"/>
            <ac:spMk id="7" creationId="{250C2D7D-8ABD-A438-CAB5-7B3BE816818F}"/>
          </ac:spMkLst>
        </pc:spChg>
        <pc:picChg chg="add mod">
          <ac:chgData name="Daniela Rettenberger" userId="2d36efe0-473b-425b-ad50-08d8a9c212f8" providerId="ADAL" clId="{ABA54603-3222-43C8-8809-302DFE3A9AE5}" dt="2026-04-07T07:45:46.449" v="18824" actId="1076"/>
          <ac:picMkLst>
            <pc:docMk/>
            <pc:sldMk cId="3436301928" sldId="322"/>
            <ac:picMk id="10" creationId="{504CC48C-384F-391F-5B97-B960978BAE37}"/>
          </ac:picMkLst>
        </pc:picChg>
      </pc:sldChg>
      <pc:sldChg chg="addSp modSp new mod modNotes modNotesTx">
        <pc:chgData name="Daniela Rettenberger" userId="2d36efe0-473b-425b-ad50-08d8a9c212f8" providerId="ADAL" clId="{ABA54603-3222-43C8-8809-302DFE3A9AE5}" dt="2026-04-10T07:01:30.156" v="22603" actId="1076"/>
        <pc:sldMkLst>
          <pc:docMk/>
          <pc:sldMk cId="3728695150" sldId="323"/>
        </pc:sldMkLst>
        <pc:spChg chg="mod">
          <ac:chgData name="Daniela Rettenberger" userId="2d36efe0-473b-425b-ad50-08d8a9c212f8" providerId="ADAL" clId="{ABA54603-3222-43C8-8809-302DFE3A9AE5}" dt="2026-04-07T09:05:26.664" v="18849" actId="313"/>
          <ac:spMkLst>
            <pc:docMk/>
            <pc:sldMk cId="3728695150" sldId="323"/>
            <ac:spMk id="2" creationId="{0387F72A-DEB3-815C-984A-7FC4B3DB3629}"/>
          </ac:spMkLst>
        </pc:spChg>
        <pc:spChg chg="mod">
          <ac:chgData name="Daniela Rettenberger" userId="2d36efe0-473b-425b-ad50-08d8a9c212f8" providerId="ADAL" clId="{ABA54603-3222-43C8-8809-302DFE3A9AE5}" dt="2026-04-07T09:15:02.492" v="19178" actId="115"/>
          <ac:spMkLst>
            <pc:docMk/>
            <pc:sldMk cId="3728695150" sldId="323"/>
            <ac:spMk id="3" creationId="{AE479157-BC3F-7A98-3BF6-0A0916EF68A2}"/>
          </ac:spMkLst>
        </pc:spChg>
        <pc:spChg chg="mod">
          <ac:chgData name="Daniela Rettenberger" userId="2d36efe0-473b-425b-ad50-08d8a9c212f8" providerId="ADAL" clId="{ABA54603-3222-43C8-8809-302DFE3A9AE5}" dt="2026-04-10T07:01:30.156" v="22603" actId="1076"/>
          <ac:spMkLst>
            <pc:docMk/>
            <pc:sldMk cId="3728695150" sldId="323"/>
            <ac:spMk id="7" creationId="{35D33EF7-840F-C3B7-682F-A4D8F40C9282}"/>
          </ac:spMkLst>
        </pc:spChg>
        <pc:picChg chg="add mod">
          <ac:chgData name="Daniela Rettenberger" userId="2d36efe0-473b-425b-ad50-08d8a9c212f8" providerId="ADAL" clId="{ABA54603-3222-43C8-8809-302DFE3A9AE5}" dt="2026-04-07T09:19:10.861" v="19219" actId="1076"/>
          <ac:picMkLst>
            <pc:docMk/>
            <pc:sldMk cId="3728695150" sldId="323"/>
            <ac:picMk id="9" creationId="{697506A1-9297-4E0C-994E-C7041AA932D4}"/>
          </ac:picMkLst>
        </pc:picChg>
      </pc:sldChg>
      <pc:sldChg chg="addSp delSp modSp new mod modClrScheme chgLayout modNotesTx">
        <pc:chgData name="Daniela Rettenberger" userId="2d36efe0-473b-425b-ad50-08d8a9c212f8" providerId="ADAL" clId="{ABA54603-3222-43C8-8809-302DFE3A9AE5}" dt="2026-04-07T10:10:25.522" v="20232" actId="207"/>
        <pc:sldMkLst>
          <pc:docMk/>
          <pc:sldMk cId="3926787265" sldId="324"/>
        </pc:sldMkLst>
        <pc:spChg chg="mod ord">
          <ac:chgData name="Daniela Rettenberger" userId="2d36efe0-473b-425b-ad50-08d8a9c212f8" providerId="ADAL" clId="{ABA54603-3222-43C8-8809-302DFE3A9AE5}" dt="2026-04-07T10:10:01.647" v="20229" actId="26606"/>
          <ac:spMkLst>
            <pc:docMk/>
            <pc:sldMk cId="3926787265" sldId="324"/>
            <ac:spMk id="2" creationId="{576ED77A-032D-E8EA-4FA7-CA53FD6C3BD8}"/>
          </ac:spMkLst>
        </pc:spChg>
        <pc:spChg chg="mod ord">
          <ac:chgData name="Daniela Rettenberger" userId="2d36efe0-473b-425b-ad50-08d8a9c212f8" providerId="ADAL" clId="{ABA54603-3222-43C8-8809-302DFE3A9AE5}" dt="2026-04-07T10:10:18.107" v="20231" actId="403"/>
          <ac:spMkLst>
            <pc:docMk/>
            <pc:sldMk cId="3926787265" sldId="324"/>
            <ac:spMk id="3" creationId="{5E646A0B-CB7D-A98F-EF83-7FD48A3B9353}"/>
          </ac:spMkLst>
        </pc:spChg>
        <pc:spChg chg="mod ord">
          <ac:chgData name="Daniela Rettenberger" userId="2d36efe0-473b-425b-ad50-08d8a9c212f8" providerId="ADAL" clId="{ABA54603-3222-43C8-8809-302DFE3A9AE5}" dt="2026-04-07T10:10:10.110" v="20230" actId="255"/>
          <ac:spMkLst>
            <pc:docMk/>
            <pc:sldMk cId="3926787265" sldId="324"/>
            <ac:spMk id="4" creationId="{CE504294-719B-D0AD-54D2-AAEC279E9143}"/>
          </ac:spMkLst>
        </pc:spChg>
        <pc:spChg chg="mod ord">
          <ac:chgData name="Daniela Rettenberger" userId="2d36efe0-473b-425b-ad50-08d8a9c212f8" providerId="ADAL" clId="{ABA54603-3222-43C8-8809-302DFE3A9AE5}" dt="2026-04-07T10:10:01.647" v="20229" actId="26606"/>
          <ac:spMkLst>
            <pc:docMk/>
            <pc:sldMk cId="3926787265" sldId="324"/>
            <ac:spMk id="5" creationId="{6E5C50EA-29EA-D1EE-80AF-2AE8D70C61A4}"/>
          </ac:spMkLst>
        </pc:spChg>
        <pc:spChg chg="mod ord">
          <ac:chgData name="Daniela Rettenberger" userId="2d36efe0-473b-425b-ad50-08d8a9c212f8" providerId="ADAL" clId="{ABA54603-3222-43C8-8809-302DFE3A9AE5}" dt="2026-04-07T10:10:01.647" v="20229" actId="26606"/>
          <ac:spMkLst>
            <pc:docMk/>
            <pc:sldMk cId="3926787265" sldId="324"/>
            <ac:spMk id="6" creationId="{5E738B2E-BC8A-58A7-9FC4-D0C078A5D02C}"/>
          </ac:spMkLst>
        </pc:spChg>
        <pc:spChg chg="mod ord">
          <ac:chgData name="Daniela Rettenberger" userId="2d36efe0-473b-425b-ad50-08d8a9c212f8" providerId="ADAL" clId="{ABA54603-3222-43C8-8809-302DFE3A9AE5}" dt="2026-04-07T10:10:25.522" v="20232" actId="207"/>
          <ac:spMkLst>
            <pc:docMk/>
            <pc:sldMk cId="3926787265" sldId="324"/>
            <ac:spMk id="7" creationId="{039CE83C-EC80-39DB-A274-9390FFADA894}"/>
          </ac:spMkLst>
        </pc:spChg>
        <pc:picChg chg="add mod ord">
          <ac:chgData name="Daniela Rettenberger" userId="2d36efe0-473b-425b-ad50-08d8a9c212f8" providerId="ADAL" clId="{ABA54603-3222-43C8-8809-302DFE3A9AE5}" dt="2026-04-07T10:10:01.647" v="20229" actId="26606"/>
          <ac:picMkLst>
            <pc:docMk/>
            <pc:sldMk cId="3926787265" sldId="324"/>
            <ac:picMk id="15" creationId="{70DA2DED-429A-7F13-4603-1A7E0EAE4475}"/>
          </ac:picMkLst>
        </pc:picChg>
      </pc:sldChg>
      <pc:sldChg chg="addSp delSp modSp new mod modNotesTx">
        <pc:chgData name="Daniela Rettenberger" userId="2d36efe0-473b-425b-ad50-08d8a9c212f8" providerId="ADAL" clId="{ABA54603-3222-43C8-8809-302DFE3A9AE5}" dt="2026-04-10T07:41:25.348" v="23184" actId="14100"/>
        <pc:sldMkLst>
          <pc:docMk/>
          <pc:sldMk cId="3519052606" sldId="325"/>
        </pc:sldMkLst>
        <pc:spChg chg="mod">
          <ac:chgData name="Daniela Rettenberger" userId="2d36efe0-473b-425b-ad50-08d8a9c212f8" providerId="ADAL" clId="{ABA54603-3222-43C8-8809-302DFE3A9AE5}" dt="2026-04-10T07:05:49.269" v="22638" actId="313"/>
          <ac:spMkLst>
            <pc:docMk/>
            <pc:sldMk cId="3519052606" sldId="325"/>
            <ac:spMk id="2" creationId="{F33252E2-BD8F-9CE6-6771-4E4550E12C3B}"/>
          </ac:spMkLst>
        </pc:spChg>
        <pc:spChg chg="mod">
          <ac:chgData name="Daniela Rettenberger" userId="2d36efe0-473b-425b-ad50-08d8a9c212f8" providerId="ADAL" clId="{ABA54603-3222-43C8-8809-302DFE3A9AE5}" dt="2026-04-10T07:41:25.348" v="23184" actId="14100"/>
          <ac:spMkLst>
            <pc:docMk/>
            <pc:sldMk cId="3519052606" sldId="325"/>
            <ac:spMk id="3" creationId="{1A92A58C-4DF8-43CE-247F-C1FA47EBE9BD}"/>
          </ac:spMkLst>
        </pc:spChg>
        <pc:spChg chg="mod">
          <ac:chgData name="Daniela Rettenberger" userId="2d36efe0-473b-425b-ad50-08d8a9c212f8" providerId="ADAL" clId="{ABA54603-3222-43C8-8809-302DFE3A9AE5}" dt="2026-04-10T07:35:05.664" v="23010" actId="207"/>
          <ac:spMkLst>
            <pc:docMk/>
            <pc:sldMk cId="3519052606" sldId="325"/>
            <ac:spMk id="7" creationId="{57719473-9AFE-953E-1A76-E8D0A30E586D}"/>
          </ac:spMkLst>
        </pc:spChg>
        <pc:picChg chg="add mod ord modCrop">
          <ac:chgData name="Daniela Rettenberger" userId="2d36efe0-473b-425b-ad50-08d8a9c212f8" providerId="ADAL" clId="{ABA54603-3222-43C8-8809-302DFE3A9AE5}" dt="2026-04-10T07:41:15.637" v="23183" actId="14100"/>
          <ac:picMkLst>
            <pc:docMk/>
            <pc:sldMk cId="3519052606" sldId="325"/>
            <ac:picMk id="11" creationId="{E53BEC1B-145F-7FF1-E543-4B9F2B9AD5CF}"/>
          </ac:picMkLst>
        </pc:picChg>
      </pc:sldChg>
      <pc:sldChg chg="addSp modSp new mod">
        <pc:chgData name="Daniela Rettenberger" userId="2d36efe0-473b-425b-ad50-08d8a9c212f8" providerId="ADAL" clId="{ABA54603-3222-43C8-8809-302DFE3A9AE5}" dt="2026-04-10T09:10:57.015" v="24164" actId="1076"/>
        <pc:sldMkLst>
          <pc:docMk/>
          <pc:sldMk cId="3601307694" sldId="326"/>
        </pc:sldMkLst>
        <pc:spChg chg="mod">
          <ac:chgData name="Daniela Rettenberger" userId="2d36efe0-473b-425b-ad50-08d8a9c212f8" providerId="ADAL" clId="{ABA54603-3222-43C8-8809-302DFE3A9AE5}" dt="2026-04-10T08:40:47.056" v="23688" actId="20577"/>
          <ac:spMkLst>
            <pc:docMk/>
            <pc:sldMk cId="3601307694" sldId="326"/>
            <ac:spMk id="2" creationId="{AB8EE62B-916B-560D-9AAD-9D0B855629FC}"/>
          </ac:spMkLst>
        </pc:spChg>
        <pc:spChg chg="mod">
          <ac:chgData name="Daniela Rettenberger" userId="2d36efe0-473b-425b-ad50-08d8a9c212f8" providerId="ADAL" clId="{ABA54603-3222-43C8-8809-302DFE3A9AE5}" dt="2026-04-10T08:49:46.713" v="24017" actId="403"/>
          <ac:spMkLst>
            <pc:docMk/>
            <pc:sldMk cId="3601307694" sldId="326"/>
            <ac:spMk id="3" creationId="{7A185A4F-6DC1-77C5-8B3F-4D59B9AA5D6C}"/>
          </ac:spMkLst>
        </pc:spChg>
        <pc:spChg chg="mod">
          <ac:chgData name="Daniela Rettenberger" userId="2d36efe0-473b-425b-ad50-08d8a9c212f8" providerId="ADAL" clId="{ABA54603-3222-43C8-8809-302DFE3A9AE5}" dt="2026-04-10T08:49:32.478" v="24013" actId="1076"/>
          <ac:spMkLst>
            <pc:docMk/>
            <pc:sldMk cId="3601307694" sldId="326"/>
            <ac:spMk id="7" creationId="{9356719C-79C4-7AFB-2F13-2FC13A2D0F7E}"/>
          </ac:spMkLst>
        </pc:spChg>
        <pc:picChg chg="add mod">
          <ac:chgData name="Daniela Rettenberger" userId="2d36efe0-473b-425b-ad50-08d8a9c212f8" providerId="ADAL" clId="{ABA54603-3222-43C8-8809-302DFE3A9AE5}" dt="2026-04-10T09:10:57.015" v="24164" actId="1076"/>
          <ac:picMkLst>
            <pc:docMk/>
            <pc:sldMk cId="3601307694" sldId="326"/>
            <ac:picMk id="9" creationId="{0CFB7346-6166-5D1E-B6EE-7C190DE6F21A}"/>
          </ac:picMkLst>
        </pc:picChg>
      </pc:sldChg>
      <pc:sldChg chg="addSp modSp new mod modClrScheme chgLayout modNotes modNotesTx">
        <pc:chgData name="Daniela Rettenberger" userId="2d36efe0-473b-425b-ad50-08d8a9c212f8" providerId="ADAL" clId="{ABA54603-3222-43C8-8809-302DFE3A9AE5}" dt="2026-04-13T06:51:00.966" v="25577" actId="255"/>
        <pc:sldMkLst>
          <pc:docMk/>
          <pc:sldMk cId="1740539936" sldId="327"/>
        </pc:sldMkLst>
        <pc:spChg chg="mod ord">
          <ac:chgData name="Daniela Rettenberger" userId="2d36efe0-473b-425b-ad50-08d8a9c212f8" providerId="ADAL" clId="{ABA54603-3222-43C8-8809-302DFE3A9AE5}" dt="2026-04-13T06:50:55.415" v="25576" actId="26606"/>
          <ac:spMkLst>
            <pc:docMk/>
            <pc:sldMk cId="1740539936" sldId="327"/>
            <ac:spMk id="2" creationId="{0BE06C61-0670-F24E-B353-A136757D2362}"/>
          </ac:spMkLst>
        </pc:spChg>
        <pc:spChg chg="mod">
          <ac:chgData name="Daniela Rettenberger" userId="2d36efe0-473b-425b-ad50-08d8a9c212f8" providerId="ADAL" clId="{ABA54603-3222-43C8-8809-302DFE3A9AE5}" dt="2026-04-13T06:50:55.415" v="25576" actId="26606"/>
          <ac:spMkLst>
            <pc:docMk/>
            <pc:sldMk cId="1740539936" sldId="327"/>
            <ac:spMk id="3" creationId="{46BF7BC7-5B35-0458-C635-034ACC3D214D}"/>
          </ac:spMkLst>
        </pc:spChg>
        <pc:spChg chg="mod">
          <ac:chgData name="Daniela Rettenberger" userId="2d36efe0-473b-425b-ad50-08d8a9c212f8" providerId="ADAL" clId="{ABA54603-3222-43C8-8809-302DFE3A9AE5}" dt="2026-04-13T06:51:00.966" v="25577" actId="255"/>
          <ac:spMkLst>
            <pc:docMk/>
            <pc:sldMk cId="1740539936" sldId="327"/>
            <ac:spMk id="4" creationId="{6C3AABB7-23C9-B3A3-7BF5-FEA2B66F1E63}"/>
          </ac:spMkLst>
        </pc:spChg>
        <pc:spChg chg="mod">
          <ac:chgData name="Daniela Rettenberger" userId="2d36efe0-473b-425b-ad50-08d8a9c212f8" providerId="ADAL" clId="{ABA54603-3222-43C8-8809-302DFE3A9AE5}" dt="2026-04-13T06:50:55.415" v="25576" actId="26606"/>
          <ac:spMkLst>
            <pc:docMk/>
            <pc:sldMk cId="1740539936" sldId="327"/>
            <ac:spMk id="5" creationId="{55225A9E-ADF3-563C-4E28-B39A3AB4A464}"/>
          </ac:spMkLst>
        </pc:spChg>
        <pc:spChg chg="mod">
          <ac:chgData name="Daniela Rettenberger" userId="2d36efe0-473b-425b-ad50-08d8a9c212f8" providerId="ADAL" clId="{ABA54603-3222-43C8-8809-302DFE3A9AE5}" dt="2026-04-13T06:50:55.415" v="25576" actId="26606"/>
          <ac:spMkLst>
            <pc:docMk/>
            <pc:sldMk cId="1740539936" sldId="327"/>
            <ac:spMk id="6" creationId="{47E90A0F-90FC-CC75-806C-B9FC175615BC}"/>
          </ac:spMkLst>
        </pc:spChg>
        <pc:spChg chg="mod ord">
          <ac:chgData name="Daniela Rettenberger" userId="2d36efe0-473b-425b-ad50-08d8a9c212f8" providerId="ADAL" clId="{ABA54603-3222-43C8-8809-302DFE3A9AE5}" dt="2026-04-13T06:50:55.415" v="25576" actId="26606"/>
          <ac:spMkLst>
            <pc:docMk/>
            <pc:sldMk cId="1740539936" sldId="327"/>
            <ac:spMk id="7" creationId="{28EB590B-B1FA-3331-6F6C-9FDD432C8C07}"/>
          </ac:spMkLst>
        </pc:spChg>
        <pc:picChg chg="add mod">
          <ac:chgData name="Daniela Rettenberger" userId="2d36efe0-473b-425b-ad50-08d8a9c212f8" providerId="ADAL" clId="{ABA54603-3222-43C8-8809-302DFE3A9AE5}" dt="2026-04-13T06:50:55.415" v="25576" actId="26606"/>
          <ac:picMkLst>
            <pc:docMk/>
            <pc:sldMk cId="1740539936" sldId="327"/>
            <ac:picMk id="9" creationId="{C1F68FC2-A748-EC45-DE9E-F10FFB5A69DB}"/>
          </ac:picMkLst>
        </pc:picChg>
      </pc:sldChg>
      <pc:sldChg chg="addSp delSp modSp new mod modClrScheme chgLayout modNotesTx">
        <pc:chgData name="Daniela Rettenberger" userId="2d36efe0-473b-425b-ad50-08d8a9c212f8" providerId="ADAL" clId="{ABA54603-3222-43C8-8809-302DFE3A9AE5}" dt="2026-04-07T09:44:30.816" v="19596" actId="242"/>
        <pc:sldMkLst>
          <pc:docMk/>
          <pc:sldMk cId="2199585580" sldId="328"/>
        </pc:sldMkLst>
        <pc:spChg chg="mod ord">
          <ac:chgData name="Daniela Rettenberger" userId="2d36efe0-473b-425b-ad50-08d8a9c212f8" providerId="ADAL" clId="{ABA54603-3222-43C8-8809-302DFE3A9AE5}" dt="2026-04-07T09:42:00.200" v="19586" actId="26606"/>
          <ac:spMkLst>
            <pc:docMk/>
            <pc:sldMk cId="2199585580" sldId="328"/>
            <ac:spMk id="2" creationId="{D5DE87FA-A603-8269-6EAC-72BA553AEC5A}"/>
          </ac:spMkLst>
        </pc:spChg>
        <pc:spChg chg="mod ord">
          <ac:chgData name="Daniela Rettenberger" userId="2d36efe0-473b-425b-ad50-08d8a9c212f8" providerId="ADAL" clId="{ABA54603-3222-43C8-8809-302DFE3A9AE5}" dt="2026-04-07T09:44:10.031" v="19594" actId="255"/>
          <ac:spMkLst>
            <pc:docMk/>
            <pc:sldMk cId="2199585580" sldId="328"/>
            <ac:spMk id="4" creationId="{B5298272-B4A5-E022-5199-D3C3BF4CB57A}"/>
          </ac:spMkLst>
        </pc:spChg>
        <pc:spChg chg="mod ord">
          <ac:chgData name="Daniela Rettenberger" userId="2d36efe0-473b-425b-ad50-08d8a9c212f8" providerId="ADAL" clId="{ABA54603-3222-43C8-8809-302DFE3A9AE5}" dt="2026-04-07T09:42:00.200" v="19586" actId="26606"/>
          <ac:spMkLst>
            <pc:docMk/>
            <pc:sldMk cId="2199585580" sldId="328"/>
            <ac:spMk id="5" creationId="{A3780480-7435-7DDC-F59F-727B97AC0B2B}"/>
          </ac:spMkLst>
        </pc:spChg>
        <pc:spChg chg="mod ord">
          <ac:chgData name="Daniela Rettenberger" userId="2d36efe0-473b-425b-ad50-08d8a9c212f8" providerId="ADAL" clId="{ABA54603-3222-43C8-8809-302DFE3A9AE5}" dt="2026-04-07T09:42:00.200" v="19586" actId="26606"/>
          <ac:spMkLst>
            <pc:docMk/>
            <pc:sldMk cId="2199585580" sldId="328"/>
            <ac:spMk id="6" creationId="{B9D347C4-438A-9DCF-34FD-6994B35BCD14}"/>
          </ac:spMkLst>
        </pc:spChg>
        <pc:spChg chg="mod ord">
          <ac:chgData name="Daniela Rettenberger" userId="2d36efe0-473b-425b-ad50-08d8a9c212f8" providerId="ADAL" clId="{ABA54603-3222-43C8-8809-302DFE3A9AE5}" dt="2026-04-07T09:44:05.914" v="19593" actId="207"/>
          <ac:spMkLst>
            <pc:docMk/>
            <pc:sldMk cId="2199585580" sldId="328"/>
            <ac:spMk id="7" creationId="{21F29300-569E-5178-36FB-03EEAB620254}"/>
          </ac:spMkLst>
        </pc:spChg>
        <pc:spChg chg="add mod ord">
          <ac:chgData name="Daniela Rettenberger" userId="2d36efe0-473b-425b-ad50-08d8a9c212f8" providerId="ADAL" clId="{ABA54603-3222-43C8-8809-302DFE3A9AE5}" dt="2026-04-07T09:44:30.816" v="19596" actId="242"/>
          <ac:spMkLst>
            <pc:docMk/>
            <pc:sldMk cId="2199585580" sldId="328"/>
            <ac:spMk id="9" creationId="{0E78626A-4C6F-84AF-D57B-B1DF469835F9}"/>
          </ac:spMkLst>
        </pc:spChg>
        <pc:spChg chg="add mod ord">
          <ac:chgData name="Daniela Rettenberger" userId="2d36efe0-473b-425b-ad50-08d8a9c212f8" providerId="ADAL" clId="{ABA54603-3222-43C8-8809-302DFE3A9AE5}" dt="2026-04-07T09:44:01.227" v="19592" actId="207"/>
          <ac:spMkLst>
            <pc:docMk/>
            <pc:sldMk cId="2199585580" sldId="328"/>
            <ac:spMk id="10" creationId="{5D26DBBD-1E86-7D94-21B2-A4AD869B860F}"/>
          </ac:spMkLst>
        </pc:spChg>
        <pc:graphicFrameChg chg="add mod modGraphic">
          <ac:chgData name="Daniela Rettenberger" userId="2d36efe0-473b-425b-ad50-08d8a9c212f8" providerId="ADAL" clId="{ABA54603-3222-43C8-8809-302DFE3A9AE5}" dt="2026-04-07T09:43:34.189" v="19589" actId="26606"/>
          <ac:graphicFrameMkLst>
            <pc:docMk/>
            <pc:sldMk cId="2199585580" sldId="328"/>
            <ac:graphicFrameMk id="12" creationId="{B6DB4FBF-90A0-3FE5-9EB2-47EA00E35533}"/>
          </ac:graphicFrameMkLst>
        </pc:graphicFrameChg>
      </pc:sldChg>
      <pc:sldChg chg="modSp new mod ord modNotesTx">
        <pc:chgData name="Daniela Rettenberger" userId="2d36efe0-473b-425b-ad50-08d8a9c212f8" providerId="ADAL" clId="{ABA54603-3222-43C8-8809-302DFE3A9AE5}" dt="2026-04-08T06:58:11.994" v="21253" actId="20577"/>
        <pc:sldMkLst>
          <pc:docMk/>
          <pc:sldMk cId="3489694476" sldId="329"/>
        </pc:sldMkLst>
        <pc:spChg chg="mod">
          <ac:chgData name="Daniela Rettenberger" userId="2d36efe0-473b-425b-ad50-08d8a9c212f8" providerId="ADAL" clId="{ABA54603-3222-43C8-8809-302DFE3A9AE5}" dt="2026-04-08T06:58:11.994" v="21253" actId="20577"/>
          <ac:spMkLst>
            <pc:docMk/>
            <pc:sldMk cId="3489694476" sldId="329"/>
            <ac:spMk id="2" creationId="{2CACF33B-1829-F015-E956-BC489A5929EB}"/>
          </ac:spMkLst>
        </pc:spChg>
        <pc:spChg chg="mod">
          <ac:chgData name="Daniela Rettenberger" userId="2d36efe0-473b-425b-ad50-08d8a9c212f8" providerId="ADAL" clId="{ABA54603-3222-43C8-8809-302DFE3A9AE5}" dt="2026-04-08T06:57:22.389" v="21234" actId="20577"/>
          <ac:spMkLst>
            <pc:docMk/>
            <pc:sldMk cId="3489694476" sldId="329"/>
            <ac:spMk id="3" creationId="{3C147F60-D1CB-C97C-591E-E5B9F07C5F34}"/>
          </ac:spMkLst>
        </pc:spChg>
        <pc:spChg chg="mod">
          <ac:chgData name="Daniela Rettenberger" userId="2d36efe0-473b-425b-ad50-08d8a9c212f8" providerId="ADAL" clId="{ABA54603-3222-43C8-8809-302DFE3A9AE5}" dt="2026-04-08T06:50:09.621" v="20970" actId="207"/>
          <ac:spMkLst>
            <pc:docMk/>
            <pc:sldMk cId="3489694476" sldId="329"/>
            <ac:spMk id="7" creationId="{2EBC56B0-9814-38F6-2702-C6D94B67C8C0}"/>
          </ac:spMkLst>
        </pc:spChg>
      </pc:sldChg>
      <pc:sldChg chg="addSp delSp modSp new mod modClrScheme chgLayout modNotes modNotesTx">
        <pc:chgData name="Daniela Rettenberger" userId="2d36efe0-473b-425b-ad50-08d8a9c212f8" providerId="ADAL" clId="{ABA54603-3222-43C8-8809-302DFE3A9AE5}" dt="2026-04-13T06:11:14.828" v="25001" actId="18131"/>
        <pc:sldMkLst>
          <pc:docMk/>
          <pc:sldMk cId="1151069796" sldId="330"/>
        </pc:sldMkLst>
        <pc:spChg chg="mod ord">
          <ac:chgData name="Daniela Rettenberger" userId="2d36efe0-473b-425b-ad50-08d8a9c212f8" providerId="ADAL" clId="{ABA54603-3222-43C8-8809-302DFE3A9AE5}" dt="2026-04-13T06:07:39.589" v="24996" actId="700"/>
          <ac:spMkLst>
            <pc:docMk/>
            <pc:sldMk cId="1151069796" sldId="330"/>
            <ac:spMk id="2" creationId="{8F17EB15-7F99-4045-4C53-C19DD6DE309C}"/>
          </ac:spMkLst>
        </pc:spChg>
        <pc:spChg chg="mod ord">
          <ac:chgData name="Daniela Rettenberger" userId="2d36efe0-473b-425b-ad50-08d8a9c212f8" providerId="ADAL" clId="{ABA54603-3222-43C8-8809-302DFE3A9AE5}" dt="2026-04-13T06:07:39.589" v="24996" actId="700"/>
          <ac:spMkLst>
            <pc:docMk/>
            <pc:sldMk cId="1151069796" sldId="330"/>
            <ac:spMk id="3" creationId="{96C5306C-83DE-AF91-6D18-DD80844386C1}"/>
          </ac:spMkLst>
        </pc:spChg>
        <pc:spChg chg="mod ord">
          <ac:chgData name="Daniela Rettenberger" userId="2d36efe0-473b-425b-ad50-08d8a9c212f8" providerId="ADAL" clId="{ABA54603-3222-43C8-8809-302DFE3A9AE5}" dt="2026-04-13T06:07:39.589" v="24996" actId="700"/>
          <ac:spMkLst>
            <pc:docMk/>
            <pc:sldMk cId="1151069796" sldId="330"/>
            <ac:spMk id="4" creationId="{680E2B71-FF06-0221-81C0-471DEC21A588}"/>
          </ac:spMkLst>
        </pc:spChg>
        <pc:spChg chg="mod ord">
          <ac:chgData name="Daniela Rettenberger" userId="2d36efe0-473b-425b-ad50-08d8a9c212f8" providerId="ADAL" clId="{ABA54603-3222-43C8-8809-302DFE3A9AE5}" dt="2026-04-13T06:07:39.589" v="24996" actId="700"/>
          <ac:spMkLst>
            <pc:docMk/>
            <pc:sldMk cId="1151069796" sldId="330"/>
            <ac:spMk id="5" creationId="{98710DE2-199C-2BCB-1325-36258E6A51A8}"/>
          </ac:spMkLst>
        </pc:spChg>
        <pc:spChg chg="mod ord">
          <ac:chgData name="Daniela Rettenberger" userId="2d36efe0-473b-425b-ad50-08d8a9c212f8" providerId="ADAL" clId="{ABA54603-3222-43C8-8809-302DFE3A9AE5}" dt="2026-04-13T06:07:39.589" v="24996" actId="700"/>
          <ac:spMkLst>
            <pc:docMk/>
            <pc:sldMk cId="1151069796" sldId="330"/>
            <ac:spMk id="6" creationId="{38DCCC8B-BF57-E2B9-F020-3CA104503DC1}"/>
          </ac:spMkLst>
        </pc:spChg>
        <pc:spChg chg="mod ord">
          <ac:chgData name="Daniela Rettenberger" userId="2d36efe0-473b-425b-ad50-08d8a9c212f8" providerId="ADAL" clId="{ABA54603-3222-43C8-8809-302DFE3A9AE5}" dt="2026-04-13T06:07:39.589" v="24996" actId="700"/>
          <ac:spMkLst>
            <pc:docMk/>
            <pc:sldMk cId="1151069796" sldId="330"/>
            <ac:spMk id="7" creationId="{6752E6BF-9F69-B7C7-90DA-1487BE54A0CD}"/>
          </ac:spMkLst>
        </pc:spChg>
        <pc:spChg chg="add del mod ord">
          <ac:chgData name="Daniela Rettenberger" userId="2d36efe0-473b-425b-ad50-08d8a9c212f8" providerId="ADAL" clId="{ABA54603-3222-43C8-8809-302DFE3A9AE5}" dt="2026-04-13T06:08:34.744" v="24997" actId="931"/>
          <ac:spMkLst>
            <pc:docMk/>
            <pc:sldMk cId="1151069796" sldId="330"/>
            <ac:spMk id="8" creationId="{CB6E53AF-1FD7-898B-0B3C-CDD0C9E014E9}"/>
          </ac:spMkLst>
        </pc:spChg>
        <pc:picChg chg="add mod modCrop">
          <ac:chgData name="Daniela Rettenberger" userId="2d36efe0-473b-425b-ad50-08d8a9c212f8" providerId="ADAL" clId="{ABA54603-3222-43C8-8809-302DFE3A9AE5}" dt="2026-04-13T06:11:14.828" v="25001" actId="18131"/>
          <ac:picMkLst>
            <pc:docMk/>
            <pc:sldMk cId="1151069796" sldId="330"/>
            <ac:picMk id="10" creationId="{02E1499A-196B-2814-2DCD-E41B8AA28811}"/>
          </ac:picMkLst>
        </pc:picChg>
      </pc:sldChg>
      <pc:sldChg chg="addSp delSp modSp new mod modClrScheme modAnim chgLayout modNotesTx">
        <pc:chgData name="Daniela Rettenberger" userId="2d36efe0-473b-425b-ad50-08d8a9c212f8" providerId="ADAL" clId="{ABA54603-3222-43C8-8809-302DFE3A9AE5}" dt="2026-04-07T09:10:50.402" v="19080" actId="27636"/>
        <pc:sldMkLst>
          <pc:docMk/>
          <pc:sldMk cId="2665210582" sldId="331"/>
        </pc:sldMkLst>
        <pc:spChg chg="mod ord">
          <ac:chgData name="Daniela Rettenberger" userId="2d36efe0-473b-425b-ad50-08d8a9c212f8" providerId="ADAL" clId="{ABA54603-3222-43C8-8809-302DFE3A9AE5}" dt="2026-04-07T07:29:46.537" v="18347" actId="26606"/>
          <ac:spMkLst>
            <pc:docMk/>
            <pc:sldMk cId="2665210582" sldId="331"/>
            <ac:spMk id="2" creationId="{34546B3E-0EB2-A19E-E0A6-A9619883299E}"/>
          </ac:spMkLst>
        </pc:spChg>
        <pc:spChg chg="mod">
          <ac:chgData name="Daniela Rettenberger" userId="2d36efe0-473b-425b-ad50-08d8a9c212f8" providerId="ADAL" clId="{ABA54603-3222-43C8-8809-302DFE3A9AE5}" dt="2026-04-07T09:10:50.402" v="19080" actId="27636"/>
          <ac:spMkLst>
            <pc:docMk/>
            <pc:sldMk cId="2665210582" sldId="331"/>
            <ac:spMk id="3" creationId="{C3C1BE8E-44F7-5E08-DF43-BBEC9D9ABCDB}"/>
          </ac:spMkLst>
        </pc:spChg>
        <pc:spChg chg="mod">
          <ac:chgData name="Daniela Rettenberger" userId="2d36efe0-473b-425b-ad50-08d8a9c212f8" providerId="ADAL" clId="{ABA54603-3222-43C8-8809-302DFE3A9AE5}" dt="2026-04-07T07:31:09.265" v="18355" actId="255"/>
          <ac:spMkLst>
            <pc:docMk/>
            <pc:sldMk cId="2665210582" sldId="331"/>
            <ac:spMk id="4" creationId="{BFFA6EA0-38FE-D83A-F863-E590FA97ED37}"/>
          </ac:spMkLst>
        </pc:spChg>
        <pc:spChg chg="mod">
          <ac:chgData name="Daniela Rettenberger" userId="2d36efe0-473b-425b-ad50-08d8a9c212f8" providerId="ADAL" clId="{ABA54603-3222-43C8-8809-302DFE3A9AE5}" dt="2026-04-07T07:29:46.537" v="18347" actId="26606"/>
          <ac:spMkLst>
            <pc:docMk/>
            <pc:sldMk cId="2665210582" sldId="331"/>
            <ac:spMk id="5" creationId="{E04444B7-64BC-7F19-31D0-B7DE3E983DAC}"/>
          </ac:spMkLst>
        </pc:spChg>
        <pc:spChg chg="mod">
          <ac:chgData name="Daniela Rettenberger" userId="2d36efe0-473b-425b-ad50-08d8a9c212f8" providerId="ADAL" clId="{ABA54603-3222-43C8-8809-302DFE3A9AE5}" dt="2026-04-07T07:29:46.537" v="18347" actId="26606"/>
          <ac:spMkLst>
            <pc:docMk/>
            <pc:sldMk cId="2665210582" sldId="331"/>
            <ac:spMk id="6" creationId="{352F7F68-A0E1-2E6C-1037-632B7D8E9979}"/>
          </ac:spMkLst>
        </pc:spChg>
        <pc:graphicFrameChg chg="add mod modGraphic">
          <ac:chgData name="Daniela Rettenberger" userId="2d36efe0-473b-425b-ad50-08d8a9c212f8" providerId="ADAL" clId="{ABA54603-3222-43C8-8809-302DFE3A9AE5}" dt="2026-04-07T07:30:14.306" v="18350"/>
          <ac:graphicFrameMkLst>
            <pc:docMk/>
            <pc:sldMk cId="2665210582" sldId="331"/>
            <ac:graphicFrameMk id="11" creationId="{B7E27A98-9464-5910-846E-DD21355BF23A}"/>
          </ac:graphicFrameMkLst>
        </pc:graphicFrameChg>
      </pc:sldChg>
      <pc:sldChg chg="addSp delSp modSp new mod modNotesTx">
        <pc:chgData name="Daniela Rettenberger" userId="2d36efe0-473b-425b-ad50-08d8a9c212f8" providerId="ADAL" clId="{ABA54603-3222-43C8-8809-302DFE3A9AE5}" dt="2026-04-13T06:40:36.344" v="25516" actId="20577"/>
        <pc:sldMkLst>
          <pc:docMk/>
          <pc:sldMk cId="1011094321" sldId="332"/>
        </pc:sldMkLst>
        <pc:spChg chg="mod">
          <ac:chgData name="Daniela Rettenberger" userId="2d36efe0-473b-425b-ad50-08d8a9c212f8" providerId="ADAL" clId="{ABA54603-3222-43C8-8809-302DFE3A9AE5}" dt="2026-04-13T06:38:57.353" v="25454" actId="26606"/>
          <ac:spMkLst>
            <pc:docMk/>
            <pc:sldMk cId="1011094321" sldId="332"/>
            <ac:spMk id="2" creationId="{A2FF0B38-FE54-F18F-37C3-9886281A9491}"/>
          </ac:spMkLst>
        </pc:spChg>
        <pc:spChg chg="del mod">
          <ac:chgData name="Daniela Rettenberger" userId="2d36efe0-473b-425b-ad50-08d8a9c212f8" providerId="ADAL" clId="{ABA54603-3222-43C8-8809-302DFE3A9AE5}" dt="2026-04-13T06:38:57.353" v="25454" actId="26606"/>
          <ac:spMkLst>
            <pc:docMk/>
            <pc:sldMk cId="1011094321" sldId="332"/>
            <ac:spMk id="3" creationId="{8F7FC0B6-9795-2E31-3EEF-53F9750462F5}"/>
          </ac:spMkLst>
        </pc:spChg>
        <pc:spChg chg="mod">
          <ac:chgData name="Daniela Rettenberger" userId="2d36efe0-473b-425b-ad50-08d8a9c212f8" providerId="ADAL" clId="{ABA54603-3222-43C8-8809-302DFE3A9AE5}" dt="2026-04-13T06:39:12.712" v="25455" actId="255"/>
          <ac:spMkLst>
            <pc:docMk/>
            <pc:sldMk cId="1011094321" sldId="332"/>
            <ac:spMk id="4" creationId="{AE6C39B0-DC57-9F65-511A-1096066ECBCE}"/>
          </ac:spMkLst>
        </pc:spChg>
        <pc:spChg chg="mod">
          <ac:chgData name="Daniela Rettenberger" userId="2d36efe0-473b-425b-ad50-08d8a9c212f8" providerId="ADAL" clId="{ABA54603-3222-43C8-8809-302DFE3A9AE5}" dt="2026-04-13T06:38:57.353" v="25454" actId="26606"/>
          <ac:spMkLst>
            <pc:docMk/>
            <pc:sldMk cId="1011094321" sldId="332"/>
            <ac:spMk id="5" creationId="{421F9783-A06C-A475-CC73-D7D9CE8B15DB}"/>
          </ac:spMkLst>
        </pc:spChg>
        <pc:spChg chg="mod">
          <ac:chgData name="Daniela Rettenberger" userId="2d36efe0-473b-425b-ad50-08d8a9c212f8" providerId="ADAL" clId="{ABA54603-3222-43C8-8809-302DFE3A9AE5}" dt="2026-04-13T06:38:57.353" v="25454" actId="26606"/>
          <ac:spMkLst>
            <pc:docMk/>
            <pc:sldMk cId="1011094321" sldId="332"/>
            <ac:spMk id="6" creationId="{4101BCD9-C39E-CFA8-AF7D-A7E7DC68864F}"/>
          </ac:spMkLst>
        </pc:spChg>
        <pc:spChg chg="mod">
          <ac:chgData name="Daniela Rettenberger" userId="2d36efe0-473b-425b-ad50-08d8a9c212f8" providerId="ADAL" clId="{ABA54603-3222-43C8-8809-302DFE3A9AE5}" dt="2026-04-13T06:38:57.353" v="25454" actId="26606"/>
          <ac:spMkLst>
            <pc:docMk/>
            <pc:sldMk cId="1011094321" sldId="332"/>
            <ac:spMk id="7" creationId="{627CEB5A-885A-9387-0C8E-4E411EC0E79F}"/>
          </ac:spMkLst>
        </pc:spChg>
        <pc:graphicFrameChg chg="add">
          <ac:chgData name="Daniela Rettenberger" userId="2d36efe0-473b-425b-ad50-08d8a9c212f8" providerId="ADAL" clId="{ABA54603-3222-43C8-8809-302DFE3A9AE5}" dt="2026-04-13T06:38:57.353" v="25454" actId="26606"/>
          <ac:graphicFrameMkLst>
            <pc:docMk/>
            <pc:sldMk cId="1011094321" sldId="332"/>
            <ac:graphicFrameMk id="9" creationId="{2859EB5A-F428-5EF2-0C18-B7092B873713}"/>
          </ac:graphicFrameMkLst>
        </pc:graphicFrameChg>
      </pc:sldChg>
      <pc:sldChg chg="addSp delSp modSp new mod modNotesTx">
        <pc:chgData name="Daniela Rettenberger" userId="2d36efe0-473b-425b-ad50-08d8a9c212f8" providerId="ADAL" clId="{ABA54603-3222-43C8-8809-302DFE3A9AE5}" dt="2026-04-10T06:40:52.623" v="21801" actId="732"/>
        <pc:sldMkLst>
          <pc:docMk/>
          <pc:sldMk cId="1784160853" sldId="333"/>
        </pc:sldMkLst>
        <pc:spChg chg="mod">
          <ac:chgData name="Daniela Rettenberger" userId="2d36efe0-473b-425b-ad50-08d8a9c212f8" providerId="ADAL" clId="{ABA54603-3222-43C8-8809-302DFE3A9AE5}" dt="2026-04-10T06:26:34.604" v="21468" actId="20577"/>
          <ac:spMkLst>
            <pc:docMk/>
            <pc:sldMk cId="1784160853" sldId="333"/>
            <ac:spMk id="2" creationId="{64DFC458-5AE3-5F08-E60E-642B6F9B6354}"/>
          </ac:spMkLst>
        </pc:spChg>
        <pc:spChg chg="mod">
          <ac:chgData name="Daniela Rettenberger" userId="2d36efe0-473b-425b-ad50-08d8a9c212f8" providerId="ADAL" clId="{ABA54603-3222-43C8-8809-302DFE3A9AE5}" dt="2026-04-10T06:27:00.149" v="21495" actId="20577"/>
          <ac:spMkLst>
            <pc:docMk/>
            <pc:sldMk cId="1784160853" sldId="333"/>
            <ac:spMk id="3" creationId="{CB343604-4490-117E-515D-E9E4A70365E5}"/>
          </ac:spMkLst>
        </pc:spChg>
        <pc:spChg chg="mod">
          <ac:chgData name="Daniela Rettenberger" userId="2d36efe0-473b-425b-ad50-08d8a9c212f8" providerId="ADAL" clId="{ABA54603-3222-43C8-8809-302DFE3A9AE5}" dt="2026-04-10T05:50:26.291" v="21297" actId="207"/>
          <ac:spMkLst>
            <pc:docMk/>
            <pc:sldMk cId="1784160853" sldId="333"/>
            <ac:spMk id="7" creationId="{8A683135-5A81-66F8-F54E-F8ED41B78065}"/>
          </ac:spMkLst>
        </pc:spChg>
        <pc:picChg chg="add mod modCrop">
          <ac:chgData name="Daniela Rettenberger" userId="2d36efe0-473b-425b-ad50-08d8a9c212f8" providerId="ADAL" clId="{ABA54603-3222-43C8-8809-302DFE3A9AE5}" dt="2026-04-10T06:40:52.623" v="21801" actId="732"/>
          <ac:picMkLst>
            <pc:docMk/>
            <pc:sldMk cId="1784160853" sldId="333"/>
            <ac:picMk id="11" creationId="{03C0E58B-0A79-497F-6275-75E170722698}"/>
          </ac:picMkLst>
        </pc:picChg>
      </pc:sldChg>
      <pc:sldChg chg="modSp new mod modNotesTx">
        <pc:chgData name="Daniela Rettenberger" userId="2d36efe0-473b-425b-ad50-08d8a9c212f8" providerId="ADAL" clId="{ABA54603-3222-43C8-8809-302DFE3A9AE5}" dt="2026-04-08T06:42:31.529" v="20840" actId="20577"/>
        <pc:sldMkLst>
          <pc:docMk/>
          <pc:sldMk cId="289925024" sldId="334"/>
        </pc:sldMkLst>
        <pc:spChg chg="mod">
          <ac:chgData name="Daniela Rettenberger" userId="2d36efe0-473b-425b-ad50-08d8a9c212f8" providerId="ADAL" clId="{ABA54603-3222-43C8-8809-302DFE3A9AE5}" dt="2026-04-08T06:42:31.529" v="20840" actId="20577"/>
          <ac:spMkLst>
            <pc:docMk/>
            <pc:sldMk cId="289925024" sldId="334"/>
            <ac:spMk id="2" creationId="{695B758A-9F6E-E61C-9406-84EF539C10D1}"/>
          </ac:spMkLst>
        </pc:spChg>
        <pc:spChg chg="mod">
          <ac:chgData name="Daniela Rettenberger" userId="2d36efe0-473b-425b-ad50-08d8a9c212f8" providerId="ADAL" clId="{ABA54603-3222-43C8-8809-302DFE3A9AE5}" dt="2026-04-08T06:40:32.438" v="20741" actId="20577"/>
          <ac:spMkLst>
            <pc:docMk/>
            <pc:sldMk cId="289925024" sldId="334"/>
            <ac:spMk id="3" creationId="{12D056DE-CFC8-6192-19CF-C7C961496801}"/>
          </ac:spMkLst>
        </pc:spChg>
        <pc:spChg chg="mod">
          <ac:chgData name="Daniela Rettenberger" userId="2d36efe0-473b-425b-ad50-08d8a9c212f8" providerId="ADAL" clId="{ABA54603-3222-43C8-8809-302DFE3A9AE5}" dt="2026-04-08T06:41:31.469" v="20816" actId="207"/>
          <ac:spMkLst>
            <pc:docMk/>
            <pc:sldMk cId="289925024" sldId="334"/>
            <ac:spMk id="7" creationId="{1B09813E-80E3-0BC7-A4D1-402017B75155}"/>
          </ac:spMkLst>
        </pc:spChg>
      </pc:sldChg>
      <pc:sldChg chg="modSp new mod ord modNotesTx">
        <pc:chgData name="Daniela Rettenberger" userId="2d36efe0-473b-425b-ad50-08d8a9c212f8" providerId="ADAL" clId="{ABA54603-3222-43C8-8809-302DFE3A9AE5}" dt="2026-04-07T10:32:48.923" v="20469" actId="1076"/>
        <pc:sldMkLst>
          <pc:docMk/>
          <pc:sldMk cId="3215887864" sldId="335"/>
        </pc:sldMkLst>
        <pc:spChg chg="mod">
          <ac:chgData name="Daniela Rettenberger" userId="2d36efe0-473b-425b-ad50-08d8a9c212f8" providerId="ADAL" clId="{ABA54603-3222-43C8-8809-302DFE3A9AE5}" dt="2026-04-07T10:20:09.732" v="20276" actId="20577"/>
          <ac:spMkLst>
            <pc:docMk/>
            <pc:sldMk cId="3215887864" sldId="335"/>
            <ac:spMk id="2" creationId="{2204164D-5794-21AF-8F8B-DD75F1CC92C0}"/>
          </ac:spMkLst>
        </pc:spChg>
        <pc:spChg chg="mod">
          <ac:chgData name="Daniela Rettenberger" userId="2d36efe0-473b-425b-ad50-08d8a9c212f8" providerId="ADAL" clId="{ABA54603-3222-43C8-8809-302DFE3A9AE5}" dt="2026-04-07T10:32:44.131" v="20468" actId="14100"/>
          <ac:spMkLst>
            <pc:docMk/>
            <pc:sldMk cId="3215887864" sldId="335"/>
            <ac:spMk id="3" creationId="{9F62CE0A-300E-E710-7163-14AF4F6B0543}"/>
          </ac:spMkLst>
        </pc:spChg>
        <pc:spChg chg="mod">
          <ac:chgData name="Daniela Rettenberger" userId="2d36efe0-473b-425b-ad50-08d8a9c212f8" providerId="ADAL" clId="{ABA54603-3222-43C8-8809-302DFE3A9AE5}" dt="2026-04-07T10:32:48.923" v="20469" actId="1076"/>
          <ac:spMkLst>
            <pc:docMk/>
            <pc:sldMk cId="3215887864" sldId="335"/>
            <ac:spMk id="7" creationId="{AFC7BC5B-A2FB-FDD4-CFAC-8E64125612BE}"/>
          </ac:spMkLst>
        </pc:spChg>
      </pc:sldChg>
      <pc:sldChg chg="addSp modSp new mod ord modNotesTx">
        <pc:chgData name="Daniela Rettenberger" userId="2d36efe0-473b-425b-ad50-08d8a9c212f8" providerId="ADAL" clId="{ABA54603-3222-43C8-8809-302DFE3A9AE5}" dt="2026-04-10T07:01:47.235" v="22604" actId="6549"/>
        <pc:sldMkLst>
          <pc:docMk/>
          <pc:sldMk cId="1884254813" sldId="336"/>
        </pc:sldMkLst>
        <pc:spChg chg="mod">
          <ac:chgData name="Daniela Rettenberger" userId="2d36efe0-473b-425b-ad50-08d8a9c212f8" providerId="ADAL" clId="{ABA54603-3222-43C8-8809-302DFE3A9AE5}" dt="2026-04-10T06:42:59.529" v="21819" actId="20577"/>
          <ac:spMkLst>
            <pc:docMk/>
            <pc:sldMk cId="1884254813" sldId="336"/>
            <ac:spMk id="2" creationId="{1967ACB3-4E97-9D31-9F9B-3D741E9900E5}"/>
          </ac:spMkLst>
        </pc:spChg>
        <pc:spChg chg="mod">
          <ac:chgData name="Daniela Rettenberger" userId="2d36efe0-473b-425b-ad50-08d8a9c212f8" providerId="ADAL" clId="{ABA54603-3222-43C8-8809-302DFE3A9AE5}" dt="2026-04-10T06:57:54.992" v="22513" actId="14100"/>
          <ac:spMkLst>
            <pc:docMk/>
            <pc:sldMk cId="1884254813" sldId="336"/>
            <ac:spMk id="3" creationId="{5CA58238-D368-4F5E-B005-093266AEB199}"/>
          </ac:spMkLst>
        </pc:spChg>
        <pc:spChg chg="mod">
          <ac:chgData name="Daniela Rettenberger" userId="2d36efe0-473b-425b-ad50-08d8a9c212f8" providerId="ADAL" clId="{ABA54603-3222-43C8-8809-302DFE3A9AE5}" dt="2026-04-10T06:59:55.342" v="22593" actId="1076"/>
          <ac:spMkLst>
            <pc:docMk/>
            <pc:sldMk cId="1884254813" sldId="336"/>
            <ac:spMk id="7" creationId="{8C9D0618-6763-9907-F824-AC65226AE277}"/>
          </ac:spMkLst>
        </pc:spChg>
        <pc:picChg chg="add mod">
          <ac:chgData name="Daniela Rettenberger" userId="2d36efe0-473b-425b-ad50-08d8a9c212f8" providerId="ADAL" clId="{ABA54603-3222-43C8-8809-302DFE3A9AE5}" dt="2026-04-10T06:53:20.547" v="22315" actId="1076"/>
          <ac:picMkLst>
            <pc:docMk/>
            <pc:sldMk cId="1884254813" sldId="336"/>
            <ac:picMk id="9" creationId="{32880EE8-03CE-0A6F-8384-F9D3F5BD6BB3}"/>
          </ac:picMkLst>
        </pc:picChg>
      </pc:sldChg>
      <pc:sldChg chg="addSp modSp new mod modNotesTx">
        <pc:chgData name="Daniela Rettenberger" userId="2d36efe0-473b-425b-ad50-08d8a9c212f8" providerId="ADAL" clId="{ABA54603-3222-43C8-8809-302DFE3A9AE5}" dt="2026-04-10T08:14:58.049" v="23617" actId="1076"/>
        <pc:sldMkLst>
          <pc:docMk/>
          <pc:sldMk cId="2255684628" sldId="337"/>
        </pc:sldMkLst>
        <pc:spChg chg="mod">
          <ac:chgData name="Daniela Rettenberger" userId="2d36efe0-473b-425b-ad50-08d8a9c212f8" providerId="ADAL" clId="{ABA54603-3222-43C8-8809-302DFE3A9AE5}" dt="2026-04-10T07:42:21.941" v="23187" actId="20577"/>
          <ac:spMkLst>
            <pc:docMk/>
            <pc:sldMk cId="2255684628" sldId="337"/>
            <ac:spMk id="2" creationId="{246292BE-4561-B415-8FCE-944DDE034A5D}"/>
          </ac:spMkLst>
        </pc:spChg>
        <pc:spChg chg="mod">
          <ac:chgData name="Daniela Rettenberger" userId="2d36efe0-473b-425b-ad50-08d8a9c212f8" providerId="ADAL" clId="{ABA54603-3222-43C8-8809-302DFE3A9AE5}" dt="2026-04-10T08:14:34.238" v="23615" actId="5793"/>
          <ac:spMkLst>
            <pc:docMk/>
            <pc:sldMk cId="2255684628" sldId="337"/>
            <ac:spMk id="3" creationId="{385FD560-7B9E-ABB6-7A8A-76A3FD0C8F8B}"/>
          </ac:spMkLst>
        </pc:spChg>
        <pc:spChg chg="mod ord">
          <ac:chgData name="Daniela Rettenberger" userId="2d36efe0-473b-425b-ad50-08d8a9c212f8" providerId="ADAL" clId="{ABA54603-3222-43C8-8809-302DFE3A9AE5}" dt="2026-04-10T08:13:35.482" v="23572" actId="167"/>
          <ac:spMkLst>
            <pc:docMk/>
            <pc:sldMk cId="2255684628" sldId="337"/>
            <ac:spMk id="7" creationId="{3661D8F4-0E80-B4E3-BC60-C5002E2635C7}"/>
          </ac:spMkLst>
        </pc:spChg>
        <pc:picChg chg="add mod ord modCrop">
          <ac:chgData name="Daniela Rettenberger" userId="2d36efe0-473b-425b-ad50-08d8a9c212f8" providerId="ADAL" clId="{ABA54603-3222-43C8-8809-302DFE3A9AE5}" dt="2026-04-10T08:14:58.049" v="23617" actId="1076"/>
          <ac:picMkLst>
            <pc:docMk/>
            <pc:sldMk cId="2255684628" sldId="337"/>
            <ac:picMk id="9" creationId="{2110FBD7-4C8D-AB95-767D-853CA152F413}"/>
          </ac:picMkLst>
        </pc:picChg>
      </pc:sldChg>
      <pc:sldChg chg="addSp modSp new mod">
        <pc:chgData name="Daniela Rettenberger" userId="2d36efe0-473b-425b-ad50-08d8a9c212f8" providerId="ADAL" clId="{ABA54603-3222-43C8-8809-302DFE3A9AE5}" dt="2026-04-10T09:10:17.453" v="24160" actId="1076"/>
        <pc:sldMkLst>
          <pc:docMk/>
          <pc:sldMk cId="3985587098" sldId="338"/>
        </pc:sldMkLst>
        <pc:spChg chg="mod">
          <ac:chgData name="Daniela Rettenberger" userId="2d36efe0-473b-425b-ad50-08d8a9c212f8" providerId="ADAL" clId="{ABA54603-3222-43C8-8809-302DFE3A9AE5}" dt="2026-04-10T09:01:34.183" v="24065"/>
          <ac:spMkLst>
            <pc:docMk/>
            <pc:sldMk cId="3985587098" sldId="338"/>
            <ac:spMk id="2" creationId="{6617EF8E-0856-4701-B95A-ED69C0C75009}"/>
          </ac:spMkLst>
        </pc:spChg>
        <pc:spChg chg="mod">
          <ac:chgData name="Daniela Rettenberger" userId="2d36efe0-473b-425b-ad50-08d8a9c212f8" providerId="ADAL" clId="{ABA54603-3222-43C8-8809-302DFE3A9AE5}" dt="2026-04-10T09:10:03.837" v="24159" actId="14100"/>
          <ac:spMkLst>
            <pc:docMk/>
            <pc:sldMk cId="3985587098" sldId="338"/>
            <ac:spMk id="3" creationId="{55DF0450-A6EC-65AE-ED51-36E4D925C400}"/>
          </ac:spMkLst>
        </pc:spChg>
        <pc:spChg chg="mod">
          <ac:chgData name="Daniela Rettenberger" userId="2d36efe0-473b-425b-ad50-08d8a9c212f8" providerId="ADAL" clId="{ABA54603-3222-43C8-8809-302DFE3A9AE5}" dt="2026-04-10T09:08:58.657" v="24156" actId="207"/>
          <ac:spMkLst>
            <pc:docMk/>
            <pc:sldMk cId="3985587098" sldId="338"/>
            <ac:spMk id="7" creationId="{120077B5-D2D2-F40A-4B41-30C58CECE1BC}"/>
          </ac:spMkLst>
        </pc:spChg>
        <pc:picChg chg="add mod">
          <ac:chgData name="Daniela Rettenberger" userId="2d36efe0-473b-425b-ad50-08d8a9c212f8" providerId="ADAL" clId="{ABA54603-3222-43C8-8809-302DFE3A9AE5}" dt="2026-04-10T09:10:17.453" v="24160" actId="1076"/>
          <ac:picMkLst>
            <pc:docMk/>
            <pc:sldMk cId="3985587098" sldId="338"/>
            <ac:picMk id="9" creationId="{1CBD0195-842C-AD5A-4F58-51E8FFB8754E}"/>
          </ac:picMkLst>
        </pc:picChg>
      </pc:sldChg>
      <pc:sldChg chg="addSp delSp modSp new mod modClrScheme chgLayout">
        <pc:chgData name="Daniela Rettenberger" userId="2d36efe0-473b-425b-ad50-08d8a9c212f8" providerId="ADAL" clId="{ABA54603-3222-43C8-8809-302DFE3A9AE5}" dt="2026-04-10T10:40:22.711" v="24560" actId="1076"/>
        <pc:sldMkLst>
          <pc:docMk/>
          <pc:sldMk cId="3231322758" sldId="339"/>
        </pc:sldMkLst>
        <pc:spChg chg="mod ord">
          <ac:chgData name="Daniela Rettenberger" userId="2d36efe0-473b-425b-ad50-08d8a9c212f8" providerId="ADAL" clId="{ABA54603-3222-43C8-8809-302DFE3A9AE5}" dt="2026-04-10T10:32:33.996" v="24478" actId="700"/>
          <ac:spMkLst>
            <pc:docMk/>
            <pc:sldMk cId="3231322758" sldId="339"/>
            <ac:spMk id="2" creationId="{F2B287D2-499D-D4F9-F344-81375C3DFDB4}"/>
          </ac:spMkLst>
        </pc:spChg>
        <pc:spChg chg="mod ord">
          <ac:chgData name="Daniela Rettenberger" userId="2d36efe0-473b-425b-ad50-08d8a9c212f8" providerId="ADAL" clId="{ABA54603-3222-43C8-8809-302DFE3A9AE5}" dt="2026-04-10T10:34:06.268" v="24503" actId="27636"/>
          <ac:spMkLst>
            <pc:docMk/>
            <pc:sldMk cId="3231322758" sldId="339"/>
            <ac:spMk id="3" creationId="{7A64290D-2B88-3D2B-BA60-1E2C98E7A802}"/>
          </ac:spMkLst>
        </pc:spChg>
        <pc:spChg chg="mod ord">
          <ac:chgData name="Daniela Rettenberger" userId="2d36efe0-473b-425b-ad50-08d8a9c212f8" providerId="ADAL" clId="{ABA54603-3222-43C8-8809-302DFE3A9AE5}" dt="2026-04-10T10:32:33.996" v="24478" actId="700"/>
          <ac:spMkLst>
            <pc:docMk/>
            <pc:sldMk cId="3231322758" sldId="339"/>
            <ac:spMk id="4" creationId="{61642BFD-D145-91E0-FADA-772D0463F95F}"/>
          </ac:spMkLst>
        </pc:spChg>
        <pc:spChg chg="mod ord">
          <ac:chgData name="Daniela Rettenberger" userId="2d36efe0-473b-425b-ad50-08d8a9c212f8" providerId="ADAL" clId="{ABA54603-3222-43C8-8809-302DFE3A9AE5}" dt="2026-04-10T10:32:33.996" v="24478" actId="700"/>
          <ac:spMkLst>
            <pc:docMk/>
            <pc:sldMk cId="3231322758" sldId="339"/>
            <ac:spMk id="5" creationId="{67B19BF6-8DB0-1C69-0B01-6E11741883A7}"/>
          </ac:spMkLst>
        </pc:spChg>
        <pc:spChg chg="mod ord">
          <ac:chgData name="Daniela Rettenberger" userId="2d36efe0-473b-425b-ad50-08d8a9c212f8" providerId="ADAL" clId="{ABA54603-3222-43C8-8809-302DFE3A9AE5}" dt="2026-04-10T10:32:33.996" v="24478" actId="700"/>
          <ac:spMkLst>
            <pc:docMk/>
            <pc:sldMk cId="3231322758" sldId="339"/>
            <ac:spMk id="6" creationId="{75CDA0BA-23D8-82C2-5AA6-1DF7BD5DCB87}"/>
          </ac:spMkLst>
        </pc:spChg>
        <pc:spChg chg="mod ord">
          <ac:chgData name="Daniela Rettenberger" userId="2d36efe0-473b-425b-ad50-08d8a9c212f8" providerId="ADAL" clId="{ABA54603-3222-43C8-8809-302DFE3A9AE5}" dt="2026-04-10T10:38:57.530" v="24547" actId="1076"/>
          <ac:spMkLst>
            <pc:docMk/>
            <pc:sldMk cId="3231322758" sldId="339"/>
            <ac:spMk id="7" creationId="{10FDA170-083D-F9BB-F55C-DBD9B543A42E}"/>
          </ac:spMkLst>
        </pc:spChg>
        <pc:picChg chg="add mod ord modCrop">
          <ac:chgData name="Daniela Rettenberger" userId="2d36efe0-473b-425b-ad50-08d8a9c212f8" providerId="ADAL" clId="{ABA54603-3222-43C8-8809-302DFE3A9AE5}" dt="2026-04-10T10:40:22.711" v="24560" actId="1076"/>
          <ac:picMkLst>
            <pc:docMk/>
            <pc:sldMk cId="3231322758" sldId="339"/>
            <ac:picMk id="16" creationId="{514BB19A-52F8-BE34-92B2-FC1250FDC739}"/>
          </ac:picMkLst>
        </pc:picChg>
      </pc:sldChg>
      <pc:sldChg chg="addSp delSp modSp new mod modClrScheme chgLayout modNotesTx">
        <pc:chgData name="Daniela Rettenberger" userId="2d36efe0-473b-425b-ad50-08d8a9c212f8" providerId="ADAL" clId="{ABA54603-3222-43C8-8809-302DFE3A9AE5}" dt="2026-04-07T10:00:47.235" v="20020" actId="207"/>
        <pc:sldMkLst>
          <pc:docMk/>
          <pc:sldMk cId="3735986800" sldId="340"/>
        </pc:sldMkLst>
        <pc:spChg chg="mod ord">
          <ac:chgData name="Daniela Rettenberger" userId="2d36efe0-473b-425b-ad50-08d8a9c212f8" providerId="ADAL" clId="{ABA54603-3222-43C8-8809-302DFE3A9AE5}" dt="2026-04-07T09:58:02.457" v="20015" actId="26606"/>
          <ac:spMkLst>
            <pc:docMk/>
            <pc:sldMk cId="3735986800" sldId="340"/>
            <ac:spMk id="2" creationId="{CCD16119-6352-209E-2BFE-99F76229B68E}"/>
          </ac:spMkLst>
        </pc:spChg>
        <pc:spChg chg="add del mod ord">
          <ac:chgData name="Daniela Rettenberger" userId="2d36efe0-473b-425b-ad50-08d8a9c212f8" providerId="ADAL" clId="{ABA54603-3222-43C8-8809-302DFE3A9AE5}" dt="2026-04-07T09:58:02.457" v="20015" actId="26606"/>
          <ac:spMkLst>
            <pc:docMk/>
            <pc:sldMk cId="3735986800" sldId="340"/>
            <ac:spMk id="3" creationId="{CD50A025-043A-8687-19EC-45778A8A898C}"/>
          </ac:spMkLst>
        </pc:spChg>
        <pc:spChg chg="mod ord">
          <ac:chgData name="Daniela Rettenberger" userId="2d36efe0-473b-425b-ad50-08d8a9c212f8" providerId="ADAL" clId="{ABA54603-3222-43C8-8809-302DFE3A9AE5}" dt="2026-04-07T09:58:02.457" v="20015" actId="26606"/>
          <ac:spMkLst>
            <pc:docMk/>
            <pc:sldMk cId="3735986800" sldId="340"/>
            <ac:spMk id="4" creationId="{CF7941BC-39F0-4F39-B07E-A2FDFDDD9724}"/>
          </ac:spMkLst>
        </pc:spChg>
        <pc:spChg chg="mod ord">
          <ac:chgData name="Daniela Rettenberger" userId="2d36efe0-473b-425b-ad50-08d8a9c212f8" providerId="ADAL" clId="{ABA54603-3222-43C8-8809-302DFE3A9AE5}" dt="2026-04-07T09:58:02.457" v="20015" actId="26606"/>
          <ac:spMkLst>
            <pc:docMk/>
            <pc:sldMk cId="3735986800" sldId="340"/>
            <ac:spMk id="5" creationId="{BC03895C-41F7-9602-67AB-CF69F7E7E10C}"/>
          </ac:spMkLst>
        </pc:spChg>
        <pc:spChg chg="mod ord">
          <ac:chgData name="Daniela Rettenberger" userId="2d36efe0-473b-425b-ad50-08d8a9c212f8" providerId="ADAL" clId="{ABA54603-3222-43C8-8809-302DFE3A9AE5}" dt="2026-04-07T09:58:02.457" v="20015" actId="26606"/>
          <ac:spMkLst>
            <pc:docMk/>
            <pc:sldMk cId="3735986800" sldId="340"/>
            <ac:spMk id="6" creationId="{0E669C7C-F84A-AEB0-ECE6-666077203A19}"/>
          </ac:spMkLst>
        </pc:spChg>
        <pc:spChg chg="add del mod ord">
          <ac:chgData name="Daniela Rettenberger" userId="2d36efe0-473b-425b-ad50-08d8a9c212f8" providerId="ADAL" clId="{ABA54603-3222-43C8-8809-302DFE3A9AE5}" dt="2026-04-07T10:00:47.235" v="20020" actId="207"/>
          <ac:spMkLst>
            <pc:docMk/>
            <pc:sldMk cId="3735986800" sldId="340"/>
            <ac:spMk id="7" creationId="{882E36EE-7765-81D0-F30F-C41C7E08C42C}"/>
          </ac:spMkLst>
        </pc:spChg>
        <pc:picChg chg="add mod">
          <ac:chgData name="Daniela Rettenberger" userId="2d36efe0-473b-425b-ad50-08d8a9c212f8" providerId="ADAL" clId="{ABA54603-3222-43C8-8809-302DFE3A9AE5}" dt="2026-04-07T10:00:30.185" v="20018" actId="1076"/>
          <ac:picMkLst>
            <pc:docMk/>
            <pc:sldMk cId="3735986800" sldId="340"/>
            <ac:picMk id="16" creationId="{2CCB97CC-0483-B21A-24F4-4D11420A0CE2}"/>
          </ac:picMkLst>
        </pc:picChg>
      </pc:sldChg>
      <pc:sldChg chg="addSp delSp modSp new mod modClrScheme chgLayout">
        <pc:chgData name="Daniela Rettenberger" userId="2d36efe0-473b-425b-ad50-08d8a9c212f8" providerId="ADAL" clId="{ABA54603-3222-43C8-8809-302DFE3A9AE5}" dt="2026-04-10T10:22:36.468" v="24331" actId="404"/>
        <pc:sldMkLst>
          <pc:docMk/>
          <pc:sldMk cId="347210775" sldId="341"/>
        </pc:sldMkLst>
        <pc:spChg chg="mod">
          <ac:chgData name="Daniela Rettenberger" userId="2d36efe0-473b-425b-ad50-08d8a9c212f8" providerId="ADAL" clId="{ABA54603-3222-43C8-8809-302DFE3A9AE5}" dt="2026-04-10T10:20:26.348" v="24319" actId="26606"/>
          <ac:spMkLst>
            <pc:docMk/>
            <pc:sldMk cId="347210775" sldId="341"/>
            <ac:spMk id="2" creationId="{174C2995-6C39-D450-FBB3-A5243D074CAF}"/>
          </ac:spMkLst>
        </pc:spChg>
        <pc:spChg chg="mod">
          <ac:chgData name="Daniela Rettenberger" userId="2d36efe0-473b-425b-ad50-08d8a9c212f8" providerId="ADAL" clId="{ABA54603-3222-43C8-8809-302DFE3A9AE5}" dt="2026-04-10T10:22:02.500" v="24322" actId="255"/>
          <ac:spMkLst>
            <pc:docMk/>
            <pc:sldMk cId="347210775" sldId="341"/>
            <ac:spMk id="4" creationId="{C309E09C-6B7D-E6DB-D36C-FA5A398F49AA}"/>
          </ac:spMkLst>
        </pc:spChg>
        <pc:spChg chg="mod">
          <ac:chgData name="Daniela Rettenberger" userId="2d36efe0-473b-425b-ad50-08d8a9c212f8" providerId="ADAL" clId="{ABA54603-3222-43C8-8809-302DFE3A9AE5}" dt="2026-04-10T10:20:26.348" v="24319" actId="26606"/>
          <ac:spMkLst>
            <pc:docMk/>
            <pc:sldMk cId="347210775" sldId="341"/>
            <ac:spMk id="5" creationId="{7B7AF580-BA7A-4AA2-3B53-8712967839BE}"/>
          </ac:spMkLst>
        </pc:spChg>
        <pc:spChg chg="mod">
          <ac:chgData name="Daniela Rettenberger" userId="2d36efe0-473b-425b-ad50-08d8a9c212f8" providerId="ADAL" clId="{ABA54603-3222-43C8-8809-302DFE3A9AE5}" dt="2026-04-10T10:20:26.348" v="24319" actId="26606"/>
          <ac:spMkLst>
            <pc:docMk/>
            <pc:sldMk cId="347210775" sldId="341"/>
            <ac:spMk id="6" creationId="{7A539869-5830-15A7-302B-27B9413BC28E}"/>
          </ac:spMkLst>
        </pc:spChg>
        <pc:spChg chg="mod">
          <ac:chgData name="Daniela Rettenberger" userId="2d36efe0-473b-425b-ad50-08d8a9c212f8" providerId="ADAL" clId="{ABA54603-3222-43C8-8809-302DFE3A9AE5}" dt="2026-04-10T10:21:58.673" v="24321" actId="207"/>
          <ac:spMkLst>
            <pc:docMk/>
            <pc:sldMk cId="347210775" sldId="341"/>
            <ac:spMk id="7" creationId="{5FCEF561-645B-20C1-DDAF-0125FC03C476}"/>
          </ac:spMkLst>
        </pc:spChg>
        <pc:graphicFrameChg chg="add mod modGraphic">
          <ac:chgData name="Daniela Rettenberger" userId="2d36efe0-473b-425b-ad50-08d8a9c212f8" providerId="ADAL" clId="{ABA54603-3222-43C8-8809-302DFE3A9AE5}" dt="2026-04-10T10:22:36.468" v="24331" actId="404"/>
          <ac:graphicFrameMkLst>
            <pc:docMk/>
            <pc:sldMk cId="347210775" sldId="341"/>
            <ac:graphicFrameMk id="10" creationId="{82DB3582-5372-F78B-1619-DDFA18B70B5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a:t>Globales Wasservorkommen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tx2">
                  <a:lumMod val="60000"/>
                  <a:lumOff val="40000"/>
                </a:schemeClr>
              </a:solidFill>
              <a:ln w="25400">
                <a:solidFill>
                  <a:schemeClr val="tx2">
                    <a:lumMod val="60000"/>
                    <a:lumOff val="40000"/>
                  </a:schemeClr>
                </a:solidFill>
              </a:ln>
              <a:effectLst/>
              <a:sp3d contourW="25400">
                <a:contourClr>
                  <a:schemeClr val="tx2">
                    <a:lumMod val="60000"/>
                    <a:lumOff val="40000"/>
                  </a:schemeClr>
                </a:contourClr>
              </a:sp3d>
            </c:spPr>
            <c:extLst>
              <c:ext xmlns:c16="http://schemas.microsoft.com/office/drawing/2014/chart" uri="{C3380CC4-5D6E-409C-BE32-E72D297353CC}">
                <c16:uniqueId val="{00000001-A198-4188-BDB6-F6BD2F11BD33}"/>
              </c:ext>
            </c:extLst>
          </c:dPt>
          <c:dPt>
            <c:idx val="1"/>
            <c:bubble3D val="0"/>
            <c:spPr>
              <a:solidFill>
                <a:schemeClr val="tx2">
                  <a:lumMod val="20000"/>
                  <a:lumOff val="80000"/>
                </a:schemeClr>
              </a:solidFill>
              <a:ln w="25400">
                <a:solidFill>
                  <a:schemeClr val="tx2">
                    <a:lumMod val="20000"/>
                    <a:lumOff val="80000"/>
                  </a:schemeClr>
                </a:solidFill>
              </a:ln>
              <a:effectLst/>
              <a:sp3d contourW="25400">
                <a:contourClr>
                  <a:schemeClr val="tx2">
                    <a:lumMod val="20000"/>
                    <a:lumOff val="80000"/>
                  </a:schemeClr>
                </a:contourClr>
              </a:sp3d>
            </c:spPr>
            <c:extLst>
              <c:ext xmlns:c16="http://schemas.microsoft.com/office/drawing/2014/chart" uri="{C3380CC4-5D6E-409C-BE32-E72D297353CC}">
                <c16:uniqueId val="{00000003-A198-4188-BDB6-F6BD2F11BD3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Tabelle1!$A$3:$A$4</c:f>
              <c:strCache>
                <c:ptCount val="2"/>
                <c:pt idx="0">
                  <c:v>Salzwasser</c:v>
                </c:pt>
                <c:pt idx="1">
                  <c:v>Süßwasser</c:v>
                </c:pt>
              </c:strCache>
            </c:strRef>
          </c:cat>
          <c:val>
            <c:numRef>
              <c:f>Tabelle1!$B$3:$B$4</c:f>
              <c:numCache>
                <c:formatCode>0%</c:formatCode>
                <c:ptCount val="2"/>
                <c:pt idx="0">
                  <c:v>0.97</c:v>
                </c:pt>
                <c:pt idx="1">
                  <c:v>0.03</c:v>
                </c:pt>
              </c:numCache>
            </c:numRef>
          </c:val>
          <c:extLst>
            <c:ext xmlns:c16="http://schemas.microsoft.com/office/drawing/2014/chart" uri="{C3380CC4-5D6E-409C-BE32-E72D297353CC}">
              <c16:uniqueId val="{00000004-A198-4188-BDB6-F6BD2F11BD33}"/>
            </c:ext>
          </c:extLst>
        </c:ser>
        <c:dLbls>
          <c:dLblPos val="ctr"/>
          <c:showLegendKey val="0"/>
          <c:showVal val="0"/>
          <c:showCatName val="0"/>
          <c:showSerName val="0"/>
          <c:showPercent val="1"/>
          <c:showBubbleSize val="0"/>
          <c:showLeaderLines val="1"/>
        </c:dLbls>
        <c:extLst>
          <c:ext xmlns:c15="http://schemas.microsoft.com/office/drawing/2012/chart" uri="{02D57815-91ED-43cb-92C2-25804820EDAC}">
            <c15:filteredPieSeries>
              <c15:ser>
                <c:idx val="1"/>
                <c:order val="1"/>
                <c:dPt>
                  <c:idx val="0"/>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6-A198-4188-BDB6-F6BD2F11BD33}"/>
                    </c:ext>
                  </c:extLst>
                </c:dPt>
                <c:dPt>
                  <c:idx val="1"/>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8-A198-4188-BDB6-F6BD2F11BD33}"/>
                    </c:ext>
                  </c:extLst>
                </c:dPt>
                <c:dPt>
                  <c:idx val="2"/>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A-A198-4188-BDB6-F6BD2F11BD33}"/>
                    </c:ext>
                  </c:extLst>
                </c:dPt>
                <c:dPt>
                  <c:idx val="3"/>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C-A198-4188-BDB6-F6BD2F11BD33}"/>
                    </c:ext>
                  </c:extLst>
                </c:dPt>
                <c:dPt>
                  <c:idx val="4"/>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E-A198-4188-BDB6-F6BD2F11BD33}"/>
                    </c:ext>
                  </c:extLst>
                </c:dPt>
                <c:dPt>
                  <c:idx val="5"/>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0-A198-4188-BDB6-F6BD2F11BD3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Tabelle1!$A$3:$A$4</c15:sqref>
                        </c15:formulaRef>
                      </c:ext>
                    </c:extLst>
                    <c:strCache>
                      <c:ptCount val="2"/>
                      <c:pt idx="0">
                        <c:v>Salzwasser</c:v>
                      </c:pt>
                      <c:pt idx="1">
                        <c:v>Süßwasser</c:v>
                      </c:pt>
                    </c:strCache>
                  </c:strRef>
                </c:cat>
                <c:val>
                  <c:numRef>
                    <c:extLst>
                      <c:ext uri="{02D57815-91ED-43cb-92C2-25804820EDAC}">
                        <c15:formulaRef>
                          <c15:sqref>Tabelle1!$D$3:$D$8</c15:sqref>
                        </c15:formulaRef>
                      </c:ext>
                    </c:extLst>
                    <c:numCache>
                      <c:formatCode>0.0%</c:formatCode>
                      <c:ptCount val="6"/>
                      <c:pt idx="0">
                        <c:v>0.68700000000000006</c:v>
                      </c:pt>
                      <c:pt idx="1">
                        <c:v>0.30099999999999999</c:v>
                      </c:pt>
                      <c:pt idx="2" formatCode="0.00%">
                        <c:v>8.6E-3</c:v>
                      </c:pt>
                      <c:pt idx="3" formatCode="0.00%">
                        <c:v>3.0000000000000001E-3</c:v>
                      </c:pt>
                    </c:numCache>
                  </c:numRef>
                </c:val>
                <c:extLst>
                  <c:ext xmlns:c16="http://schemas.microsoft.com/office/drawing/2014/chart" uri="{C3380CC4-5D6E-409C-BE32-E72D297353CC}">
                    <c16:uniqueId val="{00000011-A198-4188-BDB6-F6BD2F11BD33}"/>
                  </c:ext>
                </c:extLst>
              </c15:ser>
            </c15:filteredPieSeries>
            <c15:filteredPieSeries>
              <c15:ser>
                <c:idx val="2"/>
                <c:order val="2"/>
                <c:dPt>
                  <c:idx val="0"/>
                  <c:bubble3D val="0"/>
                  <c:spPr>
                    <a:solidFill>
                      <a:schemeClr val="accent2"/>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13-A198-4188-BDB6-F6BD2F11BD33}"/>
                    </c:ext>
                  </c:extLst>
                </c:dPt>
                <c:dPt>
                  <c:idx val="1"/>
                  <c:bubble3D val="0"/>
                  <c:spPr>
                    <a:solidFill>
                      <a:schemeClr val="accent4"/>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15-A198-4188-BDB6-F6BD2F11BD33}"/>
                    </c:ext>
                  </c:extLst>
                </c:dPt>
                <c:dPt>
                  <c:idx val="2"/>
                  <c:bubble3D val="0"/>
                  <c:spPr>
                    <a:solidFill>
                      <a:schemeClr val="accent6"/>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17-A198-4188-BDB6-F6BD2F11BD33}"/>
                    </c:ext>
                  </c:extLst>
                </c:dPt>
                <c:dPt>
                  <c:idx val="3"/>
                  <c:bubble3D val="0"/>
                  <c:spPr>
                    <a:solidFill>
                      <a:schemeClr val="accent2">
                        <a:lumMod val="60000"/>
                      </a:schemeClr>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19-A198-4188-BDB6-F6BD2F11BD33}"/>
                    </c:ext>
                  </c:extLst>
                </c:dPt>
                <c:dPt>
                  <c:idx val="4"/>
                  <c:bubble3D val="0"/>
                  <c:spPr>
                    <a:solidFill>
                      <a:schemeClr val="accent4">
                        <a:lumMod val="60000"/>
                      </a:schemeClr>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1B-A198-4188-BDB6-F6BD2F11BD33}"/>
                    </c:ext>
                  </c:extLst>
                </c:dPt>
                <c:dPt>
                  <c:idx val="5"/>
                  <c:bubble3D val="0"/>
                  <c:spPr>
                    <a:solidFill>
                      <a:schemeClr val="accent6">
                        <a:lumMod val="60000"/>
                      </a:schemeClr>
                    </a:solidFill>
                    <a:ln w="25400">
                      <a:solidFill>
                        <a:schemeClr val="lt1"/>
                      </a:solidFill>
                    </a:ln>
                    <a:effectLst/>
                    <a:sp3d contourW="25400">
                      <a:contourClr>
                        <a:schemeClr val="lt1"/>
                      </a:contourClr>
                    </a:sp3d>
                  </c:spPr>
                  <c:extLst xmlns:c15="http://schemas.microsoft.com/office/drawing/2012/chart">
                    <c:ext xmlns:c16="http://schemas.microsoft.com/office/drawing/2014/chart" uri="{C3380CC4-5D6E-409C-BE32-E72D297353CC}">
                      <c16:uniqueId val="{0000001D-A198-4188-BDB6-F6BD2F11BD3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Tabelle1!$A$3:$A$4</c15:sqref>
                        </c15:formulaRef>
                      </c:ext>
                    </c:extLst>
                    <c:strCache>
                      <c:ptCount val="2"/>
                      <c:pt idx="0">
                        <c:v>Salzwasser</c:v>
                      </c:pt>
                      <c:pt idx="1">
                        <c:v>Süßwasser</c:v>
                      </c:pt>
                    </c:strCache>
                  </c:strRef>
                </c:cat>
                <c:val>
                  <c:numRef>
                    <c:extLst xmlns:c15="http://schemas.microsoft.com/office/drawing/2012/chart">
                      <c:ext xmlns:c15="http://schemas.microsoft.com/office/drawing/2012/chart" uri="{02D57815-91ED-43cb-92C2-25804820EDAC}">
                        <c15:formulaRef>
                          <c15:sqref>Tabelle1!$E$3:$E$8</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1E-A198-4188-BDB6-F6BD2F11BD33}"/>
                  </c:ext>
                </c:extLst>
              </c15:ser>
            </c15:filteredPieSeries>
          </c:ext>
        </c:extLst>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svg"/></Relationships>
</file>

<file path=ppt/diagrams/_rels/data11.xml.rels><?xml version="1.0" encoding="UTF-8" standalone="yes"?>
<Relationships xmlns="http://schemas.openxmlformats.org/package/2006/relationships"><Relationship Id="rId1" Type="http://schemas.openxmlformats.org/officeDocument/2006/relationships/hyperlink" Target="https://video.umweltbundesamt.de/channel/UBA/video/158/verbesserung-der-gewasserokologie-an-der-murg-in-rastatt" TargetMode="External"/></Relationships>
</file>

<file path=ppt/diagrams/_rels/data12.xml.rels><?xml version="1.0" encoding="UTF-8" standalone="yes"?>
<Relationships xmlns="http://schemas.openxmlformats.org/package/2006/relationships"><Relationship Id="rId2" Type="http://schemas.openxmlformats.org/officeDocument/2006/relationships/hyperlink" Target="https://rpt.baden-wuerttemberg.de/presse-und-soziale-medien/pressemitteilungen/artikel/projekt-flusspark-neckaraue-tuebingen/" TargetMode="External"/><Relationship Id="rId1" Type="http://schemas.openxmlformats.org/officeDocument/2006/relationships/hyperlink" Target="https://blauesgut.de/karte/-/karte/massnahme/h8223" TargetMode="External"/></Relationships>
</file>

<file path=ppt/diagrams/_rels/data14.xml.rels><?xml version="1.0" encoding="UTF-8" standalone="yes"?>
<Relationships xmlns="http://schemas.openxmlformats.org/package/2006/relationships"><Relationship Id="rId2" Type="http://schemas.openxmlformats.org/officeDocument/2006/relationships/image" Target="../media/image81.svg"/><Relationship Id="rId1" Type="http://schemas.openxmlformats.org/officeDocument/2006/relationships/image" Target="../media/image80.svg"/></Relationships>
</file>

<file path=ppt/diagrams/_rels/data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image" Target="../media/image39.svg"/></Relationships>
</file>

<file path=ppt/diagrams/_rels/data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image" Target="../media/image42.svg"/><Relationship Id="rId6" Type="http://schemas.openxmlformats.org/officeDocument/2006/relationships/image" Target="../media/image47.svg"/><Relationship Id="rId5" Type="http://schemas.openxmlformats.org/officeDocument/2006/relationships/image" Target="../media/image46.svg"/><Relationship Id="rId4" Type="http://schemas.openxmlformats.org/officeDocument/2006/relationships/image" Target="../media/image45.svg"/></Relationships>
</file>

<file path=ppt/diagrams/_rels/data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svg"/><Relationship Id="rId5" Type="http://schemas.openxmlformats.org/officeDocument/2006/relationships/image" Target="../media/image52.svg"/><Relationship Id="rId4" Type="http://schemas.openxmlformats.org/officeDocument/2006/relationships/image" Target="../media/image51.png"/></Relationships>
</file>

<file path=ppt/diagrams/_rels/data7.xml.rels><?xml version="1.0" encoding="UTF-8" standalone="yes"?>
<Relationships xmlns="http://schemas.openxmlformats.org/package/2006/relationships"><Relationship Id="rId2" Type="http://schemas.openxmlformats.org/officeDocument/2006/relationships/image" Target="../media/image54.svg"/><Relationship Id="rId1" Type="http://schemas.openxmlformats.org/officeDocument/2006/relationships/image" Target="../media/image53.svg"/></Relationships>
</file>

<file path=ppt/diagrams/_rels/data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svg"/><Relationship Id="rId1" Type="http://schemas.openxmlformats.org/officeDocument/2006/relationships/image" Target="../media/image55.svg"/><Relationship Id="rId6" Type="http://schemas.openxmlformats.org/officeDocument/2006/relationships/image" Target="../media/image60.svg"/><Relationship Id="rId5" Type="http://schemas.openxmlformats.org/officeDocument/2006/relationships/image" Target="../media/image59.sv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svg"/></Relationships>
</file>

<file path=ppt/diagrams/_rels/data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svg"/><Relationship Id="rId1" Type="http://schemas.openxmlformats.org/officeDocument/2006/relationships/image" Target="../media/image65.sv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2" Type="http://schemas.openxmlformats.org/officeDocument/2006/relationships/image" Target="../media/image21.svg"/><Relationship Id="rId1" Type="http://schemas.openxmlformats.org/officeDocument/2006/relationships/image" Target="../media/image20.svg"/></Relationships>
</file>

<file path=ppt/diagrams/_rels/drawing11.xml.rels><?xml version="1.0" encoding="UTF-8" standalone="yes"?>
<Relationships xmlns="http://schemas.openxmlformats.org/package/2006/relationships"><Relationship Id="rId1" Type="http://schemas.openxmlformats.org/officeDocument/2006/relationships/hyperlink" Target="https://video.umweltbundesamt.de/channel/UBA/video/158/verbesserung-der-gewasserokologie-an-der-murg-in-rastatt" TargetMode="External"/></Relationships>
</file>

<file path=ppt/diagrams/_rels/drawing12.xml.rels><?xml version="1.0" encoding="UTF-8" standalone="yes"?>
<Relationships xmlns="http://schemas.openxmlformats.org/package/2006/relationships"><Relationship Id="rId2" Type="http://schemas.openxmlformats.org/officeDocument/2006/relationships/hyperlink" Target="https://rpt.baden-wuerttemberg.de/presse-und-soziale-medien/pressemitteilungen/artikel/projekt-flusspark-neckaraue-tuebingen/" TargetMode="External"/><Relationship Id="rId1" Type="http://schemas.openxmlformats.org/officeDocument/2006/relationships/hyperlink" Target="https://blauesgut.de/karte/-/karte/massnahme/h8223" TargetMode="External"/></Relationships>
</file>

<file path=ppt/diagrams/_rels/drawing14.xml.rels><?xml version="1.0" encoding="UTF-8" standalone="yes"?>
<Relationships xmlns="http://schemas.openxmlformats.org/package/2006/relationships"><Relationship Id="rId2" Type="http://schemas.openxmlformats.org/officeDocument/2006/relationships/image" Target="../media/image81.svg"/><Relationship Id="rId1" Type="http://schemas.openxmlformats.org/officeDocument/2006/relationships/image" Target="../media/image8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image" Target="../media/image3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svg"/><Relationship Id="rId1" Type="http://schemas.openxmlformats.org/officeDocument/2006/relationships/image" Target="../media/image42.svg"/><Relationship Id="rId6" Type="http://schemas.openxmlformats.org/officeDocument/2006/relationships/image" Target="../media/image47.svg"/><Relationship Id="rId5" Type="http://schemas.openxmlformats.org/officeDocument/2006/relationships/image" Target="../media/image46.svg"/><Relationship Id="rId4" Type="http://schemas.openxmlformats.org/officeDocument/2006/relationships/image" Target="../media/image4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svg"/><Relationship Id="rId5" Type="http://schemas.openxmlformats.org/officeDocument/2006/relationships/image" Target="../media/image52.svg"/><Relationship Id="rId4" Type="http://schemas.openxmlformats.org/officeDocument/2006/relationships/image" Target="../media/image51.png"/></Relationships>
</file>

<file path=ppt/diagrams/_rels/drawing7.xml.rels><?xml version="1.0" encoding="UTF-8" standalone="yes"?>
<Relationships xmlns="http://schemas.openxmlformats.org/package/2006/relationships"><Relationship Id="rId2" Type="http://schemas.openxmlformats.org/officeDocument/2006/relationships/image" Target="../media/image54.svg"/><Relationship Id="rId1" Type="http://schemas.openxmlformats.org/officeDocument/2006/relationships/image" Target="../media/image53.svg"/></Relationships>
</file>

<file path=ppt/diagrams/_rels/drawing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svg"/><Relationship Id="rId1" Type="http://schemas.openxmlformats.org/officeDocument/2006/relationships/image" Target="../media/image60.svg"/><Relationship Id="rId5" Type="http://schemas.openxmlformats.org/officeDocument/2006/relationships/image" Target="../media/image64.svg"/><Relationship Id="rId4" Type="http://schemas.openxmlformats.org/officeDocument/2006/relationships/image" Target="../media/image6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svg"/><Relationship Id="rId1" Type="http://schemas.openxmlformats.org/officeDocument/2006/relationships/image" Target="../media/image65.sv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DBD6E8-1B69-42A3-B7E1-00D31A5F89E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8AB7DEC-4D24-4718-B421-57890E9D5213}">
      <dgm:prSet/>
      <dgm:spPr/>
      <dgm:t>
        <a:bodyPr/>
        <a:lstStyle/>
        <a:p>
          <a:r>
            <a:rPr lang="de-AT" baseline="0" dirty="0"/>
            <a:t>Zeichnet den Wasserkreislauf.</a:t>
          </a:r>
          <a:endParaRPr lang="en-US" dirty="0"/>
        </a:p>
      </dgm:t>
    </dgm:pt>
    <dgm:pt modelId="{E5EC25E5-D949-4442-8C6E-6CF4402964A1}" type="parTrans" cxnId="{7C2332BD-2CBD-4595-ACCE-20FD95C047B1}">
      <dgm:prSet/>
      <dgm:spPr/>
      <dgm:t>
        <a:bodyPr/>
        <a:lstStyle/>
        <a:p>
          <a:endParaRPr lang="en-US"/>
        </a:p>
      </dgm:t>
    </dgm:pt>
    <dgm:pt modelId="{C270445D-56D6-4856-A151-B0C29B72A66A}" type="sibTrans" cxnId="{7C2332BD-2CBD-4595-ACCE-20FD95C047B1}">
      <dgm:prSet/>
      <dgm:spPr/>
      <dgm:t>
        <a:bodyPr/>
        <a:lstStyle/>
        <a:p>
          <a:endParaRPr lang="en-US"/>
        </a:p>
      </dgm:t>
    </dgm:pt>
    <dgm:pt modelId="{F16A6736-73C5-4237-BC37-9AAB10FCA01D}">
      <dgm:prSet/>
      <dgm:spPr/>
      <dgm:t>
        <a:bodyPr/>
        <a:lstStyle/>
        <a:p>
          <a:r>
            <a:rPr lang="de-AT" baseline="0"/>
            <a:t>Welche Wege kann ein Wassertropfen aus der Wolke nehmen bis er wieder in der Atmosphäre landet? </a:t>
          </a:r>
          <a:endParaRPr lang="en-US"/>
        </a:p>
      </dgm:t>
    </dgm:pt>
    <dgm:pt modelId="{DC6DC09B-80AC-44E7-B04C-21C630D2D9AD}" type="parTrans" cxnId="{223BD351-580F-4B90-AEC8-D60D2FF47207}">
      <dgm:prSet/>
      <dgm:spPr/>
      <dgm:t>
        <a:bodyPr/>
        <a:lstStyle/>
        <a:p>
          <a:endParaRPr lang="en-US"/>
        </a:p>
      </dgm:t>
    </dgm:pt>
    <dgm:pt modelId="{1B25C7F8-DC9B-4132-AE7C-F0B5DF684629}" type="sibTrans" cxnId="{223BD351-580F-4B90-AEC8-D60D2FF47207}">
      <dgm:prSet/>
      <dgm:spPr/>
      <dgm:t>
        <a:bodyPr/>
        <a:lstStyle/>
        <a:p>
          <a:endParaRPr lang="en-US"/>
        </a:p>
      </dgm:t>
    </dgm:pt>
    <dgm:pt modelId="{D1C5CEDC-DDA5-47D7-83F7-BF6007F890C0}" type="pres">
      <dgm:prSet presAssocID="{07DBD6E8-1B69-42A3-B7E1-00D31A5F89E4}" presName="root" presStyleCnt="0">
        <dgm:presLayoutVars>
          <dgm:dir/>
          <dgm:resizeHandles val="exact"/>
        </dgm:presLayoutVars>
      </dgm:prSet>
      <dgm:spPr/>
    </dgm:pt>
    <dgm:pt modelId="{72951AB5-58D4-436D-B50A-C77D0C118D3C}" type="pres">
      <dgm:prSet presAssocID="{E8AB7DEC-4D24-4718-B421-57890E9D5213}" presName="compNode" presStyleCnt="0"/>
      <dgm:spPr/>
    </dgm:pt>
    <dgm:pt modelId="{2773F05E-5FEC-4D09-A3B8-1BC859F80546}" type="pres">
      <dgm:prSet presAssocID="{E8AB7DEC-4D24-4718-B421-57890E9D5213}" presName="bgRect" presStyleLbl="bgShp" presStyleIdx="0" presStyleCnt="2"/>
      <dgm:spPr/>
    </dgm:pt>
    <dgm:pt modelId="{D63E91F9-5185-4E36-B8BB-F99D70D8A860}" type="pres">
      <dgm:prSet presAssocID="{E8AB7DEC-4D24-4718-B421-57890E9D5213}"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okument"/>
        </a:ext>
      </dgm:extLst>
    </dgm:pt>
    <dgm:pt modelId="{52B76B1B-D750-44A2-8425-CE7B5FCB1948}" type="pres">
      <dgm:prSet presAssocID="{E8AB7DEC-4D24-4718-B421-57890E9D5213}" presName="spaceRect" presStyleCnt="0"/>
      <dgm:spPr/>
    </dgm:pt>
    <dgm:pt modelId="{7B475637-55FD-4884-AF12-35A72F1B9D30}" type="pres">
      <dgm:prSet presAssocID="{E8AB7DEC-4D24-4718-B421-57890E9D5213}" presName="parTx" presStyleLbl="revTx" presStyleIdx="0" presStyleCnt="2">
        <dgm:presLayoutVars>
          <dgm:chMax val="0"/>
          <dgm:chPref val="0"/>
        </dgm:presLayoutVars>
      </dgm:prSet>
      <dgm:spPr/>
    </dgm:pt>
    <dgm:pt modelId="{20FF71E4-C381-4441-9E53-47088F25D92A}" type="pres">
      <dgm:prSet presAssocID="{C270445D-56D6-4856-A151-B0C29B72A66A}" presName="sibTrans" presStyleCnt="0"/>
      <dgm:spPr/>
    </dgm:pt>
    <dgm:pt modelId="{11886733-FDB9-44EA-9977-4B8B53CCF45D}" type="pres">
      <dgm:prSet presAssocID="{F16A6736-73C5-4237-BC37-9AAB10FCA01D}" presName="compNode" presStyleCnt="0"/>
      <dgm:spPr/>
    </dgm:pt>
    <dgm:pt modelId="{BAD4ECE7-A4B7-4BE8-95D1-B9A95550017C}" type="pres">
      <dgm:prSet presAssocID="{F16A6736-73C5-4237-BC37-9AAB10FCA01D}" presName="bgRect" presStyleLbl="bgShp" presStyleIdx="1" presStyleCnt="2"/>
      <dgm:spPr/>
    </dgm:pt>
    <dgm:pt modelId="{487F5322-9E1E-40DB-A0F4-25C24801B22A}" type="pres">
      <dgm:prSet presAssocID="{F16A6736-73C5-4237-BC37-9AAB10FCA01D}"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ud"/>
        </a:ext>
      </dgm:extLst>
    </dgm:pt>
    <dgm:pt modelId="{B443F5B9-6B89-4784-8CB9-7B420ED54FB5}" type="pres">
      <dgm:prSet presAssocID="{F16A6736-73C5-4237-BC37-9AAB10FCA01D}" presName="spaceRect" presStyleCnt="0"/>
      <dgm:spPr/>
    </dgm:pt>
    <dgm:pt modelId="{3CB1AF26-729B-42A7-AF4B-056244620B60}" type="pres">
      <dgm:prSet presAssocID="{F16A6736-73C5-4237-BC37-9AAB10FCA01D}" presName="parTx" presStyleLbl="revTx" presStyleIdx="1" presStyleCnt="2">
        <dgm:presLayoutVars>
          <dgm:chMax val="0"/>
          <dgm:chPref val="0"/>
        </dgm:presLayoutVars>
      </dgm:prSet>
      <dgm:spPr/>
    </dgm:pt>
  </dgm:ptLst>
  <dgm:cxnLst>
    <dgm:cxn modelId="{223BD351-580F-4B90-AEC8-D60D2FF47207}" srcId="{07DBD6E8-1B69-42A3-B7E1-00D31A5F89E4}" destId="{F16A6736-73C5-4237-BC37-9AAB10FCA01D}" srcOrd="1" destOrd="0" parTransId="{DC6DC09B-80AC-44E7-B04C-21C630D2D9AD}" sibTransId="{1B25C7F8-DC9B-4132-AE7C-F0B5DF684629}"/>
    <dgm:cxn modelId="{80E42D80-A8E5-40BF-9BD3-FFA6998C94A1}" type="presOf" srcId="{E8AB7DEC-4D24-4718-B421-57890E9D5213}" destId="{7B475637-55FD-4884-AF12-35A72F1B9D30}" srcOrd="0" destOrd="0" presId="urn:microsoft.com/office/officeart/2018/2/layout/IconVerticalSolidList"/>
    <dgm:cxn modelId="{0DACBF9F-9C85-4FC8-8432-C59F2CD38628}" type="presOf" srcId="{07DBD6E8-1B69-42A3-B7E1-00D31A5F89E4}" destId="{D1C5CEDC-DDA5-47D7-83F7-BF6007F890C0}" srcOrd="0" destOrd="0" presId="urn:microsoft.com/office/officeart/2018/2/layout/IconVerticalSolidList"/>
    <dgm:cxn modelId="{7C2332BD-2CBD-4595-ACCE-20FD95C047B1}" srcId="{07DBD6E8-1B69-42A3-B7E1-00D31A5F89E4}" destId="{E8AB7DEC-4D24-4718-B421-57890E9D5213}" srcOrd="0" destOrd="0" parTransId="{E5EC25E5-D949-4442-8C6E-6CF4402964A1}" sibTransId="{C270445D-56D6-4856-A151-B0C29B72A66A}"/>
    <dgm:cxn modelId="{38B099C2-3BB7-42DC-B70A-8B4D73839FE8}" type="presOf" srcId="{F16A6736-73C5-4237-BC37-9AAB10FCA01D}" destId="{3CB1AF26-729B-42A7-AF4B-056244620B60}" srcOrd="0" destOrd="0" presId="urn:microsoft.com/office/officeart/2018/2/layout/IconVerticalSolidList"/>
    <dgm:cxn modelId="{FFF1DC94-8061-48D4-B1FC-B429916C021C}" type="presParOf" srcId="{D1C5CEDC-DDA5-47D7-83F7-BF6007F890C0}" destId="{72951AB5-58D4-436D-B50A-C77D0C118D3C}" srcOrd="0" destOrd="0" presId="urn:microsoft.com/office/officeart/2018/2/layout/IconVerticalSolidList"/>
    <dgm:cxn modelId="{6980A579-5C21-4C92-8DD2-990D63789C71}" type="presParOf" srcId="{72951AB5-58D4-436D-B50A-C77D0C118D3C}" destId="{2773F05E-5FEC-4D09-A3B8-1BC859F80546}" srcOrd="0" destOrd="0" presId="urn:microsoft.com/office/officeart/2018/2/layout/IconVerticalSolidList"/>
    <dgm:cxn modelId="{71731BCD-C859-42ED-B031-0637DF1A6544}" type="presParOf" srcId="{72951AB5-58D4-436D-B50A-C77D0C118D3C}" destId="{D63E91F9-5185-4E36-B8BB-F99D70D8A860}" srcOrd="1" destOrd="0" presId="urn:microsoft.com/office/officeart/2018/2/layout/IconVerticalSolidList"/>
    <dgm:cxn modelId="{FA6CC805-7D91-4C07-A4DB-86BE9994650E}" type="presParOf" srcId="{72951AB5-58D4-436D-B50A-C77D0C118D3C}" destId="{52B76B1B-D750-44A2-8425-CE7B5FCB1948}" srcOrd="2" destOrd="0" presId="urn:microsoft.com/office/officeart/2018/2/layout/IconVerticalSolidList"/>
    <dgm:cxn modelId="{6AB9F4D1-9797-4B0D-80EE-6A2C37414E3E}" type="presParOf" srcId="{72951AB5-58D4-436D-B50A-C77D0C118D3C}" destId="{7B475637-55FD-4884-AF12-35A72F1B9D30}" srcOrd="3" destOrd="0" presId="urn:microsoft.com/office/officeart/2018/2/layout/IconVerticalSolidList"/>
    <dgm:cxn modelId="{FD8D6CFD-8412-4091-BF6D-9370DAD4286F}" type="presParOf" srcId="{D1C5CEDC-DDA5-47D7-83F7-BF6007F890C0}" destId="{20FF71E4-C381-4441-9E53-47088F25D92A}" srcOrd="1" destOrd="0" presId="urn:microsoft.com/office/officeart/2018/2/layout/IconVerticalSolidList"/>
    <dgm:cxn modelId="{221B9926-73A9-4CAB-B921-69695E0B3EFF}" type="presParOf" srcId="{D1C5CEDC-DDA5-47D7-83F7-BF6007F890C0}" destId="{11886733-FDB9-44EA-9977-4B8B53CCF45D}" srcOrd="2" destOrd="0" presId="urn:microsoft.com/office/officeart/2018/2/layout/IconVerticalSolidList"/>
    <dgm:cxn modelId="{37757D07-FDEE-4746-9903-205763D8C261}" type="presParOf" srcId="{11886733-FDB9-44EA-9977-4B8B53CCF45D}" destId="{BAD4ECE7-A4B7-4BE8-95D1-B9A95550017C}" srcOrd="0" destOrd="0" presId="urn:microsoft.com/office/officeart/2018/2/layout/IconVerticalSolidList"/>
    <dgm:cxn modelId="{D456E16C-3199-4417-B7D8-7CEFC191ADCA}" type="presParOf" srcId="{11886733-FDB9-44EA-9977-4B8B53CCF45D}" destId="{487F5322-9E1E-40DB-A0F4-25C24801B22A}" srcOrd="1" destOrd="0" presId="urn:microsoft.com/office/officeart/2018/2/layout/IconVerticalSolidList"/>
    <dgm:cxn modelId="{3DC28EFB-709A-4F77-A780-9CD431967883}" type="presParOf" srcId="{11886733-FDB9-44EA-9977-4B8B53CCF45D}" destId="{B443F5B9-6B89-4784-8CB9-7B420ED54FB5}" srcOrd="2" destOrd="0" presId="urn:microsoft.com/office/officeart/2018/2/layout/IconVerticalSolidList"/>
    <dgm:cxn modelId="{B1E891FF-61B8-439E-8149-EE24A8C36D1D}" type="presParOf" srcId="{11886733-FDB9-44EA-9977-4B8B53CCF45D}" destId="{3CB1AF26-729B-42A7-AF4B-056244620B6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74AAB44-4880-45DC-B385-D1392EA762FC}" type="doc">
      <dgm:prSet loTypeId="urn:microsoft.com/office/officeart/2008/layout/VerticalAccentList" loCatId="list" qsTypeId="urn:microsoft.com/office/officeart/2005/8/quickstyle/simple3" qsCatId="simple" csTypeId="urn:microsoft.com/office/officeart/2005/8/colors/colorful1" csCatId="colorful" phldr="1"/>
      <dgm:spPr/>
      <dgm:t>
        <a:bodyPr/>
        <a:lstStyle/>
        <a:p>
          <a:endParaRPr lang="de-DE"/>
        </a:p>
      </dgm:t>
    </dgm:pt>
    <dgm:pt modelId="{D7CC8511-6BC1-4F0A-BF99-23875FF69823}">
      <dgm:prSet/>
      <dgm:spPr/>
      <dgm:t>
        <a:bodyPr/>
        <a:lstStyle/>
        <a:p>
          <a:r>
            <a:rPr lang="de-DE" dirty="0"/>
            <a:t>Schaffe Bewusstsein!</a:t>
          </a:r>
        </a:p>
      </dgm:t>
    </dgm:pt>
    <dgm:pt modelId="{5DB7A860-C34E-4BCD-A974-7F7575422EAE}" type="parTrans" cxnId="{E7F7DFBD-B7DD-43C8-B2A0-37656897D755}">
      <dgm:prSet/>
      <dgm:spPr/>
      <dgm:t>
        <a:bodyPr/>
        <a:lstStyle/>
        <a:p>
          <a:endParaRPr lang="de-DE"/>
        </a:p>
      </dgm:t>
    </dgm:pt>
    <dgm:pt modelId="{A85C075C-1BC5-420D-8EA8-872C7F7FED5F}" type="sibTrans" cxnId="{E7F7DFBD-B7DD-43C8-B2A0-37656897D755}">
      <dgm:prSet/>
      <dgm:spPr/>
      <dgm:t>
        <a:bodyPr/>
        <a:lstStyle/>
        <a:p>
          <a:endParaRPr lang="de-DE"/>
        </a:p>
      </dgm:t>
    </dgm:pt>
    <dgm:pt modelId="{949F1BC5-187D-4A08-8389-D1ABB0E3A40C}">
      <dgm:prSet/>
      <dgm:spPr/>
      <dgm:t>
        <a:bodyPr/>
        <a:lstStyle/>
        <a:p>
          <a:r>
            <a:rPr lang="de-AT" dirty="0"/>
            <a:t>Verwende umweltfreundliche Reinigungsmittel!</a:t>
          </a:r>
          <a:endParaRPr lang="de-DE" dirty="0"/>
        </a:p>
      </dgm:t>
    </dgm:pt>
    <dgm:pt modelId="{D73E4D79-8605-4A99-86F3-65394F27568A}" type="parTrans" cxnId="{25F55932-0127-4A9B-A53B-3E45EA15DFF4}">
      <dgm:prSet/>
      <dgm:spPr/>
      <dgm:t>
        <a:bodyPr/>
        <a:lstStyle/>
        <a:p>
          <a:endParaRPr lang="de-DE"/>
        </a:p>
      </dgm:t>
    </dgm:pt>
    <dgm:pt modelId="{22B92910-24B2-443C-AEBF-0882FC6F44DE}" type="sibTrans" cxnId="{25F55932-0127-4A9B-A53B-3E45EA15DFF4}">
      <dgm:prSet/>
      <dgm:spPr/>
      <dgm:t>
        <a:bodyPr/>
        <a:lstStyle/>
        <a:p>
          <a:endParaRPr lang="de-DE"/>
        </a:p>
      </dgm:t>
    </dgm:pt>
    <dgm:pt modelId="{6DAEE468-3849-4F83-862D-43277E7A17DC}">
      <dgm:prSet/>
      <dgm:spPr/>
      <dgm:t>
        <a:bodyPr/>
        <a:lstStyle/>
        <a:p>
          <a:r>
            <a:rPr lang="de-AT" dirty="0"/>
            <a:t>Vermeide Müll und Einwegplastik!</a:t>
          </a:r>
        </a:p>
      </dgm:t>
    </dgm:pt>
    <dgm:pt modelId="{37F22757-266C-4A86-B8B9-C25534B65F1B}" type="parTrans" cxnId="{E9C57E70-096D-485D-A9FB-A38135F29556}">
      <dgm:prSet/>
      <dgm:spPr/>
      <dgm:t>
        <a:bodyPr/>
        <a:lstStyle/>
        <a:p>
          <a:endParaRPr lang="de-DE"/>
        </a:p>
      </dgm:t>
    </dgm:pt>
    <dgm:pt modelId="{77822088-6516-4AE9-8C4B-D253F9BBBFF1}" type="sibTrans" cxnId="{E9C57E70-096D-485D-A9FB-A38135F29556}">
      <dgm:prSet/>
      <dgm:spPr/>
      <dgm:t>
        <a:bodyPr/>
        <a:lstStyle/>
        <a:p>
          <a:endParaRPr lang="de-DE"/>
        </a:p>
      </dgm:t>
    </dgm:pt>
    <dgm:pt modelId="{1D22F457-DFEF-4572-8B14-89E05E79659E}">
      <dgm:prSet/>
      <dgm:spPr/>
      <dgm:t>
        <a:bodyPr/>
        <a:lstStyle/>
        <a:p>
          <a:r>
            <a:rPr lang="de-AT" dirty="0"/>
            <a:t>Spare Wasser!</a:t>
          </a:r>
          <a:endParaRPr lang="de-DE" dirty="0"/>
        </a:p>
      </dgm:t>
    </dgm:pt>
    <dgm:pt modelId="{D2F8FFF7-E658-4EDE-AAFE-890D8303BDBD}" type="parTrans" cxnId="{3C544AE8-D08A-4850-AE25-ED82E41435C2}">
      <dgm:prSet/>
      <dgm:spPr/>
      <dgm:t>
        <a:bodyPr/>
        <a:lstStyle/>
        <a:p>
          <a:endParaRPr lang="de-DE"/>
        </a:p>
      </dgm:t>
    </dgm:pt>
    <dgm:pt modelId="{7055114D-A452-4598-8FC5-F58D47A7AF1B}" type="sibTrans" cxnId="{3C544AE8-D08A-4850-AE25-ED82E41435C2}">
      <dgm:prSet/>
      <dgm:spPr/>
      <dgm:t>
        <a:bodyPr/>
        <a:lstStyle/>
        <a:p>
          <a:endParaRPr lang="de-DE"/>
        </a:p>
      </dgm:t>
    </dgm:pt>
    <dgm:pt modelId="{9F428908-90F2-441E-8FA7-694CC53C4001}">
      <dgm:prSet/>
      <dgm:spPr/>
      <dgm:t>
        <a:bodyPr/>
        <a:lstStyle/>
        <a:p>
          <a:r>
            <a:rPr lang="de-AT" dirty="0"/>
            <a:t>Engagier dich politisch!</a:t>
          </a:r>
        </a:p>
      </dgm:t>
    </dgm:pt>
    <dgm:pt modelId="{4B2765A5-156C-458D-BAA5-0F4A94B7B697}" type="parTrans" cxnId="{B87DD541-7519-4A40-9AEC-F7D0DA4065EB}">
      <dgm:prSet/>
      <dgm:spPr/>
      <dgm:t>
        <a:bodyPr/>
        <a:lstStyle/>
        <a:p>
          <a:endParaRPr lang="de-DE"/>
        </a:p>
      </dgm:t>
    </dgm:pt>
    <dgm:pt modelId="{C2D52114-6B7D-435E-9355-8AD11361D10C}" type="sibTrans" cxnId="{B87DD541-7519-4A40-9AEC-F7D0DA4065EB}">
      <dgm:prSet/>
      <dgm:spPr/>
      <dgm:t>
        <a:bodyPr/>
        <a:lstStyle/>
        <a:p>
          <a:endParaRPr lang="de-DE"/>
        </a:p>
      </dgm:t>
    </dgm:pt>
    <dgm:pt modelId="{5B53ADFC-C73C-423A-9ACD-AFD4A4D9E711}">
      <dgm:prSet/>
      <dgm:spPr/>
      <dgm:t>
        <a:bodyPr/>
        <a:lstStyle/>
        <a:p>
          <a:r>
            <a:rPr lang="de-AT" dirty="0"/>
            <a:t>Vermeide Pestizide und Düngemittel!</a:t>
          </a:r>
          <a:endParaRPr lang="de-DE" dirty="0"/>
        </a:p>
      </dgm:t>
    </dgm:pt>
    <dgm:pt modelId="{44E59BB4-A28F-4855-A0BF-8A98E9C85101}" type="parTrans" cxnId="{D564D9F1-ADC9-4497-803B-7AA7DAFEA8BC}">
      <dgm:prSet/>
      <dgm:spPr/>
      <dgm:t>
        <a:bodyPr/>
        <a:lstStyle/>
        <a:p>
          <a:endParaRPr lang="de-DE"/>
        </a:p>
      </dgm:t>
    </dgm:pt>
    <dgm:pt modelId="{993D38D9-55F6-4963-AB21-8A3CC015AB26}" type="sibTrans" cxnId="{D564D9F1-ADC9-4497-803B-7AA7DAFEA8BC}">
      <dgm:prSet/>
      <dgm:spPr/>
      <dgm:t>
        <a:bodyPr/>
        <a:lstStyle/>
        <a:p>
          <a:endParaRPr lang="de-DE"/>
        </a:p>
      </dgm:t>
    </dgm:pt>
    <dgm:pt modelId="{EF823E42-DCEC-43F8-BE90-EF067CCB85A0}" type="pres">
      <dgm:prSet presAssocID="{874AAB44-4880-45DC-B385-D1392EA762FC}" presName="Name0" presStyleCnt="0">
        <dgm:presLayoutVars>
          <dgm:chMax/>
          <dgm:chPref/>
          <dgm:dir/>
        </dgm:presLayoutVars>
      </dgm:prSet>
      <dgm:spPr/>
    </dgm:pt>
    <dgm:pt modelId="{0A0691AA-F469-4847-8761-C4DDF527C73F}" type="pres">
      <dgm:prSet presAssocID="{D7CC8511-6BC1-4F0A-BF99-23875FF69823}" presName="parenttextcomposite" presStyleCnt="0"/>
      <dgm:spPr/>
    </dgm:pt>
    <dgm:pt modelId="{9BC0C8E7-ED18-4DFE-8855-9BEB84C9D3F4}" type="pres">
      <dgm:prSet presAssocID="{D7CC8511-6BC1-4F0A-BF99-23875FF69823}" presName="parenttext" presStyleLbl="revTx" presStyleIdx="0" presStyleCnt="6">
        <dgm:presLayoutVars>
          <dgm:chMax/>
          <dgm:chPref val="2"/>
          <dgm:bulletEnabled val="1"/>
        </dgm:presLayoutVars>
      </dgm:prSet>
      <dgm:spPr/>
    </dgm:pt>
    <dgm:pt modelId="{2A83A74B-A1D5-4304-BA53-2249C6AEF65D}" type="pres">
      <dgm:prSet presAssocID="{D7CC8511-6BC1-4F0A-BF99-23875FF69823}" presName="parallelogramComposite" presStyleCnt="0"/>
      <dgm:spPr/>
    </dgm:pt>
    <dgm:pt modelId="{29F3B510-D62A-4B54-AC65-9BEF6C066AD2}" type="pres">
      <dgm:prSet presAssocID="{D7CC8511-6BC1-4F0A-BF99-23875FF69823}" presName="parallelogram1" presStyleLbl="alignNode1" presStyleIdx="0" presStyleCnt="42"/>
      <dgm:spPr/>
    </dgm:pt>
    <dgm:pt modelId="{F5376401-832E-4C1E-BD5E-0F68129CDF70}" type="pres">
      <dgm:prSet presAssocID="{D7CC8511-6BC1-4F0A-BF99-23875FF69823}" presName="parallelogram2" presStyleLbl="alignNode1" presStyleIdx="1" presStyleCnt="42"/>
      <dgm:spPr/>
    </dgm:pt>
    <dgm:pt modelId="{91DA3C08-573F-4907-9498-1E8C2A6C57E8}" type="pres">
      <dgm:prSet presAssocID="{D7CC8511-6BC1-4F0A-BF99-23875FF69823}" presName="parallelogram3" presStyleLbl="alignNode1" presStyleIdx="2" presStyleCnt="42"/>
      <dgm:spPr/>
    </dgm:pt>
    <dgm:pt modelId="{D6DA946A-1573-4795-83D5-2C675632C1D1}" type="pres">
      <dgm:prSet presAssocID="{D7CC8511-6BC1-4F0A-BF99-23875FF69823}" presName="parallelogram4" presStyleLbl="alignNode1" presStyleIdx="3" presStyleCnt="42"/>
      <dgm:spPr/>
    </dgm:pt>
    <dgm:pt modelId="{5E6FB0F5-FECB-4DD4-B71E-2D11734A1E88}" type="pres">
      <dgm:prSet presAssocID="{D7CC8511-6BC1-4F0A-BF99-23875FF69823}" presName="parallelogram5" presStyleLbl="alignNode1" presStyleIdx="4" presStyleCnt="42"/>
      <dgm:spPr/>
    </dgm:pt>
    <dgm:pt modelId="{47B6ECA4-3864-435E-9F6F-12DBD09905E4}" type="pres">
      <dgm:prSet presAssocID="{D7CC8511-6BC1-4F0A-BF99-23875FF69823}" presName="parallelogram6" presStyleLbl="alignNode1" presStyleIdx="5" presStyleCnt="42"/>
      <dgm:spPr/>
    </dgm:pt>
    <dgm:pt modelId="{94D78D07-74D1-400F-A19A-61299D7D4A8E}" type="pres">
      <dgm:prSet presAssocID="{D7CC8511-6BC1-4F0A-BF99-23875FF69823}" presName="parallelogram7" presStyleLbl="alignNode1" presStyleIdx="6" presStyleCnt="42"/>
      <dgm:spPr/>
    </dgm:pt>
    <dgm:pt modelId="{316F47D0-8542-4675-BB03-EF314C3E59F2}" type="pres">
      <dgm:prSet presAssocID="{A85C075C-1BC5-420D-8EA8-872C7F7FED5F}" presName="sibTrans" presStyleCnt="0"/>
      <dgm:spPr/>
    </dgm:pt>
    <dgm:pt modelId="{F9F9A325-DCCF-4C2C-85DA-21F79956089E}" type="pres">
      <dgm:prSet presAssocID="{949F1BC5-187D-4A08-8389-D1ABB0E3A40C}" presName="parenttextcomposite" presStyleCnt="0"/>
      <dgm:spPr/>
    </dgm:pt>
    <dgm:pt modelId="{E2E3C23E-4969-4BD8-820E-C0C13D3115A4}" type="pres">
      <dgm:prSet presAssocID="{949F1BC5-187D-4A08-8389-D1ABB0E3A40C}" presName="parenttext" presStyleLbl="revTx" presStyleIdx="1" presStyleCnt="6">
        <dgm:presLayoutVars>
          <dgm:chMax/>
          <dgm:chPref val="2"/>
          <dgm:bulletEnabled val="1"/>
        </dgm:presLayoutVars>
      </dgm:prSet>
      <dgm:spPr/>
    </dgm:pt>
    <dgm:pt modelId="{4EEEC982-25DC-4EB6-B8E2-E6B8272C790D}" type="pres">
      <dgm:prSet presAssocID="{949F1BC5-187D-4A08-8389-D1ABB0E3A40C}" presName="parallelogramComposite" presStyleCnt="0"/>
      <dgm:spPr/>
    </dgm:pt>
    <dgm:pt modelId="{002D431F-13C1-455A-BC5F-C5EA4DBDC5A9}" type="pres">
      <dgm:prSet presAssocID="{949F1BC5-187D-4A08-8389-D1ABB0E3A40C}" presName="parallelogram1" presStyleLbl="alignNode1" presStyleIdx="7" presStyleCnt="42"/>
      <dgm:spPr/>
    </dgm:pt>
    <dgm:pt modelId="{15B6A208-F541-4B7E-B060-7514177102EB}" type="pres">
      <dgm:prSet presAssocID="{949F1BC5-187D-4A08-8389-D1ABB0E3A40C}" presName="parallelogram2" presStyleLbl="alignNode1" presStyleIdx="8" presStyleCnt="42"/>
      <dgm:spPr/>
    </dgm:pt>
    <dgm:pt modelId="{5C617316-4182-45A9-8254-559F5582420C}" type="pres">
      <dgm:prSet presAssocID="{949F1BC5-187D-4A08-8389-D1ABB0E3A40C}" presName="parallelogram3" presStyleLbl="alignNode1" presStyleIdx="9" presStyleCnt="42"/>
      <dgm:spPr/>
    </dgm:pt>
    <dgm:pt modelId="{BA2AF2DA-562E-4015-A4E8-24DFACAB47DE}" type="pres">
      <dgm:prSet presAssocID="{949F1BC5-187D-4A08-8389-D1ABB0E3A40C}" presName="parallelogram4" presStyleLbl="alignNode1" presStyleIdx="10" presStyleCnt="42"/>
      <dgm:spPr/>
    </dgm:pt>
    <dgm:pt modelId="{2C01DE49-AAF4-40BD-913A-4D4BE6AB8044}" type="pres">
      <dgm:prSet presAssocID="{949F1BC5-187D-4A08-8389-D1ABB0E3A40C}" presName="parallelogram5" presStyleLbl="alignNode1" presStyleIdx="11" presStyleCnt="42"/>
      <dgm:spPr/>
    </dgm:pt>
    <dgm:pt modelId="{49B7E84D-7796-4481-A7E7-4FD7ECF68CB5}" type="pres">
      <dgm:prSet presAssocID="{949F1BC5-187D-4A08-8389-D1ABB0E3A40C}" presName="parallelogram6" presStyleLbl="alignNode1" presStyleIdx="12" presStyleCnt="42"/>
      <dgm:spPr/>
    </dgm:pt>
    <dgm:pt modelId="{ED69AAEF-A93B-46FD-B13D-4C1B29531C81}" type="pres">
      <dgm:prSet presAssocID="{949F1BC5-187D-4A08-8389-D1ABB0E3A40C}" presName="parallelogram7" presStyleLbl="alignNode1" presStyleIdx="13" presStyleCnt="42"/>
      <dgm:spPr/>
    </dgm:pt>
    <dgm:pt modelId="{90F8814B-600E-4960-8A2C-F6D408EA6FC4}" type="pres">
      <dgm:prSet presAssocID="{22B92910-24B2-443C-AEBF-0882FC6F44DE}" presName="sibTrans" presStyleCnt="0"/>
      <dgm:spPr/>
    </dgm:pt>
    <dgm:pt modelId="{FEF8A363-D482-4D20-B457-373765F6FABD}" type="pres">
      <dgm:prSet presAssocID="{6DAEE468-3849-4F83-862D-43277E7A17DC}" presName="parenttextcomposite" presStyleCnt="0"/>
      <dgm:spPr/>
    </dgm:pt>
    <dgm:pt modelId="{C6F9E4B5-A315-42A5-B24C-4430EAA833CE}" type="pres">
      <dgm:prSet presAssocID="{6DAEE468-3849-4F83-862D-43277E7A17DC}" presName="parenttext" presStyleLbl="revTx" presStyleIdx="2" presStyleCnt="6">
        <dgm:presLayoutVars>
          <dgm:chMax/>
          <dgm:chPref val="2"/>
          <dgm:bulletEnabled val="1"/>
        </dgm:presLayoutVars>
      </dgm:prSet>
      <dgm:spPr/>
    </dgm:pt>
    <dgm:pt modelId="{9EAF91E8-22B9-4CEC-8ADF-FABDE72A85DA}" type="pres">
      <dgm:prSet presAssocID="{6DAEE468-3849-4F83-862D-43277E7A17DC}" presName="parallelogramComposite" presStyleCnt="0"/>
      <dgm:spPr/>
    </dgm:pt>
    <dgm:pt modelId="{22642F4A-2674-46E0-989B-EDD61DB8440A}" type="pres">
      <dgm:prSet presAssocID="{6DAEE468-3849-4F83-862D-43277E7A17DC}" presName="parallelogram1" presStyleLbl="alignNode1" presStyleIdx="14" presStyleCnt="42"/>
      <dgm:spPr/>
    </dgm:pt>
    <dgm:pt modelId="{3C68785F-E212-448B-B9CA-AACDEA132152}" type="pres">
      <dgm:prSet presAssocID="{6DAEE468-3849-4F83-862D-43277E7A17DC}" presName="parallelogram2" presStyleLbl="alignNode1" presStyleIdx="15" presStyleCnt="42"/>
      <dgm:spPr/>
    </dgm:pt>
    <dgm:pt modelId="{20D07C62-4A05-4125-884C-997FC23B8B6B}" type="pres">
      <dgm:prSet presAssocID="{6DAEE468-3849-4F83-862D-43277E7A17DC}" presName="parallelogram3" presStyleLbl="alignNode1" presStyleIdx="16" presStyleCnt="42"/>
      <dgm:spPr/>
    </dgm:pt>
    <dgm:pt modelId="{B8C8566A-A94A-4BC4-AC26-74E9F1B4AAAE}" type="pres">
      <dgm:prSet presAssocID="{6DAEE468-3849-4F83-862D-43277E7A17DC}" presName="parallelogram4" presStyleLbl="alignNode1" presStyleIdx="17" presStyleCnt="42"/>
      <dgm:spPr/>
    </dgm:pt>
    <dgm:pt modelId="{AB4EAC9F-D01F-457D-8A7A-DF506FB6AD9E}" type="pres">
      <dgm:prSet presAssocID="{6DAEE468-3849-4F83-862D-43277E7A17DC}" presName="parallelogram5" presStyleLbl="alignNode1" presStyleIdx="18" presStyleCnt="42"/>
      <dgm:spPr/>
    </dgm:pt>
    <dgm:pt modelId="{F648E179-6D9F-41BC-95B6-A2942E3850DD}" type="pres">
      <dgm:prSet presAssocID="{6DAEE468-3849-4F83-862D-43277E7A17DC}" presName="parallelogram6" presStyleLbl="alignNode1" presStyleIdx="19" presStyleCnt="42"/>
      <dgm:spPr/>
    </dgm:pt>
    <dgm:pt modelId="{8A0854CA-AC07-44CF-B3CB-A0F5F417F7E6}" type="pres">
      <dgm:prSet presAssocID="{6DAEE468-3849-4F83-862D-43277E7A17DC}" presName="parallelogram7" presStyleLbl="alignNode1" presStyleIdx="20" presStyleCnt="42"/>
      <dgm:spPr/>
    </dgm:pt>
    <dgm:pt modelId="{FE2B5F9B-B70C-4009-A64B-4C52C4A3DC95}" type="pres">
      <dgm:prSet presAssocID="{77822088-6516-4AE9-8C4B-D253F9BBBFF1}" presName="sibTrans" presStyleCnt="0"/>
      <dgm:spPr/>
    </dgm:pt>
    <dgm:pt modelId="{3B14E106-3F16-4673-BF25-918A0F9DC4E0}" type="pres">
      <dgm:prSet presAssocID="{1D22F457-DFEF-4572-8B14-89E05E79659E}" presName="parenttextcomposite" presStyleCnt="0"/>
      <dgm:spPr/>
    </dgm:pt>
    <dgm:pt modelId="{8CDDF24A-D1B0-4479-9776-078B8AE29E73}" type="pres">
      <dgm:prSet presAssocID="{1D22F457-DFEF-4572-8B14-89E05E79659E}" presName="parenttext" presStyleLbl="revTx" presStyleIdx="3" presStyleCnt="6">
        <dgm:presLayoutVars>
          <dgm:chMax/>
          <dgm:chPref val="2"/>
          <dgm:bulletEnabled val="1"/>
        </dgm:presLayoutVars>
      </dgm:prSet>
      <dgm:spPr/>
    </dgm:pt>
    <dgm:pt modelId="{63AA8379-8185-4D58-826F-051D9CEB86E6}" type="pres">
      <dgm:prSet presAssocID="{1D22F457-DFEF-4572-8B14-89E05E79659E}" presName="parallelogramComposite" presStyleCnt="0"/>
      <dgm:spPr/>
    </dgm:pt>
    <dgm:pt modelId="{804B39AF-B97C-44C0-88E7-FE3FCFC94258}" type="pres">
      <dgm:prSet presAssocID="{1D22F457-DFEF-4572-8B14-89E05E79659E}" presName="parallelogram1" presStyleLbl="alignNode1" presStyleIdx="21" presStyleCnt="42"/>
      <dgm:spPr/>
    </dgm:pt>
    <dgm:pt modelId="{A8107911-BFE4-425F-BBF3-A587BE71DEC9}" type="pres">
      <dgm:prSet presAssocID="{1D22F457-DFEF-4572-8B14-89E05E79659E}" presName="parallelogram2" presStyleLbl="alignNode1" presStyleIdx="22" presStyleCnt="42"/>
      <dgm:spPr/>
    </dgm:pt>
    <dgm:pt modelId="{E3F1158D-FAD7-4B30-BA50-ECB8DE5F3570}" type="pres">
      <dgm:prSet presAssocID="{1D22F457-DFEF-4572-8B14-89E05E79659E}" presName="parallelogram3" presStyleLbl="alignNode1" presStyleIdx="23" presStyleCnt="42"/>
      <dgm:spPr/>
    </dgm:pt>
    <dgm:pt modelId="{5E2CB6F3-950E-4BB6-BF1F-2D5A124069DD}" type="pres">
      <dgm:prSet presAssocID="{1D22F457-DFEF-4572-8B14-89E05E79659E}" presName="parallelogram4" presStyleLbl="alignNode1" presStyleIdx="24" presStyleCnt="42"/>
      <dgm:spPr/>
    </dgm:pt>
    <dgm:pt modelId="{42D2EE09-3896-4B32-8171-6301D106E51F}" type="pres">
      <dgm:prSet presAssocID="{1D22F457-DFEF-4572-8B14-89E05E79659E}" presName="parallelogram5" presStyleLbl="alignNode1" presStyleIdx="25" presStyleCnt="42"/>
      <dgm:spPr/>
    </dgm:pt>
    <dgm:pt modelId="{B4C8C5FF-40F5-4EFD-B21B-194973672CC9}" type="pres">
      <dgm:prSet presAssocID="{1D22F457-DFEF-4572-8B14-89E05E79659E}" presName="parallelogram6" presStyleLbl="alignNode1" presStyleIdx="26" presStyleCnt="42"/>
      <dgm:spPr/>
    </dgm:pt>
    <dgm:pt modelId="{8D10B5D7-198B-4C5B-979B-266306F1E033}" type="pres">
      <dgm:prSet presAssocID="{1D22F457-DFEF-4572-8B14-89E05E79659E}" presName="parallelogram7" presStyleLbl="alignNode1" presStyleIdx="27" presStyleCnt="42"/>
      <dgm:spPr/>
    </dgm:pt>
    <dgm:pt modelId="{F48564F2-83DB-4493-8444-6B8E396B5B7E}" type="pres">
      <dgm:prSet presAssocID="{7055114D-A452-4598-8FC5-F58D47A7AF1B}" presName="sibTrans" presStyleCnt="0"/>
      <dgm:spPr/>
    </dgm:pt>
    <dgm:pt modelId="{F36190DB-AE40-41C9-9CF9-13914809B48F}" type="pres">
      <dgm:prSet presAssocID="{9F428908-90F2-441E-8FA7-694CC53C4001}" presName="parenttextcomposite" presStyleCnt="0"/>
      <dgm:spPr/>
    </dgm:pt>
    <dgm:pt modelId="{F0065F9D-F655-46C6-958E-4AFB38C1F692}" type="pres">
      <dgm:prSet presAssocID="{9F428908-90F2-441E-8FA7-694CC53C4001}" presName="parenttext" presStyleLbl="revTx" presStyleIdx="4" presStyleCnt="6">
        <dgm:presLayoutVars>
          <dgm:chMax/>
          <dgm:chPref val="2"/>
          <dgm:bulletEnabled val="1"/>
        </dgm:presLayoutVars>
      </dgm:prSet>
      <dgm:spPr/>
    </dgm:pt>
    <dgm:pt modelId="{2B91D129-B9DF-46C8-A9BD-2D6A41185FC5}" type="pres">
      <dgm:prSet presAssocID="{9F428908-90F2-441E-8FA7-694CC53C4001}" presName="parallelogramComposite" presStyleCnt="0"/>
      <dgm:spPr/>
    </dgm:pt>
    <dgm:pt modelId="{E02CFC3A-CF14-4C40-8A86-DC9FC2DF0581}" type="pres">
      <dgm:prSet presAssocID="{9F428908-90F2-441E-8FA7-694CC53C4001}" presName="parallelogram1" presStyleLbl="alignNode1" presStyleIdx="28" presStyleCnt="42"/>
      <dgm:spPr/>
    </dgm:pt>
    <dgm:pt modelId="{E1D3BA0C-82ED-463E-9499-18C6F2CC1479}" type="pres">
      <dgm:prSet presAssocID="{9F428908-90F2-441E-8FA7-694CC53C4001}" presName="parallelogram2" presStyleLbl="alignNode1" presStyleIdx="29" presStyleCnt="42"/>
      <dgm:spPr/>
    </dgm:pt>
    <dgm:pt modelId="{BA80C5A1-3651-41E8-906F-7D4D39613783}" type="pres">
      <dgm:prSet presAssocID="{9F428908-90F2-441E-8FA7-694CC53C4001}" presName="parallelogram3" presStyleLbl="alignNode1" presStyleIdx="30" presStyleCnt="42"/>
      <dgm:spPr/>
    </dgm:pt>
    <dgm:pt modelId="{FDD20E3F-4314-4900-B238-1A8028074ACD}" type="pres">
      <dgm:prSet presAssocID="{9F428908-90F2-441E-8FA7-694CC53C4001}" presName="parallelogram4" presStyleLbl="alignNode1" presStyleIdx="31" presStyleCnt="42"/>
      <dgm:spPr/>
    </dgm:pt>
    <dgm:pt modelId="{8642815D-B6C7-4000-94B2-97E42CC4A382}" type="pres">
      <dgm:prSet presAssocID="{9F428908-90F2-441E-8FA7-694CC53C4001}" presName="parallelogram5" presStyleLbl="alignNode1" presStyleIdx="32" presStyleCnt="42"/>
      <dgm:spPr/>
    </dgm:pt>
    <dgm:pt modelId="{9074A526-99EC-4788-9596-B5D9DC3630A9}" type="pres">
      <dgm:prSet presAssocID="{9F428908-90F2-441E-8FA7-694CC53C4001}" presName="parallelogram6" presStyleLbl="alignNode1" presStyleIdx="33" presStyleCnt="42"/>
      <dgm:spPr/>
    </dgm:pt>
    <dgm:pt modelId="{35C96D55-735B-49A6-B5F9-69BA9BD0BC59}" type="pres">
      <dgm:prSet presAssocID="{9F428908-90F2-441E-8FA7-694CC53C4001}" presName="parallelogram7" presStyleLbl="alignNode1" presStyleIdx="34" presStyleCnt="42"/>
      <dgm:spPr/>
    </dgm:pt>
    <dgm:pt modelId="{939E18BA-7A4A-4C37-AFA3-EA41E8BB3F19}" type="pres">
      <dgm:prSet presAssocID="{C2D52114-6B7D-435E-9355-8AD11361D10C}" presName="sibTrans" presStyleCnt="0"/>
      <dgm:spPr/>
    </dgm:pt>
    <dgm:pt modelId="{AB93B221-4203-4FF8-9D75-FBE7990E3B6A}" type="pres">
      <dgm:prSet presAssocID="{5B53ADFC-C73C-423A-9ACD-AFD4A4D9E711}" presName="parenttextcomposite" presStyleCnt="0"/>
      <dgm:spPr/>
    </dgm:pt>
    <dgm:pt modelId="{0AE9B966-BF07-4BE9-8B78-2446F808B0DC}" type="pres">
      <dgm:prSet presAssocID="{5B53ADFC-C73C-423A-9ACD-AFD4A4D9E711}" presName="parenttext" presStyleLbl="revTx" presStyleIdx="5" presStyleCnt="6">
        <dgm:presLayoutVars>
          <dgm:chMax/>
          <dgm:chPref val="2"/>
          <dgm:bulletEnabled val="1"/>
        </dgm:presLayoutVars>
      </dgm:prSet>
      <dgm:spPr/>
    </dgm:pt>
    <dgm:pt modelId="{428FD650-F65E-4265-AEDA-C464D5AAE14D}" type="pres">
      <dgm:prSet presAssocID="{5B53ADFC-C73C-423A-9ACD-AFD4A4D9E711}" presName="parallelogramComposite" presStyleCnt="0"/>
      <dgm:spPr/>
    </dgm:pt>
    <dgm:pt modelId="{20A77F55-9336-42EC-9015-CB86A0EE0486}" type="pres">
      <dgm:prSet presAssocID="{5B53ADFC-C73C-423A-9ACD-AFD4A4D9E711}" presName="parallelogram1" presStyleLbl="alignNode1" presStyleIdx="35" presStyleCnt="42"/>
      <dgm:spPr/>
    </dgm:pt>
    <dgm:pt modelId="{A795BBF5-7409-49FE-8B33-FC43888ADEB5}" type="pres">
      <dgm:prSet presAssocID="{5B53ADFC-C73C-423A-9ACD-AFD4A4D9E711}" presName="parallelogram2" presStyleLbl="alignNode1" presStyleIdx="36" presStyleCnt="42"/>
      <dgm:spPr/>
    </dgm:pt>
    <dgm:pt modelId="{C5E2F363-2D69-4A0F-84E3-8B3D1B2FEC15}" type="pres">
      <dgm:prSet presAssocID="{5B53ADFC-C73C-423A-9ACD-AFD4A4D9E711}" presName="parallelogram3" presStyleLbl="alignNode1" presStyleIdx="37" presStyleCnt="42"/>
      <dgm:spPr/>
    </dgm:pt>
    <dgm:pt modelId="{59F68DD0-2A95-46C4-908F-7BBDAB0C08A8}" type="pres">
      <dgm:prSet presAssocID="{5B53ADFC-C73C-423A-9ACD-AFD4A4D9E711}" presName="parallelogram4" presStyleLbl="alignNode1" presStyleIdx="38" presStyleCnt="42"/>
      <dgm:spPr/>
    </dgm:pt>
    <dgm:pt modelId="{B654B212-9FC5-42CF-B70A-4384FDF21411}" type="pres">
      <dgm:prSet presAssocID="{5B53ADFC-C73C-423A-9ACD-AFD4A4D9E711}" presName="parallelogram5" presStyleLbl="alignNode1" presStyleIdx="39" presStyleCnt="42"/>
      <dgm:spPr/>
    </dgm:pt>
    <dgm:pt modelId="{ACE13436-9020-4DDD-B00A-75AF3ACFF185}" type="pres">
      <dgm:prSet presAssocID="{5B53ADFC-C73C-423A-9ACD-AFD4A4D9E711}" presName="parallelogram6" presStyleLbl="alignNode1" presStyleIdx="40" presStyleCnt="42"/>
      <dgm:spPr/>
    </dgm:pt>
    <dgm:pt modelId="{C858669D-8BF5-4CB3-86F0-2C257B6CA143}" type="pres">
      <dgm:prSet presAssocID="{5B53ADFC-C73C-423A-9ACD-AFD4A4D9E711}" presName="parallelogram7" presStyleLbl="alignNode1" presStyleIdx="41" presStyleCnt="42"/>
      <dgm:spPr/>
    </dgm:pt>
  </dgm:ptLst>
  <dgm:cxnLst>
    <dgm:cxn modelId="{A9ED4D04-E1C8-4D52-B00D-3144DF926812}" type="presOf" srcId="{949F1BC5-187D-4A08-8389-D1ABB0E3A40C}" destId="{E2E3C23E-4969-4BD8-820E-C0C13D3115A4}" srcOrd="0" destOrd="0" presId="urn:microsoft.com/office/officeart/2008/layout/VerticalAccentList"/>
    <dgm:cxn modelId="{BA2C5D0B-7374-46F8-86D4-27D2124C1327}" type="presOf" srcId="{D7CC8511-6BC1-4F0A-BF99-23875FF69823}" destId="{9BC0C8E7-ED18-4DFE-8855-9BEB84C9D3F4}" srcOrd="0" destOrd="0" presId="urn:microsoft.com/office/officeart/2008/layout/VerticalAccentList"/>
    <dgm:cxn modelId="{5F46AB30-C04E-43C8-80E7-451A2C5B1C0B}" type="presOf" srcId="{874AAB44-4880-45DC-B385-D1392EA762FC}" destId="{EF823E42-DCEC-43F8-BE90-EF067CCB85A0}" srcOrd="0" destOrd="0" presId="urn:microsoft.com/office/officeart/2008/layout/VerticalAccentList"/>
    <dgm:cxn modelId="{25F55932-0127-4A9B-A53B-3E45EA15DFF4}" srcId="{874AAB44-4880-45DC-B385-D1392EA762FC}" destId="{949F1BC5-187D-4A08-8389-D1ABB0E3A40C}" srcOrd="1" destOrd="0" parTransId="{D73E4D79-8605-4A99-86F3-65394F27568A}" sibTransId="{22B92910-24B2-443C-AEBF-0882FC6F44DE}"/>
    <dgm:cxn modelId="{451EA85D-AE1A-4F11-94CC-F7F6D90CB953}" type="presOf" srcId="{9F428908-90F2-441E-8FA7-694CC53C4001}" destId="{F0065F9D-F655-46C6-958E-4AFB38C1F692}" srcOrd="0" destOrd="0" presId="urn:microsoft.com/office/officeart/2008/layout/VerticalAccentList"/>
    <dgm:cxn modelId="{B87DD541-7519-4A40-9AEC-F7D0DA4065EB}" srcId="{874AAB44-4880-45DC-B385-D1392EA762FC}" destId="{9F428908-90F2-441E-8FA7-694CC53C4001}" srcOrd="4" destOrd="0" parTransId="{4B2765A5-156C-458D-BAA5-0F4A94B7B697}" sibTransId="{C2D52114-6B7D-435E-9355-8AD11361D10C}"/>
    <dgm:cxn modelId="{CC9ECC6E-D41D-45A6-8743-4E79569DB9F2}" type="presOf" srcId="{6DAEE468-3849-4F83-862D-43277E7A17DC}" destId="{C6F9E4B5-A315-42A5-B24C-4430EAA833CE}" srcOrd="0" destOrd="0" presId="urn:microsoft.com/office/officeart/2008/layout/VerticalAccentList"/>
    <dgm:cxn modelId="{E9C57E70-096D-485D-A9FB-A38135F29556}" srcId="{874AAB44-4880-45DC-B385-D1392EA762FC}" destId="{6DAEE468-3849-4F83-862D-43277E7A17DC}" srcOrd="2" destOrd="0" parTransId="{37F22757-266C-4A86-B8B9-C25534B65F1B}" sibTransId="{77822088-6516-4AE9-8C4B-D253F9BBBFF1}"/>
    <dgm:cxn modelId="{F49B8AB7-DD6C-4037-B60D-F5CF11D6B59D}" type="presOf" srcId="{1D22F457-DFEF-4572-8B14-89E05E79659E}" destId="{8CDDF24A-D1B0-4479-9776-078B8AE29E73}" srcOrd="0" destOrd="0" presId="urn:microsoft.com/office/officeart/2008/layout/VerticalAccentList"/>
    <dgm:cxn modelId="{E7F7DFBD-B7DD-43C8-B2A0-37656897D755}" srcId="{874AAB44-4880-45DC-B385-D1392EA762FC}" destId="{D7CC8511-6BC1-4F0A-BF99-23875FF69823}" srcOrd="0" destOrd="0" parTransId="{5DB7A860-C34E-4BCD-A974-7F7575422EAE}" sibTransId="{A85C075C-1BC5-420D-8EA8-872C7F7FED5F}"/>
    <dgm:cxn modelId="{3C544AE8-D08A-4850-AE25-ED82E41435C2}" srcId="{874AAB44-4880-45DC-B385-D1392EA762FC}" destId="{1D22F457-DFEF-4572-8B14-89E05E79659E}" srcOrd="3" destOrd="0" parTransId="{D2F8FFF7-E658-4EDE-AAFE-890D8303BDBD}" sibTransId="{7055114D-A452-4598-8FC5-F58D47A7AF1B}"/>
    <dgm:cxn modelId="{D564D9F1-ADC9-4497-803B-7AA7DAFEA8BC}" srcId="{874AAB44-4880-45DC-B385-D1392EA762FC}" destId="{5B53ADFC-C73C-423A-9ACD-AFD4A4D9E711}" srcOrd="5" destOrd="0" parTransId="{44E59BB4-A28F-4855-A0BF-8A98E9C85101}" sibTransId="{993D38D9-55F6-4963-AB21-8A3CC015AB26}"/>
    <dgm:cxn modelId="{C343E8F2-71FF-40B5-95AA-0D52912885F0}" type="presOf" srcId="{5B53ADFC-C73C-423A-9ACD-AFD4A4D9E711}" destId="{0AE9B966-BF07-4BE9-8B78-2446F808B0DC}" srcOrd="0" destOrd="0" presId="urn:microsoft.com/office/officeart/2008/layout/VerticalAccentList"/>
    <dgm:cxn modelId="{D3721944-8D89-4CC3-A3E3-BAD8802D0702}" type="presParOf" srcId="{EF823E42-DCEC-43F8-BE90-EF067CCB85A0}" destId="{0A0691AA-F469-4847-8761-C4DDF527C73F}" srcOrd="0" destOrd="0" presId="urn:microsoft.com/office/officeart/2008/layout/VerticalAccentList"/>
    <dgm:cxn modelId="{324478DA-6A03-4389-B0C6-449B40A1F84E}" type="presParOf" srcId="{0A0691AA-F469-4847-8761-C4DDF527C73F}" destId="{9BC0C8E7-ED18-4DFE-8855-9BEB84C9D3F4}" srcOrd="0" destOrd="0" presId="urn:microsoft.com/office/officeart/2008/layout/VerticalAccentList"/>
    <dgm:cxn modelId="{22C9CA5D-9B39-4C37-BF4F-F22C88FFFA48}" type="presParOf" srcId="{EF823E42-DCEC-43F8-BE90-EF067CCB85A0}" destId="{2A83A74B-A1D5-4304-BA53-2249C6AEF65D}" srcOrd="1" destOrd="0" presId="urn:microsoft.com/office/officeart/2008/layout/VerticalAccentList"/>
    <dgm:cxn modelId="{0B708931-5353-4831-A895-8119E2C6BF41}" type="presParOf" srcId="{2A83A74B-A1D5-4304-BA53-2249C6AEF65D}" destId="{29F3B510-D62A-4B54-AC65-9BEF6C066AD2}" srcOrd="0" destOrd="0" presId="urn:microsoft.com/office/officeart/2008/layout/VerticalAccentList"/>
    <dgm:cxn modelId="{053D8704-A357-4737-8969-97AA54710E13}" type="presParOf" srcId="{2A83A74B-A1D5-4304-BA53-2249C6AEF65D}" destId="{F5376401-832E-4C1E-BD5E-0F68129CDF70}" srcOrd="1" destOrd="0" presId="urn:microsoft.com/office/officeart/2008/layout/VerticalAccentList"/>
    <dgm:cxn modelId="{79EB18E7-A59C-4470-A30A-7B5BC17EB954}" type="presParOf" srcId="{2A83A74B-A1D5-4304-BA53-2249C6AEF65D}" destId="{91DA3C08-573F-4907-9498-1E8C2A6C57E8}" srcOrd="2" destOrd="0" presId="urn:microsoft.com/office/officeart/2008/layout/VerticalAccentList"/>
    <dgm:cxn modelId="{7C0FC7AD-270A-46E9-B998-FF14FC235ABC}" type="presParOf" srcId="{2A83A74B-A1D5-4304-BA53-2249C6AEF65D}" destId="{D6DA946A-1573-4795-83D5-2C675632C1D1}" srcOrd="3" destOrd="0" presId="urn:microsoft.com/office/officeart/2008/layout/VerticalAccentList"/>
    <dgm:cxn modelId="{1C17E713-3DEC-493A-BF95-7B2235356171}" type="presParOf" srcId="{2A83A74B-A1D5-4304-BA53-2249C6AEF65D}" destId="{5E6FB0F5-FECB-4DD4-B71E-2D11734A1E88}" srcOrd="4" destOrd="0" presId="urn:microsoft.com/office/officeart/2008/layout/VerticalAccentList"/>
    <dgm:cxn modelId="{74630916-FEC6-496B-8D53-AE30B6410C1B}" type="presParOf" srcId="{2A83A74B-A1D5-4304-BA53-2249C6AEF65D}" destId="{47B6ECA4-3864-435E-9F6F-12DBD09905E4}" srcOrd="5" destOrd="0" presId="urn:microsoft.com/office/officeart/2008/layout/VerticalAccentList"/>
    <dgm:cxn modelId="{0B8DBC87-5872-4A4E-8B5C-E29CA203C8C3}" type="presParOf" srcId="{2A83A74B-A1D5-4304-BA53-2249C6AEF65D}" destId="{94D78D07-74D1-400F-A19A-61299D7D4A8E}" srcOrd="6" destOrd="0" presId="urn:microsoft.com/office/officeart/2008/layout/VerticalAccentList"/>
    <dgm:cxn modelId="{1D48DDC8-CF78-48C6-82FD-D967CC3972CA}" type="presParOf" srcId="{EF823E42-DCEC-43F8-BE90-EF067CCB85A0}" destId="{316F47D0-8542-4675-BB03-EF314C3E59F2}" srcOrd="2" destOrd="0" presId="urn:microsoft.com/office/officeart/2008/layout/VerticalAccentList"/>
    <dgm:cxn modelId="{A094CDF2-0D48-457F-AB4B-8998C8273785}" type="presParOf" srcId="{EF823E42-DCEC-43F8-BE90-EF067CCB85A0}" destId="{F9F9A325-DCCF-4C2C-85DA-21F79956089E}" srcOrd="3" destOrd="0" presId="urn:microsoft.com/office/officeart/2008/layout/VerticalAccentList"/>
    <dgm:cxn modelId="{1503F6C1-F92F-41D6-8B13-0C59DA796BA6}" type="presParOf" srcId="{F9F9A325-DCCF-4C2C-85DA-21F79956089E}" destId="{E2E3C23E-4969-4BD8-820E-C0C13D3115A4}" srcOrd="0" destOrd="0" presId="urn:microsoft.com/office/officeart/2008/layout/VerticalAccentList"/>
    <dgm:cxn modelId="{64B1C0C0-61C3-47FB-B7D8-07FD95CAAF9E}" type="presParOf" srcId="{EF823E42-DCEC-43F8-BE90-EF067CCB85A0}" destId="{4EEEC982-25DC-4EB6-B8E2-E6B8272C790D}" srcOrd="4" destOrd="0" presId="urn:microsoft.com/office/officeart/2008/layout/VerticalAccentList"/>
    <dgm:cxn modelId="{1700082D-63C0-4A2A-91CE-E1EC1A651BC7}" type="presParOf" srcId="{4EEEC982-25DC-4EB6-B8E2-E6B8272C790D}" destId="{002D431F-13C1-455A-BC5F-C5EA4DBDC5A9}" srcOrd="0" destOrd="0" presId="urn:microsoft.com/office/officeart/2008/layout/VerticalAccentList"/>
    <dgm:cxn modelId="{F301926A-899F-4134-893E-670D75439449}" type="presParOf" srcId="{4EEEC982-25DC-4EB6-B8E2-E6B8272C790D}" destId="{15B6A208-F541-4B7E-B060-7514177102EB}" srcOrd="1" destOrd="0" presId="urn:microsoft.com/office/officeart/2008/layout/VerticalAccentList"/>
    <dgm:cxn modelId="{A1FFB524-30C8-430E-8BA3-DAB416D30075}" type="presParOf" srcId="{4EEEC982-25DC-4EB6-B8E2-E6B8272C790D}" destId="{5C617316-4182-45A9-8254-559F5582420C}" srcOrd="2" destOrd="0" presId="urn:microsoft.com/office/officeart/2008/layout/VerticalAccentList"/>
    <dgm:cxn modelId="{A693DD74-3623-4EB3-BEEF-971173135377}" type="presParOf" srcId="{4EEEC982-25DC-4EB6-B8E2-E6B8272C790D}" destId="{BA2AF2DA-562E-4015-A4E8-24DFACAB47DE}" srcOrd="3" destOrd="0" presId="urn:microsoft.com/office/officeart/2008/layout/VerticalAccentList"/>
    <dgm:cxn modelId="{518F0E4E-C35E-46B2-85B7-91A8E2D98087}" type="presParOf" srcId="{4EEEC982-25DC-4EB6-B8E2-E6B8272C790D}" destId="{2C01DE49-AAF4-40BD-913A-4D4BE6AB8044}" srcOrd="4" destOrd="0" presId="urn:microsoft.com/office/officeart/2008/layout/VerticalAccentList"/>
    <dgm:cxn modelId="{67E00B98-FC3E-4E69-8F8C-BD47FD30E5D4}" type="presParOf" srcId="{4EEEC982-25DC-4EB6-B8E2-E6B8272C790D}" destId="{49B7E84D-7796-4481-A7E7-4FD7ECF68CB5}" srcOrd="5" destOrd="0" presId="urn:microsoft.com/office/officeart/2008/layout/VerticalAccentList"/>
    <dgm:cxn modelId="{A439476E-7260-4D7A-BC1D-B5C324D392CB}" type="presParOf" srcId="{4EEEC982-25DC-4EB6-B8E2-E6B8272C790D}" destId="{ED69AAEF-A93B-46FD-B13D-4C1B29531C81}" srcOrd="6" destOrd="0" presId="urn:microsoft.com/office/officeart/2008/layout/VerticalAccentList"/>
    <dgm:cxn modelId="{C10E584E-6E3D-4A52-B638-E7D7591093C3}" type="presParOf" srcId="{EF823E42-DCEC-43F8-BE90-EF067CCB85A0}" destId="{90F8814B-600E-4960-8A2C-F6D408EA6FC4}" srcOrd="5" destOrd="0" presId="urn:microsoft.com/office/officeart/2008/layout/VerticalAccentList"/>
    <dgm:cxn modelId="{953E41F7-33F7-468D-A5D1-038BA4A99799}" type="presParOf" srcId="{EF823E42-DCEC-43F8-BE90-EF067CCB85A0}" destId="{FEF8A363-D482-4D20-B457-373765F6FABD}" srcOrd="6" destOrd="0" presId="urn:microsoft.com/office/officeart/2008/layout/VerticalAccentList"/>
    <dgm:cxn modelId="{E4923621-D989-4D2A-9942-6C4DE80E0C17}" type="presParOf" srcId="{FEF8A363-D482-4D20-B457-373765F6FABD}" destId="{C6F9E4B5-A315-42A5-B24C-4430EAA833CE}" srcOrd="0" destOrd="0" presId="urn:microsoft.com/office/officeart/2008/layout/VerticalAccentList"/>
    <dgm:cxn modelId="{FA97C001-235A-40EF-A409-E40AC3E31A98}" type="presParOf" srcId="{EF823E42-DCEC-43F8-BE90-EF067CCB85A0}" destId="{9EAF91E8-22B9-4CEC-8ADF-FABDE72A85DA}" srcOrd="7" destOrd="0" presId="urn:microsoft.com/office/officeart/2008/layout/VerticalAccentList"/>
    <dgm:cxn modelId="{0FA626E7-D6FF-46A7-8EB9-4469679FA736}" type="presParOf" srcId="{9EAF91E8-22B9-4CEC-8ADF-FABDE72A85DA}" destId="{22642F4A-2674-46E0-989B-EDD61DB8440A}" srcOrd="0" destOrd="0" presId="urn:microsoft.com/office/officeart/2008/layout/VerticalAccentList"/>
    <dgm:cxn modelId="{E52C1095-D84E-4656-8EF8-9E7FF438BE3F}" type="presParOf" srcId="{9EAF91E8-22B9-4CEC-8ADF-FABDE72A85DA}" destId="{3C68785F-E212-448B-B9CA-AACDEA132152}" srcOrd="1" destOrd="0" presId="urn:microsoft.com/office/officeart/2008/layout/VerticalAccentList"/>
    <dgm:cxn modelId="{BAC9A607-4607-401C-B5B2-A71D03217153}" type="presParOf" srcId="{9EAF91E8-22B9-4CEC-8ADF-FABDE72A85DA}" destId="{20D07C62-4A05-4125-884C-997FC23B8B6B}" srcOrd="2" destOrd="0" presId="urn:microsoft.com/office/officeart/2008/layout/VerticalAccentList"/>
    <dgm:cxn modelId="{60CDDA3B-3064-425F-ABE8-1F5950E645CC}" type="presParOf" srcId="{9EAF91E8-22B9-4CEC-8ADF-FABDE72A85DA}" destId="{B8C8566A-A94A-4BC4-AC26-74E9F1B4AAAE}" srcOrd="3" destOrd="0" presId="urn:microsoft.com/office/officeart/2008/layout/VerticalAccentList"/>
    <dgm:cxn modelId="{7CEB91F5-239D-4DA1-9B01-F4CC6F715364}" type="presParOf" srcId="{9EAF91E8-22B9-4CEC-8ADF-FABDE72A85DA}" destId="{AB4EAC9F-D01F-457D-8A7A-DF506FB6AD9E}" srcOrd="4" destOrd="0" presId="urn:microsoft.com/office/officeart/2008/layout/VerticalAccentList"/>
    <dgm:cxn modelId="{D5CA75F8-1E58-4880-BE90-E97F56D52C9B}" type="presParOf" srcId="{9EAF91E8-22B9-4CEC-8ADF-FABDE72A85DA}" destId="{F648E179-6D9F-41BC-95B6-A2942E3850DD}" srcOrd="5" destOrd="0" presId="urn:microsoft.com/office/officeart/2008/layout/VerticalAccentList"/>
    <dgm:cxn modelId="{D4E5AE52-9A6D-4F3E-9386-1161F56718B1}" type="presParOf" srcId="{9EAF91E8-22B9-4CEC-8ADF-FABDE72A85DA}" destId="{8A0854CA-AC07-44CF-B3CB-A0F5F417F7E6}" srcOrd="6" destOrd="0" presId="urn:microsoft.com/office/officeart/2008/layout/VerticalAccentList"/>
    <dgm:cxn modelId="{D2FFCE67-725C-439C-B6EE-9503EC3A15F8}" type="presParOf" srcId="{EF823E42-DCEC-43F8-BE90-EF067CCB85A0}" destId="{FE2B5F9B-B70C-4009-A64B-4C52C4A3DC95}" srcOrd="8" destOrd="0" presId="urn:microsoft.com/office/officeart/2008/layout/VerticalAccentList"/>
    <dgm:cxn modelId="{DF66566E-684F-4156-A592-1E71B73E1067}" type="presParOf" srcId="{EF823E42-DCEC-43F8-BE90-EF067CCB85A0}" destId="{3B14E106-3F16-4673-BF25-918A0F9DC4E0}" srcOrd="9" destOrd="0" presId="urn:microsoft.com/office/officeart/2008/layout/VerticalAccentList"/>
    <dgm:cxn modelId="{E3892ECE-BE91-47FB-B89F-0DDE58BD125C}" type="presParOf" srcId="{3B14E106-3F16-4673-BF25-918A0F9DC4E0}" destId="{8CDDF24A-D1B0-4479-9776-078B8AE29E73}" srcOrd="0" destOrd="0" presId="urn:microsoft.com/office/officeart/2008/layout/VerticalAccentList"/>
    <dgm:cxn modelId="{A83ABFE8-0D2A-4757-85C4-73FB38A941CD}" type="presParOf" srcId="{EF823E42-DCEC-43F8-BE90-EF067CCB85A0}" destId="{63AA8379-8185-4D58-826F-051D9CEB86E6}" srcOrd="10" destOrd="0" presId="urn:microsoft.com/office/officeart/2008/layout/VerticalAccentList"/>
    <dgm:cxn modelId="{771742DF-AB16-4F00-A7BC-0FB907D485E5}" type="presParOf" srcId="{63AA8379-8185-4D58-826F-051D9CEB86E6}" destId="{804B39AF-B97C-44C0-88E7-FE3FCFC94258}" srcOrd="0" destOrd="0" presId="urn:microsoft.com/office/officeart/2008/layout/VerticalAccentList"/>
    <dgm:cxn modelId="{33BDCC82-5E12-4F99-822C-4E8D16B55478}" type="presParOf" srcId="{63AA8379-8185-4D58-826F-051D9CEB86E6}" destId="{A8107911-BFE4-425F-BBF3-A587BE71DEC9}" srcOrd="1" destOrd="0" presId="urn:microsoft.com/office/officeart/2008/layout/VerticalAccentList"/>
    <dgm:cxn modelId="{A317D118-FA4E-450D-8622-C717B88A9148}" type="presParOf" srcId="{63AA8379-8185-4D58-826F-051D9CEB86E6}" destId="{E3F1158D-FAD7-4B30-BA50-ECB8DE5F3570}" srcOrd="2" destOrd="0" presId="urn:microsoft.com/office/officeart/2008/layout/VerticalAccentList"/>
    <dgm:cxn modelId="{37A03426-BBB8-4625-B295-87D56E280969}" type="presParOf" srcId="{63AA8379-8185-4D58-826F-051D9CEB86E6}" destId="{5E2CB6F3-950E-4BB6-BF1F-2D5A124069DD}" srcOrd="3" destOrd="0" presId="urn:microsoft.com/office/officeart/2008/layout/VerticalAccentList"/>
    <dgm:cxn modelId="{3EC611D9-84CC-4A4D-BE8F-6E46F1F35488}" type="presParOf" srcId="{63AA8379-8185-4D58-826F-051D9CEB86E6}" destId="{42D2EE09-3896-4B32-8171-6301D106E51F}" srcOrd="4" destOrd="0" presId="urn:microsoft.com/office/officeart/2008/layout/VerticalAccentList"/>
    <dgm:cxn modelId="{06481351-CEBE-498B-B361-336E284556F4}" type="presParOf" srcId="{63AA8379-8185-4D58-826F-051D9CEB86E6}" destId="{B4C8C5FF-40F5-4EFD-B21B-194973672CC9}" srcOrd="5" destOrd="0" presId="urn:microsoft.com/office/officeart/2008/layout/VerticalAccentList"/>
    <dgm:cxn modelId="{49F2DB8C-518B-4FC5-B6BD-CD84EB6E7522}" type="presParOf" srcId="{63AA8379-8185-4D58-826F-051D9CEB86E6}" destId="{8D10B5D7-198B-4C5B-979B-266306F1E033}" srcOrd="6" destOrd="0" presId="urn:microsoft.com/office/officeart/2008/layout/VerticalAccentList"/>
    <dgm:cxn modelId="{512DBFEE-A171-463B-B8F2-573458A37AF6}" type="presParOf" srcId="{EF823E42-DCEC-43F8-BE90-EF067CCB85A0}" destId="{F48564F2-83DB-4493-8444-6B8E396B5B7E}" srcOrd="11" destOrd="0" presId="urn:microsoft.com/office/officeart/2008/layout/VerticalAccentList"/>
    <dgm:cxn modelId="{69674559-C17C-4B9C-BADC-88E4FA4F02C6}" type="presParOf" srcId="{EF823E42-DCEC-43F8-BE90-EF067CCB85A0}" destId="{F36190DB-AE40-41C9-9CF9-13914809B48F}" srcOrd="12" destOrd="0" presId="urn:microsoft.com/office/officeart/2008/layout/VerticalAccentList"/>
    <dgm:cxn modelId="{C3E16D1E-665A-42CC-8301-AD215A59C55C}" type="presParOf" srcId="{F36190DB-AE40-41C9-9CF9-13914809B48F}" destId="{F0065F9D-F655-46C6-958E-4AFB38C1F692}" srcOrd="0" destOrd="0" presId="urn:microsoft.com/office/officeart/2008/layout/VerticalAccentList"/>
    <dgm:cxn modelId="{129EA568-8F3E-4372-970D-14054495CA1C}" type="presParOf" srcId="{EF823E42-DCEC-43F8-BE90-EF067CCB85A0}" destId="{2B91D129-B9DF-46C8-A9BD-2D6A41185FC5}" srcOrd="13" destOrd="0" presId="urn:microsoft.com/office/officeart/2008/layout/VerticalAccentList"/>
    <dgm:cxn modelId="{DA4277E3-015E-40A9-A944-D37914B61BE4}" type="presParOf" srcId="{2B91D129-B9DF-46C8-A9BD-2D6A41185FC5}" destId="{E02CFC3A-CF14-4C40-8A86-DC9FC2DF0581}" srcOrd="0" destOrd="0" presId="urn:microsoft.com/office/officeart/2008/layout/VerticalAccentList"/>
    <dgm:cxn modelId="{1F5230EA-125A-4FD6-96F6-B99EF30891BA}" type="presParOf" srcId="{2B91D129-B9DF-46C8-A9BD-2D6A41185FC5}" destId="{E1D3BA0C-82ED-463E-9499-18C6F2CC1479}" srcOrd="1" destOrd="0" presId="urn:microsoft.com/office/officeart/2008/layout/VerticalAccentList"/>
    <dgm:cxn modelId="{EA1A9604-B6A8-41C0-96D1-2DED8C871593}" type="presParOf" srcId="{2B91D129-B9DF-46C8-A9BD-2D6A41185FC5}" destId="{BA80C5A1-3651-41E8-906F-7D4D39613783}" srcOrd="2" destOrd="0" presId="urn:microsoft.com/office/officeart/2008/layout/VerticalAccentList"/>
    <dgm:cxn modelId="{DFF33D9D-CDFB-46BB-BBFB-BBFC857FCD83}" type="presParOf" srcId="{2B91D129-B9DF-46C8-A9BD-2D6A41185FC5}" destId="{FDD20E3F-4314-4900-B238-1A8028074ACD}" srcOrd="3" destOrd="0" presId="urn:microsoft.com/office/officeart/2008/layout/VerticalAccentList"/>
    <dgm:cxn modelId="{87EB1E07-DDB9-4F16-94DA-5D0E2AC53A31}" type="presParOf" srcId="{2B91D129-B9DF-46C8-A9BD-2D6A41185FC5}" destId="{8642815D-B6C7-4000-94B2-97E42CC4A382}" srcOrd="4" destOrd="0" presId="urn:microsoft.com/office/officeart/2008/layout/VerticalAccentList"/>
    <dgm:cxn modelId="{575C18D8-909D-4774-A693-D751E2E69742}" type="presParOf" srcId="{2B91D129-B9DF-46C8-A9BD-2D6A41185FC5}" destId="{9074A526-99EC-4788-9596-B5D9DC3630A9}" srcOrd="5" destOrd="0" presId="urn:microsoft.com/office/officeart/2008/layout/VerticalAccentList"/>
    <dgm:cxn modelId="{7F6C8EC4-E594-4C2D-8D5C-AA08C0EC49A9}" type="presParOf" srcId="{2B91D129-B9DF-46C8-A9BD-2D6A41185FC5}" destId="{35C96D55-735B-49A6-B5F9-69BA9BD0BC59}" srcOrd="6" destOrd="0" presId="urn:microsoft.com/office/officeart/2008/layout/VerticalAccentList"/>
    <dgm:cxn modelId="{4CB4CB71-2DB1-4AFD-BD68-3BF96C417AB6}" type="presParOf" srcId="{EF823E42-DCEC-43F8-BE90-EF067CCB85A0}" destId="{939E18BA-7A4A-4C37-AFA3-EA41E8BB3F19}" srcOrd="14" destOrd="0" presId="urn:microsoft.com/office/officeart/2008/layout/VerticalAccentList"/>
    <dgm:cxn modelId="{DC56B4D7-676D-4515-9819-067B019ED67B}" type="presParOf" srcId="{EF823E42-DCEC-43F8-BE90-EF067CCB85A0}" destId="{AB93B221-4203-4FF8-9D75-FBE7990E3B6A}" srcOrd="15" destOrd="0" presId="urn:microsoft.com/office/officeart/2008/layout/VerticalAccentList"/>
    <dgm:cxn modelId="{D6F3C5EC-512E-421C-B219-083C56DD05B5}" type="presParOf" srcId="{AB93B221-4203-4FF8-9D75-FBE7990E3B6A}" destId="{0AE9B966-BF07-4BE9-8B78-2446F808B0DC}" srcOrd="0" destOrd="0" presId="urn:microsoft.com/office/officeart/2008/layout/VerticalAccentList"/>
    <dgm:cxn modelId="{3156FB5A-40DB-48B7-BF00-26537E157B41}" type="presParOf" srcId="{EF823E42-DCEC-43F8-BE90-EF067CCB85A0}" destId="{428FD650-F65E-4265-AEDA-C464D5AAE14D}" srcOrd="16" destOrd="0" presId="urn:microsoft.com/office/officeart/2008/layout/VerticalAccentList"/>
    <dgm:cxn modelId="{2665F770-6BDC-4865-896A-29BA11E12FB8}" type="presParOf" srcId="{428FD650-F65E-4265-AEDA-C464D5AAE14D}" destId="{20A77F55-9336-42EC-9015-CB86A0EE0486}" srcOrd="0" destOrd="0" presId="urn:microsoft.com/office/officeart/2008/layout/VerticalAccentList"/>
    <dgm:cxn modelId="{E4387BE2-7649-46EF-89BB-FB8C6272117A}" type="presParOf" srcId="{428FD650-F65E-4265-AEDA-C464D5AAE14D}" destId="{A795BBF5-7409-49FE-8B33-FC43888ADEB5}" srcOrd="1" destOrd="0" presId="urn:microsoft.com/office/officeart/2008/layout/VerticalAccentList"/>
    <dgm:cxn modelId="{AFB4B9C8-0070-41E5-923D-75F9B83166DE}" type="presParOf" srcId="{428FD650-F65E-4265-AEDA-C464D5AAE14D}" destId="{C5E2F363-2D69-4A0F-84E3-8B3D1B2FEC15}" srcOrd="2" destOrd="0" presId="urn:microsoft.com/office/officeart/2008/layout/VerticalAccentList"/>
    <dgm:cxn modelId="{9FD84CF4-90FE-49C8-9F51-E2A3D32E0548}" type="presParOf" srcId="{428FD650-F65E-4265-AEDA-C464D5AAE14D}" destId="{59F68DD0-2A95-46C4-908F-7BBDAB0C08A8}" srcOrd="3" destOrd="0" presId="urn:microsoft.com/office/officeart/2008/layout/VerticalAccentList"/>
    <dgm:cxn modelId="{B5E93C3A-FBBC-40D3-BBA1-FA8BD6B8511A}" type="presParOf" srcId="{428FD650-F65E-4265-AEDA-C464D5AAE14D}" destId="{B654B212-9FC5-42CF-B70A-4384FDF21411}" srcOrd="4" destOrd="0" presId="urn:microsoft.com/office/officeart/2008/layout/VerticalAccentList"/>
    <dgm:cxn modelId="{BAB2404C-F003-4942-9D2A-710CD2FA801E}" type="presParOf" srcId="{428FD650-F65E-4265-AEDA-C464D5AAE14D}" destId="{ACE13436-9020-4DDD-B00A-75AF3ACFF185}" srcOrd="5" destOrd="0" presId="urn:microsoft.com/office/officeart/2008/layout/VerticalAccentList"/>
    <dgm:cxn modelId="{476D9F5A-C7D5-46B7-9777-72D7F1D886C8}" type="presParOf" srcId="{428FD650-F65E-4265-AEDA-C464D5AAE14D}" destId="{C858669D-8BF5-4CB3-86F0-2C257B6CA143}"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BC61FF1-6894-47D5-A888-7AFDA9DD2E2E}" type="doc">
      <dgm:prSet loTypeId="urn:microsoft.com/office/officeart/2016/7/layout/RepeatingBendingProcessNew" loCatId="process" qsTypeId="urn:microsoft.com/office/officeart/2005/8/quickstyle/simple2" qsCatId="simple" csTypeId="urn:microsoft.com/office/officeart/2005/8/colors/colorful3" csCatId="colorful"/>
      <dgm:spPr/>
      <dgm:t>
        <a:bodyPr/>
        <a:lstStyle/>
        <a:p>
          <a:endParaRPr lang="en-US"/>
        </a:p>
      </dgm:t>
    </dgm:pt>
    <dgm:pt modelId="{D69B8E4A-117D-4CDB-A4C8-2E743262D5A8}">
      <dgm:prSet/>
      <dgm:spPr/>
      <dgm:t>
        <a:bodyPr/>
        <a:lstStyle/>
        <a:p>
          <a:r>
            <a:rPr lang="de-DE"/>
            <a:t>Bauzeit 2012 – 2014</a:t>
          </a:r>
          <a:endParaRPr lang="en-US"/>
        </a:p>
      </dgm:t>
    </dgm:pt>
    <dgm:pt modelId="{A99B6D8E-ABCC-4102-BE7B-F601BED90DA3}" type="parTrans" cxnId="{C5586D40-BE4B-4B46-9729-E4A422DF238C}">
      <dgm:prSet/>
      <dgm:spPr/>
      <dgm:t>
        <a:bodyPr/>
        <a:lstStyle/>
        <a:p>
          <a:endParaRPr lang="en-US"/>
        </a:p>
      </dgm:t>
    </dgm:pt>
    <dgm:pt modelId="{734C8298-9D5F-4788-A19C-A77E3890839E}" type="sibTrans" cxnId="{C5586D40-BE4B-4B46-9729-E4A422DF238C}">
      <dgm:prSet/>
      <dgm:spPr/>
      <dgm:t>
        <a:bodyPr/>
        <a:lstStyle/>
        <a:p>
          <a:endParaRPr lang="en-US"/>
        </a:p>
      </dgm:t>
    </dgm:pt>
    <dgm:pt modelId="{7D1BC22E-3BC8-4CCE-BE97-04F94C0ECCBC}">
      <dgm:prSet/>
      <dgm:spPr/>
      <dgm:t>
        <a:bodyPr/>
        <a:lstStyle/>
        <a:p>
          <a:r>
            <a:rPr lang="de-DE"/>
            <a:t>Förderung durch EU, BW und Stadt</a:t>
          </a:r>
          <a:endParaRPr lang="en-US"/>
        </a:p>
      </dgm:t>
    </dgm:pt>
    <dgm:pt modelId="{F2D3D6F7-A8DD-4539-A19D-B3B2817D2299}" type="parTrans" cxnId="{9A64C4A8-0717-4491-8BAB-08D97FF81ADA}">
      <dgm:prSet/>
      <dgm:spPr/>
      <dgm:t>
        <a:bodyPr/>
        <a:lstStyle/>
        <a:p>
          <a:endParaRPr lang="en-US"/>
        </a:p>
      </dgm:t>
    </dgm:pt>
    <dgm:pt modelId="{6E30542B-54F4-43A5-9378-11F5A4297474}" type="sibTrans" cxnId="{9A64C4A8-0717-4491-8BAB-08D97FF81ADA}">
      <dgm:prSet/>
      <dgm:spPr/>
      <dgm:t>
        <a:bodyPr/>
        <a:lstStyle/>
        <a:p>
          <a:endParaRPr lang="en-US"/>
        </a:p>
      </dgm:t>
    </dgm:pt>
    <dgm:pt modelId="{13BD506C-7AA0-4832-A6AF-07C614301DD8}">
      <dgm:prSet/>
      <dgm:spPr/>
      <dgm:t>
        <a:bodyPr/>
        <a:lstStyle/>
        <a:p>
          <a:r>
            <a:rPr lang="de-DE"/>
            <a:t>Schaffung von neuen Lebensräumen + Anlegung von FFH-Lebensräumen</a:t>
          </a:r>
          <a:endParaRPr lang="en-US"/>
        </a:p>
      </dgm:t>
    </dgm:pt>
    <dgm:pt modelId="{83F84544-E108-4273-AD09-18B7B9B989EC}" type="parTrans" cxnId="{3EAB8FB9-C431-4EE5-92E4-5C9D8FA92EBC}">
      <dgm:prSet/>
      <dgm:spPr/>
      <dgm:t>
        <a:bodyPr/>
        <a:lstStyle/>
        <a:p>
          <a:endParaRPr lang="en-US"/>
        </a:p>
      </dgm:t>
    </dgm:pt>
    <dgm:pt modelId="{864DF7EA-28F8-4A1D-8B1B-EDE813DFF4D5}" type="sibTrans" cxnId="{3EAB8FB9-C431-4EE5-92E4-5C9D8FA92EBC}">
      <dgm:prSet/>
      <dgm:spPr/>
      <dgm:t>
        <a:bodyPr/>
        <a:lstStyle/>
        <a:p>
          <a:endParaRPr lang="en-US"/>
        </a:p>
      </dgm:t>
    </dgm:pt>
    <dgm:pt modelId="{96EFAEB8-63DF-4CBD-AAE4-E106612B8C20}">
      <dgm:prSet/>
      <dgm:spPr/>
      <dgm:t>
        <a:bodyPr/>
        <a:lstStyle/>
        <a:p>
          <a:r>
            <a:rPr lang="de-DE"/>
            <a:t>Naturnahe Reaktivierung von ca. 57 ha ehemalige Murgaue</a:t>
          </a:r>
          <a:endParaRPr lang="en-US"/>
        </a:p>
      </dgm:t>
    </dgm:pt>
    <dgm:pt modelId="{26C7D4F4-A400-46A0-9EB6-C5D98F3A04A9}" type="parTrans" cxnId="{2A1B91C2-79A5-4F16-BEEF-467848CD597B}">
      <dgm:prSet/>
      <dgm:spPr/>
      <dgm:t>
        <a:bodyPr/>
        <a:lstStyle/>
        <a:p>
          <a:endParaRPr lang="en-US"/>
        </a:p>
      </dgm:t>
    </dgm:pt>
    <dgm:pt modelId="{FA7B72E7-4B36-454D-A66A-40090C2C0049}" type="sibTrans" cxnId="{2A1B91C2-79A5-4F16-BEEF-467848CD597B}">
      <dgm:prSet/>
      <dgm:spPr/>
      <dgm:t>
        <a:bodyPr/>
        <a:lstStyle/>
        <a:p>
          <a:endParaRPr lang="en-US"/>
        </a:p>
      </dgm:t>
    </dgm:pt>
    <dgm:pt modelId="{AAFBEE96-BC72-4C92-B1E5-4A63CFF09408}">
      <dgm:prSet/>
      <dgm:spPr/>
      <dgm:t>
        <a:bodyPr/>
        <a:lstStyle/>
        <a:p>
          <a:r>
            <a:rPr lang="de-DE"/>
            <a:t>Aufweitung des Flussquerschnitts + neue Überschwemmungsgebiete</a:t>
          </a:r>
          <a:endParaRPr lang="en-US"/>
        </a:p>
      </dgm:t>
    </dgm:pt>
    <dgm:pt modelId="{8984513D-62DD-4F53-90D6-55B59B915FD3}" type="parTrans" cxnId="{ACABDF03-C972-4C27-8E4C-0B9535B96D99}">
      <dgm:prSet/>
      <dgm:spPr/>
      <dgm:t>
        <a:bodyPr/>
        <a:lstStyle/>
        <a:p>
          <a:endParaRPr lang="en-US"/>
        </a:p>
      </dgm:t>
    </dgm:pt>
    <dgm:pt modelId="{6E02A2D2-47F1-468C-9762-CA7895E37325}" type="sibTrans" cxnId="{ACABDF03-C972-4C27-8E4C-0B9535B96D99}">
      <dgm:prSet/>
      <dgm:spPr/>
      <dgm:t>
        <a:bodyPr/>
        <a:lstStyle/>
        <a:p>
          <a:endParaRPr lang="en-US"/>
        </a:p>
      </dgm:t>
    </dgm:pt>
    <dgm:pt modelId="{F10A8731-2CBC-4DFD-B399-4DF9698E1AEB}">
      <dgm:prSet/>
      <dgm:spPr/>
      <dgm:t>
        <a:bodyPr/>
        <a:lstStyle/>
        <a:p>
          <a:r>
            <a:rPr lang="de-DE">
              <a:hlinkClick xmlns:r="http://schemas.openxmlformats.org/officeDocument/2006/relationships" r:id="rId1"/>
            </a:rPr>
            <a:t>https://video.umweltbundesamt.de/channel/UBA/video/158/verbesserung-der-gewasserokologie-an-der-murg-in-rastatt</a:t>
          </a:r>
          <a:endParaRPr lang="en-US"/>
        </a:p>
      </dgm:t>
    </dgm:pt>
    <dgm:pt modelId="{8AC3198D-A633-499F-990F-87B2E393DA94}" type="parTrans" cxnId="{F533A9B5-A740-4638-9E3C-D26215AD6F3D}">
      <dgm:prSet/>
      <dgm:spPr/>
      <dgm:t>
        <a:bodyPr/>
        <a:lstStyle/>
        <a:p>
          <a:endParaRPr lang="en-US"/>
        </a:p>
      </dgm:t>
    </dgm:pt>
    <dgm:pt modelId="{8242BFF4-2F13-4AB0-8C47-9FB42D24E8B5}" type="sibTrans" cxnId="{F533A9B5-A740-4638-9E3C-D26215AD6F3D}">
      <dgm:prSet/>
      <dgm:spPr/>
      <dgm:t>
        <a:bodyPr/>
        <a:lstStyle/>
        <a:p>
          <a:endParaRPr lang="en-US"/>
        </a:p>
      </dgm:t>
    </dgm:pt>
    <dgm:pt modelId="{0ABA83E1-A760-4B19-9621-497F74BCC1AE}" type="pres">
      <dgm:prSet presAssocID="{0BC61FF1-6894-47D5-A888-7AFDA9DD2E2E}" presName="Name0" presStyleCnt="0">
        <dgm:presLayoutVars>
          <dgm:dir/>
          <dgm:resizeHandles val="exact"/>
        </dgm:presLayoutVars>
      </dgm:prSet>
      <dgm:spPr/>
    </dgm:pt>
    <dgm:pt modelId="{8701A9B1-52DB-428E-9C56-690CA15B3DD7}" type="pres">
      <dgm:prSet presAssocID="{D69B8E4A-117D-4CDB-A4C8-2E743262D5A8}" presName="node" presStyleLbl="node1" presStyleIdx="0" presStyleCnt="6">
        <dgm:presLayoutVars>
          <dgm:bulletEnabled val="1"/>
        </dgm:presLayoutVars>
      </dgm:prSet>
      <dgm:spPr/>
    </dgm:pt>
    <dgm:pt modelId="{E87F59D4-43CA-4BDF-847E-36595BACFF26}" type="pres">
      <dgm:prSet presAssocID="{734C8298-9D5F-4788-A19C-A77E3890839E}" presName="sibTrans" presStyleLbl="sibTrans1D1" presStyleIdx="0" presStyleCnt="5"/>
      <dgm:spPr/>
    </dgm:pt>
    <dgm:pt modelId="{58CAB2E9-83C8-41D8-9750-8EBCA1DB8C01}" type="pres">
      <dgm:prSet presAssocID="{734C8298-9D5F-4788-A19C-A77E3890839E}" presName="connectorText" presStyleLbl="sibTrans1D1" presStyleIdx="0" presStyleCnt="5"/>
      <dgm:spPr/>
    </dgm:pt>
    <dgm:pt modelId="{A16F08C9-1378-4E8D-A498-487833BA9B53}" type="pres">
      <dgm:prSet presAssocID="{7D1BC22E-3BC8-4CCE-BE97-04F94C0ECCBC}" presName="node" presStyleLbl="node1" presStyleIdx="1" presStyleCnt="6">
        <dgm:presLayoutVars>
          <dgm:bulletEnabled val="1"/>
        </dgm:presLayoutVars>
      </dgm:prSet>
      <dgm:spPr/>
    </dgm:pt>
    <dgm:pt modelId="{9D891D09-C557-4981-A03B-1EEDB9D63172}" type="pres">
      <dgm:prSet presAssocID="{6E30542B-54F4-43A5-9378-11F5A4297474}" presName="sibTrans" presStyleLbl="sibTrans1D1" presStyleIdx="1" presStyleCnt="5"/>
      <dgm:spPr/>
    </dgm:pt>
    <dgm:pt modelId="{AC9AE52D-4838-4CD3-9437-7B40C2FFA4B4}" type="pres">
      <dgm:prSet presAssocID="{6E30542B-54F4-43A5-9378-11F5A4297474}" presName="connectorText" presStyleLbl="sibTrans1D1" presStyleIdx="1" presStyleCnt="5"/>
      <dgm:spPr/>
    </dgm:pt>
    <dgm:pt modelId="{06C86804-759B-48A5-9F82-C79501992238}" type="pres">
      <dgm:prSet presAssocID="{13BD506C-7AA0-4832-A6AF-07C614301DD8}" presName="node" presStyleLbl="node1" presStyleIdx="2" presStyleCnt="6">
        <dgm:presLayoutVars>
          <dgm:bulletEnabled val="1"/>
        </dgm:presLayoutVars>
      </dgm:prSet>
      <dgm:spPr/>
    </dgm:pt>
    <dgm:pt modelId="{0550ABFB-50C7-4B0F-8531-195B7FEB3F3C}" type="pres">
      <dgm:prSet presAssocID="{864DF7EA-28F8-4A1D-8B1B-EDE813DFF4D5}" presName="sibTrans" presStyleLbl="sibTrans1D1" presStyleIdx="2" presStyleCnt="5"/>
      <dgm:spPr/>
    </dgm:pt>
    <dgm:pt modelId="{37D559BB-56A3-4C7B-BBE7-A130F7166ABF}" type="pres">
      <dgm:prSet presAssocID="{864DF7EA-28F8-4A1D-8B1B-EDE813DFF4D5}" presName="connectorText" presStyleLbl="sibTrans1D1" presStyleIdx="2" presStyleCnt="5"/>
      <dgm:spPr/>
    </dgm:pt>
    <dgm:pt modelId="{500837AF-83B9-424D-8C45-DC4AA67F9370}" type="pres">
      <dgm:prSet presAssocID="{96EFAEB8-63DF-4CBD-AAE4-E106612B8C20}" presName="node" presStyleLbl="node1" presStyleIdx="3" presStyleCnt="6">
        <dgm:presLayoutVars>
          <dgm:bulletEnabled val="1"/>
        </dgm:presLayoutVars>
      </dgm:prSet>
      <dgm:spPr/>
    </dgm:pt>
    <dgm:pt modelId="{F1EA462B-E652-46EE-8149-1B5A8F83835A}" type="pres">
      <dgm:prSet presAssocID="{FA7B72E7-4B36-454D-A66A-40090C2C0049}" presName="sibTrans" presStyleLbl="sibTrans1D1" presStyleIdx="3" presStyleCnt="5"/>
      <dgm:spPr/>
    </dgm:pt>
    <dgm:pt modelId="{20AA7757-EBBF-4CBB-B2B4-185158410B7C}" type="pres">
      <dgm:prSet presAssocID="{FA7B72E7-4B36-454D-A66A-40090C2C0049}" presName="connectorText" presStyleLbl="sibTrans1D1" presStyleIdx="3" presStyleCnt="5"/>
      <dgm:spPr/>
    </dgm:pt>
    <dgm:pt modelId="{C9D4E2B0-71A9-4A15-9EC2-22BFB28E5BCF}" type="pres">
      <dgm:prSet presAssocID="{AAFBEE96-BC72-4C92-B1E5-4A63CFF09408}" presName="node" presStyleLbl="node1" presStyleIdx="4" presStyleCnt="6">
        <dgm:presLayoutVars>
          <dgm:bulletEnabled val="1"/>
        </dgm:presLayoutVars>
      </dgm:prSet>
      <dgm:spPr/>
    </dgm:pt>
    <dgm:pt modelId="{8538D75B-0E32-4633-8EA9-FE2CC0D7878B}" type="pres">
      <dgm:prSet presAssocID="{6E02A2D2-47F1-468C-9762-CA7895E37325}" presName="sibTrans" presStyleLbl="sibTrans1D1" presStyleIdx="4" presStyleCnt="5"/>
      <dgm:spPr/>
    </dgm:pt>
    <dgm:pt modelId="{89C2F6A1-0B2F-40B9-B073-5585A0D9EC94}" type="pres">
      <dgm:prSet presAssocID="{6E02A2D2-47F1-468C-9762-CA7895E37325}" presName="connectorText" presStyleLbl="sibTrans1D1" presStyleIdx="4" presStyleCnt="5"/>
      <dgm:spPr/>
    </dgm:pt>
    <dgm:pt modelId="{9438E595-B167-456A-9AD2-CEDCF0825FCC}" type="pres">
      <dgm:prSet presAssocID="{F10A8731-2CBC-4DFD-B399-4DF9698E1AEB}" presName="node" presStyleLbl="node1" presStyleIdx="5" presStyleCnt="6">
        <dgm:presLayoutVars>
          <dgm:bulletEnabled val="1"/>
        </dgm:presLayoutVars>
      </dgm:prSet>
      <dgm:spPr/>
    </dgm:pt>
  </dgm:ptLst>
  <dgm:cxnLst>
    <dgm:cxn modelId="{ACABDF03-C972-4C27-8E4C-0B9535B96D99}" srcId="{0BC61FF1-6894-47D5-A888-7AFDA9DD2E2E}" destId="{AAFBEE96-BC72-4C92-B1E5-4A63CFF09408}" srcOrd="4" destOrd="0" parTransId="{8984513D-62DD-4F53-90D6-55B59B915FD3}" sibTransId="{6E02A2D2-47F1-468C-9762-CA7895E37325}"/>
    <dgm:cxn modelId="{B6E94606-5308-4C6B-B21A-E413EE7C95D3}" type="presOf" srcId="{6E30542B-54F4-43A5-9378-11F5A4297474}" destId="{9D891D09-C557-4981-A03B-1EEDB9D63172}" srcOrd="0" destOrd="0" presId="urn:microsoft.com/office/officeart/2016/7/layout/RepeatingBendingProcessNew"/>
    <dgm:cxn modelId="{8C5A300E-ACC7-455E-B80F-CAB9CFFA397C}" type="presOf" srcId="{0BC61FF1-6894-47D5-A888-7AFDA9DD2E2E}" destId="{0ABA83E1-A760-4B19-9621-497F74BCC1AE}" srcOrd="0" destOrd="0" presId="urn:microsoft.com/office/officeart/2016/7/layout/RepeatingBendingProcessNew"/>
    <dgm:cxn modelId="{DA97C726-9181-417D-B91B-6B74DB19B1B6}" type="presOf" srcId="{6E30542B-54F4-43A5-9378-11F5A4297474}" destId="{AC9AE52D-4838-4CD3-9437-7B40C2FFA4B4}" srcOrd="1" destOrd="0" presId="urn:microsoft.com/office/officeart/2016/7/layout/RepeatingBendingProcessNew"/>
    <dgm:cxn modelId="{929BB22F-AD15-4D95-BF9C-1F8EC08F79E1}" type="presOf" srcId="{FA7B72E7-4B36-454D-A66A-40090C2C0049}" destId="{20AA7757-EBBF-4CBB-B2B4-185158410B7C}" srcOrd="1" destOrd="0" presId="urn:microsoft.com/office/officeart/2016/7/layout/RepeatingBendingProcessNew"/>
    <dgm:cxn modelId="{57C9A53A-8695-4C68-B565-1475A340A322}" type="presOf" srcId="{864DF7EA-28F8-4A1D-8B1B-EDE813DFF4D5}" destId="{37D559BB-56A3-4C7B-BBE7-A130F7166ABF}" srcOrd="1" destOrd="0" presId="urn:microsoft.com/office/officeart/2016/7/layout/RepeatingBendingProcessNew"/>
    <dgm:cxn modelId="{C5586D40-BE4B-4B46-9729-E4A422DF238C}" srcId="{0BC61FF1-6894-47D5-A888-7AFDA9DD2E2E}" destId="{D69B8E4A-117D-4CDB-A4C8-2E743262D5A8}" srcOrd="0" destOrd="0" parTransId="{A99B6D8E-ABCC-4102-BE7B-F601BED90DA3}" sibTransId="{734C8298-9D5F-4788-A19C-A77E3890839E}"/>
    <dgm:cxn modelId="{696F8441-C508-43F5-B133-B02D4E997ADB}" type="presOf" srcId="{864DF7EA-28F8-4A1D-8B1B-EDE813DFF4D5}" destId="{0550ABFB-50C7-4B0F-8531-195B7FEB3F3C}" srcOrd="0" destOrd="0" presId="urn:microsoft.com/office/officeart/2016/7/layout/RepeatingBendingProcessNew"/>
    <dgm:cxn modelId="{E1539049-4149-4D44-9F6C-4EBB98707E87}" type="presOf" srcId="{6E02A2D2-47F1-468C-9762-CA7895E37325}" destId="{8538D75B-0E32-4633-8EA9-FE2CC0D7878B}" srcOrd="0" destOrd="0" presId="urn:microsoft.com/office/officeart/2016/7/layout/RepeatingBendingProcessNew"/>
    <dgm:cxn modelId="{E27C1570-8EE0-46F2-BDBE-1EEA78D467A4}" type="presOf" srcId="{AAFBEE96-BC72-4C92-B1E5-4A63CFF09408}" destId="{C9D4E2B0-71A9-4A15-9EC2-22BFB28E5BCF}" srcOrd="0" destOrd="0" presId="urn:microsoft.com/office/officeart/2016/7/layout/RepeatingBendingProcessNew"/>
    <dgm:cxn modelId="{D7149F87-1647-4DB8-AB44-C4C552161F3B}" type="presOf" srcId="{F10A8731-2CBC-4DFD-B399-4DF9698E1AEB}" destId="{9438E595-B167-456A-9AD2-CEDCF0825FCC}" srcOrd="0" destOrd="0" presId="urn:microsoft.com/office/officeart/2016/7/layout/RepeatingBendingProcessNew"/>
    <dgm:cxn modelId="{2AAC3F89-0B0B-4622-AE09-92E5BD5D15FA}" type="presOf" srcId="{734C8298-9D5F-4788-A19C-A77E3890839E}" destId="{E87F59D4-43CA-4BDF-847E-36595BACFF26}" srcOrd="0" destOrd="0" presId="urn:microsoft.com/office/officeart/2016/7/layout/RepeatingBendingProcessNew"/>
    <dgm:cxn modelId="{4D631C8B-1E2F-4B3A-A5FE-3406F4ACD819}" type="presOf" srcId="{734C8298-9D5F-4788-A19C-A77E3890839E}" destId="{58CAB2E9-83C8-41D8-9750-8EBCA1DB8C01}" srcOrd="1" destOrd="0" presId="urn:microsoft.com/office/officeart/2016/7/layout/RepeatingBendingProcessNew"/>
    <dgm:cxn modelId="{1A9D99A8-21E4-46EE-9443-EDE698517115}" type="presOf" srcId="{7D1BC22E-3BC8-4CCE-BE97-04F94C0ECCBC}" destId="{A16F08C9-1378-4E8D-A498-487833BA9B53}" srcOrd="0" destOrd="0" presId="urn:microsoft.com/office/officeart/2016/7/layout/RepeatingBendingProcessNew"/>
    <dgm:cxn modelId="{9A64C4A8-0717-4491-8BAB-08D97FF81ADA}" srcId="{0BC61FF1-6894-47D5-A888-7AFDA9DD2E2E}" destId="{7D1BC22E-3BC8-4CCE-BE97-04F94C0ECCBC}" srcOrd="1" destOrd="0" parTransId="{F2D3D6F7-A8DD-4539-A19D-B3B2817D2299}" sibTransId="{6E30542B-54F4-43A5-9378-11F5A4297474}"/>
    <dgm:cxn modelId="{9F0492AC-702B-4960-965A-098F90A37FB9}" type="presOf" srcId="{D69B8E4A-117D-4CDB-A4C8-2E743262D5A8}" destId="{8701A9B1-52DB-428E-9C56-690CA15B3DD7}" srcOrd="0" destOrd="0" presId="urn:microsoft.com/office/officeart/2016/7/layout/RepeatingBendingProcessNew"/>
    <dgm:cxn modelId="{7F1F85B2-669F-4891-A79E-BDB84F2C9E82}" type="presOf" srcId="{6E02A2D2-47F1-468C-9762-CA7895E37325}" destId="{89C2F6A1-0B2F-40B9-B073-5585A0D9EC94}" srcOrd="1" destOrd="0" presId="urn:microsoft.com/office/officeart/2016/7/layout/RepeatingBendingProcessNew"/>
    <dgm:cxn modelId="{F533A9B5-A740-4638-9E3C-D26215AD6F3D}" srcId="{0BC61FF1-6894-47D5-A888-7AFDA9DD2E2E}" destId="{F10A8731-2CBC-4DFD-B399-4DF9698E1AEB}" srcOrd="5" destOrd="0" parTransId="{8AC3198D-A633-499F-990F-87B2E393DA94}" sibTransId="{8242BFF4-2F13-4AB0-8C47-9FB42D24E8B5}"/>
    <dgm:cxn modelId="{FF3D24B6-E67C-4A78-A687-154CC11EF4FB}" type="presOf" srcId="{96EFAEB8-63DF-4CBD-AAE4-E106612B8C20}" destId="{500837AF-83B9-424D-8C45-DC4AA67F9370}" srcOrd="0" destOrd="0" presId="urn:microsoft.com/office/officeart/2016/7/layout/RepeatingBendingProcessNew"/>
    <dgm:cxn modelId="{3EAB8FB9-C431-4EE5-92E4-5C9D8FA92EBC}" srcId="{0BC61FF1-6894-47D5-A888-7AFDA9DD2E2E}" destId="{13BD506C-7AA0-4832-A6AF-07C614301DD8}" srcOrd="2" destOrd="0" parTransId="{83F84544-E108-4273-AD09-18B7B9B989EC}" sibTransId="{864DF7EA-28F8-4A1D-8B1B-EDE813DFF4D5}"/>
    <dgm:cxn modelId="{2A1B91C2-79A5-4F16-BEEF-467848CD597B}" srcId="{0BC61FF1-6894-47D5-A888-7AFDA9DD2E2E}" destId="{96EFAEB8-63DF-4CBD-AAE4-E106612B8C20}" srcOrd="3" destOrd="0" parTransId="{26C7D4F4-A400-46A0-9EB6-C5D98F3A04A9}" sibTransId="{FA7B72E7-4B36-454D-A66A-40090C2C0049}"/>
    <dgm:cxn modelId="{5566BCDE-1A64-4821-9550-7CF6F561E25C}" type="presOf" srcId="{13BD506C-7AA0-4832-A6AF-07C614301DD8}" destId="{06C86804-759B-48A5-9F82-C79501992238}" srcOrd="0" destOrd="0" presId="urn:microsoft.com/office/officeart/2016/7/layout/RepeatingBendingProcessNew"/>
    <dgm:cxn modelId="{2ECED8FF-3452-452B-B2DA-5AA131C0681F}" type="presOf" srcId="{FA7B72E7-4B36-454D-A66A-40090C2C0049}" destId="{F1EA462B-E652-46EE-8149-1B5A8F83835A}" srcOrd="0" destOrd="0" presId="urn:microsoft.com/office/officeart/2016/7/layout/RepeatingBendingProcessNew"/>
    <dgm:cxn modelId="{63D000CF-CA99-4F61-B4D2-093BAB94320D}" type="presParOf" srcId="{0ABA83E1-A760-4B19-9621-497F74BCC1AE}" destId="{8701A9B1-52DB-428E-9C56-690CA15B3DD7}" srcOrd="0" destOrd="0" presId="urn:microsoft.com/office/officeart/2016/7/layout/RepeatingBendingProcessNew"/>
    <dgm:cxn modelId="{E77CEEF6-9DBA-45F6-925F-65D1782D2466}" type="presParOf" srcId="{0ABA83E1-A760-4B19-9621-497F74BCC1AE}" destId="{E87F59D4-43CA-4BDF-847E-36595BACFF26}" srcOrd="1" destOrd="0" presId="urn:microsoft.com/office/officeart/2016/7/layout/RepeatingBendingProcessNew"/>
    <dgm:cxn modelId="{97916246-2176-47AD-B97A-42E5350A1B03}" type="presParOf" srcId="{E87F59D4-43CA-4BDF-847E-36595BACFF26}" destId="{58CAB2E9-83C8-41D8-9750-8EBCA1DB8C01}" srcOrd="0" destOrd="0" presId="urn:microsoft.com/office/officeart/2016/7/layout/RepeatingBendingProcessNew"/>
    <dgm:cxn modelId="{D37E2EF9-E155-4497-99E9-D8A14A5E6F40}" type="presParOf" srcId="{0ABA83E1-A760-4B19-9621-497F74BCC1AE}" destId="{A16F08C9-1378-4E8D-A498-487833BA9B53}" srcOrd="2" destOrd="0" presId="urn:microsoft.com/office/officeart/2016/7/layout/RepeatingBendingProcessNew"/>
    <dgm:cxn modelId="{4E03613D-6A99-4CA5-B019-3A2FC12C765F}" type="presParOf" srcId="{0ABA83E1-A760-4B19-9621-497F74BCC1AE}" destId="{9D891D09-C557-4981-A03B-1EEDB9D63172}" srcOrd="3" destOrd="0" presId="urn:microsoft.com/office/officeart/2016/7/layout/RepeatingBendingProcessNew"/>
    <dgm:cxn modelId="{806BAA87-FF70-4433-BB7C-F59FDA4A2E06}" type="presParOf" srcId="{9D891D09-C557-4981-A03B-1EEDB9D63172}" destId="{AC9AE52D-4838-4CD3-9437-7B40C2FFA4B4}" srcOrd="0" destOrd="0" presId="urn:microsoft.com/office/officeart/2016/7/layout/RepeatingBendingProcessNew"/>
    <dgm:cxn modelId="{D07A1AE0-9332-4155-8798-B94D0785A167}" type="presParOf" srcId="{0ABA83E1-A760-4B19-9621-497F74BCC1AE}" destId="{06C86804-759B-48A5-9F82-C79501992238}" srcOrd="4" destOrd="0" presId="urn:microsoft.com/office/officeart/2016/7/layout/RepeatingBendingProcessNew"/>
    <dgm:cxn modelId="{E5160A03-6AEB-4EAE-AB85-217DD44AD535}" type="presParOf" srcId="{0ABA83E1-A760-4B19-9621-497F74BCC1AE}" destId="{0550ABFB-50C7-4B0F-8531-195B7FEB3F3C}" srcOrd="5" destOrd="0" presId="urn:microsoft.com/office/officeart/2016/7/layout/RepeatingBendingProcessNew"/>
    <dgm:cxn modelId="{3BE62CCD-0C79-440A-8C1D-07FCDF5C8C8C}" type="presParOf" srcId="{0550ABFB-50C7-4B0F-8531-195B7FEB3F3C}" destId="{37D559BB-56A3-4C7B-BBE7-A130F7166ABF}" srcOrd="0" destOrd="0" presId="urn:microsoft.com/office/officeart/2016/7/layout/RepeatingBendingProcessNew"/>
    <dgm:cxn modelId="{6D366954-2152-4680-9694-FE0F02FA1ACA}" type="presParOf" srcId="{0ABA83E1-A760-4B19-9621-497F74BCC1AE}" destId="{500837AF-83B9-424D-8C45-DC4AA67F9370}" srcOrd="6" destOrd="0" presId="urn:microsoft.com/office/officeart/2016/7/layout/RepeatingBendingProcessNew"/>
    <dgm:cxn modelId="{604599E7-4F01-4BAE-96A3-5DFCAE689907}" type="presParOf" srcId="{0ABA83E1-A760-4B19-9621-497F74BCC1AE}" destId="{F1EA462B-E652-46EE-8149-1B5A8F83835A}" srcOrd="7" destOrd="0" presId="urn:microsoft.com/office/officeart/2016/7/layout/RepeatingBendingProcessNew"/>
    <dgm:cxn modelId="{FB372DF9-CF8F-4A68-9AD6-06B81066B240}" type="presParOf" srcId="{F1EA462B-E652-46EE-8149-1B5A8F83835A}" destId="{20AA7757-EBBF-4CBB-B2B4-185158410B7C}" srcOrd="0" destOrd="0" presId="urn:microsoft.com/office/officeart/2016/7/layout/RepeatingBendingProcessNew"/>
    <dgm:cxn modelId="{073E0809-EDF5-4EB4-84E6-09733A5F1A74}" type="presParOf" srcId="{0ABA83E1-A760-4B19-9621-497F74BCC1AE}" destId="{C9D4E2B0-71A9-4A15-9EC2-22BFB28E5BCF}" srcOrd="8" destOrd="0" presId="urn:microsoft.com/office/officeart/2016/7/layout/RepeatingBendingProcessNew"/>
    <dgm:cxn modelId="{E7C77416-ACA9-4397-A47F-7559E7511FAB}" type="presParOf" srcId="{0ABA83E1-A760-4B19-9621-497F74BCC1AE}" destId="{8538D75B-0E32-4633-8EA9-FE2CC0D7878B}" srcOrd="9" destOrd="0" presId="urn:microsoft.com/office/officeart/2016/7/layout/RepeatingBendingProcessNew"/>
    <dgm:cxn modelId="{0C1CEF10-E497-45DE-B1EE-5316E946D6B5}" type="presParOf" srcId="{8538D75B-0E32-4633-8EA9-FE2CC0D7878B}" destId="{89C2F6A1-0B2F-40B9-B073-5585A0D9EC94}" srcOrd="0" destOrd="0" presId="urn:microsoft.com/office/officeart/2016/7/layout/RepeatingBendingProcessNew"/>
    <dgm:cxn modelId="{AAC28561-3F4C-459D-8A34-A2C1462B607C}" type="presParOf" srcId="{0ABA83E1-A760-4B19-9621-497F74BCC1AE}" destId="{9438E595-B167-456A-9AD2-CEDCF0825FCC}"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7FA2A74-1FD1-4322-9C78-50DD3C4A8D8D}"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B8735C79-2DFE-4E95-8C92-2ECD3435C6A3}">
      <dgm:prSet/>
      <dgm:spPr/>
      <dgm:t>
        <a:bodyPr/>
        <a:lstStyle/>
        <a:p>
          <a:r>
            <a:rPr lang="de-DE" baseline="0" dirty="0">
              <a:hlinkClick xmlns:r="http://schemas.openxmlformats.org/officeDocument/2006/relationships" r:id="rId1"/>
            </a:rPr>
            <a:t>Eine neue Heimat für Natur und Mensch: Der Neckar hat einen neuen Seitenarm - Blaues Gut</a:t>
          </a:r>
          <a:endParaRPr lang="en-US" dirty="0"/>
        </a:p>
      </dgm:t>
    </dgm:pt>
    <dgm:pt modelId="{03C32FFC-5FC2-4C17-8077-0BDAF60954AB}" type="parTrans" cxnId="{C82982C4-1229-443E-8F35-E4FEBBB71876}">
      <dgm:prSet/>
      <dgm:spPr/>
      <dgm:t>
        <a:bodyPr/>
        <a:lstStyle/>
        <a:p>
          <a:endParaRPr lang="en-US"/>
        </a:p>
      </dgm:t>
    </dgm:pt>
    <dgm:pt modelId="{494D4733-0A7E-4BB8-9C0B-CE825943F61A}" type="sibTrans" cxnId="{C82982C4-1229-443E-8F35-E4FEBBB71876}">
      <dgm:prSet/>
      <dgm:spPr/>
      <dgm:t>
        <a:bodyPr/>
        <a:lstStyle/>
        <a:p>
          <a:endParaRPr lang="en-US"/>
        </a:p>
      </dgm:t>
    </dgm:pt>
    <dgm:pt modelId="{136F65F7-3142-44C2-ACD5-6FFE09E288A7}">
      <dgm:prSet/>
      <dgm:spPr/>
      <dgm:t>
        <a:bodyPr/>
        <a:lstStyle/>
        <a:p>
          <a:r>
            <a:rPr lang="de-DE" baseline="0" dirty="0">
              <a:hlinkClick xmlns:r="http://schemas.openxmlformats.org/officeDocument/2006/relationships" r:id="rId2"/>
            </a:rPr>
            <a:t>Projekt Flusspark Neckaraue Tübingen | Regierungspräsidium Tübingen</a:t>
          </a:r>
          <a:endParaRPr lang="en-US" dirty="0"/>
        </a:p>
      </dgm:t>
    </dgm:pt>
    <dgm:pt modelId="{2DBD9406-DB67-4DF6-9172-F57631E7FFDC}" type="parTrans" cxnId="{4D16E303-7B18-4B4E-887C-C8FDE004EA8A}">
      <dgm:prSet/>
      <dgm:spPr/>
      <dgm:t>
        <a:bodyPr/>
        <a:lstStyle/>
        <a:p>
          <a:endParaRPr lang="en-US"/>
        </a:p>
      </dgm:t>
    </dgm:pt>
    <dgm:pt modelId="{0AF1C6BE-81FF-425B-817C-27FC9474AD55}" type="sibTrans" cxnId="{4D16E303-7B18-4B4E-887C-C8FDE004EA8A}">
      <dgm:prSet/>
      <dgm:spPr/>
      <dgm:t>
        <a:bodyPr/>
        <a:lstStyle/>
        <a:p>
          <a:endParaRPr lang="en-US"/>
        </a:p>
      </dgm:t>
    </dgm:pt>
    <dgm:pt modelId="{724FB871-4A74-4A88-8734-DA61D2C9E53B}" type="pres">
      <dgm:prSet presAssocID="{77FA2A74-1FD1-4322-9C78-50DD3C4A8D8D}" presName="vert0" presStyleCnt="0">
        <dgm:presLayoutVars>
          <dgm:dir/>
          <dgm:animOne val="branch"/>
          <dgm:animLvl val="lvl"/>
        </dgm:presLayoutVars>
      </dgm:prSet>
      <dgm:spPr/>
    </dgm:pt>
    <dgm:pt modelId="{4CC3F9F7-D053-45C8-B8EB-F1825F2A43D1}" type="pres">
      <dgm:prSet presAssocID="{B8735C79-2DFE-4E95-8C92-2ECD3435C6A3}" presName="thickLine" presStyleLbl="alignNode1" presStyleIdx="0" presStyleCnt="2"/>
      <dgm:spPr/>
    </dgm:pt>
    <dgm:pt modelId="{F84310EA-0B46-4A94-A8A1-968AEAC6EB3C}" type="pres">
      <dgm:prSet presAssocID="{B8735C79-2DFE-4E95-8C92-2ECD3435C6A3}" presName="horz1" presStyleCnt="0"/>
      <dgm:spPr/>
    </dgm:pt>
    <dgm:pt modelId="{F7197F1E-A3FA-4AA7-A17B-6D7CEB5BBAED}" type="pres">
      <dgm:prSet presAssocID="{B8735C79-2DFE-4E95-8C92-2ECD3435C6A3}" presName="tx1" presStyleLbl="revTx" presStyleIdx="0" presStyleCnt="2"/>
      <dgm:spPr/>
    </dgm:pt>
    <dgm:pt modelId="{2251934F-306F-4387-896E-5A39EEC3E564}" type="pres">
      <dgm:prSet presAssocID="{B8735C79-2DFE-4E95-8C92-2ECD3435C6A3}" presName="vert1" presStyleCnt="0"/>
      <dgm:spPr/>
    </dgm:pt>
    <dgm:pt modelId="{004D0994-4D62-4CAF-AE55-5FF8DA1FE28E}" type="pres">
      <dgm:prSet presAssocID="{136F65F7-3142-44C2-ACD5-6FFE09E288A7}" presName="thickLine" presStyleLbl="alignNode1" presStyleIdx="1" presStyleCnt="2"/>
      <dgm:spPr/>
    </dgm:pt>
    <dgm:pt modelId="{2BAD0207-C467-460D-B1F3-5566D8DD384F}" type="pres">
      <dgm:prSet presAssocID="{136F65F7-3142-44C2-ACD5-6FFE09E288A7}" presName="horz1" presStyleCnt="0"/>
      <dgm:spPr/>
    </dgm:pt>
    <dgm:pt modelId="{B6583EEC-9862-4863-9898-9318218470FD}" type="pres">
      <dgm:prSet presAssocID="{136F65F7-3142-44C2-ACD5-6FFE09E288A7}" presName="tx1" presStyleLbl="revTx" presStyleIdx="1" presStyleCnt="2"/>
      <dgm:spPr/>
    </dgm:pt>
    <dgm:pt modelId="{04D1963A-559B-4A17-8F95-BA020F0FB3ED}" type="pres">
      <dgm:prSet presAssocID="{136F65F7-3142-44C2-ACD5-6FFE09E288A7}" presName="vert1" presStyleCnt="0"/>
      <dgm:spPr/>
    </dgm:pt>
  </dgm:ptLst>
  <dgm:cxnLst>
    <dgm:cxn modelId="{4D16E303-7B18-4B4E-887C-C8FDE004EA8A}" srcId="{77FA2A74-1FD1-4322-9C78-50DD3C4A8D8D}" destId="{136F65F7-3142-44C2-ACD5-6FFE09E288A7}" srcOrd="1" destOrd="0" parTransId="{2DBD9406-DB67-4DF6-9172-F57631E7FFDC}" sibTransId="{0AF1C6BE-81FF-425B-817C-27FC9474AD55}"/>
    <dgm:cxn modelId="{FD209569-99DC-498D-9FB0-5F53C514AEF3}" type="presOf" srcId="{77FA2A74-1FD1-4322-9C78-50DD3C4A8D8D}" destId="{724FB871-4A74-4A88-8734-DA61D2C9E53B}" srcOrd="0" destOrd="0" presId="urn:microsoft.com/office/officeart/2008/layout/LinedList"/>
    <dgm:cxn modelId="{8736407A-4147-4C2F-9735-C2B77D5A5AEC}" type="presOf" srcId="{B8735C79-2DFE-4E95-8C92-2ECD3435C6A3}" destId="{F7197F1E-A3FA-4AA7-A17B-6D7CEB5BBAED}" srcOrd="0" destOrd="0" presId="urn:microsoft.com/office/officeart/2008/layout/LinedList"/>
    <dgm:cxn modelId="{C82982C4-1229-443E-8F35-E4FEBBB71876}" srcId="{77FA2A74-1FD1-4322-9C78-50DD3C4A8D8D}" destId="{B8735C79-2DFE-4E95-8C92-2ECD3435C6A3}" srcOrd="0" destOrd="0" parTransId="{03C32FFC-5FC2-4C17-8077-0BDAF60954AB}" sibTransId="{494D4733-0A7E-4BB8-9C0B-CE825943F61A}"/>
    <dgm:cxn modelId="{5BFAF9F8-CE8F-4C21-B408-72E5CD74F05B}" type="presOf" srcId="{136F65F7-3142-44C2-ACD5-6FFE09E288A7}" destId="{B6583EEC-9862-4863-9898-9318218470FD}" srcOrd="0" destOrd="0" presId="urn:microsoft.com/office/officeart/2008/layout/LinedList"/>
    <dgm:cxn modelId="{F4B1FFC4-524F-4AD2-87AD-6F1D4811AE82}" type="presParOf" srcId="{724FB871-4A74-4A88-8734-DA61D2C9E53B}" destId="{4CC3F9F7-D053-45C8-B8EB-F1825F2A43D1}" srcOrd="0" destOrd="0" presId="urn:microsoft.com/office/officeart/2008/layout/LinedList"/>
    <dgm:cxn modelId="{AA306A21-DDBB-49B5-BF1C-36261729BB1A}" type="presParOf" srcId="{724FB871-4A74-4A88-8734-DA61D2C9E53B}" destId="{F84310EA-0B46-4A94-A8A1-968AEAC6EB3C}" srcOrd="1" destOrd="0" presId="urn:microsoft.com/office/officeart/2008/layout/LinedList"/>
    <dgm:cxn modelId="{39B9FA50-3889-475D-96C6-5D020F958A48}" type="presParOf" srcId="{F84310EA-0B46-4A94-A8A1-968AEAC6EB3C}" destId="{F7197F1E-A3FA-4AA7-A17B-6D7CEB5BBAED}" srcOrd="0" destOrd="0" presId="urn:microsoft.com/office/officeart/2008/layout/LinedList"/>
    <dgm:cxn modelId="{4E758171-7C19-4F61-B385-A5B178D66732}" type="presParOf" srcId="{F84310EA-0B46-4A94-A8A1-968AEAC6EB3C}" destId="{2251934F-306F-4387-896E-5A39EEC3E564}" srcOrd="1" destOrd="0" presId="urn:microsoft.com/office/officeart/2008/layout/LinedList"/>
    <dgm:cxn modelId="{D7A2B84D-363C-4879-97D3-853B5698CB2F}" type="presParOf" srcId="{724FB871-4A74-4A88-8734-DA61D2C9E53B}" destId="{004D0994-4D62-4CAF-AE55-5FF8DA1FE28E}" srcOrd="2" destOrd="0" presId="urn:microsoft.com/office/officeart/2008/layout/LinedList"/>
    <dgm:cxn modelId="{766DC604-F4EF-4120-ABAB-7E06AF3089A2}" type="presParOf" srcId="{724FB871-4A74-4A88-8734-DA61D2C9E53B}" destId="{2BAD0207-C467-460D-B1F3-5566D8DD384F}" srcOrd="3" destOrd="0" presId="urn:microsoft.com/office/officeart/2008/layout/LinedList"/>
    <dgm:cxn modelId="{E857C7DE-353B-4D03-888D-422F01DA0852}" type="presParOf" srcId="{2BAD0207-C467-460D-B1F3-5566D8DD384F}" destId="{B6583EEC-9862-4863-9898-9318218470FD}" srcOrd="0" destOrd="0" presId="urn:microsoft.com/office/officeart/2008/layout/LinedList"/>
    <dgm:cxn modelId="{2FFF9B8C-8B3F-4D00-9552-0A53789D94BD}" type="presParOf" srcId="{2BAD0207-C467-460D-B1F3-5566D8DD384F}" destId="{04D1963A-559B-4A17-8F95-BA020F0FB3E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D9931CA-F9A1-43D4-A43C-6E5CA93FA41D}" type="doc">
      <dgm:prSet loTypeId="urn:microsoft.com/office/officeart/2005/8/layout/process2" loCatId="process" qsTypeId="urn:microsoft.com/office/officeart/2005/8/quickstyle/simple4" qsCatId="simple" csTypeId="urn:microsoft.com/office/officeart/2005/8/colors/accent2_2" csCatId="accent2" phldr="1"/>
      <dgm:spPr/>
      <dgm:t>
        <a:bodyPr/>
        <a:lstStyle/>
        <a:p>
          <a:endParaRPr lang="en-US"/>
        </a:p>
      </dgm:t>
    </dgm:pt>
    <dgm:pt modelId="{2C11427B-33F9-40EE-994A-82A347A4B731}">
      <dgm:prSet/>
      <dgm:spPr/>
      <dgm:t>
        <a:bodyPr/>
        <a:lstStyle/>
        <a:p>
          <a:r>
            <a:rPr lang="de-DE"/>
            <a:t>Laufzeit: 2005 – 2033</a:t>
          </a:r>
          <a:endParaRPr lang="en-US"/>
        </a:p>
      </dgm:t>
    </dgm:pt>
    <dgm:pt modelId="{133A20A8-B995-4AF0-924B-77AF7DC1E3AE}" type="parTrans" cxnId="{6B05634F-4946-4111-BD14-1491642E39A2}">
      <dgm:prSet/>
      <dgm:spPr/>
      <dgm:t>
        <a:bodyPr/>
        <a:lstStyle/>
        <a:p>
          <a:endParaRPr lang="en-US"/>
        </a:p>
      </dgm:t>
    </dgm:pt>
    <dgm:pt modelId="{59B8639C-C87A-40D5-95E0-3DDFB272A2CD}" type="sibTrans" cxnId="{6B05634F-4946-4111-BD14-1491642E39A2}">
      <dgm:prSet/>
      <dgm:spPr/>
      <dgm:t>
        <a:bodyPr/>
        <a:lstStyle/>
        <a:p>
          <a:endParaRPr lang="en-US"/>
        </a:p>
      </dgm:t>
    </dgm:pt>
    <dgm:pt modelId="{79EF7E8F-FB1E-49E3-B9CA-B7D92A06FF29}">
      <dgm:prSet/>
      <dgm:spPr/>
      <dgm:t>
        <a:bodyPr/>
        <a:lstStyle/>
        <a:p>
          <a:r>
            <a:rPr lang="de-DE" dirty="0"/>
            <a:t>Wasserbauliche Rückbaumaßnahmen auf ca. 86 Flusskilometern</a:t>
          </a:r>
          <a:endParaRPr lang="en-US" dirty="0"/>
        </a:p>
      </dgm:t>
    </dgm:pt>
    <dgm:pt modelId="{2E93CA64-AD9C-4AB7-ABC5-881052C5801B}" type="parTrans" cxnId="{BC95A3B2-6359-474A-85F1-DA0F1DC07736}">
      <dgm:prSet/>
      <dgm:spPr/>
      <dgm:t>
        <a:bodyPr/>
        <a:lstStyle/>
        <a:p>
          <a:endParaRPr lang="en-US"/>
        </a:p>
      </dgm:t>
    </dgm:pt>
    <dgm:pt modelId="{3EE293D8-1155-4507-A76E-0811A5405997}" type="sibTrans" cxnId="{BC95A3B2-6359-474A-85F1-DA0F1DC07736}">
      <dgm:prSet/>
      <dgm:spPr/>
      <dgm:t>
        <a:bodyPr/>
        <a:lstStyle/>
        <a:p>
          <a:endParaRPr lang="en-US"/>
        </a:p>
      </dgm:t>
    </dgm:pt>
    <dgm:pt modelId="{A0DB2E92-9B4C-46E6-A605-884944715420}" type="pres">
      <dgm:prSet presAssocID="{DD9931CA-F9A1-43D4-A43C-6E5CA93FA41D}" presName="linearFlow" presStyleCnt="0">
        <dgm:presLayoutVars>
          <dgm:resizeHandles val="exact"/>
        </dgm:presLayoutVars>
      </dgm:prSet>
      <dgm:spPr/>
    </dgm:pt>
    <dgm:pt modelId="{A32F7923-0D9E-42F6-9AF4-9A5B88C87A3A}" type="pres">
      <dgm:prSet presAssocID="{2C11427B-33F9-40EE-994A-82A347A4B731}" presName="node" presStyleLbl="node1" presStyleIdx="0" presStyleCnt="2">
        <dgm:presLayoutVars>
          <dgm:bulletEnabled val="1"/>
        </dgm:presLayoutVars>
      </dgm:prSet>
      <dgm:spPr/>
    </dgm:pt>
    <dgm:pt modelId="{38E2FE41-E4F5-4B3D-80C5-68E37ADE2B12}" type="pres">
      <dgm:prSet presAssocID="{59B8639C-C87A-40D5-95E0-3DDFB272A2CD}" presName="sibTrans" presStyleLbl="sibTrans2D1" presStyleIdx="0" presStyleCnt="1"/>
      <dgm:spPr/>
    </dgm:pt>
    <dgm:pt modelId="{DD8005CF-8F06-432F-8D35-AEF70792B643}" type="pres">
      <dgm:prSet presAssocID="{59B8639C-C87A-40D5-95E0-3DDFB272A2CD}" presName="connectorText" presStyleLbl="sibTrans2D1" presStyleIdx="0" presStyleCnt="1"/>
      <dgm:spPr/>
    </dgm:pt>
    <dgm:pt modelId="{48131670-209D-44AC-A173-B2B58C232027}" type="pres">
      <dgm:prSet presAssocID="{79EF7E8F-FB1E-49E3-B9CA-B7D92A06FF29}" presName="node" presStyleLbl="node1" presStyleIdx="1" presStyleCnt="2">
        <dgm:presLayoutVars>
          <dgm:bulletEnabled val="1"/>
        </dgm:presLayoutVars>
      </dgm:prSet>
      <dgm:spPr/>
    </dgm:pt>
  </dgm:ptLst>
  <dgm:cxnLst>
    <dgm:cxn modelId="{79AD3962-FF77-40DE-9A71-42F21E9C1A5C}" type="presOf" srcId="{2C11427B-33F9-40EE-994A-82A347A4B731}" destId="{A32F7923-0D9E-42F6-9AF4-9A5B88C87A3A}" srcOrd="0" destOrd="0" presId="urn:microsoft.com/office/officeart/2005/8/layout/process2"/>
    <dgm:cxn modelId="{BC0AE94A-3237-4203-AF32-AE9B48A91A5F}" type="presOf" srcId="{DD9931CA-F9A1-43D4-A43C-6E5CA93FA41D}" destId="{A0DB2E92-9B4C-46E6-A605-884944715420}" srcOrd="0" destOrd="0" presId="urn:microsoft.com/office/officeart/2005/8/layout/process2"/>
    <dgm:cxn modelId="{6B05634F-4946-4111-BD14-1491642E39A2}" srcId="{DD9931CA-F9A1-43D4-A43C-6E5CA93FA41D}" destId="{2C11427B-33F9-40EE-994A-82A347A4B731}" srcOrd="0" destOrd="0" parTransId="{133A20A8-B995-4AF0-924B-77AF7DC1E3AE}" sibTransId="{59B8639C-C87A-40D5-95E0-3DDFB272A2CD}"/>
    <dgm:cxn modelId="{8ACCCA8E-9B17-484A-9C36-FB9B390F9635}" type="presOf" srcId="{79EF7E8F-FB1E-49E3-B9CA-B7D92A06FF29}" destId="{48131670-209D-44AC-A173-B2B58C232027}" srcOrd="0" destOrd="0" presId="urn:microsoft.com/office/officeart/2005/8/layout/process2"/>
    <dgm:cxn modelId="{BC95A3B2-6359-474A-85F1-DA0F1DC07736}" srcId="{DD9931CA-F9A1-43D4-A43C-6E5CA93FA41D}" destId="{79EF7E8F-FB1E-49E3-B9CA-B7D92A06FF29}" srcOrd="1" destOrd="0" parTransId="{2E93CA64-AD9C-4AB7-ABC5-881052C5801B}" sibTransId="{3EE293D8-1155-4507-A76E-0811A5405997}"/>
    <dgm:cxn modelId="{B78BCEC5-0002-4EEE-AAF2-0682CF6DF50C}" type="presOf" srcId="{59B8639C-C87A-40D5-95E0-3DDFB272A2CD}" destId="{DD8005CF-8F06-432F-8D35-AEF70792B643}" srcOrd="1" destOrd="0" presId="urn:microsoft.com/office/officeart/2005/8/layout/process2"/>
    <dgm:cxn modelId="{6489ABE0-5DEE-4F90-9197-66DC14746BBE}" type="presOf" srcId="{59B8639C-C87A-40D5-95E0-3DDFB272A2CD}" destId="{38E2FE41-E4F5-4B3D-80C5-68E37ADE2B12}" srcOrd="0" destOrd="0" presId="urn:microsoft.com/office/officeart/2005/8/layout/process2"/>
    <dgm:cxn modelId="{9508ABEE-B20C-43D8-8560-09E848A3BDCA}" type="presParOf" srcId="{A0DB2E92-9B4C-46E6-A605-884944715420}" destId="{A32F7923-0D9E-42F6-9AF4-9A5B88C87A3A}" srcOrd="0" destOrd="0" presId="urn:microsoft.com/office/officeart/2005/8/layout/process2"/>
    <dgm:cxn modelId="{F6D427A3-951B-43B3-B64A-9F78521E7F17}" type="presParOf" srcId="{A0DB2E92-9B4C-46E6-A605-884944715420}" destId="{38E2FE41-E4F5-4B3D-80C5-68E37ADE2B12}" srcOrd="1" destOrd="0" presId="urn:microsoft.com/office/officeart/2005/8/layout/process2"/>
    <dgm:cxn modelId="{70612CD7-2FBF-430D-A3E6-C5A5E312274B}" type="presParOf" srcId="{38E2FE41-E4F5-4B3D-80C5-68E37ADE2B12}" destId="{DD8005CF-8F06-432F-8D35-AEF70792B643}" srcOrd="0" destOrd="0" presId="urn:microsoft.com/office/officeart/2005/8/layout/process2"/>
    <dgm:cxn modelId="{9ADF8B7F-5236-46FA-82F9-B7101E625F22}" type="presParOf" srcId="{A0DB2E92-9B4C-46E6-A605-884944715420}" destId="{48131670-209D-44AC-A173-B2B58C232027}" srcOrd="2"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B2FA441-DD6B-4CE8-8F2F-AF03D431C57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4C2CFDC-8CAA-44B4-8C56-0D634361AF9A}">
      <dgm:prSet/>
      <dgm:spPr/>
      <dgm:t>
        <a:bodyPr/>
        <a:lstStyle/>
        <a:p>
          <a:pPr>
            <a:lnSpc>
              <a:spcPct val="100000"/>
            </a:lnSpc>
          </a:pPr>
          <a:r>
            <a:rPr lang="de-DE" baseline="0" dirty="0"/>
            <a:t>Bauzeit 10 Jahre</a:t>
          </a:r>
          <a:endParaRPr lang="en-US" dirty="0"/>
        </a:p>
      </dgm:t>
    </dgm:pt>
    <dgm:pt modelId="{1E4A64D2-2F88-457C-9171-038B3A713424}" type="parTrans" cxnId="{A82715CC-7845-4E59-B670-3B5C228CD0DE}">
      <dgm:prSet/>
      <dgm:spPr/>
      <dgm:t>
        <a:bodyPr/>
        <a:lstStyle/>
        <a:p>
          <a:endParaRPr lang="en-US"/>
        </a:p>
      </dgm:t>
    </dgm:pt>
    <dgm:pt modelId="{8CB0151E-2138-48A5-A422-00D1631E0C5C}" type="sibTrans" cxnId="{A82715CC-7845-4E59-B670-3B5C228CD0DE}">
      <dgm:prSet/>
      <dgm:spPr/>
      <dgm:t>
        <a:bodyPr/>
        <a:lstStyle/>
        <a:p>
          <a:endParaRPr lang="en-US"/>
        </a:p>
      </dgm:t>
    </dgm:pt>
    <dgm:pt modelId="{BECFA111-C936-4CBE-9CAD-3110CD99F7F3}">
      <dgm:prSet/>
      <dgm:spPr/>
      <dgm:t>
        <a:bodyPr/>
        <a:lstStyle/>
        <a:p>
          <a:pPr>
            <a:lnSpc>
              <a:spcPct val="100000"/>
            </a:lnSpc>
          </a:pPr>
          <a:r>
            <a:rPr lang="de-DE" baseline="0" dirty="0"/>
            <a:t>Renaturierungsmaßnahmen</a:t>
          </a:r>
          <a:endParaRPr lang="en-US" dirty="0"/>
        </a:p>
      </dgm:t>
    </dgm:pt>
    <dgm:pt modelId="{B65A5246-FD5E-4802-A867-8F6BF1B239D4}" type="parTrans" cxnId="{10424BC9-1615-4630-A80C-B29C9EE02088}">
      <dgm:prSet/>
      <dgm:spPr/>
      <dgm:t>
        <a:bodyPr/>
        <a:lstStyle/>
        <a:p>
          <a:endParaRPr lang="en-US"/>
        </a:p>
      </dgm:t>
    </dgm:pt>
    <dgm:pt modelId="{8B12751B-2F3D-4840-BA82-3789B3A3217D}" type="sibTrans" cxnId="{10424BC9-1615-4630-A80C-B29C9EE02088}">
      <dgm:prSet/>
      <dgm:spPr/>
      <dgm:t>
        <a:bodyPr/>
        <a:lstStyle/>
        <a:p>
          <a:endParaRPr lang="en-US"/>
        </a:p>
      </dgm:t>
    </dgm:pt>
    <dgm:pt modelId="{8D73569F-C354-4B16-823F-511B4D430478}">
      <dgm:prSet/>
      <dgm:spPr/>
      <dgm:t>
        <a:bodyPr/>
        <a:lstStyle/>
        <a:p>
          <a:pPr>
            <a:lnSpc>
              <a:spcPct val="100000"/>
            </a:lnSpc>
          </a:pPr>
          <a:r>
            <a:rPr lang="de-DE" baseline="0" dirty="0"/>
            <a:t>Wiederherstellung natürlicher Fließstrukturen</a:t>
          </a:r>
          <a:endParaRPr lang="en-US" dirty="0"/>
        </a:p>
      </dgm:t>
    </dgm:pt>
    <dgm:pt modelId="{AEC1ECAB-3FA0-4DFC-B93A-9A81247D0D5C}" type="parTrans" cxnId="{1D8F6B76-F655-4FB8-8B1E-EDCE085B8ED1}">
      <dgm:prSet/>
      <dgm:spPr/>
      <dgm:t>
        <a:bodyPr/>
        <a:lstStyle/>
        <a:p>
          <a:endParaRPr lang="en-US"/>
        </a:p>
      </dgm:t>
    </dgm:pt>
    <dgm:pt modelId="{701F88A5-BFF9-4387-BA80-C28C38B0F97F}" type="sibTrans" cxnId="{1D8F6B76-F655-4FB8-8B1E-EDCE085B8ED1}">
      <dgm:prSet/>
      <dgm:spPr/>
      <dgm:t>
        <a:bodyPr/>
        <a:lstStyle/>
        <a:p>
          <a:endParaRPr lang="en-US"/>
        </a:p>
      </dgm:t>
    </dgm:pt>
    <dgm:pt modelId="{55FD4FF9-3066-4BF8-ACCE-65ADFBD7410E}">
      <dgm:prSet/>
      <dgm:spPr/>
      <dgm:t>
        <a:bodyPr/>
        <a:lstStyle/>
        <a:p>
          <a:pPr>
            <a:lnSpc>
              <a:spcPct val="100000"/>
            </a:lnSpc>
          </a:pPr>
          <a:r>
            <a:rPr lang="de-DE" baseline="0" dirty="0"/>
            <a:t>Standortgerechte Ufervegetation</a:t>
          </a:r>
          <a:endParaRPr lang="en-US" dirty="0"/>
        </a:p>
      </dgm:t>
    </dgm:pt>
    <dgm:pt modelId="{A682FD84-312F-445F-AE5C-2E9F500725A7}" type="parTrans" cxnId="{48415D37-23E7-42CD-84E0-7F0B3E72FB63}">
      <dgm:prSet/>
      <dgm:spPr/>
      <dgm:t>
        <a:bodyPr/>
        <a:lstStyle/>
        <a:p>
          <a:endParaRPr lang="en-US"/>
        </a:p>
      </dgm:t>
    </dgm:pt>
    <dgm:pt modelId="{9CD1F60C-B628-40DF-8B36-C47DC5C3DC22}" type="sibTrans" cxnId="{48415D37-23E7-42CD-84E0-7F0B3E72FB63}">
      <dgm:prSet/>
      <dgm:spPr/>
      <dgm:t>
        <a:bodyPr/>
        <a:lstStyle/>
        <a:p>
          <a:endParaRPr lang="en-US"/>
        </a:p>
      </dgm:t>
    </dgm:pt>
    <dgm:pt modelId="{F48BC2A8-8426-431A-B46E-08869DF66B88}">
      <dgm:prSet/>
      <dgm:spPr/>
      <dgm:t>
        <a:bodyPr/>
        <a:lstStyle/>
        <a:p>
          <a:pPr>
            <a:lnSpc>
              <a:spcPct val="100000"/>
            </a:lnSpc>
          </a:pPr>
          <a:r>
            <a:rPr lang="de-DE" baseline="0" dirty="0"/>
            <a:t>Flutmulden und Retentionsflächen</a:t>
          </a:r>
          <a:endParaRPr lang="en-US" dirty="0"/>
        </a:p>
      </dgm:t>
    </dgm:pt>
    <dgm:pt modelId="{9DEA38E6-597D-4D3F-8C1F-6E263AEA5FB7}" type="parTrans" cxnId="{F6C89FFF-91D7-43A3-9061-87626564DFBA}">
      <dgm:prSet/>
      <dgm:spPr/>
      <dgm:t>
        <a:bodyPr/>
        <a:lstStyle/>
        <a:p>
          <a:endParaRPr lang="en-US"/>
        </a:p>
      </dgm:t>
    </dgm:pt>
    <dgm:pt modelId="{E109CD00-6E65-45A5-9389-519835BEFAF6}" type="sibTrans" cxnId="{F6C89FFF-91D7-43A3-9061-87626564DFBA}">
      <dgm:prSet/>
      <dgm:spPr/>
      <dgm:t>
        <a:bodyPr/>
        <a:lstStyle/>
        <a:p>
          <a:endParaRPr lang="en-US"/>
        </a:p>
      </dgm:t>
    </dgm:pt>
    <dgm:pt modelId="{99076658-2728-4F99-B2EB-ACD7C7175DD1}" type="pres">
      <dgm:prSet presAssocID="{CB2FA441-DD6B-4CE8-8F2F-AF03D431C577}" presName="root" presStyleCnt="0">
        <dgm:presLayoutVars>
          <dgm:dir/>
          <dgm:resizeHandles val="exact"/>
        </dgm:presLayoutVars>
      </dgm:prSet>
      <dgm:spPr/>
    </dgm:pt>
    <dgm:pt modelId="{8FEAB118-9BFA-42F7-9279-9E2A152E8654}" type="pres">
      <dgm:prSet presAssocID="{74C2CFDC-8CAA-44B4-8C56-0D634361AF9A}" presName="compNode" presStyleCnt="0"/>
      <dgm:spPr/>
    </dgm:pt>
    <dgm:pt modelId="{0F04F731-0FCF-4DF7-BC62-B8AD1A68C572}" type="pres">
      <dgm:prSet presAssocID="{74C2CFDC-8CAA-44B4-8C56-0D634361AF9A}" presName="bgRect" presStyleLbl="bgShp" presStyleIdx="0" presStyleCnt="2"/>
      <dgm:spPr/>
    </dgm:pt>
    <dgm:pt modelId="{D0F00564-CE67-4E63-BB10-46BFAD684B82}" type="pres">
      <dgm:prSet presAssocID="{74C2CFDC-8CAA-44B4-8C56-0D634361AF9A}" presName="iconRect" presStyleLbl="node1" presStyleIdx="0" presStyleCnt="2"/>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Kipper mit einfarbiger Füllung"/>
        </a:ext>
      </dgm:extLst>
    </dgm:pt>
    <dgm:pt modelId="{E47C5CCA-D4F3-4604-ACEC-0E884915A15A}" type="pres">
      <dgm:prSet presAssocID="{74C2CFDC-8CAA-44B4-8C56-0D634361AF9A}" presName="spaceRect" presStyleCnt="0"/>
      <dgm:spPr/>
    </dgm:pt>
    <dgm:pt modelId="{3FCA523E-CE25-4C15-89DA-6BFDF72416ED}" type="pres">
      <dgm:prSet presAssocID="{74C2CFDC-8CAA-44B4-8C56-0D634361AF9A}" presName="parTx" presStyleLbl="revTx" presStyleIdx="0" presStyleCnt="3">
        <dgm:presLayoutVars>
          <dgm:chMax val="0"/>
          <dgm:chPref val="0"/>
        </dgm:presLayoutVars>
      </dgm:prSet>
      <dgm:spPr/>
    </dgm:pt>
    <dgm:pt modelId="{03A8E26A-B3E6-4784-B126-19395C35F871}" type="pres">
      <dgm:prSet presAssocID="{8CB0151E-2138-48A5-A422-00D1631E0C5C}" presName="sibTrans" presStyleCnt="0"/>
      <dgm:spPr/>
    </dgm:pt>
    <dgm:pt modelId="{D0410802-A273-460D-A132-49B8875FAD4D}" type="pres">
      <dgm:prSet presAssocID="{BECFA111-C936-4CBE-9CAD-3110CD99F7F3}" presName="compNode" presStyleCnt="0"/>
      <dgm:spPr/>
    </dgm:pt>
    <dgm:pt modelId="{330FA0F5-45B3-4D39-AE7C-F6C64AA14291}" type="pres">
      <dgm:prSet presAssocID="{BECFA111-C936-4CBE-9CAD-3110CD99F7F3}" presName="bgRect" presStyleLbl="bgShp" presStyleIdx="1" presStyleCnt="2"/>
      <dgm:spPr/>
    </dgm:pt>
    <dgm:pt modelId="{5A1022D5-8802-488F-BE7E-9ED8769201DD}" type="pres">
      <dgm:prSet presAssocID="{BECFA111-C936-4CBE-9CAD-3110CD99F7F3}"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flanze"/>
        </a:ext>
      </dgm:extLst>
    </dgm:pt>
    <dgm:pt modelId="{E1EE6424-3EA4-4140-A27E-A20310563825}" type="pres">
      <dgm:prSet presAssocID="{BECFA111-C936-4CBE-9CAD-3110CD99F7F3}" presName="spaceRect" presStyleCnt="0"/>
      <dgm:spPr/>
    </dgm:pt>
    <dgm:pt modelId="{0B0CFB62-739C-4CBD-8149-FB7CC2EDA974}" type="pres">
      <dgm:prSet presAssocID="{BECFA111-C936-4CBE-9CAD-3110CD99F7F3}" presName="parTx" presStyleLbl="revTx" presStyleIdx="1" presStyleCnt="3">
        <dgm:presLayoutVars>
          <dgm:chMax val="0"/>
          <dgm:chPref val="0"/>
        </dgm:presLayoutVars>
      </dgm:prSet>
      <dgm:spPr/>
    </dgm:pt>
    <dgm:pt modelId="{6D7B0FB2-25F1-49AA-B407-9C168859AB4C}" type="pres">
      <dgm:prSet presAssocID="{BECFA111-C936-4CBE-9CAD-3110CD99F7F3}" presName="desTx" presStyleLbl="revTx" presStyleIdx="2" presStyleCnt="3">
        <dgm:presLayoutVars/>
      </dgm:prSet>
      <dgm:spPr/>
    </dgm:pt>
  </dgm:ptLst>
  <dgm:cxnLst>
    <dgm:cxn modelId="{58B75C35-B96F-4989-904D-DF8FA4684A06}" type="presOf" srcId="{55FD4FF9-3066-4BF8-ACCE-65ADFBD7410E}" destId="{6D7B0FB2-25F1-49AA-B407-9C168859AB4C}" srcOrd="0" destOrd="1" presId="urn:microsoft.com/office/officeart/2018/2/layout/IconVerticalSolidList"/>
    <dgm:cxn modelId="{48415D37-23E7-42CD-84E0-7F0B3E72FB63}" srcId="{BECFA111-C936-4CBE-9CAD-3110CD99F7F3}" destId="{55FD4FF9-3066-4BF8-ACCE-65ADFBD7410E}" srcOrd="1" destOrd="0" parTransId="{A682FD84-312F-445F-AE5C-2E9F500725A7}" sibTransId="{9CD1F60C-B628-40DF-8B36-C47DC5C3DC22}"/>
    <dgm:cxn modelId="{79187D3B-2A92-4DF1-A10D-1B405530EFA5}" type="presOf" srcId="{CB2FA441-DD6B-4CE8-8F2F-AF03D431C577}" destId="{99076658-2728-4F99-B2EB-ACD7C7175DD1}" srcOrd="0" destOrd="0" presId="urn:microsoft.com/office/officeart/2018/2/layout/IconVerticalSolidList"/>
    <dgm:cxn modelId="{AA07B564-FD1F-44B0-8135-52E54E88EBB7}" type="presOf" srcId="{74C2CFDC-8CAA-44B4-8C56-0D634361AF9A}" destId="{3FCA523E-CE25-4C15-89DA-6BFDF72416ED}" srcOrd="0" destOrd="0" presId="urn:microsoft.com/office/officeart/2018/2/layout/IconVerticalSolidList"/>
    <dgm:cxn modelId="{1D8F6B76-F655-4FB8-8B1E-EDCE085B8ED1}" srcId="{BECFA111-C936-4CBE-9CAD-3110CD99F7F3}" destId="{8D73569F-C354-4B16-823F-511B4D430478}" srcOrd="0" destOrd="0" parTransId="{AEC1ECAB-3FA0-4DFC-B93A-9A81247D0D5C}" sibTransId="{701F88A5-BFF9-4387-BA80-C28C38B0F97F}"/>
    <dgm:cxn modelId="{CCFF3597-3C19-4586-B133-519317201930}" type="presOf" srcId="{BECFA111-C936-4CBE-9CAD-3110CD99F7F3}" destId="{0B0CFB62-739C-4CBD-8149-FB7CC2EDA974}" srcOrd="0" destOrd="0" presId="urn:microsoft.com/office/officeart/2018/2/layout/IconVerticalSolidList"/>
    <dgm:cxn modelId="{EA1C02A9-B31B-4CA2-BB61-BE5BB65AA32C}" type="presOf" srcId="{F48BC2A8-8426-431A-B46E-08869DF66B88}" destId="{6D7B0FB2-25F1-49AA-B407-9C168859AB4C}" srcOrd="0" destOrd="2" presId="urn:microsoft.com/office/officeart/2018/2/layout/IconVerticalSolidList"/>
    <dgm:cxn modelId="{10424BC9-1615-4630-A80C-B29C9EE02088}" srcId="{CB2FA441-DD6B-4CE8-8F2F-AF03D431C577}" destId="{BECFA111-C936-4CBE-9CAD-3110CD99F7F3}" srcOrd="1" destOrd="0" parTransId="{B65A5246-FD5E-4802-A867-8F6BF1B239D4}" sibTransId="{8B12751B-2F3D-4840-BA82-3789B3A3217D}"/>
    <dgm:cxn modelId="{A82715CC-7845-4E59-B670-3B5C228CD0DE}" srcId="{CB2FA441-DD6B-4CE8-8F2F-AF03D431C577}" destId="{74C2CFDC-8CAA-44B4-8C56-0D634361AF9A}" srcOrd="0" destOrd="0" parTransId="{1E4A64D2-2F88-457C-9171-038B3A713424}" sibTransId="{8CB0151E-2138-48A5-A422-00D1631E0C5C}"/>
    <dgm:cxn modelId="{AE35DBCC-7154-45A6-8804-520281448804}" type="presOf" srcId="{8D73569F-C354-4B16-823F-511B4D430478}" destId="{6D7B0FB2-25F1-49AA-B407-9C168859AB4C}" srcOrd="0" destOrd="0" presId="urn:microsoft.com/office/officeart/2018/2/layout/IconVerticalSolidList"/>
    <dgm:cxn modelId="{F6C89FFF-91D7-43A3-9061-87626564DFBA}" srcId="{BECFA111-C936-4CBE-9CAD-3110CD99F7F3}" destId="{F48BC2A8-8426-431A-B46E-08869DF66B88}" srcOrd="2" destOrd="0" parTransId="{9DEA38E6-597D-4D3F-8C1F-6E263AEA5FB7}" sibTransId="{E109CD00-6E65-45A5-9389-519835BEFAF6}"/>
    <dgm:cxn modelId="{3040FB69-7D7D-46A2-B747-E512803BB35F}" type="presParOf" srcId="{99076658-2728-4F99-B2EB-ACD7C7175DD1}" destId="{8FEAB118-9BFA-42F7-9279-9E2A152E8654}" srcOrd="0" destOrd="0" presId="urn:microsoft.com/office/officeart/2018/2/layout/IconVerticalSolidList"/>
    <dgm:cxn modelId="{2EDBA60F-3995-4560-9AA5-AB0AB3C6DB9B}" type="presParOf" srcId="{8FEAB118-9BFA-42F7-9279-9E2A152E8654}" destId="{0F04F731-0FCF-4DF7-BC62-B8AD1A68C572}" srcOrd="0" destOrd="0" presId="urn:microsoft.com/office/officeart/2018/2/layout/IconVerticalSolidList"/>
    <dgm:cxn modelId="{B5A5DA74-7B88-4137-983A-00359E7F11CA}" type="presParOf" srcId="{8FEAB118-9BFA-42F7-9279-9E2A152E8654}" destId="{D0F00564-CE67-4E63-BB10-46BFAD684B82}" srcOrd="1" destOrd="0" presId="urn:microsoft.com/office/officeart/2018/2/layout/IconVerticalSolidList"/>
    <dgm:cxn modelId="{111817C2-DD98-432C-B4B0-802D186B8841}" type="presParOf" srcId="{8FEAB118-9BFA-42F7-9279-9E2A152E8654}" destId="{E47C5CCA-D4F3-4604-ACEC-0E884915A15A}" srcOrd="2" destOrd="0" presId="urn:microsoft.com/office/officeart/2018/2/layout/IconVerticalSolidList"/>
    <dgm:cxn modelId="{AC120E19-CB07-46AA-B2C5-DCA476DA261D}" type="presParOf" srcId="{8FEAB118-9BFA-42F7-9279-9E2A152E8654}" destId="{3FCA523E-CE25-4C15-89DA-6BFDF72416ED}" srcOrd="3" destOrd="0" presId="urn:microsoft.com/office/officeart/2018/2/layout/IconVerticalSolidList"/>
    <dgm:cxn modelId="{504D3CB1-B40F-484F-BCDC-9A8E1FA70C36}" type="presParOf" srcId="{99076658-2728-4F99-B2EB-ACD7C7175DD1}" destId="{03A8E26A-B3E6-4784-B126-19395C35F871}" srcOrd="1" destOrd="0" presId="urn:microsoft.com/office/officeart/2018/2/layout/IconVerticalSolidList"/>
    <dgm:cxn modelId="{88CE1708-D536-4E9B-892A-F98EBC22238C}" type="presParOf" srcId="{99076658-2728-4F99-B2EB-ACD7C7175DD1}" destId="{D0410802-A273-460D-A132-49B8875FAD4D}" srcOrd="2" destOrd="0" presId="urn:microsoft.com/office/officeart/2018/2/layout/IconVerticalSolidList"/>
    <dgm:cxn modelId="{ABFA2ED9-4DCB-4999-BBF9-29475E2CF934}" type="presParOf" srcId="{D0410802-A273-460D-A132-49B8875FAD4D}" destId="{330FA0F5-45B3-4D39-AE7C-F6C64AA14291}" srcOrd="0" destOrd="0" presId="urn:microsoft.com/office/officeart/2018/2/layout/IconVerticalSolidList"/>
    <dgm:cxn modelId="{DC640A87-E19D-4C0D-AEAB-BF29F7FE82AF}" type="presParOf" srcId="{D0410802-A273-460D-A132-49B8875FAD4D}" destId="{5A1022D5-8802-488F-BE7E-9ED8769201DD}" srcOrd="1" destOrd="0" presId="urn:microsoft.com/office/officeart/2018/2/layout/IconVerticalSolidList"/>
    <dgm:cxn modelId="{BB258431-2029-4A59-A529-A8B33C125E51}" type="presParOf" srcId="{D0410802-A273-460D-A132-49B8875FAD4D}" destId="{E1EE6424-3EA4-4140-A27E-A20310563825}" srcOrd="2" destOrd="0" presId="urn:microsoft.com/office/officeart/2018/2/layout/IconVerticalSolidList"/>
    <dgm:cxn modelId="{2856021E-FA02-49CB-AB5A-A9BE454E738B}" type="presParOf" srcId="{D0410802-A273-460D-A132-49B8875FAD4D}" destId="{0B0CFB62-739C-4CBD-8149-FB7CC2EDA974}" srcOrd="3" destOrd="0" presId="urn:microsoft.com/office/officeart/2018/2/layout/IconVerticalSolidList"/>
    <dgm:cxn modelId="{9E0E04C6-C1B1-4A96-AC80-6C1B9F1057D8}" type="presParOf" srcId="{D0410802-A273-460D-A132-49B8875FAD4D}" destId="{6D7B0FB2-25F1-49AA-B407-9C168859AB4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FBB1B31-6D00-404D-9270-D55626D852C1}" type="doc">
      <dgm:prSet loTypeId="urn:microsoft.com/office/officeart/2005/8/layout/vList5" loCatId="list" qsTypeId="urn:microsoft.com/office/officeart/2005/8/quickstyle/simple2" qsCatId="simple" csTypeId="urn:microsoft.com/office/officeart/2005/8/colors/accent2_2" csCatId="accent2"/>
      <dgm:spPr/>
      <dgm:t>
        <a:bodyPr/>
        <a:lstStyle/>
        <a:p>
          <a:endParaRPr lang="en-US"/>
        </a:p>
      </dgm:t>
    </dgm:pt>
    <dgm:pt modelId="{BD8457B4-50D0-42CE-B9FC-B4D77135C13D}">
      <dgm:prSet/>
      <dgm:spPr/>
      <dgm:t>
        <a:bodyPr/>
        <a:lstStyle/>
        <a:p>
          <a:r>
            <a:rPr lang="de-DE" baseline="0"/>
            <a:t>Umsetzung 2009 – 2012</a:t>
          </a:r>
          <a:endParaRPr lang="en-US"/>
        </a:p>
      </dgm:t>
    </dgm:pt>
    <dgm:pt modelId="{B89BFDAB-D250-4302-AFE0-9E7B6CDEB8FD}" type="parTrans" cxnId="{C9C0C938-57F3-41EB-8F1B-7DE64B43375C}">
      <dgm:prSet/>
      <dgm:spPr/>
      <dgm:t>
        <a:bodyPr/>
        <a:lstStyle/>
        <a:p>
          <a:endParaRPr lang="en-US"/>
        </a:p>
      </dgm:t>
    </dgm:pt>
    <dgm:pt modelId="{8CE36F66-8FBC-4C95-BD50-D780B21F7D06}" type="sibTrans" cxnId="{C9C0C938-57F3-41EB-8F1B-7DE64B43375C}">
      <dgm:prSet/>
      <dgm:spPr/>
      <dgm:t>
        <a:bodyPr/>
        <a:lstStyle/>
        <a:p>
          <a:endParaRPr lang="en-US"/>
        </a:p>
      </dgm:t>
    </dgm:pt>
    <dgm:pt modelId="{19B797DD-F009-4D27-B38B-D09A038E5887}">
      <dgm:prSet/>
      <dgm:spPr/>
      <dgm:t>
        <a:bodyPr/>
        <a:lstStyle/>
        <a:p>
          <a:r>
            <a:rPr lang="de-DE" baseline="0"/>
            <a:t>Projektkosten: ca. 6 Mio. Euro</a:t>
          </a:r>
          <a:endParaRPr lang="en-US"/>
        </a:p>
      </dgm:t>
    </dgm:pt>
    <dgm:pt modelId="{7B133467-39FA-48A4-BCD7-0472923A78B3}" type="parTrans" cxnId="{1722B6B1-7902-40B3-9E50-F8869B937C06}">
      <dgm:prSet/>
      <dgm:spPr/>
      <dgm:t>
        <a:bodyPr/>
        <a:lstStyle/>
        <a:p>
          <a:endParaRPr lang="en-US"/>
        </a:p>
      </dgm:t>
    </dgm:pt>
    <dgm:pt modelId="{BB1DBB62-6B09-43EA-A19A-BE4E94A8EFDC}" type="sibTrans" cxnId="{1722B6B1-7902-40B3-9E50-F8869B937C06}">
      <dgm:prSet/>
      <dgm:spPr/>
      <dgm:t>
        <a:bodyPr/>
        <a:lstStyle/>
        <a:p>
          <a:endParaRPr lang="en-US"/>
        </a:p>
      </dgm:t>
    </dgm:pt>
    <dgm:pt modelId="{4582AF01-25C0-4B76-BAA8-0BFB98BE1A32}">
      <dgm:prSet/>
      <dgm:spPr/>
      <dgm:t>
        <a:bodyPr/>
        <a:lstStyle/>
        <a:p>
          <a:r>
            <a:rPr lang="de-DE" u="sng" baseline="0"/>
            <a:t>Hochwasserschutzmaßnahmen:</a:t>
          </a:r>
          <a:endParaRPr lang="en-US"/>
        </a:p>
      </dgm:t>
    </dgm:pt>
    <dgm:pt modelId="{FDB37B51-7D5F-40A0-B9D8-A2839996B775}" type="parTrans" cxnId="{30E4DF54-093B-4496-9CF7-EF828FCC5C52}">
      <dgm:prSet/>
      <dgm:spPr/>
      <dgm:t>
        <a:bodyPr/>
        <a:lstStyle/>
        <a:p>
          <a:endParaRPr lang="en-US"/>
        </a:p>
      </dgm:t>
    </dgm:pt>
    <dgm:pt modelId="{5D9EE9C9-6FBC-4C5C-8994-F6494471CCE2}" type="sibTrans" cxnId="{30E4DF54-093B-4496-9CF7-EF828FCC5C52}">
      <dgm:prSet/>
      <dgm:spPr/>
      <dgm:t>
        <a:bodyPr/>
        <a:lstStyle/>
        <a:p>
          <a:endParaRPr lang="en-US"/>
        </a:p>
      </dgm:t>
    </dgm:pt>
    <dgm:pt modelId="{CBC47008-C3A0-4E80-BC0C-AFE531118189}">
      <dgm:prSet/>
      <dgm:spPr/>
      <dgm:t>
        <a:bodyPr/>
        <a:lstStyle/>
        <a:p>
          <a:r>
            <a:rPr lang="de-DE" baseline="0"/>
            <a:t>Errichtung eines Polders mit Hochwasserentlastungsanlage</a:t>
          </a:r>
          <a:endParaRPr lang="en-US"/>
        </a:p>
      </dgm:t>
    </dgm:pt>
    <dgm:pt modelId="{584D20AB-0347-4790-88CD-147225A5CFA5}" type="parTrans" cxnId="{605208D5-DAF0-4602-8C1D-673279DA6147}">
      <dgm:prSet/>
      <dgm:spPr/>
      <dgm:t>
        <a:bodyPr/>
        <a:lstStyle/>
        <a:p>
          <a:endParaRPr lang="en-US"/>
        </a:p>
      </dgm:t>
    </dgm:pt>
    <dgm:pt modelId="{76C5C79B-206A-461E-8CB3-95ADC91EF548}" type="sibTrans" cxnId="{605208D5-DAF0-4602-8C1D-673279DA6147}">
      <dgm:prSet/>
      <dgm:spPr/>
      <dgm:t>
        <a:bodyPr/>
        <a:lstStyle/>
        <a:p>
          <a:endParaRPr lang="en-US"/>
        </a:p>
      </dgm:t>
    </dgm:pt>
    <dgm:pt modelId="{1C201ABE-6679-4E38-97FF-377898CAF1F8}">
      <dgm:prSet/>
      <dgm:spPr/>
      <dgm:t>
        <a:bodyPr/>
        <a:lstStyle/>
        <a:p>
          <a:r>
            <a:rPr lang="de-DE" baseline="0"/>
            <a:t>Ertüchtigung der Deiche und Ufermauern</a:t>
          </a:r>
          <a:endParaRPr lang="en-US"/>
        </a:p>
      </dgm:t>
    </dgm:pt>
    <dgm:pt modelId="{C52AFA24-776F-41FF-A82B-5747EFAFC42C}" type="parTrans" cxnId="{56BF0916-523B-4A13-8385-3215B694A327}">
      <dgm:prSet/>
      <dgm:spPr/>
      <dgm:t>
        <a:bodyPr/>
        <a:lstStyle/>
        <a:p>
          <a:endParaRPr lang="en-US"/>
        </a:p>
      </dgm:t>
    </dgm:pt>
    <dgm:pt modelId="{33B8D8D2-C85A-4D4B-8B48-6F199DFEB100}" type="sibTrans" cxnId="{56BF0916-523B-4A13-8385-3215B694A327}">
      <dgm:prSet/>
      <dgm:spPr/>
      <dgm:t>
        <a:bodyPr/>
        <a:lstStyle/>
        <a:p>
          <a:endParaRPr lang="en-US"/>
        </a:p>
      </dgm:t>
    </dgm:pt>
    <dgm:pt modelId="{E3AEE260-A3E8-4D97-9C27-16411F946E77}">
      <dgm:prSet/>
      <dgm:spPr/>
      <dgm:t>
        <a:bodyPr/>
        <a:lstStyle/>
        <a:p>
          <a:r>
            <a:rPr lang="de-DE" baseline="0"/>
            <a:t>Ausbau des Gewässerquerschnitts</a:t>
          </a:r>
          <a:endParaRPr lang="en-US"/>
        </a:p>
      </dgm:t>
    </dgm:pt>
    <dgm:pt modelId="{23A6D320-24F6-4ED5-98A3-C4B811D393B5}" type="parTrans" cxnId="{901FF531-6AB5-4680-8E90-DFA0B0AE662D}">
      <dgm:prSet/>
      <dgm:spPr/>
      <dgm:t>
        <a:bodyPr/>
        <a:lstStyle/>
        <a:p>
          <a:endParaRPr lang="en-US"/>
        </a:p>
      </dgm:t>
    </dgm:pt>
    <dgm:pt modelId="{CE8382A8-23AF-43DD-902D-0AE0E511B6FB}" type="sibTrans" cxnId="{901FF531-6AB5-4680-8E90-DFA0B0AE662D}">
      <dgm:prSet/>
      <dgm:spPr/>
      <dgm:t>
        <a:bodyPr/>
        <a:lstStyle/>
        <a:p>
          <a:endParaRPr lang="en-US"/>
        </a:p>
      </dgm:t>
    </dgm:pt>
    <dgm:pt modelId="{280D6B9B-AC84-426D-ACA7-3A01FAA283DE}">
      <dgm:prSet/>
      <dgm:spPr/>
      <dgm:t>
        <a:bodyPr/>
        <a:lstStyle/>
        <a:p>
          <a:r>
            <a:rPr lang="de-DE" u="sng" baseline="0"/>
            <a:t>Renaturierungsmaßnahmen:</a:t>
          </a:r>
          <a:endParaRPr lang="en-US"/>
        </a:p>
      </dgm:t>
    </dgm:pt>
    <dgm:pt modelId="{2628169A-45D5-4EC2-B655-81AC760BFFA0}" type="parTrans" cxnId="{ED6B326C-20B1-456B-86CB-0EAC7729F37A}">
      <dgm:prSet/>
      <dgm:spPr/>
      <dgm:t>
        <a:bodyPr/>
        <a:lstStyle/>
        <a:p>
          <a:endParaRPr lang="en-US"/>
        </a:p>
      </dgm:t>
    </dgm:pt>
    <dgm:pt modelId="{2A8AD056-EF5F-4609-94D7-8C34F9AB0CA0}" type="sibTrans" cxnId="{ED6B326C-20B1-456B-86CB-0EAC7729F37A}">
      <dgm:prSet/>
      <dgm:spPr/>
      <dgm:t>
        <a:bodyPr/>
        <a:lstStyle/>
        <a:p>
          <a:endParaRPr lang="en-US"/>
        </a:p>
      </dgm:t>
    </dgm:pt>
    <dgm:pt modelId="{01631973-0351-4B8A-97FF-433DB48D788A}">
      <dgm:prSet/>
      <dgm:spPr/>
      <dgm:t>
        <a:bodyPr/>
        <a:lstStyle/>
        <a:p>
          <a:r>
            <a:rPr lang="de-DE" baseline="0"/>
            <a:t>Profilaufweitung und Uferabsenkung</a:t>
          </a:r>
          <a:endParaRPr lang="en-US"/>
        </a:p>
      </dgm:t>
    </dgm:pt>
    <dgm:pt modelId="{EFE14EF4-E372-428E-A52F-6B34B58E04B4}" type="parTrans" cxnId="{21F4F174-681F-4E73-A59C-30DCF7F1D549}">
      <dgm:prSet/>
      <dgm:spPr/>
      <dgm:t>
        <a:bodyPr/>
        <a:lstStyle/>
        <a:p>
          <a:endParaRPr lang="en-US"/>
        </a:p>
      </dgm:t>
    </dgm:pt>
    <dgm:pt modelId="{18375460-8758-44AE-B478-567A6E714BFE}" type="sibTrans" cxnId="{21F4F174-681F-4E73-A59C-30DCF7F1D549}">
      <dgm:prSet/>
      <dgm:spPr/>
      <dgm:t>
        <a:bodyPr/>
        <a:lstStyle/>
        <a:p>
          <a:endParaRPr lang="en-US"/>
        </a:p>
      </dgm:t>
    </dgm:pt>
    <dgm:pt modelId="{804D6E21-D33B-47FE-9784-4EC9E74FA6D2}">
      <dgm:prSet/>
      <dgm:spPr/>
      <dgm:t>
        <a:bodyPr/>
        <a:lstStyle/>
        <a:p>
          <a:r>
            <a:rPr lang="de-DE" baseline="0"/>
            <a:t>Strukturmaßnahmen</a:t>
          </a:r>
          <a:endParaRPr lang="en-US"/>
        </a:p>
      </dgm:t>
    </dgm:pt>
    <dgm:pt modelId="{00A65307-492C-4C8E-89F9-42894E4AE445}" type="parTrans" cxnId="{281668D8-81FD-4FC3-823C-664520174C73}">
      <dgm:prSet/>
      <dgm:spPr/>
      <dgm:t>
        <a:bodyPr/>
        <a:lstStyle/>
        <a:p>
          <a:endParaRPr lang="en-US"/>
        </a:p>
      </dgm:t>
    </dgm:pt>
    <dgm:pt modelId="{532BB658-44D4-4D46-91E5-A185C57A58EE}" type="sibTrans" cxnId="{281668D8-81FD-4FC3-823C-664520174C73}">
      <dgm:prSet/>
      <dgm:spPr/>
      <dgm:t>
        <a:bodyPr/>
        <a:lstStyle/>
        <a:p>
          <a:endParaRPr lang="en-US"/>
        </a:p>
      </dgm:t>
    </dgm:pt>
    <dgm:pt modelId="{FA273F38-AA4B-4AA7-B43F-1090FB809D52}">
      <dgm:prSet/>
      <dgm:spPr/>
      <dgm:t>
        <a:bodyPr/>
        <a:lstStyle/>
        <a:p>
          <a:r>
            <a:rPr lang="de-DE" baseline="0"/>
            <a:t>Gehölzpflanzungen und Anlage von Gewässerrandstreifen</a:t>
          </a:r>
          <a:endParaRPr lang="en-US"/>
        </a:p>
      </dgm:t>
    </dgm:pt>
    <dgm:pt modelId="{8FCA7BD2-A4D4-448D-AAFD-07CCF74BF62E}" type="parTrans" cxnId="{DB9BA801-7801-4E46-8039-44EE66427C9E}">
      <dgm:prSet/>
      <dgm:spPr/>
      <dgm:t>
        <a:bodyPr/>
        <a:lstStyle/>
        <a:p>
          <a:endParaRPr lang="en-US"/>
        </a:p>
      </dgm:t>
    </dgm:pt>
    <dgm:pt modelId="{CA414D05-B33E-4780-85E6-4DBFB37DD871}" type="sibTrans" cxnId="{DB9BA801-7801-4E46-8039-44EE66427C9E}">
      <dgm:prSet/>
      <dgm:spPr/>
      <dgm:t>
        <a:bodyPr/>
        <a:lstStyle/>
        <a:p>
          <a:endParaRPr lang="en-US"/>
        </a:p>
      </dgm:t>
    </dgm:pt>
    <dgm:pt modelId="{762CB59B-9416-46A2-B3BB-1E87B8F2C091}" type="pres">
      <dgm:prSet presAssocID="{FFBB1B31-6D00-404D-9270-D55626D852C1}" presName="Name0" presStyleCnt="0">
        <dgm:presLayoutVars>
          <dgm:dir/>
          <dgm:animLvl val="lvl"/>
          <dgm:resizeHandles val="exact"/>
        </dgm:presLayoutVars>
      </dgm:prSet>
      <dgm:spPr/>
    </dgm:pt>
    <dgm:pt modelId="{907E39B3-052F-4B54-A456-6874B95069C0}" type="pres">
      <dgm:prSet presAssocID="{BD8457B4-50D0-42CE-B9FC-B4D77135C13D}" presName="linNode" presStyleCnt="0"/>
      <dgm:spPr/>
    </dgm:pt>
    <dgm:pt modelId="{69D1279F-EEDC-4E24-87FB-A2086CF06D6A}" type="pres">
      <dgm:prSet presAssocID="{BD8457B4-50D0-42CE-B9FC-B4D77135C13D}" presName="parentText" presStyleLbl="node1" presStyleIdx="0" presStyleCnt="4">
        <dgm:presLayoutVars>
          <dgm:chMax val="1"/>
          <dgm:bulletEnabled val="1"/>
        </dgm:presLayoutVars>
      </dgm:prSet>
      <dgm:spPr/>
    </dgm:pt>
    <dgm:pt modelId="{6C5B581A-57DD-4B50-A600-64BB16157E6B}" type="pres">
      <dgm:prSet presAssocID="{8CE36F66-8FBC-4C95-BD50-D780B21F7D06}" presName="sp" presStyleCnt="0"/>
      <dgm:spPr/>
    </dgm:pt>
    <dgm:pt modelId="{895F510A-4C18-47C3-B0D7-558B16571EF1}" type="pres">
      <dgm:prSet presAssocID="{19B797DD-F009-4D27-B38B-D09A038E5887}" presName="linNode" presStyleCnt="0"/>
      <dgm:spPr/>
    </dgm:pt>
    <dgm:pt modelId="{C8CED410-4633-42B6-871D-F489F9B0F8EA}" type="pres">
      <dgm:prSet presAssocID="{19B797DD-F009-4D27-B38B-D09A038E5887}" presName="parentText" presStyleLbl="node1" presStyleIdx="1" presStyleCnt="4">
        <dgm:presLayoutVars>
          <dgm:chMax val="1"/>
          <dgm:bulletEnabled val="1"/>
        </dgm:presLayoutVars>
      </dgm:prSet>
      <dgm:spPr/>
    </dgm:pt>
    <dgm:pt modelId="{0E259B94-7F19-4468-B178-CDE0E426FD9D}" type="pres">
      <dgm:prSet presAssocID="{BB1DBB62-6B09-43EA-A19A-BE4E94A8EFDC}" presName="sp" presStyleCnt="0"/>
      <dgm:spPr/>
    </dgm:pt>
    <dgm:pt modelId="{B743CD69-100A-490F-8198-7922FB5A3978}" type="pres">
      <dgm:prSet presAssocID="{4582AF01-25C0-4B76-BAA8-0BFB98BE1A32}" presName="linNode" presStyleCnt="0"/>
      <dgm:spPr/>
    </dgm:pt>
    <dgm:pt modelId="{0426A0B3-EEED-49E1-95DC-FEF0643286EC}" type="pres">
      <dgm:prSet presAssocID="{4582AF01-25C0-4B76-BAA8-0BFB98BE1A32}" presName="parentText" presStyleLbl="node1" presStyleIdx="2" presStyleCnt="4">
        <dgm:presLayoutVars>
          <dgm:chMax val="1"/>
          <dgm:bulletEnabled val="1"/>
        </dgm:presLayoutVars>
      </dgm:prSet>
      <dgm:spPr/>
    </dgm:pt>
    <dgm:pt modelId="{D11523AD-B757-4BF2-BF26-EB39DF0172DE}" type="pres">
      <dgm:prSet presAssocID="{4582AF01-25C0-4B76-BAA8-0BFB98BE1A32}" presName="descendantText" presStyleLbl="alignAccFollowNode1" presStyleIdx="0" presStyleCnt="2">
        <dgm:presLayoutVars>
          <dgm:bulletEnabled val="1"/>
        </dgm:presLayoutVars>
      </dgm:prSet>
      <dgm:spPr/>
    </dgm:pt>
    <dgm:pt modelId="{4B62A04F-1189-4227-8E40-0A0CE6270511}" type="pres">
      <dgm:prSet presAssocID="{5D9EE9C9-6FBC-4C5C-8994-F6494471CCE2}" presName="sp" presStyleCnt="0"/>
      <dgm:spPr/>
    </dgm:pt>
    <dgm:pt modelId="{D7020EBE-5271-4C57-B17F-A369063E9D41}" type="pres">
      <dgm:prSet presAssocID="{280D6B9B-AC84-426D-ACA7-3A01FAA283DE}" presName="linNode" presStyleCnt="0"/>
      <dgm:spPr/>
    </dgm:pt>
    <dgm:pt modelId="{7DBF59B2-0F93-454C-8977-4728D150FC2D}" type="pres">
      <dgm:prSet presAssocID="{280D6B9B-AC84-426D-ACA7-3A01FAA283DE}" presName="parentText" presStyleLbl="node1" presStyleIdx="3" presStyleCnt="4">
        <dgm:presLayoutVars>
          <dgm:chMax val="1"/>
          <dgm:bulletEnabled val="1"/>
        </dgm:presLayoutVars>
      </dgm:prSet>
      <dgm:spPr/>
    </dgm:pt>
    <dgm:pt modelId="{0F05EC66-7E87-4883-81F5-17AE55FFA96B}" type="pres">
      <dgm:prSet presAssocID="{280D6B9B-AC84-426D-ACA7-3A01FAA283DE}" presName="descendantText" presStyleLbl="alignAccFollowNode1" presStyleIdx="1" presStyleCnt="2">
        <dgm:presLayoutVars>
          <dgm:bulletEnabled val="1"/>
        </dgm:presLayoutVars>
      </dgm:prSet>
      <dgm:spPr/>
    </dgm:pt>
  </dgm:ptLst>
  <dgm:cxnLst>
    <dgm:cxn modelId="{DB9BA801-7801-4E46-8039-44EE66427C9E}" srcId="{280D6B9B-AC84-426D-ACA7-3A01FAA283DE}" destId="{FA273F38-AA4B-4AA7-B43F-1090FB809D52}" srcOrd="2" destOrd="0" parTransId="{8FCA7BD2-A4D4-448D-AAFD-07CCF74BF62E}" sibTransId="{CA414D05-B33E-4780-85E6-4DBFB37DD871}"/>
    <dgm:cxn modelId="{4F21280A-BA22-45C8-93EB-98851A3C3B10}" type="presOf" srcId="{1C201ABE-6679-4E38-97FF-377898CAF1F8}" destId="{D11523AD-B757-4BF2-BF26-EB39DF0172DE}" srcOrd="0" destOrd="1" presId="urn:microsoft.com/office/officeart/2005/8/layout/vList5"/>
    <dgm:cxn modelId="{56BF0916-523B-4A13-8385-3215B694A327}" srcId="{4582AF01-25C0-4B76-BAA8-0BFB98BE1A32}" destId="{1C201ABE-6679-4E38-97FF-377898CAF1F8}" srcOrd="1" destOrd="0" parTransId="{C52AFA24-776F-41FF-A82B-5747EFAFC42C}" sibTransId="{33B8D8D2-C85A-4D4B-8B48-6F199DFEB100}"/>
    <dgm:cxn modelId="{72A87319-364D-49A3-81AE-1DDFA5CA66A4}" type="presOf" srcId="{280D6B9B-AC84-426D-ACA7-3A01FAA283DE}" destId="{7DBF59B2-0F93-454C-8977-4728D150FC2D}" srcOrd="0" destOrd="0" presId="urn:microsoft.com/office/officeart/2005/8/layout/vList5"/>
    <dgm:cxn modelId="{B7729421-CAFA-4DC9-AD61-3A8B5701CA3D}" type="presOf" srcId="{4582AF01-25C0-4B76-BAA8-0BFB98BE1A32}" destId="{0426A0B3-EEED-49E1-95DC-FEF0643286EC}" srcOrd="0" destOrd="0" presId="urn:microsoft.com/office/officeart/2005/8/layout/vList5"/>
    <dgm:cxn modelId="{D6450B2C-E044-4D49-8FBA-99BAA1A33ADB}" type="presOf" srcId="{E3AEE260-A3E8-4D97-9C27-16411F946E77}" destId="{D11523AD-B757-4BF2-BF26-EB39DF0172DE}" srcOrd="0" destOrd="2" presId="urn:microsoft.com/office/officeart/2005/8/layout/vList5"/>
    <dgm:cxn modelId="{901FF531-6AB5-4680-8E90-DFA0B0AE662D}" srcId="{4582AF01-25C0-4B76-BAA8-0BFB98BE1A32}" destId="{E3AEE260-A3E8-4D97-9C27-16411F946E77}" srcOrd="2" destOrd="0" parTransId="{23A6D320-24F6-4ED5-98A3-C4B811D393B5}" sibTransId="{CE8382A8-23AF-43DD-902D-0AE0E511B6FB}"/>
    <dgm:cxn modelId="{C9C0C938-57F3-41EB-8F1B-7DE64B43375C}" srcId="{FFBB1B31-6D00-404D-9270-D55626D852C1}" destId="{BD8457B4-50D0-42CE-B9FC-B4D77135C13D}" srcOrd="0" destOrd="0" parTransId="{B89BFDAB-D250-4302-AFE0-9E7B6CDEB8FD}" sibTransId="{8CE36F66-8FBC-4C95-BD50-D780B21F7D06}"/>
    <dgm:cxn modelId="{ED6B326C-20B1-456B-86CB-0EAC7729F37A}" srcId="{FFBB1B31-6D00-404D-9270-D55626D852C1}" destId="{280D6B9B-AC84-426D-ACA7-3A01FAA283DE}" srcOrd="3" destOrd="0" parTransId="{2628169A-45D5-4EC2-B655-81AC760BFFA0}" sibTransId="{2A8AD056-EF5F-4609-94D7-8C34F9AB0CA0}"/>
    <dgm:cxn modelId="{98A5E74C-7E50-41D1-BADA-382732BA0B93}" type="presOf" srcId="{CBC47008-C3A0-4E80-BC0C-AFE531118189}" destId="{D11523AD-B757-4BF2-BF26-EB39DF0172DE}" srcOrd="0" destOrd="0" presId="urn:microsoft.com/office/officeart/2005/8/layout/vList5"/>
    <dgm:cxn modelId="{30E4DF54-093B-4496-9CF7-EF828FCC5C52}" srcId="{FFBB1B31-6D00-404D-9270-D55626D852C1}" destId="{4582AF01-25C0-4B76-BAA8-0BFB98BE1A32}" srcOrd="2" destOrd="0" parTransId="{FDB37B51-7D5F-40A0-B9D8-A2839996B775}" sibTransId="{5D9EE9C9-6FBC-4C5C-8994-F6494471CCE2}"/>
    <dgm:cxn modelId="{21F4F174-681F-4E73-A59C-30DCF7F1D549}" srcId="{280D6B9B-AC84-426D-ACA7-3A01FAA283DE}" destId="{01631973-0351-4B8A-97FF-433DB48D788A}" srcOrd="0" destOrd="0" parTransId="{EFE14EF4-E372-428E-A52F-6B34B58E04B4}" sibTransId="{18375460-8758-44AE-B478-567A6E714BFE}"/>
    <dgm:cxn modelId="{A8BAC086-649C-4340-AE7A-6E84FAE140E1}" type="presOf" srcId="{FFBB1B31-6D00-404D-9270-D55626D852C1}" destId="{762CB59B-9416-46A2-B3BB-1E87B8F2C091}" srcOrd="0" destOrd="0" presId="urn:microsoft.com/office/officeart/2005/8/layout/vList5"/>
    <dgm:cxn modelId="{203E0A91-89BC-4D4D-AC38-47A315C79E61}" type="presOf" srcId="{19B797DD-F009-4D27-B38B-D09A038E5887}" destId="{C8CED410-4633-42B6-871D-F489F9B0F8EA}" srcOrd="0" destOrd="0" presId="urn:microsoft.com/office/officeart/2005/8/layout/vList5"/>
    <dgm:cxn modelId="{1722B6B1-7902-40B3-9E50-F8869B937C06}" srcId="{FFBB1B31-6D00-404D-9270-D55626D852C1}" destId="{19B797DD-F009-4D27-B38B-D09A038E5887}" srcOrd="1" destOrd="0" parTransId="{7B133467-39FA-48A4-BCD7-0472923A78B3}" sibTransId="{BB1DBB62-6B09-43EA-A19A-BE4E94A8EFDC}"/>
    <dgm:cxn modelId="{2D8928CD-49A0-453F-BAEF-609318AD6A60}" type="presOf" srcId="{804D6E21-D33B-47FE-9784-4EC9E74FA6D2}" destId="{0F05EC66-7E87-4883-81F5-17AE55FFA96B}" srcOrd="0" destOrd="1" presId="urn:microsoft.com/office/officeart/2005/8/layout/vList5"/>
    <dgm:cxn modelId="{3845DDD2-4BFC-4CDA-A1D7-ACCDD6329BBE}" type="presOf" srcId="{FA273F38-AA4B-4AA7-B43F-1090FB809D52}" destId="{0F05EC66-7E87-4883-81F5-17AE55FFA96B}" srcOrd="0" destOrd="2" presId="urn:microsoft.com/office/officeart/2005/8/layout/vList5"/>
    <dgm:cxn modelId="{605208D5-DAF0-4602-8C1D-673279DA6147}" srcId="{4582AF01-25C0-4B76-BAA8-0BFB98BE1A32}" destId="{CBC47008-C3A0-4E80-BC0C-AFE531118189}" srcOrd="0" destOrd="0" parTransId="{584D20AB-0347-4790-88CD-147225A5CFA5}" sibTransId="{76C5C79B-206A-461E-8CB3-95ADC91EF548}"/>
    <dgm:cxn modelId="{281668D8-81FD-4FC3-823C-664520174C73}" srcId="{280D6B9B-AC84-426D-ACA7-3A01FAA283DE}" destId="{804D6E21-D33B-47FE-9784-4EC9E74FA6D2}" srcOrd="1" destOrd="0" parTransId="{00A65307-492C-4C8E-89F9-42894E4AE445}" sibTransId="{532BB658-44D4-4D46-91E5-A185C57A58EE}"/>
    <dgm:cxn modelId="{64F9CDE0-D1C9-4B4B-9446-4904E1B8CA3C}" type="presOf" srcId="{01631973-0351-4B8A-97FF-433DB48D788A}" destId="{0F05EC66-7E87-4883-81F5-17AE55FFA96B}" srcOrd="0" destOrd="0" presId="urn:microsoft.com/office/officeart/2005/8/layout/vList5"/>
    <dgm:cxn modelId="{4CE375FE-3EA9-472E-86D7-4568D184556F}" type="presOf" srcId="{BD8457B4-50D0-42CE-B9FC-B4D77135C13D}" destId="{69D1279F-EEDC-4E24-87FB-A2086CF06D6A}" srcOrd="0" destOrd="0" presId="urn:microsoft.com/office/officeart/2005/8/layout/vList5"/>
    <dgm:cxn modelId="{A113378E-774A-4D0E-9B64-72CCEC872653}" type="presParOf" srcId="{762CB59B-9416-46A2-B3BB-1E87B8F2C091}" destId="{907E39B3-052F-4B54-A456-6874B95069C0}" srcOrd="0" destOrd="0" presId="urn:microsoft.com/office/officeart/2005/8/layout/vList5"/>
    <dgm:cxn modelId="{F606240F-C960-4725-9ABA-C25D96C8CFC3}" type="presParOf" srcId="{907E39B3-052F-4B54-A456-6874B95069C0}" destId="{69D1279F-EEDC-4E24-87FB-A2086CF06D6A}" srcOrd="0" destOrd="0" presId="urn:microsoft.com/office/officeart/2005/8/layout/vList5"/>
    <dgm:cxn modelId="{6E01EF49-5677-4854-B026-64D9178A06A8}" type="presParOf" srcId="{762CB59B-9416-46A2-B3BB-1E87B8F2C091}" destId="{6C5B581A-57DD-4B50-A600-64BB16157E6B}" srcOrd="1" destOrd="0" presId="urn:microsoft.com/office/officeart/2005/8/layout/vList5"/>
    <dgm:cxn modelId="{108BD600-EB06-4157-A8A6-EFE1F43116C5}" type="presParOf" srcId="{762CB59B-9416-46A2-B3BB-1E87B8F2C091}" destId="{895F510A-4C18-47C3-B0D7-558B16571EF1}" srcOrd="2" destOrd="0" presId="urn:microsoft.com/office/officeart/2005/8/layout/vList5"/>
    <dgm:cxn modelId="{EE465224-A0BB-4E35-A7A7-6A52B5BE11AC}" type="presParOf" srcId="{895F510A-4C18-47C3-B0D7-558B16571EF1}" destId="{C8CED410-4633-42B6-871D-F489F9B0F8EA}" srcOrd="0" destOrd="0" presId="urn:microsoft.com/office/officeart/2005/8/layout/vList5"/>
    <dgm:cxn modelId="{569D82E0-70C6-48C3-832B-BCA0BE50E465}" type="presParOf" srcId="{762CB59B-9416-46A2-B3BB-1E87B8F2C091}" destId="{0E259B94-7F19-4468-B178-CDE0E426FD9D}" srcOrd="3" destOrd="0" presId="urn:microsoft.com/office/officeart/2005/8/layout/vList5"/>
    <dgm:cxn modelId="{C605BA85-DA55-4705-B955-8BC74C37BB21}" type="presParOf" srcId="{762CB59B-9416-46A2-B3BB-1E87B8F2C091}" destId="{B743CD69-100A-490F-8198-7922FB5A3978}" srcOrd="4" destOrd="0" presId="urn:microsoft.com/office/officeart/2005/8/layout/vList5"/>
    <dgm:cxn modelId="{0C3FA7DD-65A0-40E9-864E-725F9EE00940}" type="presParOf" srcId="{B743CD69-100A-490F-8198-7922FB5A3978}" destId="{0426A0B3-EEED-49E1-95DC-FEF0643286EC}" srcOrd="0" destOrd="0" presId="urn:microsoft.com/office/officeart/2005/8/layout/vList5"/>
    <dgm:cxn modelId="{C649E604-331E-42ED-9D1D-DD78849C461D}" type="presParOf" srcId="{B743CD69-100A-490F-8198-7922FB5A3978}" destId="{D11523AD-B757-4BF2-BF26-EB39DF0172DE}" srcOrd="1" destOrd="0" presId="urn:microsoft.com/office/officeart/2005/8/layout/vList5"/>
    <dgm:cxn modelId="{1307190A-8386-4E2D-9A3C-83E3635EF0EA}" type="presParOf" srcId="{762CB59B-9416-46A2-B3BB-1E87B8F2C091}" destId="{4B62A04F-1189-4227-8E40-0A0CE6270511}" srcOrd="5" destOrd="0" presId="urn:microsoft.com/office/officeart/2005/8/layout/vList5"/>
    <dgm:cxn modelId="{21D3F0CC-AAC5-4A09-B17B-E376272E8FA2}" type="presParOf" srcId="{762CB59B-9416-46A2-B3BB-1E87B8F2C091}" destId="{D7020EBE-5271-4C57-B17F-A369063E9D41}" srcOrd="6" destOrd="0" presId="urn:microsoft.com/office/officeart/2005/8/layout/vList5"/>
    <dgm:cxn modelId="{03AA0AAE-0739-4640-982E-261474AC7FE0}" type="presParOf" srcId="{D7020EBE-5271-4C57-B17F-A369063E9D41}" destId="{7DBF59B2-0F93-454C-8977-4728D150FC2D}" srcOrd="0" destOrd="0" presId="urn:microsoft.com/office/officeart/2005/8/layout/vList5"/>
    <dgm:cxn modelId="{6756EEE5-A0A7-4823-9F1E-4305BFB0D7F4}" type="presParOf" srcId="{D7020EBE-5271-4C57-B17F-A369063E9D41}" destId="{0F05EC66-7E87-4883-81F5-17AE55FFA96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03F7B-9573-4F6F-A182-921C737D916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de-DE"/>
        </a:p>
      </dgm:t>
    </dgm:pt>
    <dgm:pt modelId="{B7714400-D31D-41F0-B112-D45208BF0766}">
      <dgm:prSet phldrT="[Text]" phldr="0" custT="1"/>
      <dgm:spPr/>
      <dgm:t>
        <a:bodyPr/>
        <a:lstStyle/>
        <a:p>
          <a:r>
            <a:rPr lang="de-AT" sz="1400" dirty="0"/>
            <a:t>Produzenten</a:t>
          </a:r>
          <a:endParaRPr lang="de-DE" sz="1100" dirty="0"/>
        </a:p>
      </dgm:t>
    </dgm:pt>
    <dgm:pt modelId="{39A106E5-05A1-4D49-9B74-E27C523284CA}" type="parTrans" cxnId="{2C2F7157-6DEC-4974-A9F1-037563C792C4}">
      <dgm:prSet/>
      <dgm:spPr/>
      <dgm:t>
        <a:bodyPr/>
        <a:lstStyle/>
        <a:p>
          <a:endParaRPr lang="de-DE"/>
        </a:p>
      </dgm:t>
    </dgm:pt>
    <dgm:pt modelId="{2122D6FD-886C-4D9F-8994-F0C88ED304A1}" type="sibTrans" cxnId="{2C2F7157-6DEC-4974-A9F1-037563C792C4}">
      <dgm:prSet/>
      <dgm:spPr/>
      <dgm:t>
        <a:bodyPr/>
        <a:lstStyle/>
        <a:p>
          <a:endParaRPr lang="de-DE"/>
        </a:p>
      </dgm:t>
    </dgm:pt>
    <dgm:pt modelId="{20E1E53B-2A87-4E02-A7AB-5BABD414A16E}">
      <dgm:prSet phldrT="[Text]" phldr="0" custT="1"/>
      <dgm:spPr/>
      <dgm:t>
        <a:bodyPr/>
        <a:lstStyle/>
        <a:p>
          <a:r>
            <a:rPr lang="de-AT" sz="1400" dirty="0"/>
            <a:t>Destruenten</a:t>
          </a:r>
          <a:endParaRPr lang="de-DE" sz="1100" dirty="0"/>
        </a:p>
      </dgm:t>
    </dgm:pt>
    <dgm:pt modelId="{000D6A8B-D64F-451C-BF3E-AB42A041C31F}" type="parTrans" cxnId="{63972DA4-629B-4C04-8977-BFC9783B40CA}">
      <dgm:prSet/>
      <dgm:spPr/>
      <dgm:t>
        <a:bodyPr/>
        <a:lstStyle/>
        <a:p>
          <a:endParaRPr lang="de-DE"/>
        </a:p>
      </dgm:t>
    </dgm:pt>
    <dgm:pt modelId="{B86EE2CA-D3B5-40A9-8CCF-F0422D2BA622}" type="sibTrans" cxnId="{63972DA4-629B-4C04-8977-BFC9783B40CA}">
      <dgm:prSet/>
      <dgm:spPr/>
      <dgm:t>
        <a:bodyPr/>
        <a:lstStyle/>
        <a:p>
          <a:endParaRPr lang="de-DE"/>
        </a:p>
      </dgm:t>
    </dgm:pt>
    <dgm:pt modelId="{9084F8C3-25C5-4706-B94E-1EB751DFC205}">
      <dgm:prSet phldrT="[Text]" phldr="0" custT="1"/>
      <dgm:spPr/>
      <dgm:t>
        <a:bodyPr/>
        <a:lstStyle/>
        <a:p>
          <a:r>
            <a:rPr lang="de-AT" sz="1400" dirty="0"/>
            <a:t>Fleischfressende Konsumenten</a:t>
          </a:r>
          <a:endParaRPr lang="de-DE" sz="1400" dirty="0"/>
        </a:p>
      </dgm:t>
    </dgm:pt>
    <dgm:pt modelId="{736AB2AF-ABA7-41A7-AD0B-045E7A9A966D}" type="parTrans" cxnId="{E1752B5B-D9A7-422D-96AF-F1F1266B0772}">
      <dgm:prSet/>
      <dgm:spPr/>
      <dgm:t>
        <a:bodyPr/>
        <a:lstStyle/>
        <a:p>
          <a:endParaRPr lang="de-DE"/>
        </a:p>
      </dgm:t>
    </dgm:pt>
    <dgm:pt modelId="{B3E2C0D6-9F89-419C-A4B1-056C194D5295}" type="sibTrans" cxnId="{E1752B5B-D9A7-422D-96AF-F1F1266B0772}">
      <dgm:prSet/>
      <dgm:spPr/>
      <dgm:t>
        <a:bodyPr/>
        <a:lstStyle/>
        <a:p>
          <a:endParaRPr lang="de-DE"/>
        </a:p>
      </dgm:t>
    </dgm:pt>
    <dgm:pt modelId="{AE8722F9-3149-4AC9-9417-0D23D7996F8E}">
      <dgm:prSet phldrT="[Text]" phldr="0" custT="1"/>
      <dgm:spPr/>
      <dgm:t>
        <a:bodyPr/>
        <a:lstStyle/>
        <a:p>
          <a:r>
            <a:rPr lang="de-AT" sz="1400" dirty="0"/>
            <a:t>Primärkonsu-menten</a:t>
          </a:r>
          <a:endParaRPr lang="de-DE" sz="1100" dirty="0"/>
        </a:p>
      </dgm:t>
    </dgm:pt>
    <dgm:pt modelId="{ACCFF0FF-9D91-4B27-AFB4-E4840EB5631D}" type="parTrans" cxnId="{3B8B2A38-5610-42BE-A3BA-C52FC0BDA449}">
      <dgm:prSet/>
      <dgm:spPr/>
      <dgm:t>
        <a:bodyPr/>
        <a:lstStyle/>
        <a:p>
          <a:endParaRPr lang="de-DE"/>
        </a:p>
      </dgm:t>
    </dgm:pt>
    <dgm:pt modelId="{3F8CA9EF-12ED-4C87-BD27-2E59FFFF06AB}" type="sibTrans" cxnId="{3B8B2A38-5610-42BE-A3BA-C52FC0BDA449}">
      <dgm:prSet/>
      <dgm:spPr/>
      <dgm:t>
        <a:bodyPr/>
        <a:lstStyle/>
        <a:p>
          <a:endParaRPr lang="de-DE"/>
        </a:p>
      </dgm:t>
    </dgm:pt>
    <dgm:pt modelId="{719625A2-999D-49CD-AFF4-329C76950B30}" type="pres">
      <dgm:prSet presAssocID="{CBF03F7B-9573-4F6F-A182-921C737D916B}" presName="cycle" presStyleCnt="0">
        <dgm:presLayoutVars>
          <dgm:dir/>
          <dgm:resizeHandles val="exact"/>
        </dgm:presLayoutVars>
      </dgm:prSet>
      <dgm:spPr/>
    </dgm:pt>
    <dgm:pt modelId="{BD9B23F6-8A28-405E-BED8-EF7D2696A847}" type="pres">
      <dgm:prSet presAssocID="{B7714400-D31D-41F0-B112-D45208BF0766}" presName="dummy" presStyleCnt="0"/>
      <dgm:spPr/>
    </dgm:pt>
    <dgm:pt modelId="{06D5EE9D-4731-4EF0-BB44-4C66819C73C9}" type="pres">
      <dgm:prSet presAssocID="{B7714400-D31D-41F0-B112-D45208BF0766}" presName="node" presStyleLbl="revTx" presStyleIdx="0" presStyleCnt="4">
        <dgm:presLayoutVars>
          <dgm:bulletEnabled val="1"/>
        </dgm:presLayoutVars>
      </dgm:prSet>
      <dgm:spPr/>
    </dgm:pt>
    <dgm:pt modelId="{9395C328-07E9-4C92-A2E5-97FBDF855A84}" type="pres">
      <dgm:prSet presAssocID="{2122D6FD-886C-4D9F-8994-F0C88ED304A1}" presName="sibTrans" presStyleLbl="node1" presStyleIdx="0" presStyleCnt="4"/>
      <dgm:spPr/>
    </dgm:pt>
    <dgm:pt modelId="{726A2A21-CC7B-400F-94A5-A37DD2D2B89C}" type="pres">
      <dgm:prSet presAssocID="{AE8722F9-3149-4AC9-9417-0D23D7996F8E}" presName="dummy" presStyleCnt="0"/>
      <dgm:spPr/>
    </dgm:pt>
    <dgm:pt modelId="{928F4BC1-3869-40D3-894A-0D09BBC5A9E2}" type="pres">
      <dgm:prSet presAssocID="{AE8722F9-3149-4AC9-9417-0D23D7996F8E}" presName="node" presStyleLbl="revTx" presStyleIdx="1" presStyleCnt="4">
        <dgm:presLayoutVars>
          <dgm:bulletEnabled val="1"/>
        </dgm:presLayoutVars>
      </dgm:prSet>
      <dgm:spPr/>
    </dgm:pt>
    <dgm:pt modelId="{24581FE5-1C27-4513-A8F4-081CC95E6F91}" type="pres">
      <dgm:prSet presAssocID="{3F8CA9EF-12ED-4C87-BD27-2E59FFFF06AB}" presName="sibTrans" presStyleLbl="node1" presStyleIdx="1" presStyleCnt="4"/>
      <dgm:spPr/>
    </dgm:pt>
    <dgm:pt modelId="{629AA0F2-851F-4B87-A209-EC21C760F49A}" type="pres">
      <dgm:prSet presAssocID="{9084F8C3-25C5-4706-B94E-1EB751DFC205}" presName="dummy" presStyleCnt="0"/>
      <dgm:spPr/>
    </dgm:pt>
    <dgm:pt modelId="{62B2B034-EBB3-4D15-AD61-1F8C3B803F63}" type="pres">
      <dgm:prSet presAssocID="{9084F8C3-25C5-4706-B94E-1EB751DFC205}" presName="node" presStyleLbl="revTx" presStyleIdx="2" presStyleCnt="4">
        <dgm:presLayoutVars>
          <dgm:bulletEnabled val="1"/>
        </dgm:presLayoutVars>
      </dgm:prSet>
      <dgm:spPr/>
    </dgm:pt>
    <dgm:pt modelId="{B69BC54A-24B8-4A7B-8B83-B8061D0FA85D}" type="pres">
      <dgm:prSet presAssocID="{B3E2C0D6-9F89-419C-A4B1-056C194D5295}" presName="sibTrans" presStyleLbl="node1" presStyleIdx="2" presStyleCnt="4"/>
      <dgm:spPr/>
    </dgm:pt>
    <dgm:pt modelId="{EE247219-A516-48A3-9457-5D445D820066}" type="pres">
      <dgm:prSet presAssocID="{20E1E53B-2A87-4E02-A7AB-5BABD414A16E}" presName="dummy" presStyleCnt="0"/>
      <dgm:spPr/>
    </dgm:pt>
    <dgm:pt modelId="{405046AC-D2F7-40C1-91CD-4F7E8CC41D2A}" type="pres">
      <dgm:prSet presAssocID="{20E1E53B-2A87-4E02-A7AB-5BABD414A16E}" presName="node" presStyleLbl="revTx" presStyleIdx="3" presStyleCnt="4">
        <dgm:presLayoutVars>
          <dgm:bulletEnabled val="1"/>
        </dgm:presLayoutVars>
      </dgm:prSet>
      <dgm:spPr/>
    </dgm:pt>
    <dgm:pt modelId="{67161A10-29E0-4F7B-A9DA-66F208B4C374}" type="pres">
      <dgm:prSet presAssocID="{B86EE2CA-D3B5-40A9-8CCF-F0422D2BA622}" presName="sibTrans" presStyleLbl="node1" presStyleIdx="3" presStyleCnt="4" custAng="0"/>
      <dgm:spPr/>
    </dgm:pt>
  </dgm:ptLst>
  <dgm:cxnLst>
    <dgm:cxn modelId="{3B8B2A38-5610-42BE-A3BA-C52FC0BDA449}" srcId="{CBF03F7B-9573-4F6F-A182-921C737D916B}" destId="{AE8722F9-3149-4AC9-9417-0D23D7996F8E}" srcOrd="1" destOrd="0" parTransId="{ACCFF0FF-9D91-4B27-AFB4-E4840EB5631D}" sibTransId="{3F8CA9EF-12ED-4C87-BD27-2E59FFFF06AB}"/>
    <dgm:cxn modelId="{BFBCAF3D-6EE1-4BD4-BC9C-CCB1A07B2BA4}" type="presOf" srcId="{3F8CA9EF-12ED-4C87-BD27-2E59FFFF06AB}" destId="{24581FE5-1C27-4513-A8F4-081CC95E6F91}" srcOrd="0" destOrd="0" presId="urn:microsoft.com/office/officeart/2005/8/layout/cycle1"/>
    <dgm:cxn modelId="{E1752B5B-D9A7-422D-96AF-F1F1266B0772}" srcId="{CBF03F7B-9573-4F6F-A182-921C737D916B}" destId="{9084F8C3-25C5-4706-B94E-1EB751DFC205}" srcOrd="2" destOrd="0" parTransId="{736AB2AF-ABA7-41A7-AD0B-045E7A9A966D}" sibTransId="{B3E2C0D6-9F89-419C-A4B1-056C194D5295}"/>
    <dgm:cxn modelId="{ADCDE273-C2E6-4D83-85E8-D84F238BFCBC}" type="presOf" srcId="{B7714400-D31D-41F0-B112-D45208BF0766}" destId="{06D5EE9D-4731-4EF0-BB44-4C66819C73C9}" srcOrd="0" destOrd="0" presId="urn:microsoft.com/office/officeart/2005/8/layout/cycle1"/>
    <dgm:cxn modelId="{2C2F7157-6DEC-4974-A9F1-037563C792C4}" srcId="{CBF03F7B-9573-4F6F-A182-921C737D916B}" destId="{B7714400-D31D-41F0-B112-D45208BF0766}" srcOrd="0" destOrd="0" parTransId="{39A106E5-05A1-4D49-9B74-E27C523284CA}" sibTransId="{2122D6FD-886C-4D9F-8994-F0C88ED304A1}"/>
    <dgm:cxn modelId="{7F5C097C-AEB5-438E-AB2F-290E6FF6B6D5}" type="presOf" srcId="{9084F8C3-25C5-4706-B94E-1EB751DFC205}" destId="{62B2B034-EBB3-4D15-AD61-1F8C3B803F63}" srcOrd="0" destOrd="0" presId="urn:microsoft.com/office/officeart/2005/8/layout/cycle1"/>
    <dgm:cxn modelId="{63972DA4-629B-4C04-8977-BFC9783B40CA}" srcId="{CBF03F7B-9573-4F6F-A182-921C737D916B}" destId="{20E1E53B-2A87-4E02-A7AB-5BABD414A16E}" srcOrd="3" destOrd="0" parTransId="{000D6A8B-D64F-451C-BF3E-AB42A041C31F}" sibTransId="{B86EE2CA-D3B5-40A9-8CCF-F0422D2BA622}"/>
    <dgm:cxn modelId="{8E3F1EAD-F6F0-4794-9B2F-7F54234D1DDF}" type="presOf" srcId="{CBF03F7B-9573-4F6F-A182-921C737D916B}" destId="{719625A2-999D-49CD-AFF4-329C76950B30}" srcOrd="0" destOrd="0" presId="urn:microsoft.com/office/officeart/2005/8/layout/cycle1"/>
    <dgm:cxn modelId="{C680D9B6-D530-4FF5-8137-D42FDD4EE359}" type="presOf" srcId="{AE8722F9-3149-4AC9-9417-0D23D7996F8E}" destId="{928F4BC1-3869-40D3-894A-0D09BBC5A9E2}" srcOrd="0" destOrd="0" presId="urn:microsoft.com/office/officeart/2005/8/layout/cycle1"/>
    <dgm:cxn modelId="{6A9907C0-ED6C-4E67-913F-D0EF567E1BA1}" type="presOf" srcId="{B3E2C0D6-9F89-419C-A4B1-056C194D5295}" destId="{B69BC54A-24B8-4A7B-8B83-B8061D0FA85D}" srcOrd="0" destOrd="0" presId="urn:microsoft.com/office/officeart/2005/8/layout/cycle1"/>
    <dgm:cxn modelId="{B580BEC4-EE0D-4F86-8AAA-3D38460F7B44}" type="presOf" srcId="{B86EE2CA-D3B5-40A9-8CCF-F0422D2BA622}" destId="{67161A10-29E0-4F7B-A9DA-66F208B4C374}" srcOrd="0" destOrd="0" presId="urn:microsoft.com/office/officeart/2005/8/layout/cycle1"/>
    <dgm:cxn modelId="{35120AD0-43BA-4391-9ED3-20569CAFF0BC}" type="presOf" srcId="{20E1E53B-2A87-4E02-A7AB-5BABD414A16E}" destId="{405046AC-D2F7-40C1-91CD-4F7E8CC41D2A}" srcOrd="0" destOrd="0" presId="urn:microsoft.com/office/officeart/2005/8/layout/cycle1"/>
    <dgm:cxn modelId="{D08B0FEE-E268-474F-87EF-D6B2540882E6}" type="presOf" srcId="{2122D6FD-886C-4D9F-8994-F0C88ED304A1}" destId="{9395C328-07E9-4C92-A2E5-97FBDF855A84}" srcOrd="0" destOrd="0" presId="urn:microsoft.com/office/officeart/2005/8/layout/cycle1"/>
    <dgm:cxn modelId="{673973B1-AD10-4B13-8B39-9D64CD7C364D}" type="presParOf" srcId="{719625A2-999D-49CD-AFF4-329C76950B30}" destId="{BD9B23F6-8A28-405E-BED8-EF7D2696A847}" srcOrd="0" destOrd="0" presId="urn:microsoft.com/office/officeart/2005/8/layout/cycle1"/>
    <dgm:cxn modelId="{C0E300D5-C124-435F-B2B1-F67DC1C5444F}" type="presParOf" srcId="{719625A2-999D-49CD-AFF4-329C76950B30}" destId="{06D5EE9D-4731-4EF0-BB44-4C66819C73C9}" srcOrd="1" destOrd="0" presId="urn:microsoft.com/office/officeart/2005/8/layout/cycle1"/>
    <dgm:cxn modelId="{A8249868-3FAB-4873-9935-DA0B058A1026}" type="presParOf" srcId="{719625A2-999D-49CD-AFF4-329C76950B30}" destId="{9395C328-07E9-4C92-A2E5-97FBDF855A84}" srcOrd="2" destOrd="0" presId="urn:microsoft.com/office/officeart/2005/8/layout/cycle1"/>
    <dgm:cxn modelId="{1E3BE0DA-A845-4143-AF1F-1DF8369B12B5}" type="presParOf" srcId="{719625A2-999D-49CD-AFF4-329C76950B30}" destId="{726A2A21-CC7B-400F-94A5-A37DD2D2B89C}" srcOrd="3" destOrd="0" presId="urn:microsoft.com/office/officeart/2005/8/layout/cycle1"/>
    <dgm:cxn modelId="{BA061E29-C0BD-4085-9854-EF404DCF28F1}" type="presParOf" srcId="{719625A2-999D-49CD-AFF4-329C76950B30}" destId="{928F4BC1-3869-40D3-894A-0D09BBC5A9E2}" srcOrd="4" destOrd="0" presId="urn:microsoft.com/office/officeart/2005/8/layout/cycle1"/>
    <dgm:cxn modelId="{FAE7F64D-C9DD-4358-80BC-299F9D9DE230}" type="presParOf" srcId="{719625A2-999D-49CD-AFF4-329C76950B30}" destId="{24581FE5-1C27-4513-A8F4-081CC95E6F91}" srcOrd="5" destOrd="0" presId="urn:microsoft.com/office/officeart/2005/8/layout/cycle1"/>
    <dgm:cxn modelId="{4947A4D3-57DF-4971-B7B9-66235F9DBCF1}" type="presParOf" srcId="{719625A2-999D-49CD-AFF4-329C76950B30}" destId="{629AA0F2-851F-4B87-A209-EC21C760F49A}" srcOrd="6" destOrd="0" presId="urn:microsoft.com/office/officeart/2005/8/layout/cycle1"/>
    <dgm:cxn modelId="{71F0C03B-1058-4ADB-9BF7-3EDBD01C301C}" type="presParOf" srcId="{719625A2-999D-49CD-AFF4-329C76950B30}" destId="{62B2B034-EBB3-4D15-AD61-1F8C3B803F63}" srcOrd="7" destOrd="0" presId="urn:microsoft.com/office/officeart/2005/8/layout/cycle1"/>
    <dgm:cxn modelId="{B597CFCC-8B74-4071-B1BA-139DF35F78F4}" type="presParOf" srcId="{719625A2-999D-49CD-AFF4-329C76950B30}" destId="{B69BC54A-24B8-4A7B-8B83-B8061D0FA85D}" srcOrd="8" destOrd="0" presId="urn:microsoft.com/office/officeart/2005/8/layout/cycle1"/>
    <dgm:cxn modelId="{8D92E994-5F22-4684-A258-B46491063B4B}" type="presParOf" srcId="{719625A2-999D-49CD-AFF4-329C76950B30}" destId="{EE247219-A516-48A3-9457-5D445D820066}" srcOrd="9" destOrd="0" presId="urn:microsoft.com/office/officeart/2005/8/layout/cycle1"/>
    <dgm:cxn modelId="{76255523-C43F-4DE9-9E30-DF230CAD9F55}" type="presParOf" srcId="{719625A2-999D-49CD-AFF4-329C76950B30}" destId="{405046AC-D2F7-40C1-91CD-4F7E8CC41D2A}" srcOrd="10" destOrd="0" presId="urn:microsoft.com/office/officeart/2005/8/layout/cycle1"/>
    <dgm:cxn modelId="{582B3B3A-35CC-41FA-9689-AC597821F37C}" type="presParOf" srcId="{719625A2-999D-49CD-AFF4-329C76950B30}" destId="{67161A10-29E0-4F7B-A9DA-66F208B4C374}"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ECC817-55FD-4FD3-B55B-1342555FCF9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842C7609-C459-4906-9697-15ADAB2ADB9E}">
      <dgm:prSet phldrT="[Text]"/>
      <dgm:spPr>
        <a:solidFill>
          <a:srgbClr val="60A500"/>
        </a:solidFill>
      </dgm:spPr>
      <dgm:t>
        <a:bodyPr/>
        <a:lstStyle/>
        <a:p>
          <a:pPr>
            <a:buFont typeface="Arial" panose="020B0604020202020204" pitchFamily="34" charset="0"/>
            <a:buChar char="•"/>
          </a:pPr>
          <a:r>
            <a:rPr lang="de-DE" dirty="0"/>
            <a:t>Weltweit weisen 30–40% aller stehenden Gewässer eine unnatürlich hohe </a:t>
          </a:r>
          <a:r>
            <a:rPr lang="de-DE" dirty="0" err="1"/>
            <a:t>Trophie</a:t>
          </a:r>
          <a:r>
            <a:rPr lang="de-DE" dirty="0"/>
            <a:t> auf</a:t>
          </a:r>
        </a:p>
      </dgm:t>
    </dgm:pt>
    <dgm:pt modelId="{097EFC76-F2D9-404E-9B63-0EA9B243C23B}" type="parTrans" cxnId="{27CE27B0-23CC-4290-8703-ECFFCFF74163}">
      <dgm:prSet/>
      <dgm:spPr/>
      <dgm:t>
        <a:bodyPr/>
        <a:lstStyle/>
        <a:p>
          <a:endParaRPr lang="de-DE"/>
        </a:p>
      </dgm:t>
    </dgm:pt>
    <dgm:pt modelId="{ADE06CBD-41F2-465A-8899-520423812FB4}" type="sibTrans" cxnId="{27CE27B0-23CC-4290-8703-ECFFCFF74163}">
      <dgm:prSet/>
      <dgm:spPr/>
      <dgm:t>
        <a:bodyPr/>
        <a:lstStyle/>
        <a:p>
          <a:endParaRPr lang="de-DE"/>
        </a:p>
      </dgm:t>
    </dgm:pt>
    <dgm:pt modelId="{96E72F7B-6165-4507-843D-BD589CD2DC26}">
      <dgm:prSet phldrT="[Text]"/>
      <dgm:spPr>
        <a:solidFill>
          <a:schemeClr val="bg2">
            <a:lumMod val="50000"/>
          </a:schemeClr>
        </a:solidFill>
      </dgm:spPr>
      <dgm:t>
        <a:bodyPr/>
        <a:lstStyle/>
        <a:p>
          <a:pPr>
            <a:buFont typeface="Arial" panose="020B0604020202020204" pitchFamily="34" charset="0"/>
            <a:buChar char="•"/>
          </a:pPr>
          <a:r>
            <a:rPr lang="de-DE" dirty="0"/>
            <a:t>Zunehmende Versauerung von Gewässern durch schwefel- und stickstoffhaltige Emissionen</a:t>
          </a:r>
        </a:p>
      </dgm:t>
    </dgm:pt>
    <dgm:pt modelId="{A9F502BC-4DCA-492A-B090-82AE2BDC0A83}" type="parTrans" cxnId="{FCAF2B10-E2D0-4293-8ED1-48FAEC6961B7}">
      <dgm:prSet/>
      <dgm:spPr/>
      <dgm:t>
        <a:bodyPr/>
        <a:lstStyle/>
        <a:p>
          <a:endParaRPr lang="de-DE"/>
        </a:p>
      </dgm:t>
    </dgm:pt>
    <dgm:pt modelId="{70CF7A5F-5A27-4A97-93D0-CCA9BAC32C34}" type="sibTrans" cxnId="{FCAF2B10-E2D0-4293-8ED1-48FAEC6961B7}">
      <dgm:prSet/>
      <dgm:spPr/>
      <dgm:t>
        <a:bodyPr/>
        <a:lstStyle/>
        <a:p>
          <a:endParaRPr lang="de-DE"/>
        </a:p>
      </dgm:t>
    </dgm:pt>
    <dgm:pt modelId="{6DAAAE23-3E11-4F97-ADC3-872F0E983C60}">
      <dgm:prSet phldrT="[Text]"/>
      <dgm:spPr>
        <a:solidFill>
          <a:schemeClr val="accent4">
            <a:lumMod val="75000"/>
          </a:schemeClr>
        </a:solidFill>
      </dgm:spPr>
      <dgm:t>
        <a:bodyPr/>
        <a:lstStyle/>
        <a:p>
          <a:pPr>
            <a:buFont typeface="Arial" panose="020B0604020202020204" pitchFamily="34" charset="0"/>
            <a:buChar char="•"/>
          </a:pPr>
          <a:r>
            <a:rPr lang="de-DE" dirty="0"/>
            <a:t>Steigende toxische Belastungen durch Tierhaltung, industrielle Abfälle und Arzneimittel</a:t>
          </a:r>
        </a:p>
      </dgm:t>
    </dgm:pt>
    <dgm:pt modelId="{84E60FA2-DB05-470D-941E-049FFF738414}" type="parTrans" cxnId="{2C377AA1-1EA3-4CD9-AC37-38E30B0408A7}">
      <dgm:prSet/>
      <dgm:spPr/>
      <dgm:t>
        <a:bodyPr/>
        <a:lstStyle/>
        <a:p>
          <a:endParaRPr lang="de-DE"/>
        </a:p>
      </dgm:t>
    </dgm:pt>
    <dgm:pt modelId="{8B6B881E-2717-4ADB-A84A-448AB9481BEC}" type="sibTrans" cxnId="{2C377AA1-1EA3-4CD9-AC37-38E30B0408A7}">
      <dgm:prSet/>
      <dgm:spPr/>
      <dgm:t>
        <a:bodyPr/>
        <a:lstStyle/>
        <a:p>
          <a:endParaRPr lang="de-DE"/>
        </a:p>
      </dgm:t>
    </dgm:pt>
    <dgm:pt modelId="{39A5009E-3D1E-40E4-B388-D184C8CF876D}" type="pres">
      <dgm:prSet presAssocID="{A5ECC817-55FD-4FD3-B55B-1342555FCF9E}" presName="linear" presStyleCnt="0">
        <dgm:presLayoutVars>
          <dgm:dir/>
          <dgm:resizeHandles val="exact"/>
        </dgm:presLayoutVars>
      </dgm:prSet>
      <dgm:spPr/>
    </dgm:pt>
    <dgm:pt modelId="{0F33F63C-C5DA-4814-A0AD-DF5B77304F44}" type="pres">
      <dgm:prSet presAssocID="{842C7609-C459-4906-9697-15ADAB2ADB9E}" presName="comp" presStyleCnt="0"/>
      <dgm:spPr/>
    </dgm:pt>
    <dgm:pt modelId="{22285408-CF38-435A-83C8-AB123DD74B18}" type="pres">
      <dgm:prSet presAssocID="{842C7609-C459-4906-9697-15ADAB2ADB9E}" presName="box" presStyleLbl="node1" presStyleIdx="0" presStyleCnt="3"/>
      <dgm:spPr/>
    </dgm:pt>
    <dgm:pt modelId="{6408B697-7F9A-404A-B4EE-5AA7400C0D6F}" type="pres">
      <dgm:prSet presAssocID="{842C7609-C459-4906-9697-15ADAB2ADB9E}" presName="img" presStyleLbl="fgImgPlace1" presStyleIdx="0" presStyleCnt="3"/>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24428" r="24428"/>
          </a:stretch>
        </a:blipFill>
      </dgm:spPr>
      <dgm:extLst>
        <a:ext uri="{E40237B7-FDA0-4F09-8148-C483321AD2D9}">
          <dgm14:cNvPr xmlns:dgm14="http://schemas.microsoft.com/office/drawing/2010/diagram" id="0" name="" descr="Seetang Silhouette"/>
        </a:ext>
      </dgm:extLst>
    </dgm:pt>
    <dgm:pt modelId="{22C7DC09-5FEA-4EB4-BA86-AFF01BD64E67}" type="pres">
      <dgm:prSet presAssocID="{842C7609-C459-4906-9697-15ADAB2ADB9E}" presName="text" presStyleLbl="node1" presStyleIdx="0" presStyleCnt="3">
        <dgm:presLayoutVars>
          <dgm:bulletEnabled val="1"/>
        </dgm:presLayoutVars>
      </dgm:prSet>
      <dgm:spPr/>
    </dgm:pt>
    <dgm:pt modelId="{AF71A214-5B83-4500-9E13-740C7EA739C6}" type="pres">
      <dgm:prSet presAssocID="{ADE06CBD-41F2-465A-8899-520423812FB4}" presName="spacer" presStyleCnt="0"/>
      <dgm:spPr/>
    </dgm:pt>
    <dgm:pt modelId="{6F444D31-F0B0-452C-AB34-391CC6C5C500}" type="pres">
      <dgm:prSet presAssocID="{96E72F7B-6165-4507-843D-BD589CD2DC26}" presName="comp" presStyleCnt="0"/>
      <dgm:spPr/>
    </dgm:pt>
    <dgm:pt modelId="{086B72A8-8DEB-4528-AF65-2673C37084FE}" type="pres">
      <dgm:prSet presAssocID="{96E72F7B-6165-4507-843D-BD589CD2DC26}" presName="box" presStyleLbl="node1" presStyleIdx="1" presStyleCnt="3"/>
      <dgm:spPr/>
    </dgm:pt>
    <dgm:pt modelId="{3E9E0B25-D8B4-4060-A8D5-7C464B5AC4A8}" type="pres">
      <dgm:prSet presAssocID="{96E72F7B-6165-4507-843D-BD589CD2DC26}" presName="img" presStyleLbl="fgImgPlace1" presStyleIdx="1" presStyleCnt="3"/>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l="24428" r="24428"/>
          </a:stretch>
        </a:blipFill>
      </dgm:spPr>
      <dgm:extLst>
        <a:ext uri="{E40237B7-FDA0-4F09-8148-C483321AD2D9}">
          <dgm14:cNvPr xmlns:dgm14="http://schemas.microsoft.com/office/drawing/2010/diagram" id="0" name="" descr="Becherglas Silhouette"/>
        </a:ext>
      </dgm:extLst>
    </dgm:pt>
    <dgm:pt modelId="{F87BB7AB-58E5-48F9-8951-2D1FA052F264}" type="pres">
      <dgm:prSet presAssocID="{96E72F7B-6165-4507-843D-BD589CD2DC26}" presName="text" presStyleLbl="node1" presStyleIdx="1" presStyleCnt="3">
        <dgm:presLayoutVars>
          <dgm:bulletEnabled val="1"/>
        </dgm:presLayoutVars>
      </dgm:prSet>
      <dgm:spPr/>
    </dgm:pt>
    <dgm:pt modelId="{D379CCA1-0252-4A45-997D-C28F1C92A3E2}" type="pres">
      <dgm:prSet presAssocID="{70CF7A5F-5A27-4A97-93D0-CCA9BAC32C34}" presName="spacer" presStyleCnt="0"/>
      <dgm:spPr/>
    </dgm:pt>
    <dgm:pt modelId="{C18054DC-7E75-49BF-91FC-647EB0EC1B6D}" type="pres">
      <dgm:prSet presAssocID="{6DAAAE23-3E11-4F97-ADC3-872F0E983C60}" presName="comp" presStyleCnt="0"/>
      <dgm:spPr/>
    </dgm:pt>
    <dgm:pt modelId="{F36D8CEF-B3B3-4428-A678-9CA3EA2CD2CF}" type="pres">
      <dgm:prSet presAssocID="{6DAAAE23-3E11-4F97-ADC3-872F0E983C60}" presName="box" presStyleLbl="node1" presStyleIdx="2" presStyleCnt="3"/>
      <dgm:spPr/>
    </dgm:pt>
    <dgm:pt modelId="{FB36B294-F173-4C5A-8A1C-5B1263C63C90}" type="pres">
      <dgm:prSet presAssocID="{6DAAAE23-3E11-4F97-ADC3-872F0E983C60}" presName="img" presStyleLbl="fgImgPlace1" presStyleIdx="2" presStyleCnt="3"/>
      <dgm:spPr>
        <a:blipFill dpi="0" rotWithShape="1">
          <a:blip xmlns:r="http://schemas.openxmlformats.org/officeDocument/2006/relationships">
            <a:extLst>
              <a:ext uri="{96DAC541-7B7A-43D3-8B79-37D633B846F1}">
                <asvg:svgBlip xmlns:asvg="http://schemas.microsoft.com/office/drawing/2016/SVG/main" r:embed="rId3"/>
              </a:ext>
            </a:extLst>
          </a:blip>
          <a:srcRect/>
          <a:stretch>
            <a:fillRect l="24428" r="24428"/>
          </a:stretch>
        </a:blipFill>
      </dgm:spPr>
      <dgm:extLst>
        <a:ext uri="{E40237B7-FDA0-4F09-8148-C483321AD2D9}">
          <dgm14:cNvPr xmlns:dgm14="http://schemas.microsoft.com/office/drawing/2010/diagram" id="0" name="" descr="Nadel Silhouette"/>
        </a:ext>
      </dgm:extLst>
    </dgm:pt>
    <dgm:pt modelId="{3C21E9B3-9D0B-4727-9ADC-136AC1E30D73}" type="pres">
      <dgm:prSet presAssocID="{6DAAAE23-3E11-4F97-ADC3-872F0E983C60}" presName="text" presStyleLbl="node1" presStyleIdx="2" presStyleCnt="3">
        <dgm:presLayoutVars>
          <dgm:bulletEnabled val="1"/>
        </dgm:presLayoutVars>
      </dgm:prSet>
      <dgm:spPr/>
    </dgm:pt>
  </dgm:ptLst>
  <dgm:cxnLst>
    <dgm:cxn modelId="{FCAF2B10-E2D0-4293-8ED1-48FAEC6961B7}" srcId="{A5ECC817-55FD-4FD3-B55B-1342555FCF9E}" destId="{96E72F7B-6165-4507-843D-BD589CD2DC26}" srcOrd="1" destOrd="0" parTransId="{A9F502BC-4DCA-492A-B090-82AE2BDC0A83}" sibTransId="{70CF7A5F-5A27-4A97-93D0-CCA9BAC32C34}"/>
    <dgm:cxn modelId="{85356F2D-7A59-4883-A7B2-3497D10F7A0A}" type="presOf" srcId="{842C7609-C459-4906-9697-15ADAB2ADB9E}" destId="{22C7DC09-5FEA-4EB4-BA86-AFF01BD64E67}" srcOrd="1" destOrd="0" presId="urn:microsoft.com/office/officeart/2005/8/layout/vList4"/>
    <dgm:cxn modelId="{D7AEEB32-ECBA-4021-AFC0-4ABC6C376380}" type="presOf" srcId="{96E72F7B-6165-4507-843D-BD589CD2DC26}" destId="{086B72A8-8DEB-4528-AF65-2673C37084FE}" srcOrd="0" destOrd="0" presId="urn:microsoft.com/office/officeart/2005/8/layout/vList4"/>
    <dgm:cxn modelId="{9BC61E84-F5E0-466B-AC49-DD3D0DA11BCF}" type="presOf" srcId="{842C7609-C459-4906-9697-15ADAB2ADB9E}" destId="{22285408-CF38-435A-83C8-AB123DD74B18}" srcOrd="0" destOrd="0" presId="urn:microsoft.com/office/officeart/2005/8/layout/vList4"/>
    <dgm:cxn modelId="{2C377AA1-1EA3-4CD9-AC37-38E30B0408A7}" srcId="{A5ECC817-55FD-4FD3-B55B-1342555FCF9E}" destId="{6DAAAE23-3E11-4F97-ADC3-872F0E983C60}" srcOrd="2" destOrd="0" parTransId="{84E60FA2-DB05-470D-941E-049FFF738414}" sibTransId="{8B6B881E-2717-4ADB-A84A-448AB9481BEC}"/>
    <dgm:cxn modelId="{CFACA3AE-B4B0-4176-BCAA-423C3EE9F042}" type="presOf" srcId="{A5ECC817-55FD-4FD3-B55B-1342555FCF9E}" destId="{39A5009E-3D1E-40E4-B388-D184C8CF876D}" srcOrd="0" destOrd="0" presId="urn:microsoft.com/office/officeart/2005/8/layout/vList4"/>
    <dgm:cxn modelId="{27CE27B0-23CC-4290-8703-ECFFCFF74163}" srcId="{A5ECC817-55FD-4FD3-B55B-1342555FCF9E}" destId="{842C7609-C459-4906-9697-15ADAB2ADB9E}" srcOrd="0" destOrd="0" parTransId="{097EFC76-F2D9-404E-9B63-0EA9B243C23B}" sibTransId="{ADE06CBD-41F2-465A-8899-520423812FB4}"/>
    <dgm:cxn modelId="{3F258BCA-A01C-4F96-83E9-2E27ECA596E2}" type="presOf" srcId="{6DAAAE23-3E11-4F97-ADC3-872F0E983C60}" destId="{F36D8CEF-B3B3-4428-A678-9CA3EA2CD2CF}" srcOrd="0" destOrd="0" presId="urn:microsoft.com/office/officeart/2005/8/layout/vList4"/>
    <dgm:cxn modelId="{564F27D5-CE61-46A4-A8EB-53E9DBB6C9D2}" type="presOf" srcId="{96E72F7B-6165-4507-843D-BD589CD2DC26}" destId="{F87BB7AB-58E5-48F9-8951-2D1FA052F264}" srcOrd="1" destOrd="0" presId="urn:microsoft.com/office/officeart/2005/8/layout/vList4"/>
    <dgm:cxn modelId="{7D44C3F9-8761-4A74-97D3-1EBD180B9E7F}" type="presOf" srcId="{6DAAAE23-3E11-4F97-ADC3-872F0E983C60}" destId="{3C21E9B3-9D0B-4727-9ADC-136AC1E30D73}" srcOrd="1" destOrd="0" presId="urn:microsoft.com/office/officeart/2005/8/layout/vList4"/>
    <dgm:cxn modelId="{82311B7A-CBEC-41D3-9202-DE2AB42AC6CA}" type="presParOf" srcId="{39A5009E-3D1E-40E4-B388-D184C8CF876D}" destId="{0F33F63C-C5DA-4814-A0AD-DF5B77304F44}" srcOrd="0" destOrd="0" presId="urn:microsoft.com/office/officeart/2005/8/layout/vList4"/>
    <dgm:cxn modelId="{E92192A0-63C7-4D99-9AFD-77A928C7482C}" type="presParOf" srcId="{0F33F63C-C5DA-4814-A0AD-DF5B77304F44}" destId="{22285408-CF38-435A-83C8-AB123DD74B18}" srcOrd="0" destOrd="0" presId="urn:microsoft.com/office/officeart/2005/8/layout/vList4"/>
    <dgm:cxn modelId="{F20D9B2F-DF36-45B9-8831-FA5115B98761}" type="presParOf" srcId="{0F33F63C-C5DA-4814-A0AD-DF5B77304F44}" destId="{6408B697-7F9A-404A-B4EE-5AA7400C0D6F}" srcOrd="1" destOrd="0" presId="urn:microsoft.com/office/officeart/2005/8/layout/vList4"/>
    <dgm:cxn modelId="{2D321C27-2B3B-4AC2-8BAF-452CE757A784}" type="presParOf" srcId="{0F33F63C-C5DA-4814-A0AD-DF5B77304F44}" destId="{22C7DC09-5FEA-4EB4-BA86-AFF01BD64E67}" srcOrd="2" destOrd="0" presId="urn:microsoft.com/office/officeart/2005/8/layout/vList4"/>
    <dgm:cxn modelId="{E012871B-6494-45E8-8C41-3370142AD62A}" type="presParOf" srcId="{39A5009E-3D1E-40E4-B388-D184C8CF876D}" destId="{AF71A214-5B83-4500-9E13-740C7EA739C6}" srcOrd="1" destOrd="0" presId="urn:microsoft.com/office/officeart/2005/8/layout/vList4"/>
    <dgm:cxn modelId="{B65EDC61-B472-44D6-AC06-0F4E4E9980AF}" type="presParOf" srcId="{39A5009E-3D1E-40E4-B388-D184C8CF876D}" destId="{6F444D31-F0B0-452C-AB34-391CC6C5C500}" srcOrd="2" destOrd="0" presId="urn:microsoft.com/office/officeart/2005/8/layout/vList4"/>
    <dgm:cxn modelId="{5224A1D4-0101-4D60-966E-91291B981299}" type="presParOf" srcId="{6F444D31-F0B0-452C-AB34-391CC6C5C500}" destId="{086B72A8-8DEB-4528-AF65-2673C37084FE}" srcOrd="0" destOrd="0" presId="urn:microsoft.com/office/officeart/2005/8/layout/vList4"/>
    <dgm:cxn modelId="{00A77C5C-94E3-47EF-A672-05D9E5E6D392}" type="presParOf" srcId="{6F444D31-F0B0-452C-AB34-391CC6C5C500}" destId="{3E9E0B25-D8B4-4060-A8D5-7C464B5AC4A8}" srcOrd="1" destOrd="0" presId="urn:microsoft.com/office/officeart/2005/8/layout/vList4"/>
    <dgm:cxn modelId="{ED92A2A7-68EB-413B-B784-D7708EC9B8F8}" type="presParOf" srcId="{6F444D31-F0B0-452C-AB34-391CC6C5C500}" destId="{F87BB7AB-58E5-48F9-8951-2D1FA052F264}" srcOrd="2" destOrd="0" presId="urn:microsoft.com/office/officeart/2005/8/layout/vList4"/>
    <dgm:cxn modelId="{585C7080-2265-48AB-8715-C08AA97323DF}" type="presParOf" srcId="{39A5009E-3D1E-40E4-B388-D184C8CF876D}" destId="{D379CCA1-0252-4A45-997D-C28F1C92A3E2}" srcOrd="3" destOrd="0" presId="urn:microsoft.com/office/officeart/2005/8/layout/vList4"/>
    <dgm:cxn modelId="{1E5B14BA-B10E-409F-996F-954001DA5921}" type="presParOf" srcId="{39A5009E-3D1E-40E4-B388-D184C8CF876D}" destId="{C18054DC-7E75-49BF-91FC-647EB0EC1B6D}" srcOrd="4" destOrd="0" presId="urn:microsoft.com/office/officeart/2005/8/layout/vList4"/>
    <dgm:cxn modelId="{43CD5438-FFDB-4698-A774-F9C064166F31}" type="presParOf" srcId="{C18054DC-7E75-49BF-91FC-647EB0EC1B6D}" destId="{F36D8CEF-B3B3-4428-A678-9CA3EA2CD2CF}" srcOrd="0" destOrd="0" presId="urn:microsoft.com/office/officeart/2005/8/layout/vList4"/>
    <dgm:cxn modelId="{763B1DB9-42FD-4E16-85B2-F97EB4B77C02}" type="presParOf" srcId="{C18054DC-7E75-49BF-91FC-647EB0EC1B6D}" destId="{FB36B294-F173-4C5A-8A1C-5B1263C63C90}" srcOrd="1" destOrd="0" presId="urn:microsoft.com/office/officeart/2005/8/layout/vList4"/>
    <dgm:cxn modelId="{3600132B-C5C4-42DD-8F43-3614671921D0}" type="presParOf" srcId="{C18054DC-7E75-49BF-91FC-647EB0EC1B6D}" destId="{3C21E9B3-9D0B-4727-9ADC-136AC1E30D7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ACD89E6-EAAC-42BE-B643-8237718AAB80}"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A0095741-AE91-4406-A77E-29CE443518D8}">
      <dgm:prSet custT="1"/>
      <dgm:spPr>
        <a:solidFill>
          <a:srgbClr val="FF0000"/>
        </a:solidFill>
      </dgm:spPr>
      <dgm:t>
        <a:bodyPr vert="horz"/>
        <a:lstStyle/>
        <a:p>
          <a:r>
            <a:rPr lang="de-DE" sz="2000" b="0" dirty="0"/>
            <a:t>Klima-wandel</a:t>
          </a:r>
          <a:endParaRPr lang="en-US" sz="2000" b="0" dirty="0"/>
        </a:p>
      </dgm:t>
    </dgm:pt>
    <dgm:pt modelId="{6DF8F142-E1C9-46B4-982F-4A79FE63931D}" type="parTrans" cxnId="{04D58017-3CBE-46A2-A89E-AC18EE299E6F}">
      <dgm:prSet/>
      <dgm:spPr/>
      <dgm:t>
        <a:bodyPr/>
        <a:lstStyle/>
        <a:p>
          <a:endParaRPr lang="en-US"/>
        </a:p>
      </dgm:t>
    </dgm:pt>
    <dgm:pt modelId="{86EADF55-8A83-4076-B603-5F82E6F75905}" type="sibTrans" cxnId="{04D58017-3CBE-46A2-A89E-AC18EE299E6F}">
      <dgm:prSet/>
      <dgm:spPr/>
      <dgm:t>
        <a:bodyPr/>
        <a:lstStyle/>
        <a:p>
          <a:endParaRPr lang="en-US"/>
        </a:p>
      </dgm:t>
    </dgm:pt>
    <dgm:pt modelId="{D1DA4C1B-A833-4988-8130-6AEDADC38033}">
      <dgm:prSet custT="1"/>
      <dgm:spPr>
        <a:solidFill>
          <a:srgbClr val="C88800"/>
        </a:solidFill>
      </dgm:spPr>
      <dgm:t>
        <a:bodyPr vert="horz"/>
        <a:lstStyle/>
        <a:p>
          <a:r>
            <a:rPr lang="de-DE" sz="1800" b="0" spc="0" dirty="0"/>
            <a:t>Verschmutzung</a:t>
          </a:r>
          <a:endParaRPr lang="de-DE" sz="1300" b="0" spc="0" dirty="0"/>
        </a:p>
      </dgm:t>
    </dgm:pt>
    <dgm:pt modelId="{C00467A6-5B21-4256-A08A-0C688CCC7FAE}" type="parTrans" cxnId="{CD8DD0D4-1B4F-4BF6-8621-E18EF4C77A37}">
      <dgm:prSet/>
      <dgm:spPr/>
      <dgm:t>
        <a:bodyPr/>
        <a:lstStyle/>
        <a:p>
          <a:endParaRPr lang="de-DE"/>
        </a:p>
      </dgm:t>
    </dgm:pt>
    <dgm:pt modelId="{126BF106-27DC-416B-9FE0-016A26302F21}" type="sibTrans" cxnId="{CD8DD0D4-1B4F-4BF6-8621-E18EF4C77A37}">
      <dgm:prSet/>
      <dgm:spPr/>
      <dgm:t>
        <a:bodyPr/>
        <a:lstStyle/>
        <a:p>
          <a:endParaRPr lang="de-DE"/>
        </a:p>
      </dgm:t>
    </dgm:pt>
    <dgm:pt modelId="{3BEA57FD-492E-4D4E-B5B6-5BAD143CC8C9}">
      <dgm:prSet custT="1"/>
      <dgm:spPr>
        <a:solidFill>
          <a:srgbClr val="0070C0"/>
        </a:solidFill>
      </dgm:spPr>
      <dgm:t>
        <a:bodyPr vert="horz"/>
        <a:lstStyle/>
        <a:p>
          <a:r>
            <a:rPr lang="de-DE" sz="2000" b="0" dirty="0"/>
            <a:t>Überfischung</a:t>
          </a:r>
          <a:endParaRPr lang="en-US" sz="1800" b="0" dirty="0"/>
        </a:p>
      </dgm:t>
    </dgm:pt>
    <dgm:pt modelId="{FCD03547-46F9-4312-886F-A7FB68E69F17}" type="parTrans" cxnId="{90DBFA7D-FEF1-4214-80C7-3231F1AE9471}">
      <dgm:prSet/>
      <dgm:spPr/>
      <dgm:t>
        <a:bodyPr/>
        <a:lstStyle/>
        <a:p>
          <a:endParaRPr lang="de-DE"/>
        </a:p>
      </dgm:t>
    </dgm:pt>
    <dgm:pt modelId="{CE2D0C7D-717E-4993-8826-5B4B8E519C3F}" type="sibTrans" cxnId="{90DBFA7D-FEF1-4214-80C7-3231F1AE9471}">
      <dgm:prSet/>
      <dgm:spPr/>
      <dgm:t>
        <a:bodyPr/>
        <a:lstStyle/>
        <a:p>
          <a:endParaRPr lang="de-DE"/>
        </a:p>
      </dgm:t>
    </dgm:pt>
    <dgm:pt modelId="{AD539C16-3A2F-43B3-8D9A-1EE391233B02}">
      <dgm:prSet custT="1"/>
      <dgm:spPr>
        <a:solidFill>
          <a:schemeClr val="accent6"/>
        </a:solidFill>
      </dgm:spPr>
      <dgm:t>
        <a:bodyPr vert="horz"/>
        <a:lstStyle/>
        <a:p>
          <a:r>
            <a:rPr lang="de-DE" sz="1600" b="0" dirty="0"/>
            <a:t>Zerstörung von Lebens-räumen</a:t>
          </a:r>
          <a:endParaRPr lang="en-US" sz="1600" b="0" dirty="0"/>
        </a:p>
      </dgm:t>
    </dgm:pt>
    <dgm:pt modelId="{65388000-2DA2-447D-B972-E5E3FFE3C91E}" type="parTrans" cxnId="{6E43916E-0415-45C2-BDA9-FF9819E8FBEA}">
      <dgm:prSet/>
      <dgm:spPr/>
      <dgm:t>
        <a:bodyPr/>
        <a:lstStyle/>
        <a:p>
          <a:endParaRPr lang="de-DE"/>
        </a:p>
      </dgm:t>
    </dgm:pt>
    <dgm:pt modelId="{0A5C9D4F-60D8-4A9D-A72D-C336692AA5D9}" type="sibTrans" cxnId="{6E43916E-0415-45C2-BDA9-FF9819E8FBEA}">
      <dgm:prSet/>
      <dgm:spPr/>
      <dgm:t>
        <a:bodyPr/>
        <a:lstStyle/>
        <a:p>
          <a:endParaRPr lang="de-DE"/>
        </a:p>
      </dgm:t>
    </dgm:pt>
    <dgm:pt modelId="{A7BAF545-DC46-4A79-9222-3E5B1C9AFF49}">
      <dgm:prSet custT="1"/>
      <dgm:spPr/>
      <dgm:t>
        <a:bodyPr vert="horz"/>
        <a:lstStyle/>
        <a:p>
          <a:r>
            <a:rPr lang="de-DE" sz="2000" b="0" dirty="0"/>
            <a:t>Eutrophierung</a:t>
          </a:r>
          <a:endParaRPr lang="en-US" sz="2000" dirty="0"/>
        </a:p>
      </dgm:t>
    </dgm:pt>
    <dgm:pt modelId="{1AB2348D-D151-47E7-B239-1A49C546C0AF}" type="parTrans" cxnId="{92330B71-1724-43BB-8B21-8A5138DE5DFF}">
      <dgm:prSet/>
      <dgm:spPr/>
      <dgm:t>
        <a:bodyPr/>
        <a:lstStyle/>
        <a:p>
          <a:endParaRPr lang="de-DE"/>
        </a:p>
      </dgm:t>
    </dgm:pt>
    <dgm:pt modelId="{7F896823-9521-43F6-9693-F7856457796C}" type="sibTrans" cxnId="{92330B71-1724-43BB-8B21-8A5138DE5DFF}">
      <dgm:prSet/>
      <dgm:spPr/>
      <dgm:t>
        <a:bodyPr/>
        <a:lstStyle/>
        <a:p>
          <a:endParaRPr lang="de-DE"/>
        </a:p>
      </dgm:t>
    </dgm:pt>
    <dgm:pt modelId="{4DB47C36-A0B8-4B50-BEF9-BCF6FD9D3B69}">
      <dgm:prSet custT="1"/>
      <dgm:spPr>
        <a:solidFill>
          <a:schemeClr val="accent6">
            <a:lumMod val="75000"/>
          </a:schemeClr>
        </a:solidFill>
      </dgm:spPr>
      <dgm:t>
        <a:bodyPr vert="horz"/>
        <a:lstStyle/>
        <a:p>
          <a:r>
            <a:rPr lang="de-DE" sz="2000" b="0" dirty="0"/>
            <a:t>Invasive Arten</a:t>
          </a:r>
          <a:endParaRPr lang="en-US" sz="2000" b="0" dirty="0"/>
        </a:p>
      </dgm:t>
    </dgm:pt>
    <dgm:pt modelId="{9A128982-00F7-4ADD-9BD5-3947C706C50B}" type="parTrans" cxnId="{3C283E77-EDCB-41EC-8101-E30DCD480DB7}">
      <dgm:prSet/>
      <dgm:spPr/>
      <dgm:t>
        <a:bodyPr/>
        <a:lstStyle/>
        <a:p>
          <a:endParaRPr lang="de-DE"/>
        </a:p>
      </dgm:t>
    </dgm:pt>
    <dgm:pt modelId="{D06F6B37-C1DB-4559-B7AE-CF18D8C7B654}" type="sibTrans" cxnId="{3C283E77-EDCB-41EC-8101-E30DCD480DB7}">
      <dgm:prSet/>
      <dgm:spPr/>
      <dgm:t>
        <a:bodyPr/>
        <a:lstStyle/>
        <a:p>
          <a:endParaRPr lang="de-DE"/>
        </a:p>
      </dgm:t>
    </dgm:pt>
    <dgm:pt modelId="{BE20D753-99A5-4448-BFC3-AEFA411A8BB4}" type="pres">
      <dgm:prSet presAssocID="{8ACD89E6-EAAC-42BE-B643-8237718AAB80}" presName="Name0" presStyleCnt="0">
        <dgm:presLayoutVars>
          <dgm:dir/>
          <dgm:resizeHandles val="exact"/>
        </dgm:presLayoutVars>
      </dgm:prSet>
      <dgm:spPr/>
    </dgm:pt>
    <dgm:pt modelId="{D13F0DB0-C25A-4331-A445-CCB0F07B0E62}" type="pres">
      <dgm:prSet presAssocID="{8ACD89E6-EAAC-42BE-B643-8237718AAB80}" presName="fgShape" presStyleLbl="fgShp" presStyleIdx="0" presStyleCnt="1"/>
      <dgm:spPr>
        <a:noFill/>
        <a:ln>
          <a:noFill/>
        </a:ln>
      </dgm:spPr>
    </dgm:pt>
    <dgm:pt modelId="{204ABA23-A9CD-49CF-98C1-2299DC0C94A3}" type="pres">
      <dgm:prSet presAssocID="{8ACD89E6-EAAC-42BE-B643-8237718AAB80}" presName="linComp" presStyleCnt="0"/>
      <dgm:spPr/>
    </dgm:pt>
    <dgm:pt modelId="{32F50BA4-98C7-4AC5-8743-F350F5DB2580}" type="pres">
      <dgm:prSet presAssocID="{A7BAF545-DC46-4A79-9222-3E5B1C9AFF49}" presName="compNode" presStyleCnt="0"/>
      <dgm:spPr/>
    </dgm:pt>
    <dgm:pt modelId="{5C0ED2C8-98D3-4E7A-AE3E-48AD01B16E88}" type="pres">
      <dgm:prSet presAssocID="{A7BAF545-DC46-4A79-9222-3E5B1C9AFF49}" presName="bkgdShape" presStyleLbl="node1" presStyleIdx="0" presStyleCnt="6" custLinFactNeighborX="-7" custLinFactNeighborY="-559"/>
      <dgm:spPr/>
    </dgm:pt>
    <dgm:pt modelId="{3F858A66-AA43-4FC3-B0BA-94BACED2A9EF}" type="pres">
      <dgm:prSet presAssocID="{A7BAF545-DC46-4A79-9222-3E5B1C9AFF49}" presName="nodeTx" presStyleLbl="node1" presStyleIdx="0" presStyleCnt="6">
        <dgm:presLayoutVars>
          <dgm:bulletEnabled val="1"/>
        </dgm:presLayoutVars>
      </dgm:prSet>
      <dgm:spPr/>
    </dgm:pt>
    <dgm:pt modelId="{74DF1A3A-2199-41B5-B5D6-99FD2D522B1C}" type="pres">
      <dgm:prSet presAssocID="{A7BAF545-DC46-4A79-9222-3E5B1C9AFF49}" presName="invisiNode" presStyleLbl="node1" presStyleIdx="0" presStyleCnt="6"/>
      <dgm:spPr/>
    </dgm:pt>
    <dgm:pt modelId="{68319B76-306D-4FD2-A489-3CB7F35389C3}" type="pres">
      <dgm:prSet presAssocID="{A7BAF545-DC46-4A79-9222-3E5B1C9AFF49}" presName="imagNode" presStyleLbl="fgImgPlace1" presStyleIdx="0" presStyleCnt="6"/>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Seetang Silhouette"/>
        </a:ext>
      </dgm:extLst>
    </dgm:pt>
    <dgm:pt modelId="{59B4E0C7-30E0-48E3-BB88-8EF5890685F4}" type="pres">
      <dgm:prSet presAssocID="{7F896823-9521-43F6-9693-F7856457796C}" presName="sibTrans" presStyleLbl="sibTrans2D1" presStyleIdx="0" presStyleCnt="0"/>
      <dgm:spPr/>
    </dgm:pt>
    <dgm:pt modelId="{D35AC5F0-07FC-4E07-ACC9-600A0998F1E8}" type="pres">
      <dgm:prSet presAssocID="{D1DA4C1B-A833-4988-8130-6AEDADC38033}" presName="compNode" presStyleCnt="0"/>
      <dgm:spPr/>
    </dgm:pt>
    <dgm:pt modelId="{59865E5B-9E9B-4873-BD69-FF7E37B02D71}" type="pres">
      <dgm:prSet presAssocID="{D1DA4C1B-A833-4988-8130-6AEDADC38033}" presName="bkgdShape" presStyleLbl="node1" presStyleIdx="1" presStyleCnt="6"/>
      <dgm:spPr/>
    </dgm:pt>
    <dgm:pt modelId="{98ABA0D3-3F13-44C0-B9EA-3E6DC125CB4E}" type="pres">
      <dgm:prSet presAssocID="{D1DA4C1B-A833-4988-8130-6AEDADC38033}" presName="nodeTx" presStyleLbl="node1" presStyleIdx="1" presStyleCnt="6">
        <dgm:presLayoutVars>
          <dgm:bulletEnabled val="1"/>
        </dgm:presLayoutVars>
      </dgm:prSet>
      <dgm:spPr/>
    </dgm:pt>
    <dgm:pt modelId="{57D9160B-EC98-49DF-82FB-84757A7F85FC}" type="pres">
      <dgm:prSet presAssocID="{D1DA4C1B-A833-4988-8130-6AEDADC38033}" presName="invisiNode" presStyleLbl="node1" presStyleIdx="1" presStyleCnt="6"/>
      <dgm:spPr/>
    </dgm:pt>
    <dgm:pt modelId="{1B5E24CB-E8AC-42B7-9D13-8CCE3E09F9B6}" type="pres">
      <dgm:prSet presAssocID="{D1DA4C1B-A833-4988-8130-6AEDADC38033}" presName="imagNode" presStyleLbl="fgImgPlace1" presStyleIdx="1" presStyleCnt="6"/>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sserflasche Silhouette"/>
        </a:ext>
      </dgm:extLst>
    </dgm:pt>
    <dgm:pt modelId="{BA4C100B-4A61-4E11-827E-39DA40880928}" type="pres">
      <dgm:prSet presAssocID="{126BF106-27DC-416B-9FE0-016A26302F21}" presName="sibTrans" presStyleLbl="sibTrans2D1" presStyleIdx="0" presStyleCnt="0"/>
      <dgm:spPr/>
    </dgm:pt>
    <dgm:pt modelId="{3BFC319D-E21A-45D8-8889-200AC2CCE456}" type="pres">
      <dgm:prSet presAssocID="{4DB47C36-A0B8-4B50-BEF9-BCF6FD9D3B69}" presName="compNode" presStyleCnt="0"/>
      <dgm:spPr/>
    </dgm:pt>
    <dgm:pt modelId="{0426B72E-1F24-405D-B634-7B60343804AA}" type="pres">
      <dgm:prSet presAssocID="{4DB47C36-A0B8-4B50-BEF9-BCF6FD9D3B69}" presName="bkgdShape" presStyleLbl="node1" presStyleIdx="2" presStyleCnt="6"/>
      <dgm:spPr/>
    </dgm:pt>
    <dgm:pt modelId="{B6201803-1CA1-4FC6-87DA-81FDCAFA7C02}" type="pres">
      <dgm:prSet presAssocID="{4DB47C36-A0B8-4B50-BEF9-BCF6FD9D3B69}" presName="nodeTx" presStyleLbl="node1" presStyleIdx="2" presStyleCnt="6">
        <dgm:presLayoutVars>
          <dgm:bulletEnabled val="1"/>
        </dgm:presLayoutVars>
      </dgm:prSet>
      <dgm:spPr/>
    </dgm:pt>
    <dgm:pt modelId="{EF29436A-1FFE-4DAB-A3EE-DFA8AEE6AD86}" type="pres">
      <dgm:prSet presAssocID="{4DB47C36-A0B8-4B50-BEF9-BCF6FD9D3B69}" presName="invisiNode" presStyleLbl="node1" presStyleIdx="2" presStyleCnt="6"/>
      <dgm:spPr/>
    </dgm:pt>
    <dgm:pt modelId="{1A1AE68D-0A4A-4B69-BAAE-136FCCF93F09}" type="pres">
      <dgm:prSet presAssocID="{4DB47C36-A0B8-4B50-BEF9-BCF6FD9D3B69}" presName="imagNode" presStyleLbl="fgImgPlace1" presStyleIdx="2" presStyleCnt="6"/>
      <dgm:spPr>
        <a:blipFill dpi="0" rotWithShape="1">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Übertragen mit einfarbiger Füllung"/>
        </a:ext>
      </dgm:extLst>
    </dgm:pt>
    <dgm:pt modelId="{FB97317C-12BD-4835-AC1D-D769D1680FA2}" type="pres">
      <dgm:prSet presAssocID="{D06F6B37-C1DB-4559-B7AE-CF18D8C7B654}" presName="sibTrans" presStyleLbl="sibTrans2D1" presStyleIdx="0" presStyleCnt="0"/>
      <dgm:spPr/>
    </dgm:pt>
    <dgm:pt modelId="{D4AD0D02-D5E3-4F21-8332-3A05CEC4269D}" type="pres">
      <dgm:prSet presAssocID="{AD539C16-3A2F-43B3-8D9A-1EE391233B02}" presName="compNode" presStyleCnt="0"/>
      <dgm:spPr/>
    </dgm:pt>
    <dgm:pt modelId="{FB8D59E2-58BF-4B38-B7D5-28FE9E9CF8A8}" type="pres">
      <dgm:prSet presAssocID="{AD539C16-3A2F-43B3-8D9A-1EE391233B02}" presName="bkgdShape" presStyleLbl="node1" presStyleIdx="3" presStyleCnt="6"/>
      <dgm:spPr/>
    </dgm:pt>
    <dgm:pt modelId="{64022225-9DB7-48E5-B417-E1BB67A0CFA7}" type="pres">
      <dgm:prSet presAssocID="{AD539C16-3A2F-43B3-8D9A-1EE391233B02}" presName="nodeTx" presStyleLbl="node1" presStyleIdx="3" presStyleCnt="6">
        <dgm:presLayoutVars>
          <dgm:bulletEnabled val="1"/>
        </dgm:presLayoutVars>
      </dgm:prSet>
      <dgm:spPr/>
    </dgm:pt>
    <dgm:pt modelId="{9B3BBC92-164F-40A5-94D7-00FD4C224EB3}" type="pres">
      <dgm:prSet presAssocID="{AD539C16-3A2F-43B3-8D9A-1EE391233B02}" presName="invisiNode" presStyleLbl="node1" presStyleIdx="3" presStyleCnt="6"/>
      <dgm:spPr/>
    </dgm:pt>
    <dgm:pt modelId="{230B9EEB-4C37-49AD-86B4-103F82C23242}" type="pres">
      <dgm:prSet presAssocID="{AD539C16-3A2F-43B3-8D9A-1EE391233B02}" presName="imagNode" presStyleLbl="fgImgPlace1" presStyleIdx="3" presStyleCnt="6"/>
      <dgm:spPr>
        <a:blipFill dpi="0" rotWithShape="1">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Korallenrot mit einfarbiger Füllung"/>
        </a:ext>
      </dgm:extLst>
    </dgm:pt>
    <dgm:pt modelId="{2C7E0A6D-0F6D-4341-A60C-1C2B69885FBE}" type="pres">
      <dgm:prSet presAssocID="{0A5C9D4F-60D8-4A9D-A72D-C336692AA5D9}" presName="sibTrans" presStyleLbl="sibTrans2D1" presStyleIdx="0" presStyleCnt="0"/>
      <dgm:spPr/>
    </dgm:pt>
    <dgm:pt modelId="{71F441AD-8630-498B-A4CA-A3015E9BB5E7}" type="pres">
      <dgm:prSet presAssocID="{3BEA57FD-492E-4D4E-B5B6-5BAD143CC8C9}" presName="compNode" presStyleCnt="0"/>
      <dgm:spPr/>
    </dgm:pt>
    <dgm:pt modelId="{3388C5C4-78A4-4431-8E42-98F7FC170231}" type="pres">
      <dgm:prSet presAssocID="{3BEA57FD-492E-4D4E-B5B6-5BAD143CC8C9}" presName="bkgdShape" presStyleLbl="node1" presStyleIdx="4" presStyleCnt="6"/>
      <dgm:spPr/>
    </dgm:pt>
    <dgm:pt modelId="{CF820412-19B9-40ED-8108-6CAEEE854FF5}" type="pres">
      <dgm:prSet presAssocID="{3BEA57FD-492E-4D4E-B5B6-5BAD143CC8C9}" presName="nodeTx" presStyleLbl="node1" presStyleIdx="4" presStyleCnt="6">
        <dgm:presLayoutVars>
          <dgm:bulletEnabled val="1"/>
        </dgm:presLayoutVars>
      </dgm:prSet>
      <dgm:spPr/>
    </dgm:pt>
    <dgm:pt modelId="{142F74F2-184E-4834-9330-B0876196BD29}" type="pres">
      <dgm:prSet presAssocID="{3BEA57FD-492E-4D4E-B5B6-5BAD143CC8C9}" presName="invisiNode" presStyleLbl="node1" presStyleIdx="4" presStyleCnt="6"/>
      <dgm:spPr/>
    </dgm:pt>
    <dgm:pt modelId="{A609FE9A-12FE-4FAC-88F9-C462F704BD2E}" type="pres">
      <dgm:prSet presAssocID="{3BEA57FD-492E-4D4E-B5B6-5BAD143CC8C9}" presName="imagNode" presStyleLbl="fgImgPlace1" presStyleIdx="4" presStyleCnt="6"/>
      <dgm:spPr>
        <a:blipFill dpi="0" rotWithShape="1">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Angeln Silhouette"/>
        </a:ext>
      </dgm:extLst>
    </dgm:pt>
    <dgm:pt modelId="{13A9D6B9-84BB-4A10-8CB4-A13055ECB511}" type="pres">
      <dgm:prSet presAssocID="{CE2D0C7D-717E-4993-8826-5B4B8E519C3F}" presName="sibTrans" presStyleLbl="sibTrans2D1" presStyleIdx="0" presStyleCnt="0"/>
      <dgm:spPr/>
    </dgm:pt>
    <dgm:pt modelId="{B66BE66F-5EB1-4616-811D-A7B3599C23ED}" type="pres">
      <dgm:prSet presAssocID="{A0095741-AE91-4406-A77E-29CE443518D8}" presName="compNode" presStyleCnt="0"/>
      <dgm:spPr/>
    </dgm:pt>
    <dgm:pt modelId="{0859E055-DE7B-4A24-985C-0B0D310938A6}" type="pres">
      <dgm:prSet presAssocID="{A0095741-AE91-4406-A77E-29CE443518D8}" presName="bkgdShape" presStyleLbl="node1" presStyleIdx="5" presStyleCnt="6" custLinFactNeighborX="8" custLinFactNeighborY="-120"/>
      <dgm:spPr/>
    </dgm:pt>
    <dgm:pt modelId="{A8D23945-E83D-4AEF-8D1B-32F8ACF32AE8}" type="pres">
      <dgm:prSet presAssocID="{A0095741-AE91-4406-A77E-29CE443518D8}" presName="nodeTx" presStyleLbl="node1" presStyleIdx="5" presStyleCnt="6">
        <dgm:presLayoutVars>
          <dgm:bulletEnabled val="1"/>
        </dgm:presLayoutVars>
      </dgm:prSet>
      <dgm:spPr/>
    </dgm:pt>
    <dgm:pt modelId="{213A5A57-B8B2-49C9-B23F-A520F6D0FD13}" type="pres">
      <dgm:prSet presAssocID="{A0095741-AE91-4406-A77E-29CE443518D8}" presName="invisiNode" presStyleLbl="node1" presStyleIdx="5" presStyleCnt="6"/>
      <dgm:spPr/>
    </dgm:pt>
    <dgm:pt modelId="{D3C82C5A-F0BC-4301-819F-9FFCD66BD73D}" type="pres">
      <dgm:prSet presAssocID="{A0095741-AE91-4406-A77E-29CE443518D8}" presName="imagNode" presStyleLbl="fgImgPlace1" presStyleIdx="5" presStyleCnt="6"/>
      <dgm:spPr>
        <a:blipFill dpi="0" rotWithShape="1">
          <a:blip xmlns:r="http://schemas.openxmlformats.org/officeDocument/2006/relationships">
            <a:extLst>
              <a:ext uri="{96DAC541-7B7A-43D3-8B79-37D633B846F1}">
                <asvg:svgBlip xmlns:asvg="http://schemas.microsoft.com/office/drawing/2016/SVG/main" r:embed="rId6"/>
              </a:ext>
            </a:extLst>
          </a:blip>
          <a:srcRect/>
          <a:stretch>
            <a:fillRect/>
          </a:stretch>
        </a:blipFill>
      </dgm:spPr>
    </dgm:pt>
  </dgm:ptLst>
  <dgm:cxnLst>
    <dgm:cxn modelId="{FFF35C0A-4FCD-4E84-ACA8-AB500FCCDBF2}" type="presOf" srcId="{D1DA4C1B-A833-4988-8130-6AEDADC38033}" destId="{98ABA0D3-3F13-44C0-B9EA-3E6DC125CB4E}" srcOrd="1" destOrd="0" presId="urn:microsoft.com/office/officeart/2005/8/layout/hList7"/>
    <dgm:cxn modelId="{DDD9420D-4A34-4D66-BEF1-440FF95CE7C5}" type="presOf" srcId="{126BF106-27DC-416B-9FE0-016A26302F21}" destId="{BA4C100B-4A61-4E11-827E-39DA40880928}" srcOrd="0" destOrd="0" presId="urn:microsoft.com/office/officeart/2005/8/layout/hList7"/>
    <dgm:cxn modelId="{B204A616-21F2-4775-8698-A56E4D4D4DB4}" type="presOf" srcId="{7F896823-9521-43F6-9693-F7856457796C}" destId="{59B4E0C7-30E0-48E3-BB88-8EF5890685F4}" srcOrd="0" destOrd="0" presId="urn:microsoft.com/office/officeart/2005/8/layout/hList7"/>
    <dgm:cxn modelId="{04D58017-3CBE-46A2-A89E-AC18EE299E6F}" srcId="{8ACD89E6-EAAC-42BE-B643-8237718AAB80}" destId="{A0095741-AE91-4406-A77E-29CE443518D8}" srcOrd="5" destOrd="0" parTransId="{6DF8F142-E1C9-46B4-982F-4A79FE63931D}" sibTransId="{86EADF55-8A83-4076-B603-5F82E6F75905}"/>
    <dgm:cxn modelId="{6FCAE51B-299E-4112-BA71-4251F4BB78EF}" type="presOf" srcId="{8ACD89E6-EAAC-42BE-B643-8237718AAB80}" destId="{BE20D753-99A5-4448-BFC3-AEFA411A8BB4}" srcOrd="0" destOrd="0" presId="urn:microsoft.com/office/officeart/2005/8/layout/hList7"/>
    <dgm:cxn modelId="{CBF52569-AE02-48AA-A697-B7E83C169DEC}" type="presOf" srcId="{AD539C16-3A2F-43B3-8D9A-1EE391233B02}" destId="{64022225-9DB7-48E5-B417-E1BB67A0CFA7}" srcOrd="1" destOrd="0" presId="urn:microsoft.com/office/officeart/2005/8/layout/hList7"/>
    <dgm:cxn modelId="{2841954D-9343-42C4-BA87-7974A728992E}" type="presOf" srcId="{A0095741-AE91-4406-A77E-29CE443518D8}" destId="{A8D23945-E83D-4AEF-8D1B-32F8ACF32AE8}" srcOrd="1" destOrd="0" presId="urn:microsoft.com/office/officeart/2005/8/layout/hList7"/>
    <dgm:cxn modelId="{6E43916E-0415-45C2-BDA9-FF9819E8FBEA}" srcId="{8ACD89E6-EAAC-42BE-B643-8237718AAB80}" destId="{AD539C16-3A2F-43B3-8D9A-1EE391233B02}" srcOrd="3" destOrd="0" parTransId="{65388000-2DA2-447D-B972-E5E3FFE3C91E}" sibTransId="{0A5C9D4F-60D8-4A9D-A72D-C336692AA5D9}"/>
    <dgm:cxn modelId="{92330B71-1724-43BB-8B21-8A5138DE5DFF}" srcId="{8ACD89E6-EAAC-42BE-B643-8237718AAB80}" destId="{A7BAF545-DC46-4A79-9222-3E5B1C9AFF49}" srcOrd="0" destOrd="0" parTransId="{1AB2348D-D151-47E7-B239-1A49C546C0AF}" sibTransId="{7F896823-9521-43F6-9693-F7856457796C}"/>
    <dgm:cxn modelId="{9C9E5353-3BBC-48B6-AF74-D312192FF14E}" type="presOf" srcId="{3BEA57FD-492E-4D4E-B5B6-5BAD143CC8C9}" destId="{3388C5C4-78A4-4431-8E42-98F7FC170231}" srcOrd="0" destOrd="0" presId="urn:microsoft.com/office/officeart/2005/8/layout/hList7"/>
    <dgm:cxn modelId="{0311E856-9063-423E-A75C-79B1E721EC5F}" type="presOf" srcId="{CE2D0C7D-717E-4993-8826-5B4B8E519C3F}" destId="{13A9D6B9-84BB-4A10-8CB4-A13055ECB511}" srcOrd="0" destOrd="0" presId="urn:microsoft.com/office/officeart/2005/8/layout/hList7"/>
    <dgm:cxn modelId="{3C283E77-EDCB-41EC-8101-E30DCD480DB7}" srcId="{8ACD89E6-EAAC-42BE-B643-8237718AAB80}" destId="{4DB47C36-A0B8-4B50-BEF9-BCF6FD9D3B69}" srcOrd="2" destOrd="0" parTransId="{9A128982-00F7-4ADD-9BD5-3947C706C50B}" sibTransId="{D06F6B37-C1DB-4559-B7AE-CF18D8C7B654}"/>
    <dgm:cxn modelId="{53E29259-B752-4A69-84E3-A2F3BFDEC768}" type="presOf" srcId="{0A5C9D4F-60D8-4A9D-A72D-C336692AA5D9}" destId="{2C7E0A6D-0F6D-4341-A60C-1C2B69885FBE}" srcOrd="0" destOrd="0" presId="urn:microsoft.com/office/officeart/2005/8/layout/hList7"/>
    <dgm:cxn modelId="{90DBFA7D-FEF1-4214-80C7-3231F1AE9471}" srcId="{8ACD89E6-EAAC-42BE-B643-8237718AAB80}" destId="{3BEA57FD-492E-4D4E-B5B6-5BAD143CC8C9}" srcOrd="4" destOrd="0" parTransId="{FCD03547-46F9-4312-886F-A7FB68E69F17}" sibTransId="{CE2D0C7D-717E-4993-8826-5B4B8E519C3F}"/>
    <dgm:cxn modelId="{0D43C18B-F264-4484-9799-014775E6469A}" type="presOf" srcId="{D1DA4C1B-A833-4988-8130-6AEDADC38033}" destId="{59865E5B-9E9B-4873-BD69-FF7E37B02D71}" srcOrd="0" destOrd="0" presId="urn:microsoft.com/office/officeart/2005/8/layout/hList7"/>
    <dgm:cxn modelId="{7B4EF097-E62E-49F6-AD29-F40D9C6E8BB5}" type="presOf" srcId="{AD539C16-3A2F-43B3-8D9A-1EE391233B02}" destId="{FB8D59E2-58BF-4B38-B7D5-28FE9E9CF8A8}" srcOrd="0" destOrd="0" presId="urn:microsoft.com/office/officeart/2005/8/layout/hList7"/>
    <dgm:cxn modelId="{D6C39399-64BA-45B8-B425-2778EAA937FF}" type="presOf" srcId="{A7BAF545-DC46-4A79-9222-3E5B1C9AFF49}" destId="{3F858A66-AA43-4FC3-B0BA-94BACED2A9EF}" srcOrd="1" destOrd="0" presId="urn:microsoft.com/office/officeart/2005/8/layout/hList7"/>
    <dgm:cxn modelId="{C34213AB-3FD9-42F1-9E24-51559A61C763}" type="presOf" srcId="{D06F6B37-C1DB-4559-B7AE-CF18D8C7B654}" destId="{FB97317C-12BD-4835-AC1D-D769D1680FA2}" srcOrd="0" destOrd="0" presId="urn:microsoft.com/office/officeart/2005/8/layout/hList7"/>
    <dgm:cxn modelId="{ED7068C2-960C-4DBE-97DB-C1E783DA0950}" type="presOf" srcId="{3BEA57FD-492E-4D4E-B5B6-5BAD143CC8C9}" destId="{CF820412-19B9-40ED-8108-6CAEEE854FF5}" srcOrd="1" destOrd="0" presId="urn:microsoft.com/office/officeart/2005/8/layout/hList7"/>
    <dgm:cxn modelId="{FD0730C3-7378-4B6D-8EE0-D3CCBA45D915}" type="presOf" srcId="{A7BAF545-DC46-4A79-9222-3E5B1C9AFF49}" destId="{5C0ED2C8-98D3-4E7A-AE3E-48AD01B16E88}" srcOrd="0" destOrd="0" presId="urn:microsoft.com/office/officeart/2005/8/layout/hList7"/>
    <dgm:cxn modelId="{D64A13CA-1C23-435D-B3DC-F7CC32CD32E9}" type="presOf" srcId="{A0095741-AE91-4406-A77E-29CE443518D8}" destId="{0859E055-DE7B-4A24-985C-0B0D310938A6}" srcOrd="0" destOrd="0" presId="urn:microsoft.com/office/officeart/2005/8/layout/hList7"/>
    <dgm:cxn modelId="{CD8DD0D4-1B4F-4BF6-8621-E18EF4C77A37}" srcId="{8ACD89E6-EAAC-42BE-B643-8237718AAB80}" destId="{D1DA4C1B-A833-4988-8130-6AEDADC38033}" srcOrd="1" destOrd="0" parTransId="{C00467A6-5B21-4256-A08A-0C688CCC7FAE}" sibTransId="{126BF106-27DC-416B-9FE0-016A26302F21}"/>
    <dgm:cxn modelId="{A38E3AD9-DD3C-44B3-891A-8DE1C3980915}" type="presOf" srcId="{4DB47C36-A0B8-4B50-BEF9-BCF6FD9D3B69}" destId="{0426B72E-1F24-405D-B634-7B60343804AA}" srcOrd="0" destOrd="0" presId="urn:microsoft.com/office/officeart/2005/8/layout/hList7"/>
    <dgm:cxn modelId="{DF3E34E8-CFE7-4641-A6B1-F211FF7F87B0}" type="presOf" srcId="{4DB47C36-A0B8-4B50-BEF9-BCF6FD9D3B69}" destId="{B6201803-1CA1-4FC6-87DA-81FDCAFA7C02}" srcOrd="1" destOrd="0" presId="urn:microsoft.com/office/officeart/2005/8/layout/hList7"/>
    <dgm:cxn modelId="{839CE50C-1E8B-462E-93D1-00AE182B32DF}" type="presParOf" srcId="{BE20D753-99A5-4448-BFC3-AEFA411A8BB4}" destId="{D13F0DB0-C25A-4331-A445-CCB0F07B0E62}" srcOrd="0" destOrd="0" presId="urn:microsoft.com/office/officeart/2005/8/layout/hList7"/>
    <dgm:cxn modelId="{32F6A16E-7E03-4F26-8088-95476E58DD80}" type="presParOf" srcId="{BE20D753-99A5-4448-BFC3-AEFA411A8BB4}" destId="{204ABA23-A9CD-49CF-98C1-2299DC0C94A3}" srcOrd="1" destOrd="0" presId="urn:microsoft.com/office/officeart/2005/8/layout/hList7"/>
    <dgm:cxn modelId="{F5BCA16B-0B73-4095-9211-5BA6F90FF848}" type="presParOf" srcId="{204ABA23-A9CD-49CF-98C1-2299DC0C94A3}" destId="{32F50BA4-98C7-4AC5-8743-F350F5DB2580}" srcOrd="0" destOrd="0" presId="urn:microsoft.com/office/officeart/2005/8/layout/hList7"/>
    <dgm:cxn modelId="{0D4A6FCE-8CFE-431A-9A27-150D214EAF0F}" type="presParOf" srcId="{32F50BA4-98C7-4AC5-8743-F350F5DB2580}" destId="{5C0ED2C8-98D3-4E7A-AE3E-48AD01B16E88}" srcOrd="0" destOrd="0" presId="urn:microsoft.com/office/officeart/2005/8/layout/hList7"/>
    <dgm:cxn modelId="{D79B5365-9EC6-42FC-99FC-E5DF4679A772}" type="presParOf" srcId="{32F50BA4-98C7-4AC5-8743-F350F5DB2580}" destId="{3F858A66-AA43-4FC3-B0BA-94BACED2A9EF}" srcOrd="1" destOrd="0" presId="urn:microsoft.com/office/officeart/2005/8/layout/hList7"/>
    <dgm:cxn modelId="{1040838F-DD78-4E13-B42F-701A34D29BAF}" type="presParOf" srcId="{32F50BA4-98C7-4AC5-8743-F350F5DB2580}" destId="{74DF1A3A-2199-41B5-B5D6-99FD2D522B1C}" srcOrd="2" destOrd="0" presId="urn:microsoft.com/office/officeart/2005/8/layout/hList7"/>
    <dgm:cxn modelId="{F70F33C4-FE25-45C7-BE5E-60C275F64D80}" type="presParOf" srcId="{32F50BA4-98C7-4AC5-8743-F350F5DB2580}" destId="{68319B76-306D-4FD2-A489-3CB7F35389C3}" srcOrd="3" destOrd="0" presId="urn:microsoft.com/office/officeart/2005/8/layout/hList7"/>
    <dgm:cxn modelId="{441CF8BE-7573-4DC9-AAAC-ED07F58CA898}" type="presParOf" srcId="{204ABA23-A9CD-49CF-98C1-2299DC0C94A3}" destId="{59B4E0C7-30E0-48E3-BB88-8EF5890685F4}" srcOrd="1" destOrd="0" presId="urn:microsoft.com/office/officeart/2005/8/layout/hList7"/>
    <dgm:cxn modelId="{C9B4FDB9-5D34-408A-921C-41AA0D0AD0BD}" type="presParOf" srcId="{204ABA23-A9CD-49CF-98C1-2299DC0C94A3}" destId="{D35AC5F0-07FC-4E07-ACC9-600A0998F1E8}" srcOrd="2" destOrd="0" presId="urn:microsoft.com/office/officeart/2005/8/layout/hList7"/>
    <dgm:cxn modelId="{454419E5-9BB3-4754-AA09-EDA268FFBD38}" type="presParOf" srcId="{D35AC5F0-07FC-4E07-ACC9-600A0998F1E8}" destId="{59865E5B-9E9B-4873-BD69-FF7E37B02D71}" srcOrd="0" destOrd="0" presId="urn:microsoft.com/office/officeart/2005/8/layout/hList7"/>
    <dgm:cxn modelId="{9FF62C5A-51AA-4D3A-92B3-98C804303597}" type="presParOf" srcId="{D35AC5F0-07FC-4E07-ACC9-600A0998F1E8}" destId="{98ABA0D3-3F13-44C0-B9EA-3E6DC125CB4E}" srcOrd="1" destOrd="0" presId="urn:microsoft.com/office/officeart/2005/8/layout/hList7"/>
    <dgm:cxn modelId="{358DE49A-F063-42B7-A4A7-B5BC1DAFFDC0}" type="presParOf" srcId="{D35AC5F0-07FC-4E07-ACC9-600A0998F1E8}" destId="{57D9160B-EC98-49DF-82FB-84757A7F85FC}" srcOrd="2" destOrd="0" presId="urn:microsoft.com/office/officeart/2005/8/layout/hList7"/>
    <dgm:cxn modelId="{64AB7FCF-F0D3-4D64-B5A8-0B36A24EBDCC}" type="presParOf" srcId="{D35AC5F0-07FC-4E07-ACC9-600A0998F1E8}" destId="{1B5E24CB-E8AC-42B7-9D13-8CCE3E09F9B6}" srcOrd="3" destOrd="0" presId="urn:microsoft.com/office/officeart/2005/8/layout/hList7"/>
    <dgm:cxn modelId="{BB0A7F43-F626-4D14-89E8-7D9B2A857361}" type="presParOf" srcId="{204ABA23-A9CD-49CF-98C1-2299DC0C94A3}" destId="{BA4C100B-4A61-4E11-827E-39DA40880928}" srcOrd="3" destOrd="0" presId="urn:microsoft.com/office/officeart/2005/8/layout/hList7"/>
    <dgm:cxn modelId="{736D579E-2379-4709-A6BD-016C17CA2EF2}" type="presParOf" srcId="{204ABA23-A9CD-49CF-98C1-2299DC0C94A3}" destId="{3BFC319D-E21A-45D8-8889-200AC2CCE456}" srcOrd="4" destOrd="0" presId="urn:microsoft.com/office/officeart/2005/8/layout/hList7"/>
    <dgm:cxn modelId="{53A28AB0-71B2-405A-93F2-22BE2C4D3642}" type="presParOf" srcId="{3BFC319D-E21A-45D8-8889-200AC2CCE456}" destId="{0426B72E-1F24-405D-B634-7B60343804AA}" srcOrd="0" destOrd="0" presId="urn:microsoft.com/office/officeart/2005/8/layout/hList7"/>
    <dgm:cxn modelId="{792CF28A-9A1A-4F64-AB94-88F55D22A1E7}" type="presParOf" srcId="{3BFC319D-E21A-45D8-8889-200AC2CCE456}" destId="{B6201803-1CA1-4FC6-87DA-81FDCAFA7C02}" srcOrd="1" destOrd="0" presId="urn:microsoft.com/office/officeart/2005/8/layout/hList7"/>
    <dgm:cxn modelId="{46516694-311B-4319-BFBD-DFBAAB73DE54}" type="presParOf" srcId="{3BFC319D-E21A-45D8-8889-200AC2CCE456}" destId="{EF29436A-1FFE-4DAB-A3EE-DFA8AEE6AD86}" srcOrd="2" destOrd="0" presId="urn:microsoft.com/office/officeart/2005/8/layout/hList7"/>
    <dgm:cxn modelId="{897BE6CC-08EB-4D0E-8ACC-259B5122DC28}" type="presParOf" srcId="{3BFC319D-E21A-45D8-8889-200AC2CCE456}" destId="{1A1AE68D-0A4A-4B69-BAAE-136FCCF93F09}" srcOrd="3" destOrd="0" presId="urn:microsoft.com/office/officeart/2005/8/layout/hList7"/>
    <dgm:cxn modelId="{95679636-F116-4123-99D6-B6D24DE902EC}" type="presParOf" srcId="{204ABA23-A9CD-49CF-98C1-2299DC0C94A3}" destId="{FB97317C-12BD-4835-AC1D-D769D1680FA2}" srcOrd="5" destOrd="0" presId="urn:microsoft.com/office/officeart/2005/8/layout/hList7"/>
    <dgm:cxn modelId="{584579DC-400C-47AE-89D6-F5E432E530DC}" type="presParOf" srcId="{204ABA23-A9CD-49CF-98C1-2299DC0C94A3}" destId="{D4AD0D02-D5E3-4F21-8332-3A05CEC4269D}" srcOrd="6" destOrd="0" presId="urn:microsoft.com/office/officeart/2005/8/layout/hList7"/>
    <dgm:cxn modelId="{EAF749B6-3F63-4B21-B225-A511C07E7E44}" type="presParOf" srcId="{D4AD0D02-D5E3-4F21-8332-3A05CEC4269D}" destId="{FB8D59E2-58BF-4B38-B7D5-28FE9E9CF8A8}" srcOrd="0" destOrd="0" presId="urn:microsoft.com/office/officeart/2005/8/layout/hList7"/>
    <dgm:cxn modelId="{446626C1-FF25-41AA-92EC-AE39EB87047E}" type="presParOf" srcId="{D4AD0D02-D5E3-4F21-8332-3A05CEC4269D}" destId="{64022225-9DB7-48E5-B417-E1BB67A0CFA7}" srcOrd="1" destOrd="0" presId="urn:microsoft.com/office/officeart/2005/8/layout/hList7"/>
    <dgm:cxn modelId="{04FC01FE-5296-40AC-AF45-D78AAADE89A9}" type="presParOf" srcId="{D4AD0D02-D5E3-4F21-8332-3A05CEC4269D}" destId="{9B3BBC92-164F-40A5-94D7-00FD4C224EB3}" srcOrd="2" destOrd="0" presId="urn:microsoft.com/office/officeart/2005/8/layout/hList7"/>
    <dgm:cxn modelId="{ED4D38D2-C6D0-4D81-A3FD-23E374350016}" type="presParOf" srcId="{D4AD0D02-D5E3-4F21-8332-3A05CEC4269D}" destId="{230B9EEB-4C37-49AD-86B4-103F82C23242}" srcOrd="3" destOrd="0" presId="urn:microsoft.com/office/officeart/2005/8/layout/hList7"/>
    <dgm:cxn modelId="{3E0C02F5-985A-40DC-B635-A879D4242E3E}" type="presParOf" srcId="{204ABA23-A9CD-49CF-98C1-2299DC0C94A3}" destId="{2C7E0A6D-0F6D-4341-A60C-1C2B69885FBE}" srcOrd="7" destOrd="0" presId="urn:microsoft.com/office/officeart/2005/8/layout/hList7"/>
    <dgm:cxn modelId="{75D7DF60-35FB-4169-B399-CE141F493D16}" type="presParOf" srcId="{204ABA23-A9CD-49CF-98C1-2299DC0C94A3}" destId="{71F441AD-8630-498B-A4CA-A3015E9BB5E7}" srcOrd="8" destOrd="0" presId="urn:microsoft.com/office/officeart/2005/8/layout/hList7"/>
    <dgm:cxn modelId="{3A3A78A9-F4F9-4867-ABDF-53E89ABC7691}" type="presParOf" srcId="{71F441AD-8630-498B-A4CA-A3015E9BB5E7}" destId="{3388C5C4-78A4-4431-8E42-98F7FC170231}" srcOrd="0" destOrd="0" presId="urn:microsoft.com/office/officeart/2005/8/layout/hList7"/>
    <dgm:cxn modelId="{207F202A-6135-47F0-9E9A-7A4ABDB144C4}" type="presParOf" srcId="{71F441AD-8630-498B-A4CA-A3015E9BB5E7}" destId="{CF820412-19B9-40ED-8108-6CAEEE854FF5}" srcOrd="1" destOrd="0" presId="urn:microsoft.com/office/officeart/2005/8/layout/hList7"/>
    <dgm:cxn modelId="{119CB249-43D2-4691-9396-16B181A8B70E}" type="presParOf" srcId="{71F441AD-8630-498B-A4CA-A3015E9BB5E7}" destId="{142F74F2-184E-4834-9330-B0876196BD29}" srcOrd="2" destOrd="0" presId="urn:microsoft.com/office/officeart/2005/8/layout/hList7"/>
    <dgm:cxn modelId="{E71CD665-5685-4745-A2D5-F1DE9EB3D20E}" type="presParOf" srcId="{71F441AD-8630-498B-A4CA-A3015E9BB5E7}" destId="{A609FE9A-12FE-4FAC-88F9-C462F704BD2E}" srcOrd="3" destOrd="0" presId="urn:microsoft.com/office/officeart/2005/8/layout/hList7"/>
    <dgm:cxn modelId="{A38779B8-D399-4DA2-8A7E-73EAEE2FF66F}" type="presParOf" srcId="{204ABA23-A9CD-49CF-98C1-2299DC0C94A3}" destId="{13A9D6B9-84BB-4A10-8CB4-A13055ECB511}" srcOrd="9" destOrd="0" presId="urn:microsoft.com/office/officeart/2005/8/layout/hList7"/>
    <dgm:cxn modelId="{8032B507-1646-440A-B3DF-1C1B0F1F5FC7}" type="presParOf" srcId="{204ABA23-A9CD-49CF-98C1-2299DC0C94A3}" destId="{B66BE66F-5EB1-4616-811D-A7B3599C23ED}" srcOrd="10" destOrd="0" presId="urn:microsoft.com/office/officeart/2005/8/layout/hList7"/>
    <dgm:cxn modelId="{48BCCE1B-3421-45C1-AC97-9B40BB075A0F}" type="presParOf" srcId="{B66BE66F-5EB1-4616-811D-A7B3599C23ED}" destId="{0859E055-DE7B-4A24-985C-0B0D310938A6}" srcOrd="0" destOrd="0" presId="urn:microsoft.com/office/officeart/2005/8/layout/hList7"/>
    <dgm:cxn modelId="{CCF33FD7-9975-4A4A-A95C-20B8F14F5F8E}" type="presParOf" srcId="{B66BE66F-5EB1-4616-811D-A7B3599C23ED}" destId="{A8D23945-E83D-4AEF-8D1B-32F8ACF32AE8}" srcOrd="1" destOrd="0" presId="urn:microsoft.com/office/officeart/2005/8/layout/hList7"/>
    <dgm:cxn modelId="{28C9B178-4C25-4091-AAB4-B0DE3AD910A0}" type="presParOf" srcId="{B66BE66F-5EB1-4616-811D-A7B3599C23ED}" destId="{213A5A57-B8B2-49C9-B23F-A520F6D0FD13}" srcOrd="2" destOrd="0" presId="urn:microsoft.com/office/officeart/2005/8/layout/hList7"/>
    <dgm:cxn modelId="{769C8220-AB24-48A7-A0BF-F599DF877E18}" type="presParOf" srcId="{B66BE66F-5EB1-4616-811D-A7B3599C23ED}" destId="{D3C82C5A-F0BC-4301-819F-9FFCD66BD73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AE7899-E4CB-4402-8027-2254E9AF6660}"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de-DE"/>
        </a:p>
      </dgm:t>
    </dgm:pt>
    <dgm:pt modelId="{776E62AC-B9B8-44C8-8C31-7D6DB2269BE1}">
      <dgm:prSet phldrT="[Text]" phldr="0" custT="1"/>
      <dgm:spPr/>
      <dgm:t>
        <a:bodyPr/>
        <a:lstStyle/>
        <a:p>
          <a:r>
            <a:rPr lang="de-AT" sz="1600" dirty="0"/>
            <a:t>Veränderte Wasserdichte</a:t>
          </a:r>
          <a:endParaRPr lang="de-DE" sz="1600" dirty="0"/>
        </a:p>
      </dgm:t>
    </dgm:pt>
    <dgm:pt modelId="{83B75D7B-31D5-4052-AA87-0BC6E3985BB4}" type="parTrans" cxnId="{0FA6A021-57EA-45A5-82FF-F7F21595ACFB}">
      <dgm:prSet/>
      <dgm:spPr/>
      <dgm:t>
        <a:bodyPr/>
        <a:lstStyle/>
        <a:p>
          <a:endParaRPr lang="de-DE"/>
        </a:p>
      </dgm:t>
    </dgm:pt>
    <dgm:pt modelId="{E50B0604-499F-4712-9D1B-2B74F0CF840F}" type="sibTrans" cxnId="{0FA6A021-57EA-45A5-82FF-F7F21595ACFB}">
      <dgm:prSet/>
      <dgm:spPr>
        <a:solidFill>
          <a:schemeClr val="accent2">
            <a:lumMod val="40000"/>
            <a:lumOff val="60000"/>
          </a:schemeClr>
        </a:solidFill>
      </dgm:spPr>
      <dgm:t>
        <a:bodyPr/>
        <a:lstStyle/>
        <a:p>
          <a:endParaRPr lang="de-DE"/>
        </a:p>
      </dgm:t>
    </dgm:pt>
    <dgm:pt modelId="{1A75AB42-D452-41ED-A73C-A381D6582C77}">
      <dgm:prSet phldrT="[Text]" phldr="0" custT="1"/>
      <dgm:spPr/>
      <dgm:t>
        <a:bodyPr/>
        <a:lstStyle/>
        <a:p>
          <a:r>
            <a:rPr lang="de-AT" sz="1600" dirty="0"/>
            <a:t>Strömungsveränderungen</a:t>
          </a:r>
          <a:endParaRPr lang="de-DE" sz="1400" dirty="0"/>
        </a:p>
      </dgm:t>
    </dgm:pt>
    <dgm:pt modelId="{67A232BF-C924-4B39-87BB-07D836107B1F}" type="parTrans" cxnId="{4C556921-2B50-4F08-81AA-3DD0517177CA}">
      <dgm:prSet/>
      <dgm:spPr/>
      <dgm:t>
        <a:bodyPr/>
        <a:lstStyle/>
        <a:p>
          <a:endParaRPr lang="de-DE"/>
        </a:p>
      </dgm:t>
    </dgm:pt>
    <dgm:pt modelId="{5DE57964-2497-4993-AFB3-6AFE5155730F}" type="sibTrans" cxnId="{4C556921-2B50-4F08-81AA-3DD0517177CA}">
      <dgm:prSet/>
      <dgm:spPr/>
      <dgm:t>
        <a:bodyPr/>
        <a:lstStyle/>
        <a:p>
          <a:endParaRPr lang="de-DE"/>
        </a:p>
      </dgm:t>
    </dgm:pt>
    <dgm:pt modelId="{6CA1B310-676A-4D05-9F47-F037BFE6AE2F}">
      <dgm:prSet phldrT="[Text]" phldr="0" custT="1"/>
      <dgm:spPr/>
      <dgm:t>
        <a:bodyPr/>
        <a:lstStyle/>
        <a:p>
          <a:r>
            <a:rPr lang="de-AT" sz="1600" dirty="0"/>
            <a:t>Korallenbleiche</a:t>
          </a:r>
          <a:endParaRPr lang="de-DE" sz="1600" dirty="0"/>
        </a:p>
      </dgm:t>
    </dgm:pt>
    <dgm:pt modelId="{AEFB753A-C621-4083-AE32-9FE9811AA857}" type="parTrans" cxnId="{FC834641-9F07-4F35-AEB9-8BE3DF57247D}">
      <dgm:prSet/>
      <dgm:spPr/>
      <dgm:t>
        <a:bodyPr/>
        <a:lstStyle/>
        <a:p>
          <a:endParaRPr lang="de-DE"/>
        </a:p>
      </dgm:t>
    </dgm:pt>
    <dgm:pt modelId="{B2781442-64B8-4D86-B932-CEF006BEF412}" type="sibTrans" cxnId="{FC834641-9F07-4F35-AEB9-8BE3DF57247D}">
      <dgm:prSet/>
      <dgm:spPr/>
      <dgm:t>
        <a:bodyPr/>
        <a:lstStyle/>
        <a:p>
          <a:endParaRPr lang="de-DE"/>
        </a:p>
      </dgm:t>
    </dgm:pt>
    <dgm:pt modelId="{7AAA56D2-352B-4436-98AF-D40A8F042555}">
      <dgm:prSet phldrT="[Text]" phldr="0" custT="1"/>
      <dgm:spPr/>
      <dgm:t>
        <a:bodyPr/>
        <a:lstStyle/>
        <a:p>
          <a:r>
            <a:rPr lang="de-AT" sz="1600" dirty="0"/>
            <a:t>Artenverschiebung</a:t>
          </a:r>
          <a:endParaRPr lang="de-DE" sz="1600" dirty="0"/>
        </a:p>
      </dgm:t>
    </dgm:pt>
    <dgm:pt modelId="{B9B7CD26-910D-4E53-A9D3-C77D53724F4B}" type="parTrans" cxnId="{17BA1907-BD08-48B7-AF9D-B8A7678021DC}">
      <dgm:prSet/>
      <dgm:spPr/>
      <dgm:t>
        <a:bodyPr/>
        <a:lstStyle/>
        <a:p>
          <a:endParaRPr lang="de-DE"/>
        </a:p>
      </dgm:t>
    </dgm:pt>
    <dgm:pt modelId="{E72A2461-619E-4C97-85A9-CD6D140F3D08}" type="sibTrans" cxnId="{17BA1907-BD08-48B7-AF9D-B8A7678021DC}">
      <dgm:prSet/>
      <dgm:spPr/>
      <dgm:t>
        <a:bodyPr/>
        <a:lstStyle/>
        <a:p>
          <a:endParaRPr lang="de-DE"/>
        </a:p>
      </dgm:t>
    </dgm:pt>
    <dgm:pt modelId="{719C66F0-E528-4226-B2C0-BEC0AC35A4A8}">
      <dgm:prSet phldrT="[Text]" phldr="0" custT="1"/>
      <dgm:spPr/>
      <dgm:t>
        <a:bodyPr/>
        <a:lstStyle/>
        <a:p>
          <a:r>
            <a:rPr lang="de-AT" sz="1600" dirty="0"/>
            <a:t>Invasive Arten</a:t>
          </a:r>
          <a:endParaRPr lang="de-DE" sz="1600" dirty="0"/>
        </a:p>
      </dgm:t>
    </dgm:pt>
    <dgm:pt modelId="{8E89E94F-6F2D-40E1-BD64-576E71C6E3AD}" type="parTrans" cxnId="{C978B2E4-57A4-43A2-B37F-3C4CE9972B70}">
      <dgm:prSet/>
      <dgm:spPr/>
      <dgm:t>
        <a:bodyPr/>
        <a:lstStyle/>
        <a:p>
          <a:endParaRPr lang="de-DE"/>
        </a:p>
      </dgm:t>
    </dgm:pt>
    <dgm:pt modelId="{634AA04E-2A88-4F78-A5FA-8D058BB0E14E}" type="sibTrans" cxnId="{C978B2E4-57A4-43A2-B37F-3C4CE9972B70}">
      <dgm:prSet/>
      <dgm:spPr/>
      <dgm:t>
        <a:bodyPr/>
        <a:lstStyle/>
        <a:p>
          <a:endParaRPr lang="de-DE"/>
        </a:p>
      </dgm:t>
    </dgm:pt>
    <dgm:pt modelId="{DFE324ED-A51E-429E-BFC0-F6A47FFB1197}">
      <dgm:prSet phldrT="[Text]" phldr="0" custT="1"/>
      <dgm:spPr/>
      <dgm:t>
        <a:bodyPr/>
        <a:lstStyle/>
        <a:p>
          <a:r>
            <a:rPr lang="de-AT" sz="1600" dirty="0"/>
            <a:t>Versauerung</a:t>
          </a:r>
          <a:endParaRPr lang="de-DE" sz="1600" dirty="0"/>
        </a:p>
      </dgm:t>
    </dgm:pt>
    <dgm:pt modelId="{663A9369-4332-47BE-AA1E-E8918FD5DF91}" type="parTrans" cxnId="{E88F28D7-A476-47A6-B064-D1AB5A1D2246}">
      <dgm:prSet/>
      <dgm:spPr/>
      <dgm:t>
        <a:bodyPr/>
        <a:lstStyle/>
        <a:p>
          <a:endParaRPr lang="de-DE"/>
        </a:p>
      </dgm:t>
    </dgm:pt>
    <dgm:pt modelId="{3EA3A8DE-3B7A-4C29-9716-0351BFC1EDCE}" type="sibTrans" cxnId="{E88F28D7-A476-47A6-B064-D1AB5A1D2246}">
      <dgm:prSet/>
      <dgm:spPr/>
      <dgm:t>
        <a:bodyPr/>
        <a:lstStyle/>
        <a:p>
          <a:endParaRPr lang="de-DE"/>
        </a:p>
      </dgm:t>
    </dgm:pt>
    <dgm:pt modelId="{9693FA88-E725-4C54-A821-9679ECCF26F8}">
      <dgm:prSet phldrT="[Text]" phldr="0" custT="1"/>
      <dgm:spPr/>
      <dgm:t>
        <a:bodyPr/>
        <a:lstStyle/>
        <a:p>
          <a:r>
            <a:rPr lang="de-AT" sz="1600" dirty="0"/>
            <a:t>Arten sterben</a:t>
          </a:r>
          <a:endParaRPr lang="de-DE" sz="1600" dirty="0"/>
        </a:p>
      </dgm:t>
    </dgm:pt>
    <dgm:pt modelId="{DF0E6C23-A8BF-4638-A136-65B07BCE021D}" type="parTrans" cxnId="{185131BD-27EE-4F57-9B49-8CED3325CFA4}">
      <dgm:prSet/>
      <dgm:spPr/>
      <dgm:t>
        <a:bodyPr/>
        <a:lstStyle/>
        <a:p>
          <a:endParaRPr lang="de-DE"/>
        </a:p>
      </dgm:t>
    </dgm:pt>
    <dgm:pt modelId="{6947EA8B-42CE-43A3-8BF4-3C3F8A775194}" type="sibTrans" cxnId="{185131BD-27EE-4F57-9B49-8CED3325CFA4}">
      <dgm:prSet/>
      <dgm:spPr/>
      <dgm:t>
        <a:bodyPr/>
        <a:lstStyle/>
        <a:p>
          <a:endParaRPr lang="de-DE"/>
        </a:p>
      </dgm:t>
    </dgm:pt>
    <dgm:pt modelId="{6854A29C-562C-4051-A125-9D79DC05F43D}">
      <dgm:prSet phldrT="[Text]" phldr="0" custT="1"/>
      <dgm:spPr/>
      <dgm:t>
        <a:bodyPr/>
        <a:lstStyle/>
        <a:p>
          <a:r>
            <a:rPr lang="de-AT" sz="1600" dirty="0"/>
            <a:t>Veränderte CO</a:t>
          </a:r>
          <a:r>
            <a:rPr lang="de-AT" sz="1600" dirty="0">
              <a:latin typeface="Source Sans Pro" panose="020B0503030403020204" pitchFamily="34" charset="0"/>
            </a:rPr>
            <a:t>₂</a:t>
          </a:r>
          <a:r>
            <a:rPr lang="de-AT" sz="1600" dirty="0"/>
            <a:t>-Löslichkeit</a:t>
          </a:r>
          <a:endParaRPr lang="de-DE" sz="1600" dirty="0"/>
        </a:p>
      </dgm:t>
    </dgm:pt>
    <dgm:pt modelId="{88BEEA22-A30C-459A-A5C6-D06022064473}" type="parTrans" cxnId="{00C0492A-F931-485B-A2AC-019975EDF8FD}">
      <dgm:prSet/>
      <dgm:spPr/>
      <dgm:t>
        <a:bodyPr/>
        <a:lstStyle/>
        <a:p>
          <a:endParaRPr lang="de-DE"/>
        </a:p>
      </dgm:t>
    </dgm:pt>
    <dgm:pt modelId="{F5AE3EB0-3AF5-426D-B822-89A319CEEDBC}" type="sibTrans" cxnId="{00C0492A-F931-485B-A2AC-019975EDF8FD}">
      <dgm:prSet/>
      <dgm:spPr/>
      <dgm:t>
        <a:bodyPr/>
        <a:lstStyle/>
        <a:p>
          <a:endParaRPr lang="de-DE"/>
        </a:p>
      </dgm:t>
    </dgm:pt>
    <dgm:pt modelId="{A6E3410C-4CAC-4A29-ABAC-3D541D5A942D}">
      <dgm:prSet phldrT="[Text]" phldr="0" custT="1"/>
      <dgm:spPr/>
      <dgm:t>
        <a:bodyPr/>
        <a:lstStyle/>
        <a:p>
          <a:r>
            <a:rPr lang="de-AT" sz="1600" dirty="0"/>
            <a:t>Gefährdung der Nahrungskette</a:t>
          </a:r>
          <a:endParaRPr lang="de-DE" sz="1600" dirty="0"/>
        </a:p>
      </dgm:t>
    </dgm:pt>
    <dgm:pt modelId="{C00247B1-5D59-468D-88EC-620A23085769}" type="parTrans" cxnId="{26539E55-B9F4-4B52-B59A-9663686A03B2}">
      <dgm:prSet/>
      <dgm:spPr/>
      <dgm:t>
        <a:bodyPr/>
        <a:lstStyle/>
        <a:p>
          <a:endParaRPr lang="de-DE"/>
        </a:p>
      </dgm:t>
    </dgm:pt>
    <dgm:pt modelId="{E18E102D-79B7-4294-B9D4-C202604B75E6}" type="sibTrans" cxnId="{26539E55-B9F4-4B52-B59A-9663686A03B2}">
      <dgm:prSet/>
      <dgm:spPr/>
      <dgm:t>
        <a:bodyPr/>
        <a:lstStyle/>
        <a:p>
          <a:endParaRPr lang="de-DE"/>
        </a:p>
      </dgm:t>
    </dgm:pt>
    <dgm:pt modelId="{478C34E6-B69F-4677-928F-2E4658AA2C5A}">
      <dgm:prSet phldrT="[Text]" phldr="0" custT="1"/>
      <dgm:spPr/>
      <dgm:t>
        <a:bodyPr/>
        <a:lstStyle/>
        <a:p>
          <a:r>
            <a:rPr lang="de-AT" sz="1600" dirty="0"/>
            <a:t>Lebensraumzerstörung</a:t>
          </a:r>
          <a:endParaRPr lang="de-DE" sz="1600" dirty="0"/>
        </a:p>
      </dgm:t>
    </dgm:pt>
    <dgm:pt modelId="{816A6AE6-EB7C-4DFF-AAC7-7A1ACEEB2DA8}" type="parTrans" cxnId="{12AF3E67-7FAA-4053-89A7-75B25F6932C5}">
      <dgm:prSet/>
      <dgm:spPr/>
      <dgm:t>
        <a:bodyPr/>
        <a:lstStyle/>
        <a:p>
          <a:endParaRPr lang="de-DE"/>
        </a:p>
      </dgm:t>
    </dgm:pt>
    <dgm:pt modelId="{1D9E3694-4BBD-40B2-A8B8-9CD6D05444A2}" type="sibTrans" cxnId="{12AF3E67-7FAA-4053-89A7-75B25F6932C5}">
      <dgm:prSet/>
      <dgm:spPr/>
      <dgm:t>
        <a:bodyPr/>
        <a:lstStyle/>
        <a:p>
          <a:endParaRPr lang="de-DE"/>
        </a:p>
      </dgm:t>
    </dgm:pt>
    <dgm:pt modelId="{FB2E6937-2E33-45A5-AD19-385E730AC7D9}">
      <dgm:prSet phldrT="[Text]" phldr="0" custT="1"/>
      <dgm:spPr/>
      <dgm:t>
        <a:bodyPr/>
        <a:lstStyle/>
        <a:p>
          <a:r>
            <a:rPr lang="de-AT" sz="1800" dirty="0"/>
            <a:t>Erhöhte Wassertemperatur</a:t>
          </a:r>
          <a:endParaRPr lang="de-DE" sz="1800" dirty="0"/>
        </a:p>
      </dgm:t>
    </dgm:pt>
    <dgm:pt modelId="{A76AB695-67EF-47A3-9D4B-BD1AC1046C81}" type="parTrans" cxnId="{6D0B1F7F-E2C8-4387-962B-73EB145443A6}">
      <dgm:prSet/>
      <dgm:spPr/>
      <dgm:t>
        <a:bodyPr/>
        <a:lstStyle/>
        <a:p>
          <a:endParaRPr lang="de-DE"/>
        </a:p>
      </dgm:t>
    </dgm:pt>
    <dgm:pt modelId="{70A893C8-9642-405F-992F-4178560A8E71}" type="sibTrans" cxnId="{6D0B1F7F-E2C8-4387-962B-73EB145443A6}">
      <dgm:prSet/>
      <dgm:spPr/>
      <dgm:t>
        <a:bodyPr/>
        <a:lstStyle/>
        <a:p>
          <a:endParaRPr lang="de-DE"/>
        </a:p>
      </dgm:t>
    </dgm:pt>
    <dgm:pt modelId="{D96DE9BE-0836-43D6-97B7-8316ED7C6F72}">
      <dgm:prSet phldrT="[Text]" phldr="0" custT="1"/>
      <dgm:spPr/>
      <dgm:t>
        <a:bodyPr/>
        <a:lstStyle/>
        <a:p>
          <a:r>
            <a:rPr lang="de-AT" sz="1800" dirty="0"/>
            <a:t>Steigender Meeresspiegel</a:t>
          </a:r>
          <a:endParaRPr lang="de-DE" sz="1800" dirty="0"/>
        </a:p>
      </dgm:t>
    </dgm:pt>
    <dgm:pt modelId="{507B6415-9B8C-4F19-9356-4202B43FEC22}" type="parTrans" cxnId="{D906A2EF-878D-4238-AF80-BF05561F9D18}">
      <dgm:prSet/>
      <dgm:spPr/>
      <dgm:t>
        <a:bodyPr/>
        <a:lstStyle/>
        <a:p>
          <a:endParaRPr lang="de-DE"/>
        </a:p>
      </dgm:t>
    </dgm:pt>
    <dgm:pt modelId="{85C6EBE4-539C-4AA0-B890-9CEB95949B65}" type="sibTrans" cxnId="{D906A2EF-878D-4238-AF80-BF05561F9D18}">
      <dgm:prSet/>
      <dgm:spPr/>
      <dgm:t>
        <a:bodyPr/>
        <a:lstStyle/>
        <a:p>
          <a:endParaRPr lang="de-DE"/>
        </a:p>
      </dgm:t>
    </dgm:pt>
    <dgm:pt modelId="{7FA25426-A1B9-4A80-A0A5-372EA214C54C}" type="pres">
      <dgm:prSet presAssocID="{52AE7899-E4CB-4402-8027-2254E9AF6660}" presName="diagram" presStyleCnt="0">
        <dgm:presLayoutVars>
          <dgm:chPref val="1"/>
          <dgm:dir/>
          <dgm:animOne val="branch"/>
          <dgm:animLvl val="lvl"/>
          <dgm:resizeHandles val="exact"/>
        </dgm:presLayoutVars>
      </dgm:prSet>
      <dgm:spPr/>
    </dgm:pt>
    <dgm:pt modelId="{C79CEE0C-37C2-4AB8-85B0-4D613EBDB518}" type="pres">
      <dgm:prSet presAssocID="{FB2E6937-2E33-45A5-AD19-385E730AC7D9}" presName="root1" presStyleCnt="0"/>
      <dgm:spPr/>
    </dgm:pt>
    <dgm:pt modelId="{598A40F2-C172-4241-8995-269B8FE20854}" type="pres">
      <dgm:prSet presAssocID="{FB2E6937-2E33-45A5-AD19-385E730AC7D9}" presName="LevelOneTextNode" presStyleLbl="node0" presStyleIdx="0" presStyleCnt="1" custScaleX="188902">
        <dgm:presLayoutVars>
          <dgm:chPref val="3"/>
        </dgm:presLayoutVars>
      </dgm:prSet>
      <dgm:spPr/>
    </dgm:pt>
    <dgm:pt modelId="{FC7CD11C-F1C9-4466-A03D-332B16216241}" type="pres">
      <dgm:prSet presAssocID="{FB2E6937-2E33-45A5-AD19-385E730AC7D9}" presName="level2hierChild" presStyleCnt="0"/>
      <dgm:spPr/>
    </dgm:pt>
    <dgm:pt modelId="{5B24FCFD-C738-4D29-AF1F-FB4A7E1FC4B7}" type="pres">
      <dgm:prSet presAssocID="{507B6415-9B8C-4F19-9356-4202B43FEC22}" presName="conn2-1" presStyleLbl="parChTrans1D2" presStyleIdx="0" presStyleCnt="4"/>
      <dgm:spPr/>
    </dgm:pt>
    <dgm:pt modelId="{C31DDEE6-16AD-4299-AF81-0A2C7EE5AA7F}" type="pres">
      <dgm:prSet presAssocID="{507B6415-9B8C-4F19-9356-4202B43FEC22}" presName="connTx" presStyleLbl="parChTrans1D2" presStyleIdx="0" presStyleCnt="4"/>
      <dgm:spPr/>
    </dgm:pt>
    <dgm:pt modelId="{648A875B-CC36-49D0-B0D3-D5B85E85CD4F}" type="pres">
      <dgm:prSet presAssocID="{D96DE9BE-0836-43D6-97B7-8316ED7C6F72}" presName="root2" presStyleCnt="0"/>
      <dgm:spPr/>
    </dgm:pt>
    <dgm:pt modelId="{18080F9D-4DE3-401C-8EB9-8A1FCE1959C6}" type="pres">
      <dgm:prSet presAssocID="{D96DE9BE-0836-43D6-97B7-8316ED7C6F72}" presName="LevelTwoTextNode" presStyleLbl="node2" presStyleIdx="0" presStyleCnt="4" custScaleX="278382" custScaleY="74761">
        <dgm:presLayoutVars>
          <dgm:chPref val="3"/>
        </dgm:presLayoutVars>
      </dgm:prSet>
      <dgm:spPr/>
    </dgm:pt>
    <dgm:pt modelId="{CCF9518E-A428-47DC-8FA6-10DAE85D0990}" type="pres">
      <dgm:prSet presAssocID="{D96DE9BE-0836-43D6-97B7-8316ED7C6F72}" presName="level3hierChild" presStyleCnt="0"/>
      <dgm:spPr/>
    </dgm:pt>
    <dgm:pt modelId="{AC8EE6E6-32CA-4B59-A3EF-C4EC7E0052B9}" type="pres">
      <dgm:prSet presAssocID="{B9B7CD26-910D-4E53-A9D3-C77D53724F4B}" presName="conn2-1" presStyleLbl="parChTrans1D2" presStyleIdx="1" presStyleCnt="4"/>
      <dgm:spPr/>
    </dgm:pt>
    <dgm:pt modelId="{2A3783EC-BB32-465D-9755-99E70ABC1C6D}" type="pres">
      <dgm:prSet presAssocID="{B9B7CD26-910D-4E53-A9D3-C77D53724F4B}" presName="connTx" presStyleLbl="parChTrans1D2" presStyleIdx="1" presStyleCnt="4"/>
      <dgm:spPr/>
    </dgm:pt>
    <dgm:pt modelId="{5441D1C3-6932-447C-A229-D97A583184B0}" type="pres">
      <dgm:prSet presAssocID="{7AAA56D2-352B-4436-98AF-D40A8F042555}" presName="root2" presStyleCnt="0"/>
      <dgm:spPr/>
    </dgm:pt>
    <dgm:pt modelId="{73738683-647D-4C28-9E4A-DF91612099A2}" type="pres">
      <dgm:prSet presAssocID="{7AAA56D2-352B-4436-98AF-D40A8F042555}" presName="LevelTwoTextNode" presStyleLbl="node2" presStyleIdx="1" presStyleCnt="4" custScaleX="172465" custScaleY="93394">
        <dgm:presLayoutVars>
          <dgm:chPref val="3"/>
        </dgm:presLayoutVars>
      </dgm:prSet>
      <dgm:spPr/>
    </dgm:pt>
    <dgm:pt modelId="{27A662D1-90A5-4A1D-BF33-80E95E7FE0CE}" type="pres">
      <dgm:prSet presAssocID="{7AAA56D2-352B-4436-98AF-D40A8F042555}" presName="level3hierChild" presStyleCnt="0"/>
      <dgm:spPr/>
    </dgm:pt>
    <dgm:pt modelId="{E988BE43-16F1-4E29-A21C-721D44D3A858}" type="pres">
      <dgm:prSet presAssocID="{8E89E94F-6F2D-40E1-BD64-576E71C6E3AD}" presName="conn2-1" presStyleLbl="parChTrans1D3" presStyleIdx="0" presStyleCnt="5"/>
      <dgm:spPr/>
    </dgm:pt>
    <dgm:pt modelId="{34662606-4095-492D-8680-7DF2B5C0EA11}" type="pres">
      <dgm:prSet presAssocID="{8E89E94F-6F2D-40E1-BD64-576E71C6E3AD}" presName="connTx" presStyleLbl="parChTrans1D3" presStyleIdx="0" presStyleCnt="5"/>
      <dgm:spPr/>
    </dgm:pt>
    <dgm:pt modelId="{4982F963-E506-4792-B2F1-CD145C1429C2}" type="pres">
      <dgm:prSet presAssocID="{719C66F0-E528-4226-B2C0-BEC0AC35A4A8}" presName="root2" presStyleCnt="0"/>
      <dgm:spPr/>
    </dgm:pt>
    <dgm:pt modelId="{14F403EB-0A31-45E4-A9F5-D902708F5E7D}" type="pres">
      <dgm:prSet presAssocID="{719C66F0-E528-4226-B2C0-BEC0AC35A4A8}" presName="LevelTwoTextNode" presStyleLbl="node3" presStyleIdx="0" presStyleCnt="5" custScaleX="144433" custScaleY="75496">
        <dgm:presLayoutVars>
          <dgm:chPref val="3"/>
        </dgm:presLayoutVars>
      </dgm:prSet>
      <dgm:spPr/>
    </dgm:pt>
    <dgm:pt modelId="{4D3FE65B-E831-4A00-84FC-910DA72A8805}" type="pres">
      <dgm:prSet presAssocID="{719C66F0-E528-4226-B2C0-BEC0AC35A4A8}" presName="level3hierChild" presStyleCnt="0"/>
      <dgm:spPr/>
    </dgm:pt>
    <dgm:pt modelId="{B06B4145-80D3-4263-8C02-AAB5531E5451}" type="pres">
      <dgm:prSet presAssocID="{88BEEA22-A30C-459A-A5C6-D06022064473}" presName="conn2-1" presStyleLbl="parChTrans1D2" presStyleIdx="2" presStyleCnt="4"/>
      <dgm:spPr/>
    </dgm:pt>
    <dgm:pt modelId="{53598DA4-48EB-4885-907C-0AB14614F349}" type="pres">
      <dgm:prSet presAssocID="{88BEEA22-A30C-459A-A5C6-D06022064473}" presName="connTx" presStyleLbl="parChTrans1D2" presStyleIdx="2" presStyleCnt="4"/>
      <dgm:spPr/>
    </dgm:pt>
    <dgm:pt modelId="{45C6C66F-B1B6-4DCE-8E10-9678C39CB5CA}" type="pres">
      <dgm:prSet presAssocID="{6854A29C-562C-4051-A125-9D79DC05F43D}" presName="root2" presStyleCnt="0"/>
      <dgm:spPr/>
    </dgm:pt>
    <dgm:pt modelId="{DC728ED9-28ED-45FF-9433-5741ABD35BBF}" type="pres">
      <dgm:prSet presAssocID="{6854A29C-562C-4051-A125-9D79DC05F43D}" presName="LevelTwoTextNode" presStyleLbl="node2" presStyleIdx="2" presStyleCnt="4" custScaleX="151074" custScaleY="123239">
        <dgm:presLayoutVars>
          <dgm:chPref val="3"/>
        </dgm:presLayoutVars>
      </dgm:prSet>
      <dgm:spPr/>
    </dgm:pt>
    <dgm:pt modelId="{D3DE79BD-26E1-4FF6-9292-7CFB7BE1F41D}" type="pres">
      <dgm:prSet presAssocID="{6854A29C-562C-4051-A125-9D79DC05F43D}" presName="level3hierChild" presStyleCnt="0"/>
      <dgm:spPr/>
    </dgm:pt>
    <dgm:pt modelId="{FE5F0BCB-0979-4C33-8F77-BAF1E0A3C97B}" type="pres">
      <dgm:prSet presAssocID="{663A9369-4332-47BE-AA1E-E8918FD5DF91}" presName="conn2-1" presStyleLbl="parChTrans1D3" presStyleIdx="1" presStyleCnt="5"/>
      <dgm:spPr/>
    </dgm:pt>
    <dgm:pt modelId="{B1338930-93FF-4A07-9C93-9690D14D49C8}" type="pres">
      <dgm:prSet presAssocID="{663A9369-4332-47BE-AA1E-E8918FD5DF91}" presName="connTx" presStyleLbl="parChTrans1D3" presStyleIdx="1" presStyleCnt="5"/>
      <dgm:spPr/>
    </dgm:pt>
    <dgm:pt modelId="{AE0F897F-7DFC-456B-942F-3325E4E8AD35}" type="pres">
      <dgm:prSet presAssocID="{DFE324ED-A51E-429E-BFC0-F6A47FFB1197}" presName="root2" presStyleCnt="0"/>
      <dgm:spPr/>
    </dgm:pt>
    <dgm:pt modelId="{D1D9EA6C-3B03-487D-9AA4-1B42F8452DBB}" type="pres">
      <dgm:prSet presAssocID="{DFE324ED-A51E-429E-BFC0-F6A47FFB1197}" presName="LevelTwoTextNode" presStyleLbl="node3" presStyleIdx="1" presStyleCnt="5" custScaleX="130408" custScaleY="83136">
        <dgm:presLayoutVars>
          <dgm:chPref val="3"/>
        </dgm:presLayoutVars>
      </dgm:prSet>
      <dgm:spPr/>
    </dgm:pt>
    <dgm:pt modelId="{4370C551-85AC-49AD-94F8-5F9FC4C29D14}" type="pres">
      <dgm:prSet presAssocID="{DFE324ED-A51E-429E-BFC0-F6A47FFB1197}" presName="level3hierChild" presStyleCnt="0"/>
      <dgm:spPr/>
    </dgm:pt>
    <dgm:pt modelId="{650021FA-8194-4C73-A0FC-759DEBDAE26F}" type="pres">
      <dgm:prSet presAssocID="{C00247B1-5D59-468D-88EC-620A23085769}" presName="conn2-1" presStyleLbl="parChTrans1D4" presStyleIdx="0" presStyleCnt="2"/>
      <dgm:spPr/>
    </dgm:pt>
    <dgm:pt modelId="{21AACBC9-F5DB-41BC-92B5-B7A25948B60B}" type="pres">
      <dgm:prSet presAssocID="{C00247B1-5D59-468D-88EC-620A23085769}" presName="connTx" presStyleLbl="parChTrans1D4" presStyleIdx="0" presStyleCnt="2"/>
      <dgm:spPr/>
    </dgm:pt>
    <dgm:pt modelId="{FBB24D77-BF2C-4B82-BC70-61F611175A48}" type="pres">
      <dgm:prSet presAssocID="{A6E3410C-4CAC-4A29-ABAC-3D541D5A942D}" presName="root2" presStyleCnt="0"/>
      <dgm:spPr/>
    </dgm:pt>
    <dgm:pt modelId="{E3CD1C54-248E-4E98-974D-C4747BCE1D0A}" type="pres">
      <dgm:prSet presAssocID="{A6E3410C-4CAC-4A29-ABAC-3D541D5A942D}" presName="LevelTwoTextNode" presStyleLbl="node4" presStyleIdx="0" presStyleCnt="2" custScaleX="173913">
        <dgm:presLayoutVars>
          <dgm:chPref val="3"/>
        </dgm:presLayoutVars>
      </dgm:prSet>
      <dgm:spPr/>
    </dgm:pt>
    <dgm:pt modelId="{69F0C7CE-1F53-4A0E-96FA-1B313C75AAC8}" type="pres">
      <dgm:prSet presAssocID="{A6E3410C-4CAC-4A29-ABAC-3D541D5A942D}" presName="level3hierChild" presStyleCnt="0"/>
      <dgm:spPr/>
    </dgm:pt>
    <dgm:pt modelId="{B5F794AC-5AED-4EA8-B0EA-E6FBC47512BD}" type="pres">
      <dgm:prSet presAssocID="{83B75D7B-31D5-4052-AA87-0BC6E3985BB4}" presName="conn2-1" presStyleLbl="parChTrans1D3" presStyleIdx="2" presStyleCnt="5"/>
      <dgm:spPr/>
    </dgm:pt>
    <dgm:pt modelId="{CBFD1026-E625-4866-BFEA-10951A049E84}" type="pres">
      <dgm:prSet presAssocID="{83B75D7B-31D5-4052-AA87-0BC6E3985BB4}" presName="connTx" presStyleLbl="parChTrans1D3" presStyleIdx="2" presStyleCnt="5"/>
      <dgm:spPr/>
    </dgm:pt>
    <dgm:pt modelId="{3719CA41-A1E1-431C-BB35-CBD246335FBB}" type="pres">
      <dgm:prSet presAssocID="{776E62AC-B9B8-44C8-8C31-7D6DB2269BE1}" presName="root2" presStyleCnt="0"/>
      <dgm:spPr/>
    </dgm:pt>
    <dgm:pt modelId="{2897820F-C0C8-4067-9083-0198FE27B5BE}" type="pres">
      <dgm:prSet presAssocID="{776E62AC-B9B8-44C8-8C31-7D6DB2269BE1}" presName="LevelTwoTextNode" presStyleLbl="node3" presStyleIdx="2" presStyleCnt="5" custScaleX="137127">
        <dgm:presLayoutVars>
          <dgm:chPref val="3"/>
        </dgm:presLayoutVars>
      </dgm:prSet>
      <dgm:spPr/>
    </dgm:pt>
    <dgm:pt modelId="{B5B56013-EFA2-4C5B-BE1E-74A95E9B1EB2}" type="pres">
      <dgm:prSet presAssocID="{776E62AC-B9B8-44C8-8C31-7D6DB2269BE1}" presName="level3hierChild" presStyleCnt="0"/>
      <dgm:spPr/>
    </dgm:pt>
    <dgm:pt modelId="{7EE47B1B-6C90-4D5C-8196-250320EBD057}" type="pres">
      <dgm:prSet presAssocID="{67A232BF-C924-4B39-87BB-07D836107B1F}" presName="conn2-1" presStyleLbl="parChTrans1D4" presStyleIdx="1" presStyleCnt="2"/>
      <dgm:spPr/>
    </dgm:pt>
    <dgm:pt modelId="{7A9D6DAA-C19B-4C32-BB9B-A8DC5BE7C833}" type="pres">
      <dgm:prSet presAssocID="{67A232BF-C924-4B39-87BB-07D836107B1F}" presName="connTx" presStyleLbl="parChTrans1D4" presStyleIdx="1" presStyleCnt="2"/>
      <dgm:spPr/>
    </dgm:pt>
    <dgm:pt modelId="{A477C950-5CA3-4779-93E9-CC290AD6342F}" type="pres">
      <dgm:prSet presAssocID="{1A75AB42-D452-41ED-A73C-A381D6582C77}" presName="root2" presStyleCnt="0"/>
      <dgm:spPr/>
    </dgm:pt>
    <dgm:pt modelId="{D73A1B99-A4E3-4F3B-A612-ADD4B76EC241}" type="pres">
      <dgm:prSet presAssocID="{1A75AB42-D452-41ED-A73C-A381D6582C77}" presName="LevelTwoTextNode" presStyleLbl="node4" presStyleIdx="1" presStyleCnt="2" custScaleX="185535">
        <dgm:presLayoutVars>
          <dgm:chPref val="3"/>
        </dgm:presLayoutVars>
      </dgm:prSet>
      <dgm:spPr/>
    </dgm:pt>
    <dgm:pt modelId="{AAC902EE-6E9D-4E45-8A46-9C502E4178AD}" type="pres">
      <dgm:prSet presAssocID="{1A75AB42-D452-41ED-A73C-A381D6582C77}" presName="level3hierChild" presStyleCnt="0"/>
      <dgm:spPr/>
    </dgm:pt>
    <dgm:pt modelId="{E42078DC-E9DB-4B57-9810-0F69659AE7A3}" type="pres">
      <dgm:prSet presAssocID="{AEFB753A-C621-4083-AE32-9FE9811AA857}" presName="conn2-1" presStyleLbl="parChTrans1D2" presStyleIdx="3" presStyleCnt="4"/>
      <dgm:spPr/>
    </dgm:pt>
    <dgm:pt modelId="{1B4231E8-DF0A-4E8B-8FA1-B28BC2793D8B}" type="pres">
      <dgm:prSet presAssocID="{AEFB753A-C621-4083-AE32-9FE9811AA857}" presName="connTx" presStyleLbl="parChTrans1D2" presStyleIdx="3" presStyleCnt="4"/>
      <dgm:spPr/>
    </dgm:pt>
    <dgm:pt modelId="{CED2D4F6-B0AC-4E21-B40C-9EDF98D99709}" type="pres">
      <dgm:prSet presAssocID="{6CA1B310-676A-4D05-9F47-F037BFE6AE2F}" presName="root2" presStyleCnt="0"/>
      <dgm:spPr/>
    </dgm:pt>
    <dgm:pt modelId="{88AEACEB-450B-4343-B94B-8CDC177DCD03}" type="pres">
      <dgm:prSet presAssocID="{6CA1B310-676A-4D05-9F47-F037BFE6AE2F}" presName="LevelTwoTextNode" presStyleLbl="node2" presStyleIdx="3" presStyleCnt="4" custScaleX="172313" custScaleY="71062">
        <dgm:presLayoutVars>
          <dgm:chPref val="3"/>
        </dgm:presLayoutVars>
      </dgm:prSet>
      <dgm:spPr/>
    </dgm:pt>
    <dgm:pt modelId="{BF0EBD38-756D-4D28-9865-84BD9D4D3996}" type="pres">
      <dgm:prSet presAssocID="{6CA1B310-676A-4D05-9F47-F037BFE6AE2F}" presName="level3hierChild" presStyleCnt="0"/>
      <dgm:spPr/>
    </dgm:pt>
    <dgm:pt modelId="{02484D8D-E7EF-49AF-8621-F85582D6F15F}" type="pres">
      <dgm:prSet presAssocID="{816A6AE6-EB7C-4DFF-AAC7-7A1ACEEB2DA8}" presName="conn2-1" presStyleLbl="parChTrans1D3" presStyleIdx="3" presStyleCnt="5"/>
      <dgm:spPr/>
    </dgm:pt>
    <dgm:pt modelId="{05FF473E-4D99-4276-9BBB-DCC91B372E74}" type="pres">
      <dgm:prSet presAssocID="{816A6AE6-EB7C-4DFF-AAC7-7A1ACEEB2DA8}" presName="connTx" presStyleLbl="parChTrans1D3" presStyleIdx="3" presStyleCnt="5"/>
      <dgm:spPr/>
    </dgm:pt>
    <dgm:pt modelId="{2E4EC89F-9D90-4B85-9EA8-9A3EBEC1FF54}" type="pres">
      <dgm:prSet presAssocID="{478C34E6-B69F-4677-928F-2E4658AA2C5A}" presName="root2" presStyleCnt="0"/>
      <dgm:spPr/>
    </dgm:pt>
    <dgm:pt modelId="{550C3579-D39A-4457-947A-7DA705D26A65}" type="pres">
      <dgm:prSet presAssocID="{478C34E6-B69F-4677-928F-2E4658AA2C5A}" presName="LevelTwoTextNode" presStyleLbl="node3" presStyleIdx="3" presStyleCnt="5" custScaleX="236614" custScaleY="71278">
        <dgm:presLayoutVars>
          <dgm:chPref val="3"/>
        </dgm:presLayoutVars>
      </dgm:prSet>
      <dgm:spPr/>
    </dgm:pt>
    <dgm:pt modelId="{685BB079-3FFF-49CE-9261-57511D1BEFDB}" type="pres">
      <dgm:prSet presAssocID="{478C34E6-B69F-4677-928F-2E4658AA2C5A}" presName="level3hierChild" presStyleCnt="0"/>
      <dgm:spPr/>
    </dgm:pt>
    <dgm:pt modelId="{615D9009-90F7-4C14-A06C-3AA0557039F0}" type="pres">
      <dgm:prSet presAssocID="{DF0E6C23-A8BF-4638-A136-65B07BCE021D}" presName="conn2-1" presStyleLbl="parChTrans1D3" presStyleIdx="4" presStyleCnt="5"/>
      <dgm:spPr/>
    </dgm:pt>
    <dgm:pt modelId="{9574BD44-3336-4C20-B0CF-37A72B94BA0C}" type="pres">
      <dgm:prSet presAssocID="{DF0E6C23-A8BF-4638-A136-65B07BCE021D}" presName="connTx" presStyleLbl="parChTrans1D3" presStyleIdx="4" presStyleCnt="5"/>
      <dgm:spPr/>
    </dgm:pt>
    <dgm:pt modelId="{AED7CB08-B941-4CAE-B70B-7FCF5D6C83FA}" type="pres">
      <dgm:prSet presAssocID="{9693FA88-E725-4C54-A821-9679ECCF26F8}" presName="root2" presStyleCnt="0"/>
      <dgm:spPr/>
    </dgm:pt>
    <dgm:pt modelId="{42674184-68B2-4EB5-99E2-60671629A69F}" type="pres">
      <dgm:prSet presAssocID="{9693FA88-E725-4C54-A821-9679ECCF26F8}" presName="LevelTwoTextNode" presStyleLbl="node3" presStyleIdx="4" presStyleCnt="5" custScaleX="146123" custScaleY="69836">
        <dgm:presLayoutVars>
          <dgm:chPref val="3"/>
        </dgm:presLayoutVars>
      </dgm:prSet>
      <dgm:spPr/>
    </dgm:pt>
    <dgm:pt modelId="{D66E3022-B6DB-4F01-8559-6FC9D5264EFE}" type="pres">
      <dgm:prSet presAssocID="{9693FA88-E725-4C54-A821-9679ECCF26F8}" presName="level3hierChild" presStyleCnt="0"/>
      <dgm:spPr/>
    </dgm:pt>
  </dgm:ptLst>
  <dgm:cxnLst>
    <dgm:cxn modelId="{6AE4EE06-D95D-4FDF-A09D-12230D9F1FA1}" type="presOf" srcId="{6854A29C-562C-4051-A125-9D79DC05F43D}" destId="{DC728ED9-28ED-45FF-9433-5741ABD35BBF}" srcOrd="0" destOrd="0" presId="urn:microsoft.com/office/officeart/2005/8/layout/hierarchy2"/>
    <dgm:cxn modelId="{17BA1907-BD08-48B7-AF9D-B8A7678021DC}" srcId="{FB2E6937-2E33-45A5-AD19-385E730AC7D9}" destId="{7AAA56D2-352B-4436-98AF-D40A8F042555}" srcOrd="1" destOrd="0" parTransId="{B9B7CD26-910D-4E53-A9D3-C77D53724F4B}" sibTransId="{E72A2461-619E-4C97-85A9-CD6D140F3D08}"/>
    <dgm:cxn modelId="{1D54D808-0EE7-446B-9731-D4F2EB78FF6B}" type="presOf" srcId="{B9B7CD26-910D-4E53-A9D3-C77D53724F4B}" destId="{2A3783EC-BB32-465D-9755-99E70ABC1C6D}" srcOrd="1" destOrd="0" presId="urn:microsoft.com/office/officeart/2005/8/layout/hierarchy2"/>
    <dgm:cxn modelId="{92E2431A-B002-48FE-B977-D3E59C269624}" type="presOf" srcId="{DF0E6C23-A8BF-4638-A136-65B07BCE021D}" destId="{9574BD44-3336-4C20-B0CF-37A72B94BA0C}" srcOrd="1" destOrd="0" presId="urn:microsoft.com/office/officeart/2005/8/layout/hierarchy2"/>
    <dgm:cxn modelId="{5CAF7F1B-2E33-44E0-AC18-15494BFE87E2}" type="presOf" srcId="{FB2E6937-2E33-45A5-AD19-385E730AC7D9}" destId="{598A40F2-C172-4241-8995-269B8FE20854}" srcOrd="0" destOrd="0" presId="urn:microsoft.com/office/officeart/2005/8/layout/hierarchy2"/>
    <dgm:cxn modelId="{C2757720-FC92-4460-88C3-3823F2C5DAD1}" type="presOf" srcId="{1A75AB42-D452-41ED-A73C-A381D6582C77}" destId="{D73A1B99-A4E3-4F3B-A612-ADD4B76EC241}" srcOrd="0" destOrd="0" presId="urn:microsoft.com/office/officeart/2005/8/layout/hierarchy2"/>
    <dgm:cxn modelId="{4C556921-2B50-4F08-81AA-3DD0517177CA}" srcId="{776E62AC-B9B8-44C8-8C31-7D6DB2269BE1}" destId="{1A75AB42-D452-41ED-A73C-A381D6582C77}" srcOrd="0" destOrd="0" parTransId="{67A232BF-C924-4B39-87BB-07D836107B1F}" sibTransId="{5DE57964-2497-4993-AFB3-6AFE5155730F}"/>
    <dgm:cxn modelId="{0FA6A021-57EA-45A5-82FF-F7F21595ACFB}" srcId="{6854A29C-562C-4051-A125-9D79DC05F43D}" destId="{776E62AC-B9B8-44C8-8C31-7D6DB2269BE1}" srcOrd="1" destOrd="0" parTransId="{83B75D7B-31D5-4052-AA87-0BC6E3985BB4}" sibTransId="{E50B0604-499F-4712-9D1B-2B74F0CF840F}"/>
    <dgm:cxn modelId="{869AA523-27D0-41FB-B66F-028992465667}" type="presOf" srcId="{507B6415-9B8C-4F19-9356-4202B43FEC22}" destId="{5B24FCFD-C738-4D29-AF1F-FB4A7E1FC4B7}" srcOrd="0" destOrd="0" presId="urn:microsoft.com/office/officeart/2005/8/layout/hierarchy2"/>
    <dgm:cxn modelId="{A5CFD027-2B9E-4072-8A4E-3D0E34033738}" type="presOf" srcId="{663A9369-4332-47BE-AA1E-E8918FD5DF91}" destId="{B1338930-93FF-4A07-9C93-9690D14D49C8}" srcOrd="1" destOrd="0" presId="urn:microsoft.com/office/officeart/2005/8/layout/hierarchy2"/>
    <dgm:cxn modelId="{00C0492A-F931-485B-A2AC-019975EDF8FD}" srcId="{FB2E6937-2E33-45A5-AD19-385E730AC7D9}" destId="{6854A29C-562C-4051-A125-9D79DC05F43D}" srcOrd="2" destOrd="0" parTransId="{88BEEA22-A30C-459A-A5C6-D06022064473}" sibTransId="{F5AE3EB0-3AF5-426D-B822-89A319CEEDBC}"/>
    <dgm:cxn modelId="{372E4B2F-3836-4466-B9B1-CFF67DA58169}" type="presOf" srcId="{B9B7CD26-910D-4E53-A9D3-C77D53724F4B}" destId="{AC8EE6E6-32CA-4B59-A3EF-C4EC7E0052B9}" srcOrd="0" destOrd="0" presId="urn:microsoft.com/office/officeart/2005/8/layout/hierarchy2"/>
    <dgm:cxn modelId="{0F7C1D40-EE82-4A8C-B880-0B36D1670C3E}" type="presOf" srcId="{507B6415-9B8C-4F19-9356-4202B43FEC22}" destId="{C31DDEE6-16AD-4299-AF81-0A2C7EE5AA7F}" srcOrd="1" destOrd="0" presId="urn:microsoft.com/office/officeart/2005/8/layout/hierarchy2"/>
    <dgm:cxn modelId="{C0E3EC5C-CFAD-49D9-AD15-2BE199F36246}" type="presOf" srcId="{AEFB753A-C621-4083-AE32-9FE9811AA857}" destId="{E42078DC-E9DB-4B57-9810-0F69659AE7A3}" srcOrd="0" destOrd="0" presId="urn:microsoft.com/office/officeart/2005/8/layout/hierarchy2"/>
    <dgm:cxn modelId="{441A735E-780C-4BFB-9DDB-C405777E296D}" type="presOf" srcId="{AEFB753A-C621-4083-AE32-9FE9811AA857}" destId="{1B4231E8-DF0A-4E8B-8FA1-B28BC2793D8B}" srcOrd="1" destOrd="0" presId="urn:microsoft.com/office/officeart/2005/8/layout/hierarchy2"/>
    <dgm:cxn modelId="{FC834641-9F07-4F35-AEB9-8BE3DF57247D}" srcId="{FB2E6937-2E33-45A5-AD19-385E730AC7D9}" destId="{6CA1B310-676A-4D05-9F47-F037BFE6AE2F}" srcOrd="3" destOrd="0" parTransId="{AEFB753A-C621-4083-AE32-9FE9811AA857}" sibTransId="{B2781442-64B8-4D86-B932-CEF006BEF412}"/>
    <dgm:cxn modelId="{6AAD0643-9CFC-4AB1-9C4E-4219B669E0B2}" type="presOf" srcId="{52AE7899-E4CB-4402-8027-2254E9AF6660}" destId="{7FA25426-A1B9-4A80-A0A5-372EA214C54C}" srcOrd="0" destOrd="0" presId="urn:microsoft.com/office/officeart/2005/8/layout/hierarchy2"/>
    <dgm:cxn modelId="{63DE9346-C191-45C4-9E73-53B47F254C9F}" type="presOf" srcId="{8E89E94F-6F2D-40E1-BD64-576E71C6E3AD}" destId="{34662606-4095-492D-8680-7DF2B5C0EA11}" srcOrd="1" destOrd="0" presId="urn:microsoft.com/office/officeart/2005/8/layout/hierarchy2"/>
    <dgm:cxn modelId="{12AF3E67-7FAA-4053-89A7-75B25F6932C5}" srcId="{6CA1B310-676A-4D05-9F47-F037BFE6AE2F}" destId="{478C34E6-B69F-4677-928F-2E4658AA2C5A}" srcOrd="0" destOrd="0" parTransId="{816A6AE6-EB7C-4DFF-AAC7-7A1ACEEB2DA8}" sibTransId="{1D9E3694-4BBD-40B2-A8B8-9CD6D05444A2}"/>
    <dgm:cxn modelId="{45776D4E-FE23-4635-A3AD-80DADC166024}" type="presOf" srcId="{C00247B1-5D59-468D-88EC-620A23085769}" destId="{650021FA-8194-4C73-A0FC-759DEBDAE26F}" srcOrd="0" destOrd="0" presId="urn:microsoft.com/office/officeart/2005/8/layout/hierarchy2"/>
    <dgm:cxn modelId="{ED19C752-645C-484A-B537-04FD4DE13F82}" type="presOf" srcId="{7AAA56D2-352B-4436-98AF-D40A8F042555}" destId="{73738683-647D-4C28-9E4A-DF91612099A2}" srcOrd="0" destOrd="0" presId="urn:microsoft.com/office/officeart/2005/8/layout/hierarchy2"/>
    <dgm:cxn modelId="{C6F09C73-B74B-4B01-A6C0-19DA90E5A879}" type="presOf" srcId="{816A6AE6-EB7C-4DFF-AAC7-7A1ACEEB2DA8}" destId="{05FF473E-4D99-4276-9BBB-DCC91B372E74}" srcOrd="1" destOrd="0" presId="urn:microsoft.com/office/officeart/2005/8/layout/hierarchy2"/>
    <dgm:cxn modelId="{26539E55-B9F4-4B52-B59A-9663686A03B2}" srcId="{DFE324ED-A51E-429E-BFC0-F6A47FFB1197}" destId="{A6E3410C-4CAC-4A29-ABAC-3D541D5A942D}" srcOrd="0" destOrd="0" parTransId="{C00247B1-5D59-468D-88EC-620A23085769}" sibTransId="{E18E102D-79B7-4294-B9D4-C202604B75E6}"/>
    <dgm:cxn modelId="{F975617A-50F0-46E0-96D0-A608760B8827}" type="presOf" srcId="{D96DE9BE-0836-43D6-97B7-8316ED7C6F72}" destId="{18080F9D-4DE3-401C-8EB9-8A1FCE1959C6}" srcOrd="0" destOrd="0" presId="urn:microsoft.com/office/officeart/2005/8/layout/hierarchy2"/>
    <dgm:cxn modelId="{A2569A5A-56CA-46E0-ADD0-4EAA5E170B1F}" type="presOf" srcId="{67A232BF-C924-4B39-87BB-07D836107B1F}" destId="{7EE47B1B-6C90-4D5C-8196-250320EBD057}" srcOrd="0" destOrd="0" presId="urn:microsoft.com/office/officeart/2005/8/layout/hierarchy2"/>
    <dgm:cxn modelId="{DC21E07E-646B-4D11-9371-7C42CBA6383D}" type="presOf" srcId="{719C66F0-E528-4226-B2C0-BEC0AC35A4A8}" destId="{14F403EB-0A31-45E4-A9F5-D902708F5E7D}" srcOrd="0" destOrd="0" presId="urn:microsoft.com/office/officeart/2005/8/layout/hierarchy2"/>
    <dgm:cxn modelId="{6D0B1F7F-E2C8-4387-962B-73EB145443A6}" srcId="{52AE7899-E4CB-4402-8027-2254E9AF6660}" destId="{FB2E6937-2E33-45A5-AD19-385E730AC7D9}" srcOrd="0" destOrd="0" parTransId="{A76AB695-67EF-47A3-9D4B-BD1AC1046C81}" sibTransId="{70A893C8-9642-405F-992F-4178560A8E71}"/>
    <dgm:cxn modelId="{FF998183-25CE-4EF5-BCD1-21CD560E1BBA}" type="presOf" srcId="{663A9369-4332-47BE-AA1E-E8918FD5DF91}" destId="{FE5F0BCB-0979-4C33-8F77-BAF1E0A3C97B}" srcOrd="0" destOrd="0" presId="urn:microsoft.com/office/officeart/2005/8/layout/hierarchy2"/>
    <dgm:cxn modelId="{94E92484-3BA7-467C-A4BF-12C1DB1F9116}" type="presOf" srcId="{8E89E94F-6F2D-40E1-BD64-576E71C6E3AD}" destId="{E988BE43-16F1-4E29-A21C-721D44D3A858}" srcOrd="0" destOrd="0" presId="urn:microsoft.com/office/officeart/2005/8/layout/hierarchy2"/>
    <dgm:cxn modelId="{C16DA18E-E8DE-47BB-8121-C7CC4A75F79B}" type="presOf" srcId="{88BEEA22-A30C-459A-A5C6-D06022064473}" destId="{53598DA4-48EB-4885-907C-0AB14614F349}" srcOrd="1" destOrd="0" presId="urn:microsoft.com/office/officeart/2005/8/layout/hierarchy2"/>
    <dgm:cxn modelId="{277AA096-7C1B-4372-A34B-71B0B40A99B8}" type="presOf" srcId="{816A6AE6-EB7C-4DFF-AAC7-7A1ACEEB2DA8}" destId="{02484D8D-E7EF-49AF-8621-F85582D6F15F}" srcOrd="0" destOrd="0" presId="urn:microsoft.com/office/officeart/2005/8/layout/hierarchy2"/>
    <dgm:cxn modelId="{71B60297-F8C8-4C27-AB88-30D71491A1DD}" type="presOf" srcId="{C00247B1-5D59-468D-88EC-620A23085769}" destId="{21AACBC9-F5DB-41BC-92B5-B7A25948B60B}" srcOrd="1" destOrd="0" presId="urn:microsoft.com/office/officeart/2005/8/layout/hierarchy2"/>
    <dgm:cxn modelId="{CB1976A9-1B3F-46A0-95CE-C749DCEEDFBD}" type="presOf" srcId="{83B75D7B-31D5-4052-AA87-0BC6E3985BB4}" destId="{B5F794AC-5AED-4EA8-B0EA-E6FBC47512BD}" srcOrd="0" destOrd="0" presId="urn:microsoft.com/office/officeart/2005/8/layout/hierarchy2"/>
    <dgm:cxn modelId="{B1FB14AF-1EFB-42F3-962C-0F894A72F35A}" type="presOf" srcId="{776E62AC-B9B8-44C8-8C31-7D6DB2269BE1}" destId="{2897820F-C0C8-4067-9083-0198FE27B5BE}" srcOrd="0" destOrd="0" presId="urn:microsoft.com/office/officeart/2005/8/layout/hierarchy2"/>
    <dgm:cxn modelId="{56F7FCB6-7839-4BAE-A65E-46762400AD8A}" type="presOf" srcId="{A6E3410C-4CAC-4A29-ABAC-3D541D5A942D}" destId="{E3CD1C54-248E-4E98-974D-C4747BCE1D0A}" srcOrd="0" destOrd="0" presId="urn:microsoft.com/office/officeart/2005/8/layout/hierarchy2"/>
    <dgm:cxn modelId="{185131BD-27EE-4F57-9B49-8CED3325CFA4}" srcId="{6CA1B310-676A-4D05-9F47-F037BFE6AE2F}" destId="{9693FA88-E725-4C54-A821-9679ECCF26F8}" srcOrd="1" destOrd="0" parTransId="{DF0E6C23-A8BF-4638-A136-65B07BCE021D}" sibTransId="{6947EA8B-42CE-43A3-8BF4-3C3F8A775194}"/>
    <dgm:cxn modelId="{6D5FE8C8-6AC2-47B0-AF6C-D109778530D5}" type="presOf" srcId="{83B75D7B-31D5-4052-AA87-0BC6E3985BB4}" destId="{CBFD1026-E625-4866-BFEA-10951A049E84}" srcOrd="1" destOrd="0" presId="urn:microsoft.com/office/officeart/2005/8/layout/hierarchy2"/>
    <dgm:cxn modelId="{E88F28D7-A476-47A6-B064-D1AB5A1D2246}" srcId="{6854A29C-562C-4051-A125-9D79DC05F43D}" destId="{DFE324ED-A51E-429E-BFC0-F6A47FFB1197}" srcOrd="0" destOrd="0" parTransId="{663A9369-4332-47BE-AA1E-E8918FD5DF91}" sibTransId="{3EA3A8DE-3B7A-4C29-9716-0351BFC1EDCE}"/>
    <dgm:cxn modelId="{B6CF71D8-E6BD-4C5F-AF15-DCC73319DAB7}" type="presOf" srcId="{88BEEA22-A30C-459A-A5C6-D06022064473}" destId="{B06B4145-80D3-4263-8C02-AAB5531E5451}" srcOrd="0" destOrd="0" presId="urn:microsoft.com/office/officeart/2005/8/layout/hierarchy2"/>
    <dgm:cxn modelId="{3A9E9FDE-D3A4-484F-8226-127FA0B71038}" type="presOf" srcId="{67A232BF-C924-4B39-87BB-07D836107B1F}" destId="{7A9D6DAA-C19B-4C32-BB9B-A8DC5BE7C833}" srcOrd="1" destOrd="0" presId="urn:microsoft.com/office/officeart/2005/8/layout/hierarchy2"/>
    <dgm:cxn modelId="{BFD4FDE1-9571-4E4F-98EC-7F03719FB8AE}" type="presOf" srcId="{DFE324ED-A51E-429E-BFC0-F6A47FFB1197}" destId="{D1D9EA6C-3B03-487D-9AA4-1B42F8452DBB}" srcOrd="0" destOrd="0" presId="urn:microsoft.com/office/officeart/2005/8/layout/hierarchy2"/>
    <dgm:cxn modelId="{C978B2E4-57A4-43A2-B37F-3C4CE9972B70}" srcId="{7AAA56D2-352B-4436-98AF-D40A8F042555}" destId="{719C66F0-E528-4226-B2C0-BEC0AC35A4A8}" srcOrd="0" destOrd="0" parTransId="{8E89E94F-6F2D-40E1-BD64-576E71C6E3AD}" sibTransId="{634AA04E-2A88-4F78-A5FA-8D058BB0E14E}"/>
    <dgm:cxn modelId="{BBBB93EA-41E1-40B8-A32B-BC036D84CBD3}" type="presOf" srcId="{DF0E6C23-A8BF-4638-A136-65B07BCE021D}" destId="{615D9009-90F7-4C14-A06C-3AA0557039F0}" srcOrd="0" destOrd="0" presId="urn:microsoft.com/office/officeart/2005/8/layout/hierarchy2"/>
    <dgm:cxn modelId="{BD1840EE-0A55-493D-9A77-FD3C942EA3C5}" type="presOf" srcId="{6CA1B310-676A-4D05-9F47-F037BFE6AE2F}" destId="{88AEACEB-450B-4343-B94B-8CDC177DCD03}" srcOrd="0" destOrd="0" presId="urn:microsoft.com/office/officeart/2005/8/layout/hierarchy2"/>
    <dgm:cxn modelId="{44B125EF-3E2E-42AE-99A4-679FD5DEB889}" type="presOf" srcId="{478C34E6-B69F-4677-928F-2E4658AA2C5A}" destId="{550C3579-D39A-4457-947A-7DA705D26A65}" srcOrd="0" destOrd="0" presId="urn:microsoft.com/office/officeart/2005/8/layout/hierarchy2"/>
    <dgm:cxn modelId="{D906A2EF-878D-4238-AF80-BF05561F9D18}" srcId="{FB2E6937-2E33-45A5-AD19-385E730AC7D9}" destId="{D96DE9BE-0836-43D6-97B7-8316ED7C6F72}" srcOrd="0" destOrd="0" parTransId="{507B6415-9B8C-4F19-9356-4202B43FEC22}" sibTransId="{85C6EBE4-539C-4AA0-B890-9CEB95949B65}"/>
    <dgm:cxn modelId="{147502F7-C7BB-47B9-8714-6AB7CE11EA73}" type="presOf" srcId="{9693FA88-E725-4C54-A821-9679ECCF26F8}" destId="{42674184-68B2-4EB5-99E2-60671629A69F}" srcOrd="0" destOrd="0" presId="urn:microsoft.com/office/officeart/2005/8/layout/hierarchy2"/>
    <dgm:cxn modelId="{BA7286F5-1DC9-4651-AA24-115BDE0D2C96}" type="presParOf" srcId="{7FA25426-A1B9-4A80-A0A5-372EA214C54C}" destId="{C79CEE0C-37C2-4AB8-85B0-4D613EBDB518}" srcOrd="0" destOrd="0" presId="urn:microsoft.com/office/officeart/2005/8/layout/hierarchy2"/>
    <dgm:cxn modelId="{83AD98FF-BC03-4A52-B126-5453376AB46B}" type="presParOf" srcId="{C79CEE0C-37C2-4AB8-85B0-4D613EBDB518}" destId="{598A40F2-C172-4241-8995-269B8FE20854}" srcOrd="0" destOrd="0" presId="urn:microsoft.com/office/officeart/2005/8/layout/hierarchy2"/>
    <dgm:cxn modelId="{320FB1A3-0BE4-47AA-8AEE-68A3DBA00796}" type="presParOf" srcId="{C79CEE0C-37C2-4AB8-85B0-4D613EBDB518}" destId="{FC7CD11C-F1C9-4466-A03D-332B16216241}" srcOrd="1" destOrd="0" presId="urn:microsoft.com/office/officeart/2005/8/layout/hierarchy2"/>
    <dgm:cxn modelId="{817C7FC3-F3CF-4B59-BAF4-AA0FEA8FFD9C}" type="presParOf" srcId="{FC7CD11C-F1C9-4466-A03D-332B16216241}" destId="{5B24FCFD-C738-4D29-AF1F-FB4A7E1FC4B7}" srcOrd="0" destOrd="0" presId="urn:microsoft.com/office/officeart/2005/8/layout/hierarchy2"/>
    <dgm:cxn modelId="{8F87E790-E425-4EB1-B782-D73D381AB7C8}" type="presParOf" srcId="{5B24FCFD-C738-4D29-AF1F-FB4A7E1FC4B7}" destId="{C31DDEE6-16AD-4299-AF81-0A2C7EE5AA7F}" srcOrd="0" destOrd="0" presId="urn:microsoft.com/office/officeart/2005/8/layout/hierarchy2"/>
    <dgm:cxn modelId="{55FCBA2D-AD6B-4FB3-AF87-ABE600FED81D}" type="presParOf" srcId="{FC7CD11C-F1C9-4466-A03D-332B16216241}" destId="{648A875B-CC36-49D0-B0D3-D5B85E85CD4F}" srcOrd="1" destOrd="0" presId="urn:microsoft.com/office/officeart/2005/8/layout/hierarchy2"/>
    <dgm:cxn modelId="{A7D8B749-36F9-44CC-AFB9-4B29BFC9FAE9}" type="presParOf" srcId="{648A875B-CC36-49D0-B0D3-D5B85E85CD4F}" destId="{18080F9D-4DE3-401C-8EB9-8A1FCE1959C6}" srcOrd="0" destOrd="0" presId="urn:microsoft.com/office/officeart/2005/8/layout/hierarchy2"/>
    <dgm:cxn modelId="{507F80CC-D858-4F05-89D6-C9E9E4BC2559}" type="presParOf" srcId="{648A875B-CC36-49D0-B0D3-D5B85E85CD4F}" destId="{CCF9518E-A428-47DC-8FA6-10DAE85D0990}" srcOrd="1" destOrd="0" presId="urn:microsoft.com/office/officeart/2005/8/layout/hierarchy2"/>
    <dgm:cxn modelId="{EB3FE8B1-7934-4ECD-8AAF-4BA473B2560F}" type="presParOf" srcId="{FC7CD11C-F1C9-4466-A03D-332B16216241}" destId="{AC8EE6E6-32CA-4B59-A3EF-C4EC7E0052B9}" srcOrd="2" destOrd="0" presId="urn:microsoft.com/office/officeart/2005/8/layout/hierarchy2"/>
    <dgm:cxn modelId="{1D564CF7-3269-482D-8B23-1FEDA48D33B0}" type="presParOf" srcId="{AC8EE6E6-32CA-4B59-A3EF-C4EC7E0052B9}" destId="{2A3783EC-BB32-465D-9755-99E70ABC1C6D}" srcOrd="0" destOrd="0" presId="urn:microsoft.com/office/officeart/2005/8/layout/hierarchy2"/>
    <dgm:cxn modelId="{29779FBA-E5DC-499A-AF94-E910740787AD}" type="presParOf" srcId="{FC7CD11C-F1C9-4466-A03D-332B16216241}" destId="{5441D1C3-6932-447C-A229-D97A583184B0}" srcOrd="3" destOrd="0" presId="urn:microsoft.com/office/officeart/2005/8/layout/hierarchy2"/>
    <dgm:cxn modelId="{C263D866-3581-4EC7-B058-1332B931AD7E}" type="presParOf" srcId="{5441D1C3-6932-447C-A229-D97A583184B0}" destId="{73738683-647D-4C28-9E4A-DF91612099A2}" srcOrd="0" destOrd="0" presId="urn:microsoft.com/office/officeart/2005/8/layout/hierarchy2"/>
    <dgm:cxn modelId="{992655ED-14BF-433A-B297-50EF7D03E456}" type="presParOf" srcId="{5441D1C3-6932-447C-A229-D97A583184B0}" destId="{27A662D1-90A5-4A1D-BF33-80E95E7FE0CE}" srcOrd="1" destOrd="0" presId="urn:microsoft.com/office/officeart/2005/8/layout/hierarchy2"/>
    <dgm:cxn modelId="{3A47D603-2CB1-43F6-ADEB-17EF6757B7DF}" type="presParOf" srcId="{27A662D1-90A5-4A1D-BF33-80E95E7FE0CE}" destId="{E988BE43-16F1-4E29-A21C-721D44D3A858}" srcOrd="0" destOrd="0" presId="urn:microsoft.com/office/officeart/2005/8/layout/hierarchy2"/>
    <dgm:cxn modelId="{7AFC3801-3B3E-4A1A-ADF5-29332F639066}" type="presParOf" srcId="{E988BE43-16F1-4E29-A21C-721D44D3A858}" destId="{34662606-4095-492D-8680-7DF2B5C0EA11}" srcOrd="0" destOrd="0" presId="urn:microsoft.com/office/officeart/2005/8/layout/hierarchy2"/>
    <dgm:cxn modelId="{A37F1C5E-98E2-400A-9F0F-C93B3F03F564}" type="presParOf" srcId="{27A662D1-90A5-4A1D-BF33-80E95E7FE0CE}" destId="{4982F963-E506-4792-B2F1-CD145C1429C2}" srcOrd="1" destOrd="0" presId="urn:microsoft.com/office/officeart/2005/8/layout/hierarchy2"/>
    <dgm:cxn modelId="{5FA85341-5B8D-4076-9F2D-04600CE6ED01}" type="presParOf" srcId="{4982F963-E506-4792-B2F1-CD145C1429C2}" destId="{14F403EB-0A31-45E4-A9F5-D902708F5E7D}" srcOrd="0" destOrd="0" presId="urn:microsoft.com/office/officeart/2005/8/layout/hierarchy2"/>
    <dgm:cxn modelId="{C1947517-0ECB-40F8-8F08-EECB90D2215F}" type="presParOf" srcId="{4982F963-E506-4792-B2F1-CD145C1429C2}" destId="{4D3FE65B-E831-4A00-84FC-910DA72A8805}" srcOrd="1" destOrd="0" presId="urn:microsoft.com/office/officeart/2005/8/layout/hierarchy2"/>
    <dgm:cxn modelId="{79E08AF8-DD53-4B04-ABD6-7DDE425E95A7}" type="presParOf" srcId="{FC7CD11C-F1C9-4466-A03D-332B16216241}" destId="{B06B4145-80D3-4263-8C02-AAB5531E5451}" srcOrd="4" destOrd="0" presId="urn:microsoft.com/office/officeart/2005/8/layout/hierarchy2"/>
    <dgm:cxn modelId="{5F22503C-ABE8-4F9C-8B2A-2113CE8F9E16}" type="presParOf" srcId="{B06B4145-80D3-4263-8C02-AAB5531E5451}" destId="{53598DA4-48EB-4885-907C-0AB14614F349}" srcOrd="0" destOrd="0" presId="urn:microsoft.com/office/officeart/2005/8/layout/hierarchy2"/>
    <dgm:cxn modelId="{CF20DD17-4FB0-44FE-9612-867B3D68A244}" type="presParOf" srcId="{FC7CD11C-F1C9-4466-A03D-332B16216241}" destId="{45C6C66F-B1B6-4DCE-8E10-9678C39CB5CA}" srcOrd="5" destOrd="0" presId="urn:microsoft.com/office/officeart/2005/8/layout/hierarchy2"/>
    <dgm:cxn modelId="{D822B7BC-E5C7-4ECA-8100-82E5799FAAEF}" type="presParOf" srcId="{45C6C66F-B1B6-4DCE-8E10-9678C39CB5CA}" destId="{DC728ED9-28ED-45FF-9433-5741ABD35BBF}" srcOrd="0" destOrd="0" presId="urn:microsoft.com/office/officeart/2005/8/layout/hierarchy2"/>
    <dgm:cxn modelId="{6A294531-DCEB-42B2-BF65-BDD5B9563539}" type="presParOf" srcId="{45C6C66F-B1B6-4DCE-8E10-9678C39CB5CA}" destId="{D3DE79BD-26E1-4FF6-9292-7CFB7BE1F41D}" srcOrd="1" destOrd="0" presId="urn:microsoft.com/office/officeart/2005/8/layout/hierarchy2"/>
    <dgm:cxn modelId="{4958BEF1-E8AB-4138-BACC-367240F008A4}" type="presParOf" srcId="{D3DE79BD-26E1-4FF6-9292-7CFB7BE1F41D}" destId="{FE5F0BCB-0979-4C33-8F77-BAF1E0A3C97B}" srcOrd="0" destOrd="0" presId="urn:microsoft.com/office/officeart/2005/8/layout/hierarchy2"/>
    <dgm:cxn modelId="{621F658C-3C65-4DFA-AE25-BF1B972349D2}" type="presParOf" srcId="{FE5F0BCB-0979-4C33-8F77-BAF1E0A3C97B}" destId="{B1338930-93FF-4A07-9C93-9690D14D49C8}" srcOrd="0" destOrd="0" presId="urn:microsoft.com/office/officeart/2005/8/layout/hierarchy2"/>
    <dgm:cxn modelId="{5C46A58A-0A65-4B6A-A029-10A0045454ED}" type="presParOf" srcId="{D3DE79BD-26E1-4FF6-9292-7CFB7BE1F41D}" destId="{AE0F897F-7DFC-456B-942F-3325E4E8AD35}" srcOrd="1" destOrd="0" presId="urn:microsoft.com/office/officeart/2005/8/layout/hierarchy2"/>
    <dgm:cxn modelId="{6291795C-FB0D-40DA-A2D5-DDBBAD760850}" type="presParOf" srcId="{AE0F897F-7DFC-456B-942F-3325E4E8AD35}" destId="{D1D9EA6C-3B03-487D-9AA4-1B42F8452DBB}" srcOrd="0" destOrd="0" presId="urn:microsoft.com/office/officeart/2005/8/layout/hierarchy2"/>
    <dgm:cxn modelId="{1B523BD2-2B77-45FB-98A3-9EF6C9E7ACB6}" type="presParOf" srcId="{AE0F897F-7DFC-456B-942F-3325E4E8AD35}" destId="{4370C551-85AC-49AD-94F8-5F9FC4C29D14}" srcOrd="1" destOrd="0" presId="urn:microsoft.com/office/officeart/2005/8/layout/hierarchy2"/>
    <dgm:cxn modelId="{A473351C-F2F7-4690-8A2E-8CABB9B7E393}" type="presParOf" srcId="{4370C551-85AC-49AD-94F8-5F9FC4C29D14}" destId="{650021FA-8194-4C73-A0FC-759DEBDAE26F}" srcOrd="0" destOrd="0" presId="urn:microsoft.com/office/officeart/2005/8/layout/hierarchy2"/>
    <dgm:cxn modelId="{14BBC52B-A707-4A5E-91A5-A0033032AC3E}" type="presParOf" srcId="{650021FA-8194-4C73-A0FC-759DEBDAE26F}" destId="{21AACBC9-F5DB-41BC-92B5-B7A25948B60B}" srcOrd="0" destOrd="0" presId="urn:microsoft.com/office/officeart/2005/8/layout/hierarchy2"/>
    <dgm:cxn modelId="{68358F91-0144-4F26-A252-59371DF1A76E}" type="presParOf" srcId="{4370C551-85AC-49AD-94F8-5F9FC4C29D14}" destId="{FBB24D77-BF2C-4B82-BC70-61F611175A48}" srcOrd="1" destOrd="0" presId="urn:microsoft.com/office/officeart/2005/8/layout/hierarchy2"/>
    <dgm:cxn modelId="{01466878-AB34-45D9-A821-D9FCBEB2607E}" type="presParOf" srcId="{FBB24D77-BF2C-4B82-BC70-61F611175A48}" destId="{E3CD1C54-248E-4E98-974D-C4747BCE1D0A}" srcOrd="0" destOrd="0" presId="urn:microsoft.com/office/officeart/2005/8/layout/hierarchy2"/>
    <dgm:cxn modelId="{93F86E58-798A-48C2-9D0E-01BB3BE6AAF6}" type="presParOf" srcId="{FBB24D77-BF2C-4B82-BC70-61F611175A48}" destId="{69F0C7CE-1F53-4A0E-96FA-1B313C75AAC8}" srcOrd="1" destOrd="0" presId="urn:microsoft.com/office/officeart/2005/8/layout/hierarchy2"/>
    <dgm:cxn modelId="{11DABE6D-A89E-478D-A6FB-85F37F86C3F9}" type="presParOf" srcId="{D3DE79BD-26E1-4FF6-9292-7CFB7BE1F41D}" destId="{B5F794AC-5AED-4EA8-B0EA-E6FBC47512BD}" srcOrd="2" destOrd="0" presId="urn:microsoft.com/office/officeart/2005/8/layout/hierarchy2"/>
    <dgm:cxn modelId="{66C804BB-3F5D-4490-80C5-E4BD63A0C018}" type="presParOf" srcId="{B5F794AC-5AED-4EA8-B0EA-E6FBC47512BD}" destId="{CBFD1026-E625-4866-BFEA-10951A049E84}" srcOrd="0" destOrd="0" presId="urn:microsoft.com/office/officeart/2005/8/layout/hierarchy2"/>
    <dgm:cxn modelId="{B9C36379-1CD0-4486-AC05-EE62D257516B}" type="presParOf" srcId="{D3DE79BD-26E1-4FF6-9292-7CFB7BE1F41D}" destId="{3719CA41-A1E1-431C-BB35-CBD246335FBB}" srcOrd="3" destOrd="0" presId="urn:microsoft.com/office/officeart/2005/8/layout/hierarchy2"/>
    <dgm:cxn modelId="{BBD5A3C7-CB94-4529-9C12-B064685D3AC6}" type="presParOf" srcId="{3719CA41-A1E1-431C-BB35-CBD246335FBB}" destId="{2897820F-C0C8-4067-9083-0198FE27B5BE}" srcOrd="0" destOrd="0" presId="urn:microsoft.com/office/officeart/2005/8/layout/hierarchy2"/>
    <dgm:cxn modelId="{FF19C7F6-315D-495D-97A7-9B705B9AA71F}" type="presParOf" srcId="{3719CA41-A1E1-431C-BB35-CBD246335FBB}" destId="{B5B56013-EFA2-4C5B-BE1E-74A95E9B1EB2}" srcOrd="1" destOrd="0" presId="urn:microsoft.com/office/officeart/2005/8/layout/hierarchy2"/>
    <dgm:cxn modelId="{3C9F3631-7864-43BF-BC2C-76C24765EB79}" type="presParOf" srcId="{B5B56013-EFA2-4C5B-BE1E-74A95E9B1EB2}" destId="{7EE47B1B-6C90-4D5C-8196-250320EBD057}" srcOrd="0" destOrd="0" presId="urn:microsoft.com/office/officeart/2005/8/layout/hierarchy2"/>
    <dgm:cxn modelId="{262604EC-768F-42D8-AAFC-EF6CF93665ED}" type="presParOf" srcId="{7EE47B1B-6C90-4D5C-8196-250320EBD057}" destId="{7A9D6DAA-C19B-4C32-BB9B-A8DC5BE7C833}" srcOrd="0" destOrd="0" presId="urn:microsoft.com/office/officeart/2005/8/layout/hierarchy2"/>
    <dgm:cxn modelId="{D4D70D23-9087-4F76-9BB9-D0F897A84083}" type="presParOf" srcId="{B5B56013-EFA2-4C5B-BE1E-74A95E9B1EB2}" destId="{A477C950-5CA3-4779-93E9-CC290AD6342F}" srcOrd="1" destOrd="0" presId="urn:microsoft.com/office/officeart/2005/8/layout/hierarchy2"/>
    <dgm:cxn modelId="{402F224B-A88E-4F12-A9C4-4E9FCA9825A5}" type="presParOf" srcId="{A477C950-5CA3-4779-93E9-CC290AD6342F}" destId="{D73A1B99-A4E3-4F3B-A612-ADD4B76EC241}" srcOrd="0" destOrd="0" presId="urn:microsoft.com/office/officeart/2005/8/layout/hierarchy2"/>
    <dgm:cxn modelId="{2C7DE30D-4F34-480D-992E-22493D955169}" type="presParOf" srcId="{A477C950-5CA3-4779-93E9-CC290AD6342F}" destId="{AAC902EE-6E9D-4E45-8A46-9C502E4178AD}" srcOrd="1" destOrd="0" presId="urn:microsoft.com/office/officeart/2005/8/layout/hierarchy2"/>
    <dgm:cxn modelId="{C86FC07A-A978-48DF-A4AC-E34B87245760}" type="presParOf" srcId="{FC7CD11C-F1C9-4466-A03D-332B16216241}" destId="{E42078DC-E9DB-4B57-9810-0F69659AE7A3}" srcOrd="6" destOrd="0" presId="urn:microsoft.com/office/officeart/2005/8/layout/hierarchy2"/>
    <dgm:cxn modelId="{41BBC553-2733-4E36-ABF5-D1046D037B99}" type="presParOf" srcId="{E42078DC-E9DB-4B57-9810-0F69659AE7A3}" destId="{1B4231E8-DF0A-4E8B-8FA1-B28BC2793D8B}" srcOrd="0" destOrd="0" presId="urn:microsoft.com/office/officeart/2005/8/layout/hierarchy2"/>
    <dgm:cxn modelId="{9FA90982-BA64-41C0-AE76-91C9FCBDAA7D}" type="presParOf" srcId="{FC7CD11C-F1C9-4466-A03D-332B16216241}" destId="{CED2D4F6-B0AC-4E21-B40C-9EDF98D99709}" srcOrd="7" destOrd="0" presId="urn:microsoft.com/office/officeart/2005/8/layout/hierarchy2"/>
    <dgm:cxn modelId="{614B4187-ADA8-483F-BEE3-9BF43F07D1DE}" type="presParOf" srcId="{CED2D4F6-B0AC-4E21-B40C-9EDF98D99709}" destId="{88AEACEB-450B-4343-B94B-8CDC177DCD03}" srcOrd="0" destOrd="0" presId="urn:microsoft.com/office/officeart/2005/8/layout/hierarchy2"/>
    <dgm:cxn modelId="{C8D73AF2-CE36-4D64-89F8-13F0D75DEFB5}" type="presParOf" srcId="{CED2D4F6-B0AC-4E21-B40C-9EDF98D99709}" destId="{BF0EBD38-756D-4D28-9865-84BD9D4D3996}" srcOrd="1" destOrd="0" presId="urn:microsoft.com/office/officeart/2005/8/layout/hierarchy2"/>
    <dgm:cxn modelId="{DD1D1504-634D-434F-B063-3FD518EE1885}" type="presParOf" srcId="{BF0EBD38-756D-4D28-9865-84BD9D4D3996}" destId="{02484D8D-E7EF-49AF-8621-F85582D6F15F}" srcOrd="0" destOrd="0" presId="urn:microsoft.com/office/officeart/2005/8/layout/hierarchy2"/>
    <dgm:cxn modelId="{A25D328B-FF04-4A98-B529-EC7C316F177C}" type="presParOf" srcId="{02484D8D-E7EF-49AF-8621-F85582D6F15F}" destId="{05FF473E-4D99-4276-9BBB-DCC91B372E74}" srcOrd="0" destOrd="0" presId="urn:microsoft.com/office/officeart/2005/8/layout/hierarchy2"/>
    <dgm:cxn modelId="{E027065B-E6B0-4B1B-AD55-0553D96EC63B}" type="presParOf" srcId="{BF0EBD38-756D-4D28-9865-84BD9D4D3996}" destId="{2E4EC89F-9D90-4B85-9EA8-9A3EBEC1FF54}" srcOrd="1" destOrd="0" presId="urn:microsoft.com/office/officeart/2005/8/layout/hierarchy2"/>
    <dgm:cxn modelId="{1C52FB1D-FBE9-42AF-9F34-23FF6CA2AAA2}" type="presParOf" srcId="{2E4EC89F-9D90-4B85-9EA8-9A3EBEC1FF54}" destId="{550C3579-D39A-4457-947A-7DA705D26A65}" srcOrd="0" destOrd="0" presId="urn:microsoft.com/office/officeart/2005/8/layout/hierarchy2"/>
    <dgm:cxn modelId="{A2E4CE2C-BADA-46DF-9BB5-8DA969FAFBE7}" type="presParOf" srcId="{2E4EC89F-9D90-4B85-9EA8-9A3EBEC1FF54}" destId="{685BB079-3FFF-49CE-9261-57511D1BEFDB}" srcOrd="1" destOrd="0" presId="urn:microsoft.com/office/officeart/2005/8/layout/hierarchy2"/>
    <dgm:cxn modelId="{AB3EBBB4-D7FD-4844-A05A-D39BADCEA750}" type="presParOf" srcId="{BF0EBD38-756D-4D28-9865-84BD9D4D3996}" destId="{615D9009-90F7-4C14-A06C-3AA0557039F0}" srcOrd="2" destOrd="0" presId="urn:microsoft.com/office/officeart/2005/8/layout/hierarchy2"/>
    <dgm:cxn modelId="{2D76361C-24AD-4DBC-B3E5-71D845F02448}" type="presParOf" srcId="{615D9009-90F7-4C14-A06C-3AA0557039F0}" destId="{9574BD44-3336-4C20-B0CF-37A72B94BA0C}" srcOrd="0" destOrd="0" presId="urn:microsoft.com/office/officeart/2005/8/layout/hierarchy2"/>
    <dgm:cxn modelId="{00490FC4-DA75-4358-B28F-162939E723B7}" type="presParOf" srcId="{BF0EBD38-756D-4D28-9865-84BD9D4D3996}" destId="{AED7CB08-B941-4CAE-B70B-7FCF5D6C83FA}" srcOrd="3" destOrd="0" presId="urn:microsoft.com/office/officeart/2005/8/layout/hierarchy2"/>
    <dgm:cxn modelId="{33EE013D-DFB2-4622-ADA3-699369886A21}" type="presParOf" srcId="{AED7CB08-B941-4CAE-B70B-7FCF5D6C83FA}" destId="{42674184-68B2-4EB5-99E2-60671629A69F}" srcOrd="0" destOrd="0" presId="urn:microsoft.com/office/officeart/2005/8/layout/hierarchy2"/>
    <dgm:cxn modelId="{B6598C33-BD3B-40E1-8FE2-D2CB2BD79609}" type="presParOf" srcId="{AED7CB08-B941-4CAE-B70B-7FCF5D6C83FA}" destId="{D66E3022-B6DB-4F01-8559-6FC9D5264EF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A4A882-AF2D-48C2-83DB-85A595CA2E02}"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de-DE"/>
        </a:p>
      </dgm:t>
    </dgm:pt>
    <dgm:pt modelId="{D1B5A340-B021-4642-8655-F1A875D00545}">
      <dgm:prSet phldrT="[Text]"/>
      <dgm:spPr/>
      <dgm:t>
        <a:bodyPr/>
        <a:lstStyle/>
        <a:p>
          <a:pPr>
            <a:buFont typeface="Arial" panose="020B0604020202020204" pitchFamily="34" charset="0"/>
            <a:buChar char="•"/>
          </a:pPr>
          <a:r>
            <a:rPr lang="de-DE" dirty="0"/>
            <a:t>In den letzten 150 Jahren ha­ben sich die mit lebenden Korallen besiedelten Flächen fast halbiert.</a:t>
          </a:r>
        </a:p>
      </dgm:t>
    </dgm:pt>
    <dgm:pt modelId="{DFA895F1-65D5-4A00-9AA2-28243FC64DCC}" type="parTrans" cxnId="{C609F6D6-1B43-49FB-8320-07C4BD88EE2C}">
      <dgm:prSet/>
      <dgm:spPr/>
      <dgm:t>
        <a:bodyPr/>
        <a:lstStyle/>
        <a:p>
          <a:endParaRPr lang="de-DE"/>
        </a:p>
      </dgm:t>
    </dgm:pt>
    <dgm:pt modelId="{C4A5225E-01EC-4486-A5A6-B5AFDCA31F5F}" type="sibTrans" cxnId="{C609F6D6-1B43-49FB-8320-07C4BD88EE2C}">
      <dgm:prSet/>
      <dgm:spPr/>
      <dgm:t>
        <a:bodyPr/>
        <a:lstStyle/>
        <a:p>
          <a:endParaRPr lang="de-DE"/>
        </a:p>
      </dgm:t>
    </dgm:pt>
    <dgm:pt modelId="{079824C1-15F0-48B5-83F6-677909398CDE}">
      <dgm:prSet phldrT="[Text]"/>
      <dgm:spPr/>
      <dgm:t>
        <a:bodyPr/>
        <a:lstStyle/>
        <a:p>
          <a:pPr>
            <a:buFont typeface="Arial" panose="020B0604020202020204" pitchFamily="34" charset="0"/>
            <a:buChar char="•"/>
          </a:pPr>
          <a:r>
            <a:rPr lang="de-DE" dirty="0"/>
            <a:t>35% der Mangrovenwälder sind verschwunden.</a:t>
          </a:r>
        </a:p>
      </dgm:t>
    </dgm:pt>
    <dgm:pt modelId="{C67EB71A-F2C6-44B6-858F-80F7A2408F0B}" type="parTrans" cxnId="{6B264B37-415C-4784-89AB-AB6A7BAD73CA}">
      <dgm:prSet/>
      <dgm:spPr/>
      <dgm:t>
        <a:bodyPr/>
        <a:lstStyle/>
        <a:p>
          <a:endParaRPr lang="de-DE"/>
        </a:p>
      </dgm:t>
    </dgm:pt>
    <dgm:pt modelId="{2D3F62EE-9AC0-4ADF-A57D-A4FA22BF46AB}" type="sibTrans" cxnId="{6B264B37-415C-4784-89AB-AB6A7BAD73CA}">
      <dgm:prSet/>
      <dgm:spPr/>
      <dgm:t>
        <a:bodyPr/>
        <a:lstStyle/>
        <a:p>
          <a:endParaRPr lang="de-DE"/>
        </a:p>
      </dgm:t>
    </dgm:pt>
    <dgm:pt modelId="{154E2393-99FB-45AB-A9E5-8DDEBCE1786E}">
      <dgm:prSet/>
      <dgm:spPr/>
      <dgm:t>
        <a:bodyPr/>
        <a:lstStyle/>
        <a:p>
          <a:pPr>
            <a:buFont typeface="Arial" panose="020B0604020202020204" pitchFamily="34" charset="0"/>
            <a:buChar char="•"/>
          </a:pPr>
          <a:r>
            <a:rPr lang="de-DE" dirty="0"/>
            <a:t>Küsten weisen einige der größten historischen Verluste auf.</a:t>
          </a:r>
        </a:p>
      </dgm:t>
    </dgm:pt>
    <dgm:pt modelId="{93EE46BF-2B99-4115-A3DE-8334B51D88FE}" type="parTrans" cxnId="{78E20EDB-B5C7-4E15-9467-000698ACF083}">
      <dgm:prSet/>
      <dgm:spPr/>
      <dgm:t>
        <a:bodyPr/>
        <a:lstStyle/>
        <a:p>
          <a:endParaRPr lang="de-DE"/>
        </a:p>
      </dgm:t>
    </dgm:pt>
    <dgm:pt modelId="{755AEF2C-CDAF-426A-BF34-C065137C76FA}" type="sibTrans" cxnId="{78E20EDB-B5C7-4E15-9467-000698ACF083}">
      <dgm:prSet/>
      <dgm:spPr/>
      <dgm:t>
        <a:bodyPr/>
        <a:lstStyle/>
        <a:p>
          <a:endParaRPr lang="de-DE"/>
        </a:p>
      </dgm:t>
    </dgm:pt>
    <dgm:pt modelId="{3EBA8F71-9A99-4F57-A9E1-6EC70B1F96E6}">
      <dgm:prSet/>
      <dgm:spPr/>
      <dgm:t>
        <a:bodyPr/>
        <a:lstStyle/>
        <a:p>
          <a:pPr>
            <a:buFont typeface="Arial" panose="020B0604020202020204" pitchFamily="34" charset="0"/>
            <a:buChar char="•"/>
          </a:pPr>
          <a:r>
            <a:rPr lang="de-DE" dirty="0"/>
            <a:t>Im globalen Ozean gelten nur 13% der Fläche als „unberührte“ Wildnis.</a:t>
          </a:r>
        </a:p>
      </dgm:t>
    </dgm:pt>
    <dgm:pt modelId="{36AEF18D-49AF-4D36-97A0-F045D9803A65}" type="parTrans" cxnId="{D1E9C8A9-AC8E-4AB9-845C-05FA03D43B36}">
      <dgm:prSet/>
      <dgm:spPr/>
      <dgm:t>
        <a:bodyPr/>
        <a:lstStyle/>
        <a:p>
          <a:endParaRPr lang="de-DE"/>
        </a:p>
      </dgm:t>
    </dgm:pt>
    <dgm:pt modelId="{5FA64AEB-D564-4586-AFAB-1B485B8169FF}" type="sibTrans" cxnId="{D1E9C8A9-AC8E-4AB9-845C-05FA03D43B36}">
      <dgm:prSet/>
      <dgm:spPr/>
      <dgm:t>
        <a:bodyPr/>
        <a:lstStyle/>
        <a:p>
          <a:endParaRPr lang="de-DE"/>
        </a:p>
      </dgm:t>
    </dgm:pt>
    <dgm:pt modelId="{75626B2C-12FB-4236-8F21-E2E7E5CF2580}">
      <dgm:prSet phldrT="[Text]"/>
      <dgm:spPr/>
      <dgm:t>
        <a:bodyPr/>
        <a:lstStyle/>
        <a:p>
          <a:pPr>
            <a:buFont typeface="Arial" panose="020B0604020202020204" pitchFamily="34" charset="0"/>
            <a:buChar char="•"/>
          </a:pPr>
          <a:r>
            <a:rPr lang="de-DE" dirty="0"/>
            <a:t>90% der weltweiten Fischbestände gelten entweder als überfischt oder nicht nachhaltig befischt.</a:t>
          </a:r>
        </a:p>
      </dgm:t>
    </dgm:pt>
    <dgm:pt modelId="{DC3EAAD2-EFAD-4C15-A294-A222053D5C43}" type="sibTrans" cxnId="{7B0F4DEA-D0A2-4A75-B9C3-84791D1E62CA}">
      <dgm:prSet/>
      <dgm:spPr/>
      <dgm:t>
        <a:bodyPr/>
        <a:lstStyle/>
        <a:p>
          <a:endParaRPr lang="de-DE"/>
        </a:p>
      </dgm:t>
    </dgm:pt>
    <dgm:pt modelId="{6D45251A-3A3C-4A2F-8F8E-8808F324E3D2}" type="parTrans" cxnId="{7B0F4DEA-D0A2-4A75-B9C3-84791D1E62CA}">
      <dgm:prSet/>
      <dgm:spPr/>
      <dgm:t>
        <a:bodyPr/>
        <a:lstStyle/>
        <a:p>
          <a:endParaRPr lang="de-DE"/>
        </a:p>
      </dgm:t>
    </dgm:pt>
    <dgm:pt modelId="{E8E13B75-57FF-4BAC-9FBE-50684FEFFCB4}" type="pres">
      <dgm:prSet presAssocID="{DFA4A882-AF2D-48C2-83DB-85A595CA2E02}" presName="linear" presStyleCnt="0">
        <dgm:presLayoutVars>
          <dgm:dir/>
          <dgm:resizeHandles val="exact"/>
        </dgm:presLayoutVars>
      </dgm:prSet>
      <dgm:spPr/>
    </dgm:pt>
    <dgm:pt modelId="{240D6633-36A1-4730-8437-1D06D56FB669}" type="pres">
      <dgm:prSet presAssocID="{75626B2C-12FB-4236-8F21-E2E7E5CF2580}" presName="comp" presStyleCnt="0"/>
      <dgm:spPr/>
    </dgm:pt>
    <dgm:pt modelId="{FE7847D2-B8E8-4EA7-9C75-FE1B86DF5C69}" type="pres">
      <dgm:prSet presAssocID="{75626B2C-12FB-4236-8F21-E2E7E5CF2580}" presName="box" presStyleLbl="node1" presStyleIdx="0" presStyleCnt="5"/>
      <dgm:spPr/>
    </dgm:pt>
    <dgm:pt modelId="{19FC3845-3C9A-42DD-AC60-5B26987C9F55}" type="pres">
      <dgm:prSet presAssocID="{75626B2C-12FB-4236-8F21-E2E7E5CF2580}" presName="img" presStyleLbl="fgImgPlace1" presStyleIdx="0" presStyleCnt="5"/>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34857" r="34857"/>
          </a:stretch>
        </a:blipFill>
      </dgm:spPr>
      <dgm:extLst>
        <a:ext uri="{E40237B7-FDA0-4F09-8148-C483321AD2D9}">
          <dgm14:cNvPr xmlns:dgm14="http://schemas.microsoft.com/office/drawing/2010/diagram" id="0" name="" descr="Angeln Silhouette"/>
        </a:ext>
      </dgm:extLst>
    </dgm:pt>
    <dgm:pt modelId="{CC882A1C-E4EB-4877-B1AA-527C6951ED4F}" type="pres">
      <dgm:prSet presAssocID="{75626B2C-12FB-4236-8F21-E2E7E5CF2580}" presName="text" presStyleLbl="node1" presStyleIdx="0" presStyleCnt="5">
        <dgm:presLayoutVars>
          <dgm:bulletEnabled val="1"/>
        </dgm:presLayoutVars>
      </dgm:prSet>
      <dgm:spPr/>
    </dgm:pt>
    <dgm:pt modelId="{8A9F159A-BFF7-4574-AC92-35ECC20E595A}" type="pres">
      <dgm:prSet presAssocID="{DC3EAAD2-EFAD-4C15-A294-A222053D5C43}" presName="spacer" presStyleCnt="0"/>
      <dgm:spPr/>
    </dgm:pt>
    <dgm:pt modelId="{FC50FA91-7EC5-4E47-9016-040B14280A47}" type="pres">
      <dgm:prSet presAssocID="{D1B5A340-B021-4642-8655-F1A875D00545}" presName="comp" presStyleCnt="0"/>
      <dgm:spPr/>
    </dgm:pt>
    <dgm:pt modelId="{B171C6D1-0F1C-4B04-944C-AD4D20CAA8E5}" type="pres">
      <dgm:prSet presAssocID="{D1B5A340-B021-4642-8655-F1A875D00545}" presName="box" presStyleLbl="node1" presStyleIdx="1" presStyleCnt="5"/>
      <dgm:spPr/>
    </dgm:pt>
    <dgm:pt modelId="{D45AA73C-B6AC-45B9-9D10-13AAA6D154AF}" type="pres">
      <dgm:prSet presAssocID="{D1B5A340-B021-4642-8655-F1A875D00545}" presName="img" presStyleLbl="fgImgPlace1" presStyleIdx="1" presStyleCnt="5"/>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l="34857" r="34857"/>
          </a:stretch>
        </a:blipFill>
      </dgm:spPr>
      <dgm:extLst>
        <a:ext uri="{E40237B7-FDA0-4F09-8148-C483321AD2D9}">
          <dgm14:cNvPr xmlns:dgm14="http://schemas.microsoft.com/office/drawing/2010/diagram" id="0" name="" descr="Korallenrot Silhouette"/>
        </a:ext>
      </dgm:extLst>
    </dgm:pt>
    <dgm:pt modelId="{731B25C2-F021-457F-9927-B1BA92DEA7F8}" type="pres">
      <dgm:prSet presAssocID="{D1B5A340-B021-4642-8655-F1A875D00545}" presName="text" presStyleLbl="node1" presStyleIdx="1" presStyleCnt="5">
        <dgm:presLayoutVars>
          <dgm:bulletEnabled val="1"/>
        </dgm:presLayoutVars>
      </dgm:prSet>
      <dgm:spPr/>
    </dgm:pt>
    <dgm:pt modelId="{35DF5077-EBFC-45E6-A00E-442A8030EBD9}" type="pres">
      <dgm:prSet presAssocID="{C4A5225E-01EC-4486-A5A6-B5AFDCA31F5F}" presName="spacer" presStyleCnt="0"/>
      <dgm:spPr/>
    </dgm:pt>
    <dgm:pt modelId="{EF406DAE-AE89-40DC-BBE4-A4DB9880452A}" type="pres">
      <dgm:prSet presAssocID="{079824C1-15F0-48B5-83F6-677909398CDE}" presName="comp" presStyleCnt="0"/>
      <dgm:spPr/>
    </dgm:pt>
    <dgm:pt modelId="{2105CB62-B476-4916-AE8A-1B584C04F84C}" type="pres">
      <dgm:prSet presAssocID="{079824C1-15F0-48B5-83F6-677909398CDE}" presName="box" presStyleLbl="node1" presStyleIdx="2" presStyleCnt="5"/>
      <dgm:spPr/>
    </dgm:pt>
    <dgm:pt modelId="{E356CAFF-54E5-48F6-8EC0-027F52E75137}" type="pres">
      <dgm:prSet presAssocID="{079824C1-15F0-48B5-83F6-677909398CDE}" presName="img" presStyleLbl="fgImgPlace1" presStyleIdx="2" presStyleCnt="5"/>
      <dgm:spPr>
        <a:blipFill dpi="0" rotWithShape="1">
          <a:blip xmlns:r="http://schemas.openxmlformats.org/officeDocument/2006/relationships" r:embed="rId3">
            <a:lum bright="70000" contrast="-70000"/>
          </a:blip>
          <a:srcRect/>
          <a:stretch>
            <a:fillRect l="34857" r="34857"/>
          </a:stretch>
        </a:blipFill>
      </dgm:spPr>
    </dgm:pt>
    <dgm:pt modelId="{3F8D78B5-713A-4F2B-8A38-CA7343C64E7E}" type="pres">
      <dgm:prSet presAssocID="{079824C1-15F0-48B5-83F6-677909398CDE}" presName="text" presStyleLbl="node1" presStyleIdx="2" presStyleCnt="5">
        <dgm:presLayoutVars>
          <dgm:bulletEnabled val="1"/>
        </dgm:presLayoutVars>
      </dgm:prSet>
      <dgm:spPr/>
    </dgm:pt>
    <dgm:pt modelId="{BA8B49A3-C174-49D1-994C-9BCFE04CBFF5}" type="pres">
      <dgm:prSet presAssocID="{2D3F62EE-9AC0-4ADF-A57D-A4FA22BF46AB}" presName="spacer" presStyleCnt="0"/>
      <dgm:spPr/>
    </dgm:pt>
    <dgm:pt modelId="{4F901284-1765-4003-948D-E419460E1478}" type="pres">
      <dgm:prSet presAssocID="{154E2393-99FB-45AB-A9E5-8DDEBCE1786E}" presName="comp" presStyleCnt="0"/>
      <dgm:spPr/>
    </dgm:pt>
    <dgm:pt modelId="{4F0CF4E8-F755-4A3A-8975-297F55901ABB}" type="pres">
      <dgm:prSet presAssocID="{154E2393-99FB-45AB-A9E5-8DDEBCE1786E}" presName="box" presStyleLbl="node1" presStyleIdx="3" presStyleCnt="5"/>
      <dgm:spPr/>
    </dgm:pt>
    <dgm:pt modelId="{2EBF1A0A-5834-4A98-AFF0-C2021C0F1594}" type="pres">
      <dgm:prSet presAssocID="{154E2393-99FB-45AB-A9E5-8DDEBCE1786E}" presName="img" presStyleLbl="fgImgPlace1" presStyleIdx="3" presStyleCnt="5"/>
      <dgm:spPr>
        <a:blipFill dpi="0" rotWithShape="1">
          <a:blip xmlns:r="http://schemas.openxmlformats.org/officeDocument/2006/relationships" r:embed="rId4">
            <a:lum bright="70000" contrast="-70000"/>
          </a:blip>
          <a:srcRect/>
          <a:stretch>
            <a:fillRect l="34857" r="34857"/>
          </a:stretch>
        </a:blipFill>
      </dgm:spPr>
    </dgm:pt>
    <dgm:pt modelId="{9C6E67D2-6E2D-4490-ABF3-72EDD0E8DBC5}" type="pres">
      <dgm:prSet presAssocID="{154E2393-99FB-45AB-A9E5-8DDEBCE1786E}" presName="text" presStyleLbl="node1" presStyleIdx="3" presStyleCnt="5">
        <dgm:presLayoutVars>
          <dgm:bulletEnabled val="1"/>
        </dgm:presLayoutVars>
      </dgm:prSet>
      <dgm:spPr/>
    </dgm:pt>
    <dgm:pt modelId="{008D6AEA-8B12-4A31-8355-D60672569283}" type="pres">
      <dgm:prSet presAssocID="{755AEF2C-CDAF-426A-BF34-C065137C76FA}" presName="spacer" presStyleCnt="0"/>
      <dgm:spPr/>
    </dgm:pt>
    <dgm:pt modelId="{AE2EF847-5FE6-4558-BFFC-116C44AC27F7}" type="pres">
      <dgm:prSet presAssocID="{3EBA8F71-9A99-4F57-A9E1-6EC70B1F96E6}" presName="comp" presStyleCnt="0"/>
      <dgm:spPr/>
    </dgm:pt>
    <dgm:pt modelId="{2AEE632B-DEAE-4A65-B052-37C7DF1FB084}" type="pres">
      <dgm:prSet presAssocID="{3EBA8F71-9A99-4F57-A9E1-6EC70B1F96E6}" presName="box" presStyleLbl="node1" presStyleIdx="4" presStyleCnt="5"/>
      <dgm:spPr/>
    </dgm:pt>
    <dgm:pt modelId="{32B1EDB2-39BE-49CD-BA54-5DBABF0829B7}" type="pres">
      <dgm:prSet presAssocID="{3EBA8F71-9A99-4F57-A9E1-6EC70B1F96E6}" presName="img" presStyleLbl="fgImgPlace1" presStyleIdx="4" presStyleCnt="5"/>
      <dgm:spPr>
        <a:blipFill dpi="0" rotWithShape="1">
          <a:blip xmlns:r="http://schemas.openxmlformats.org/officeDocument/2006/relationships">
            <a:extLst>
              <a:ext uri="{96DAC541-7B7A-43D3-8B79-37D633B846F1}">
                <asvg:svgBlip xmlns:asvg="http://schemas.microsoft.com/office/drawing/2016/SVG/main" r:embed="rId5"/>
              </a:ext>
            </a:extLst>
          </a:blip>
          <a:srcRect/>
          <a:stretch>
            <a:fillRect l="34857" r="34857"/>
          </a:stretch>
        </a:blipFill>
      </dgm:spPr>
      <dgm:extLst>
        <a:ext uri="{E40237B7-FDA0-4F09-8148-C483321AD2D9}">
          <dgm14:cNvPr xmlns:dgm14="http://schemas.microsoft.com/office/drawing/2010/diagram" id="0" name="" descr="Welle Silhouette"/>
        </a:ext>
      </dgm:extLst>
    </dgm:pt>
    <dgm:pt modelId="{A28B7655-0503-4DD7-B2CD-231E11D6787E}" type="pres">
      <dgm:prSet presAssocID="{3EBA8F71-9A99-4F57-A9E1-6EC70B1F96E6}" presName="text" presStyleLbl="node1" presStyleIdx="4" presStyleCnt="5">
        <dgm:presLayoutVars>
          <dgm:bulletEnabled val="1"/>
        </dgm:presLayoutVars>
      </dgm:prSet>
      <dgm:spPr/>
    </dgm:pt>
  </dgm:ptLst>
  <dgm:cxnLst>
    <dgm:cxn modelId="{4AC4F70E-0B63-48B9-9CD0-1C24335B76A9}" type="presOf" srcId="{D1B5A340-B021-4642-8655-F1A875D00545}" destId="{B171C6D1-0F1C-4B04-944C-AD4D20CAA8E5}" srcOrd="0" destOrd="0" presId="urn:microsoft.com/office/officeart/2005/8/layout/vList4"/>
    <dgm:cxn modelId="{314E5D24-F7D3-4F7F-BC32-04F841712979}" type="presOf" srcId="{079824C1-15F0-48B5-83F6-677909398CDE}" destId="{2105CB62-B476-4916-AE8A-1B584C04F84C}" srcOrd="0" destOrd="0" presId="urn:microsoft.com/office/officeart/2005/8/layout/vList4"/>
    <dgm:cxn modelId="{0C623F2F-D5FA-49DF-8DB9-30394C90C0C5}" type="presOf" srcId="{079824C1-15F0-48B5-83F6-677909398CDE}" destId="{3F8D78B5-713A-4F2B-8A38-CA7343C64E7E}" srcOrd="1" destOrd="0" presId="urn:microsoft.com/office/officeart/2005/8/layout/vList4"/>
    <dgm:cxn modelId="{6B264B37-415C-4784-89AB-AB6A7BAD73CA}" srcId="{DFA4A882-AF2D-48C2-83DB-85A595CA2E02}" destId="{079824C1-15F0-48B5-83F6-677909398CDE}" srcOrd="2" destOrd="0" parTransId="{C67EB71A-F2C6-44B6-858F-80F7A2408F0B}" sibTransId="{2D3F62EE-9AC0-4ADF-A57D-A4FA22BF46AB}"/>
    <dgm:cxn modelId="{BF6F3C4A-5291-40BA-B8C5-E6C5E98A2B06}" type="presOf" srcId="{DFA4A882-AF2D-48C2-83DB-85A595CA2E02}" destId="{E8E13B75-57FF-4BAC-9FBE-50684FEFFCB4}" srcOrd="0" destOrd="0" presId="urn:microsoft.com/office/officeart/2005/8/layout/vList4"/>
    <dgm:cxn modelId="{D464336B-49D9-4F60-B647-2B73D424A865}" type="presOf" srcId="{75626B2C-12FB-4236-8F21-E2E7E5CF2580}" destId="{FE7847D2-B8E8-4EA7-9C75-FE1B86DF5C69}" srcOrd="0" destOrd="0" presId="urn:microsoft.com/office/officeart/2005/8/layout/vList4"/>
    <dgm:cxn modelId="{A0FB2099-5156-4AE5-8FCC-F4D3D39F2BB2}" type="presOf" srcId="{3EBA8F71-9A99-4F57-A9E1-6EC70B1F96E6}" destId="{A28B7655-0503-4DD7-B2CD-231E11D6787E}" srcOrd="1" destOrd="0" presId="urn:microsoft.com/office/officeart/2005/8/layout/vList4"/>
    <dgm:cxn modelId="{D1E9C8A9-AC8E-4AB9-845C-05FA03D43B36}" srcId="{DFA4A882-AF2D-48C2-83DB-85A595CA2E02}" destId="{3EBA8F71-9A99-4F57-A9E1-6EC70B1F96E6}" srcOrd="4" destOrd="0" parTransId="{36AEF18D-49AF-4D36-97A0-F045D9803A65}" sibTransId="{5FA64AEB-D564-4586-AFAB-1B485B8169FF}"/>
    <dgm:cxn modelId="{9B84B6AF-A16F-4A00-9995-84D28D95989E}" type="presOf" srcId="{3EBA8F71-9A99-4F57-A9E1-6EC70B1F96E6}" destId="{2AEE632B-DEAE-4A65-B052-37C7DF1FB084}" srcOrd="0" destOrd="0" presId="urn:microsoft.com/office/officeart/2005/8/layout/vList4"/>
    <dgm:cxn modelId="{0E2F87C2-340F-45D8-84B1-740F2B358448}" type="presOf" srcId="{154E2393-99FB-45AB-A9E5-8DDEBCE1786E}" destId="{4F0CF4E8-F755-4A3A-8975-297F55901ABB}" srcOrd="0" destOrd="0" presId="urn:microsoft.com/office/officeart/2005/8/layout/vList4"/>
    <dgm:cxn modelId="{C609F6D6-1B43-49FB-8320-07C4BD88EE2C}" srcId="{DFA4A882-AF2D-48C2-83DB-85A595CA2E02}" destId="{D1B5A340-B021-4642-8655-F1A875D00545}" srcOrd="1" destOrd="0" parTransId="{DFA895F1-65D5-4A00-9AA2-28243FC64DCC}" sibTransId="{C4A5225E-01EC-4486-A5A6-B5AFDCA31F5F}"/>
    <dgm:cxn modelId="{78E20EDB-B5C7-4E15-9467-000698ACF083}" srcId="{DFA4A882-AF2D-48C2-83DB-85A595CA2E02}" destId="{154E2393-99FB-45AB-A9E5-8DDEBCE1786E}" srcOrd="3" destOrd="0" parTransId="{93EE46BF-2B99-4115-A3DE-8334B51D88FE}" sibTransId="{755AEF2C-CDAF-426A-BF34-C065137C76FA}"/>
    <dgm:cxn modelId="{1527E9DC-8DDC-47CE-9EDD-B029CB3EBB35}" type="presOf" srcId="{75626B2C-12FB-4236-8F21-E2E7E5CF2580}" destId="{CC882A1C-E4EB-4877-B1AA-527C6951ED4F}" srcOrd="1" destOrd="0" presId="urn:microsoft.com/office/officeart/2005/8/layout/vList4"/>
    <dgm:cxn modelId="{7B0F4DEA-D0A2-4A75-B9C3-84791D1E62CA}" srcId="{DFA4A882-AF2D-48C2-83DB-85A595CA2E02}" destId="{75626B2C-12FB-4236-8F21-E2E7E5CF2580}" srcOrd="0" destOrd="0" parTransId="{6D45251A-3A3C-4A2F-8F8E-8808F324E3D2}" sibTransId="{DC3EAAD2-EFAD-4C15-A294-A222053D5C43}"/>
    <dgm:cxn modelId="{C531E5EA-1674-4BC3-8F2A-D5F95F355660}" type="presOf" srcId="{154E2393-99FB-45AB-A9E5-8DDEBCE1786E}" destId="{9C6E67D2-6E2D-4490-ABF3-72EDD0E8DBC5}" srcOrd="1" destOrd="0" presId="urn:microsoft.com/office/officeart/2005/8/layout/vList4"/>
    <dgm:cxn modelId="{985BBFEC-03BD-492E-A5E5-8E943CDAE7DD}" type="presOf" srcId="{D1B5A340-B021-4642-8655-F1A875D00545}" destId="{731B25C2-F021-457F-9927-B1BA92DEA7F8}" srcOrd="1" destOrd="0" presId="urn:microsoft.com/office/officeart/2005/8/layout/vList4"/>
    <dgm:cxn modelId="{010AB238-3A2C-477B-BB9A-20CCDEDB77DA}" type="presParOf" srcId="{E8E13B75-57FF-4BAC-9FBE-50684FEFFCB4}" destId="{240D6633-36A1-4730-8437-1D06D56FB669}" srcOrd="0" destOrd="0" presId="urn:microsoft.com/office/officeart/2005/8/layout/vList4"/>
    <dgm:cxn modelId="{4C3BE88F-9F89-4706-B9DA-4654A722537D}" type="presParOf" srcId="{240D6633-36A1-4730-8437-1D06D56FB669}" destId="{FE7847D2-B8E8-4EA7-9C75-FE1B86DF5C69}" srcOrd="0" destOrd="0" presId="urn:microsoft.com/office/officeart/2005/8/layout/vList4"/>
    <dgm:cxn modelId="{7AC19D0D-4263-4CCE-A76F-D127380ADBDB}" type="presParOf" srcId="{240D6633-36A1-4730-8437-1D06D56FB669}" destId="{19FC3845-3C9A-42DD-AC60-5B26987C9F55}" srcOrd="1" destOrd="0" presId="urn:microsoft.com/office/officeart/2005/8/layout/vList4"/>
    <dgm:cxn modelId="{A0873A48-9362-4EA0-8511-83E03E5173FC}" type="presParOf" srcId="{240D6633-36A1-4730-8437-1D06D56FB669}" destId="{CC882A1C-E4EB-4877-B1AA-527C6951ED4F}" srcOrd="2" destOrd="0" presId="urn:microsoft.com/office/officeart/2005/8/layout/vList4"/>
    <dgm:cxn modelId="{98582FDB-A506-4D82-9448-4F98DA3C85B6}" type="presParOf" srcId="{E8E13B75-57FF-4BAC-9FBE-50684FEFFCB4}" destId="{8A9F159A-BFF7-4574-AC92-35ECC20E595A}" srcOrd="1" destOrd="0" presId="urn:microsoft.com/office/officeart/2005/8/layout/vList4"/>
    <dgm:cxn modelId="{B9CD97A3-6B90-48D6-8B9A-C01B2C84D0CE}" type="presParOf" srcId="{E8E13B75-57FF-4BAC-9FBE-50684FEFFCB4}" destId="{FC50FA91-7EC5-4E47-9016-040B14280A47}" srcOrd="2" destOrd="0" presId="urn:microsoft.com/office/officeart/2005/8/layout/vList4"/>
    <dgm:cxn modelId="{B7A87DA0-E97F-46AB-8552-A79711BCF264}" type="presParOf" srcId="{FC50FA91-7EC5-4E47-9016-040B14280A47}" destId="{B171C6D1-0F1C-4B04-944C-AD4D20CAA8E5}" srcOrd="0" destOrd="0" presId="urn:microsoft.com/office/officeart/2005/8/layout/vList4"/>
    <dgm:cxn modelId="{4EC909EB-4842-44E3-8D2C-7F07E4DF05FA}" type="presParOf" srcId="{FC50FA91-7EC5-4E47-9016-040B14280A47}" destId="{D45AA73C-B6AC-45B9-9D10-13AAA6D154AF}" srcOrd="1" destOrd="0" presId="urn:microsoft.com/office/officeart/2005/8/layout/vList4"/>
    <dgm:cxn modelId="{0C2E2391-A381-4C26-957A-9EEEB012B300}" type="presParOf" srcId="{FC50FA91-7EC5-4E47-9016-040B14280A47}" destId="{731B25C2-F021-457F-9927-B1BA92DEA7F8}" srcOrd="2" destOrd="0" presId="urn:microsoft.com/office/officeart/2005/8/layout/vList4"/>
    <dgm:cxn modelId="{663866ED-5A66-47A6-B356-95E4E07493FB}" type="presParOf" srcId="{E8E13B75-57FF-4BAC-9FBE-50684FEFFCB4}" destId="{35DF5077-EBFC-45E6-A00E-442A8030EBD9}" srcOrd="3" destOrd="0" presId="urn:microsoft.com/office/officeart/2005/8/layout/vList4"/>
    <dgm:cxn modelId="{4BAFC300-547E-44AE-923E-7859A87C5932}" type="presParOf" srcId="{E8E13B75-57FF-4BAC-9FBE-50684FEFFCB4}" destId="{EF406DAE-AE89-40DC-BBE4-A4DB9880452A}" srcOrd="4" destOrd="0" presId="urn:microsoft.com/office/officeart/2005/8/layout/vList4"/>
    <dgm:cxn modelId="{4594F371-D83A-4A1D-BA91-FBE2958BE62A}" type="presParOf" srcId="{EF406DAE-AE89-40DC-BBE4-A4DB9880452A}" destId="{2105CB62-B476-4916-AE8A-1B584C04F84C}" srcOrd="0" destOrd="0" presId="urn:microsoft.com/office/officeart/2005/8/layout/vList4"/>
    <dgm:cxn modelId="{90DDE589-6136-4EA2-AF62-6EF0D924B0FE}" type="presParOf" srcId="{EF406DAE-AE89-40DC-BBE4-A4DB9880452A}" destId="{E356CAFF-54E5-48F6-8EC0-027F52E75137}" srcOrd="1" destOrd="0" presId="urn:microsoft.com/office/officeart/2005/8/layout/vList4"/>
    <dgm:cxn modelId="{20CBED24-8F82-438D-9B48-C326B3B8F08F}" type="presParOf" srcId="{EF406DAE-AE89-40DC-BBE4-A4DB9880452A}" destId="{3F8D78B5-713A-4F2B-8A38-CA7343C64E7E}" srcOrd="2" destOrd="0" presId="urn:microsoft.com/office/officeart/2005/8/layout/vList4"/>
    <dgm:cxn modelId="{0029BDE7-74D2-4044-AFC7-36DBF647EA77}" type="presParOf" srcId="{E8E13B75-57FF-4BAC-9FBE-50684FEFFCB4}" destId="{BA8B49A3-C174-49D1-994C-9BCFE04CBFF5}" srcOrd="5" destOrd="0" presId="urn:microsoft.com/office/officeart/2005/8/layout/vList4"/>
    <dgm:cxn modelId="{C271D187-0F8C-4009-A4BB-6399445A362D}" type="presParOf" srcId="{E8E13B75-57FF-4BAC-9FBE-50684FEFFCB4}" destId="{4F901284-1765-4003-948D-E419460E1478}" srcOrd="6" destOrd="0" presId="urn:microsoft.com/office/officeart/2005/8/layout/vList4"/>
    <dgm:cxn modelId="{0EECFDB6-8F5F-4EF7-8D5B-649A308EF5D4}" type="presParOf" srcId="{4F901284-1765-4003-948D-E419460E1478}" destId="{4F0CF4E8-F755-4A3A-8975-297F55901ABB}" srcOrd="0" destOrd="0" presId="urn:microsoft.com/office/officeart/2005/8/layout/vList4"/>
    <dgm:cxn modelId="{8E96A83D-2DC1-4A92-BA03-A9F695F32096}" type="presParOf" srcId="{4F901284-1765-4003-948D-E419460E1478}" destId="{2EBF1A0A-5834-4A98-AFF0-C2021C0F1594}" srcOrd="1" destOrd="0" presId="urn:microsoft.com/office/officeart/2005/8/layout/vList4"/>
    <dgm:cxn modelId="{93D760B5-0BD9-4124-9E1E-18EA9DE1F8BB}" type="presParOf" srcId="{4F901284-1765-4003-948D-E419460E1478}" destId="{9C6E67D2-6E2D-4490-ABF3-72EDD0E8DBC5}" srcOrd="2" destOrd="0" presId="urn:microsoft.com/office/officeart/2005/8/layout/vList4"/>
    <dgm:cxn modelId="{3681929B-1883-41C0-9022-73A25925A04D}" type="presParOf" srcId="{E8E13B75-57FF-4BAC-9FBE-50684FEFFCB4}" destId="{008D6AEA-8B12-4A31-8355-D60672569283}" srcOrd="7" destOrd="0" presId="urn:microsoft.com/office/officeart/2005/8/layout/vList4"/>
    <dgm:cxn modelId="{10F98123-044A-4441-A46A-6B689CB2D967}" type="presParOf" srcId="{E8E13B75-57FF-4BAC-9FBE-50684FEFFCB4}" destId="{AE2EF847-5FE6-4558-BFFC-116C44AC27F7}" srcOrd="8" destOrd="0" presId="urn:microsoft.com/office/officeart/2005/8/layout/vList4"/>
    <dgm:cxn modelId="{F56FAE27-FABC-4E9D-8740-20953EF9B1DE}" type="presParOf" srcId="{AE2EF847-5FE6-4558-BFFC-116C44AC27F7}" destId="{2AEE632B-DEAE-4A65-B052-37C7DF1FB084}" srcOrd="0" destOrd="0" presId="urn:microsoft.com/office/officeart/2005/8/layout/vList4"/>
    <dgm:cxn modelId="{F59588F8-6992-4400-9241-4398DECE94D7}" type="presParOf" srcId="{AE2EF847-5FE6-4558-BFFC-116C44AC27F7}" destId="{32B1EDB2-39BE-49CD-BA54-5DBABF0829B7}" srcOrd="1" destOrd="0" presId="urn:microsoft.com/office/officeart/2005/8/layout/vList4"/>
    <dgm:cxn modelId="{D620E9CD-590F-43B4-926A-EBB4D3D8980E}" type="presParOf" srcId="{AE2EF847-5FE6-4558-BFFC-116C44AC27F7}" destId="{A28B7655-0503-4DD7-B2CD-231E11D6787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6D936D-68CE-4205-8237-8C2840B2C32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2844EFD-5D72-4FB5-A6FC-2E5714698FDB}">
      <dgm:prSet/>
      <dgm:spPr/>
      <dgm:t>
        <a:bodyPr/>
        <a:lstStyle/>
        <a:p>
          <a:r>
            <a:rPr lang="de-AT" baseline="0"/>
            <a:t>Wieso sind gesunde Gewässer wichtig für uns?</a:t>
          </a:r>
          <a:endParaRPr lang="en-US"/>
        </a:p>
      </dgm:t>
    </dgm:pt>
    <dgm:pt modelId="{01D8F727-B8C6-4664-8309-93D8E24C7CC5}" type="parTrans" cxnId="{6B2E6D0B-5FCF-4B9C-9476-83DE84266E79}">
      <dgm:prSet/>
      <dgm:spPr/>
      <dgm:t>
        <a:bodyPr/>
        <a:lstStyle/>
        <a:p>
          <a:endParaRPr lang="en-US"/>
        </a:p>
      </dgm:t>
    </dgm:pt>
    <dgm:pt modelId="{202BEB1F-5270-47BC-9465-B025D9BDE4BD}" type="sibTrans" cxnId="{6B2E6D0B-5FCF-4B9C-9476-83DE84266E79}">
      <dgm:prSet/>
      <dgm:spPr/>
      <dgm:t>
        <a:bodyPr/>
        <a:lstStyle/>
        <a:p>
          <a:endParaRPr lang="en-US"/>
        </a:p>
      </dgm:t>
    </dgm:pt>
    <dgm:pt modelId="{B0A705F5-B4FB-486A-85EE-E2F8746BC8BF}">
      <dgm:prSet/>
      <dgm:spPr/>
      <dgm:t>
        <a:bodyPr/>
        <a:lstStyle/>
        <a:p>
          <a:r>
            <a:rPr lang="de-AT" baseline="0"/>
            <a:t>Sammelt in Kleingruppen eure Ideen.</a:t>
          </a:r>
          <a:endParaRPr lang="en-US"/>
        </a:p>
      </dgm:t>
    </dgm:pt>
    <dgm:pt modelId="{02AB08B3-C8F4-4BEC-88D4-A234AC18DF4F}" type="parTrans" cxnId="{EBAC5E19-18F5-43C3-B8F2-F6196256529B}">
      <dgm:prSet/>
      <dgm:spPr/>
      <dgm:t>
        <a:bodyPr/>
        <a:lstStyle/>
        <a:p>
          <a:endParaRPr lang="en-US"/>
        </a:p>
      </dgm:t>
    </dgm:pt>
    <dgm:pt modelId="{B70A2DD4-77C4-45F3-9DF2-79FE312505C3}" type="sibTrans" cxnId="{EBAC5E19-18F5-43C3-B8F2-F6196256529B}">
      <dgm:prSet/>
      <dgm:spPr/>
      <dgm:t>
        <a:bodyPr/>
        <a:lstStyle/>
        <a:p>
          <a:endParaRPr lang="en-US"/>
        </a:p>
      </dgm:t>
    </dgm:pt>
    <dgm:pt modelId="{A0C27E29-7C1A-409C-9FAA-6C8FD0B091CD}" type="pres">
      <dgm:prSet presAssocID="{D86D936D-68CE-4205-8237-8C2840B2C320}" presName="root" presStyleCnt="0">
        <dgm:presLayoutVars>
          <dgm:dir/>
          <dgm:resizeHandles val="exact"/>
        </dgm:presLayoutVars>
      </dgm:prSet>
      <dgm:spPr/>
    </dgm:pt>
    <dgm:pt modelId="{AC463365-04DE-4BFD-A39D-224CE8AA09D5}" type="pres">
      <dgm:prSet presAssocID="{B2844EFD-5D72-4FB5-A6FC-2E5714698FDB}" presName="compNode" presStyleCnt="0"/>
      <dgm:spPr/>
    </dgm:pt>
    <dgm:pt modelId="{D3D861FB-EC22-428B-AC9E-FA050ECE58C4}" type="pres">
      <dgm:prSet presAssocID="{B2844EFD-5D72-4FB5-A6FC-2E5714698FDB}" presName="bgRect" presStyleLbl="bgShp" presStyleIdx="0" presStyleCnt="2"/>
      <dgm:spPr/>
    </dgm:pt>
    <dgm:pt modelId="{7A39E6EB-1720-49DD-A854-92426DA9C25C}" type="pres">
      <dgm:prSet presAssocID="{B2844EFD-5D72-4FB5-A6FC-2E5714698FDB}"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Haifisch"/>
        </a:ext>
      </dgm:extLst>
    </dgm:pt>
    <dgm:pt modelId="{B8D0C674-D1B4-4F90-AFA4-8E32EA1BF34E}" type="pres">
      <dgm:prSet presAssocID="{B2844EFD-5D72-4FB5-A6FC-2E5714698FDB}" presName="spaceRect" presStyleCnt="0"/>
      <dgm:spPr/>
    </dgm:pt>
    <dgm:pt modelId="{C6B32DFC-B2E0-4D25-9C98-7E5C5A6FBF7B}" type="pres">
      <dgm:prSet presAssocID="{B2844EFD-5D72-4FB5-A6FC-2E5714698FDB}" presName="parTx" presStyleLbl="revTx" presStyleIdx="0" presStyleCnt="2">
        <dgm:presLayoutVars>
          <dgm:chMax val="0"/>
          <dgm:chPref val="0"/>
        </dgm:presLayoutVars>
      </dgm:prSet>
      <dgm:spPr/>
    </dgm:pt>
    <dgm:pt modelId="{87D55274-F947-4862-9E2B-001AF116C16B}" type="pres">
      <dgm:prSet presAssocID="{202BEB1F-5270-47BC-9465-B025D9BDE4BD}" presName="sibTrans" presStyleCnt="0"/>
      <dgm:spPr/>
    </dgm:pt>
    <dgm:pt modelId="{515034FA-0862-4599-B76A-6814A719516D}" type="pres">
      <dgm:prSet presAssocID="{B0A705F5-B4FB-486A-85EE-E2F8746BC8BF}" presName="compNode" presStyleCnt="0"/>
      <dgm:spPr/>
    </dgm:pt>
    <dgm:pt modelId="{330709D1-5FFC-49AE-A842-0B51DAB798EF}" type="pres">
      <dgm:prSet presAssocID="{B0A705F5-B4FB-486A-85EE-E2F8746BC8BF}" presName="bgRect" presStyleLbl="bgShp" presStyleIdx="1" presStyleCnt="2"/>
      <dgm:spPr/>
    </dgm:pt>
    <dgm:pt modelId="{781D42BA-C163-4A66-9FA4-BE7E691B32E9}" type="pres">
      <dgm:prSet presAssocID="{B0A705F5-B4FB-486A-85EE-E2F8746BC8BF}"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stomer Review"/>
        </a:ext>
      </dgm:extLst>
    </dgm:pt>
    <dgm:pt modelId="{4D636AA6-8846-46D8-8951-F3E6F9E7FDC7}" type="pres">
      <dgm:prSet presAssocID="{B0A705F5-B4FB-486A-85EE-E2F8746BC8BF}" presName="spaceRect" presStyleCnt="0"/>
      <dgm:spPr/>
    </dgm:pt>
    <dgm:pt modelId="{FB0BBADF-2F56-4D02-9958-0CA02771431D}" type="pres">
      <dgm:prSet presAssocID="{B0A705F5-B4FB-486A-85EE-E2F8746BC8BF}" presName="parTx" presStyleLbl="revTx" presStyleIdx="1" presStyleCnt="2">
        <dgm:presLayoutVars>
          <dgm:chMax val="0"/>
          <dgm:chPref val="0"/>
        </dgm:presLayoutVars>
      </dgm:prSet>
      <dgm:spPr/>
    </dgm:pt>
  </dgm:ptLst>
  <dgm:cxnLst>
    <dgm:cxn modelId="{6B2E6D0B-5FCF-4B9C-9476-83DE84266E79}" srcId="{D86D936D-68CE-4205-8237-8C2840B2C320}" destId="{B2844EFD-5D72-4FB5-A6FC-2E5714698FDB}" srcOrd="0" destOrd="0" parTransId="{01D8F727-B8C6-4664-8309-93D8E24C7CC5}" sibTransId="{202BEB1F-5270-47BC-9465-B025D9BDE4BD}"/>
    <dgm:cxn modelId="{F05C2319-0A84-445C-A6ED-95AC0E1A0055}" type="presOf" srcId="{B0A705F5-B4FB-486A-85EE-E2F8746BC8BF}" destId="{FB0BBADF-2F56-4D02-9958-0CA02771431D}" srcOrd="0" destOrd="0" presId="urn:microsoft.com/office/officeart/2018/2/layout/IconVerticalSolidList"/>
    <dgm:cxn modelId="{EBAC5E19-18F5-43C3-B8F2-F6196256529B}" srcId="{D86D936D-68CE-4205-8237-8C2840B2C320}" destId="{B0A705F5-B4FB-486A-85EE-E2F8746BC8BF}" srcOrd="1" destOrd="0" parTransId="{02AB08B3-C8F4-4BEC-88D4-A234AC18DF4F}" sibTransId="{B70A2DD4-77C4-45F3-9DF2-79FE312505C3}"/>
    <dgm:cxn modelId="{6384EA2B-9115-49A5-A0C2-6D40A122216F}" type="presOf" srcId="{B2844EFD-5D72-4FB5-A6FC-2E5714698FDB}" destId="{C6B32DFC-B2E0-4D25-9C98-7E5C5A6FBF7B}" srcOrd="0" destOrd="0" presId="urn:microsoft.com/office/officeart/2018/2/layout/IconVerticalSolidList"/>
    <dgm:cxn modelId="{09B073C0-221B-453E-A1E9-B1281972E173}" type="presOf" srcId="{D86D936D-68CE-4205-8237-8C2840B2C320}" destId="{A0C27E29-7C1A-409C-9FAA-6C8FD0B091CD}" srcOrd="0" destOrd="0" presId="urn:microsoft.com/office/officeart/2018/2/layout/IconVerticalSolidList"/>
    <dgm:cxn modelId="{9DECC88B-5C35-4217-8853-A12849A3FD50}" type="presParOf" srcId="{A0C27E29-7C1A-409C-9FAA-6C8FD0B091CD}" destId="{AC463365-04DE-4BFD-A39D-224CE8AA09D5}" srcOrd="0" destOrd="0" presId="urn:microsoft.com/office/officeart/2018/2/layout/IconVerticalSolidList"/>
    <dgm:cxn modelId="{369B4246-C17F-4B8C-B405-9395A4E06186}" type="presParOf" srcId="{AC463365-04DE-4BFD-A39D-224CE8AA09D5}" destId="{D3D861FB-EC22-428B-AC9E-FA050ECE58C4}" srcOrd="0" destOrd="0" presId="urn:microsoft.com/office/officeart/2018/2/layout/IconVerticalSolidList"/>
    <dgm:cxn modelId="{152F3E74-FCC8-42BA-BF18-9A0F3D95F3B3}" type="presParOf" srcId="{AC463365-04DE-4BFD-A39D-224CE8AA09D5}" destId="{7A39E6EB-1720-49DD-A854-92426DA9C25C}" srcOrd="1" destOrd="0" presId="urn:microsoft.com/office/officeart/2018/2/layout/IconVerticalSolidList"/>
    <dgm:cxn modelId="{392B4636-606A-4326-827E-36B6203A0AEE}" type="presParOf" srcId="{AC463365-04DE-4BFD-A39D-224CE8AA09D5}" destId="{B8D0C674-D1B4-4F90-AFA4-8E32EA1BF34E}" srcOrd="2" destOrd="0" presId="urn:microsoft.com/office/officeart/2018/2/layout/IconVerticalSolidList"/>
    <dgm:cxn modelId="{DC01973C-19D5-4D8F-89F9-1CF4EDBCB620}" type="presParOf" srcId="{AC463365-04DE-4BFD-A39D-224CE8AA09D5}" destId="{C6B32DFC-B2E0-4D25-9C98-7E5C5A6FBF7B}" srcOrd="3" destOrd="0" presId="urn:microsoft.com/office/officeart/2018/2/layout/IconVerticalSolidList"/>
    <dgm:cxn modelId="{15217241-3B2E-449D-A078-2BE153D6AA7F}" type="presParOf" srcId="{A0C27E29-7C1A-409C-9FAA-6C8FD0B091CD}" destId="{87D55274-F947-4862-9E2B-001AF116C16B}" srcOrd="1" destOrd="0" presId="urn:microsoft.com/office/officeart/2018/2/layout/IconVerticalSolidList"/>
    <dgm:cxn modelId="{FBFC2B05-69A4-4EC0-9C1A-50131E6F500C}" type="presParOf" srcId="{A0C27E29-7C1A-409C-9FAA-6C8FD0B091CD}" destId="{515034FA-0862-4599-B76A-6814A719516D}" srcOrd="2" destOrd="0" presId="urn:microsoft.com/office/officeart/2018/2/layout/IconVerticalSolidList"/>
    <dgm:cxn modelId="{CACE88B8-B646-4125-B4BC-F3BE5076FD24}" type="presParOf" srcId="{515034FA-0862-4599-B76A-6814A719516D}" destId="{330709D1-5FFC-49AE-A842-0B51DAB798EF}" srcOrd="0" destOrd="0" presId="urn:microsoft.com/office/officeart/2018/2/layout/IconVerticalSolidList"/>
    <dgm:cxn modelId="{70830E38-075A-42B4-A0F6-E2264007F21D}" type="presParOf" srcId="{515034FA-0862-4599-B76A-6814A719516D}" destId="{781D42BA-C163-4A66-9FA4-BE7E691B32E9}" srcOrd="1" destOrd="0" presId="urn:microsoft.com/office/officeart/2018/2/layout/IconVerticalSolidList"/>
    <dgm:cxn modelId="{45B450E0-BC42-469F-8663-D198C4435719}" type="presParOf" srcId="{515034FA-0862-4599-B76A-6814A719516D}" destId="{4D636AA6-8846-46D8-8951-F3E6F9E7FDC7}" srcOrd="2" destOrd="0" presId="urn:microsoft.com/office/officeart/2018/2/layout/IconVerticalSolidList"/>
    <dgm:cxn modelId="{2E682903-BCDA-4412-9F77-FA502272B646}" type="presParOf" srcId="{515034FA-0862-4599-B76A-6814A719516D}" destId="{FB0BBADF-2F56-4D02-9958-0CA0277143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352104-DBF2-4EB8-97D3-E23148B6914C}" type="doc">
      <dgm:prSet loTypeId="urn:microsoft.com/office/officeart/2008/layout/HexagonCluster" loCatId="picture" qsTypeId="urn:microsoft.com/office/officeart/2005/8/quickstyle/simple1" qsCatId="simple" csTypeId="urn:microsoft.com/office/officeart/2005/8/colors/accent1_3" csCatId="accent1" phldr="1"/>
      <dgm:spPr/>
      <dgm:t>
        <a:bodyPr/>
        <a:lstStyle/>
        <a:p>
          <a:endParaRPr lang="de-DE"/>
        </a:p>
      </dgm:t>
    </dgm:pt>
    <dgm:pt modelId="{F029574A-223C-4688-B4BF-943FE7F22E9C}">
      <dgm:prSet phldrT="[Text]" phldr="0" custT="1"/>
      <dgm:spPr/>
      <dgm:t>
        <a:bodyPr/>
        <a:lstStyle/>
        <a:p>
          <a:r>
            <a:rPr lang="de-AT" sz="1600" dirty="0"/>
            <a:t>Lebensraum</a:t>
          </a:r>
          <a:endParaRPr lang="de-DE" sz="1500" dirty="0"/>
        </a:p>
      </dgm:t>
    </dgm:pt>
    <dgm:pt modelId="{D9B9CA25-93AE-49CB-8776-BF273534F041}" type="parTrans" cxnId="{4A99B7D3-0F94-475A-B4EF-74278FC63A53}">
      <dgm:prSet/>
      <dgm:spPr/>
      <dgm:t>
        <a:bodyPr/>
        <a:lstStyle/>
        <a:p>
          <a:endParaRPr lang="de-DE"/>
        </a:p>
      </dgm:t>
    </dgm:pt>
    <dgm:pt modelId="{A2E74DDF-0B8E-4AE7-9B00-5A73FF4BFEFD}" type="sibTrans" cxnId="{4A99B7D3-0F94-475A-B4EF-74278FC63A53}">
      <dgm:prSet/>
      <dgm:spPr>
        <a:blipFill>
          <a:blip xmlns:r="http://schemas.openxmlformats.org/officeDocument/2006/relationships">
            <a:extLst>
              <a:ext uri="{96DAC541-7B7A-43D3-8B79-37D633B846F1}">
                <asvg:svgBlip xmlns:asvg="http://schemas.microsoft.com/office/drawing/2016/SVG/main" r:embed="rId1"/>
              </a:ext>
            </a:extLst>
          </a:blip>
          <a:srcRect/>
          <a:stretch>
            <a:fillRect t="-8000" b="-8000"/>
          </a:stretch>
        </a:blipFill>
      </dgm:spPr>
      <dgm:t>
        <a:bodyPr/>
        <a:lstStyle/>
        <a:p>
          <a:endParaRPr lang="de-DE"/>
        </a:p>
      </dgm:t>
      <dgm:extLst>
        <a:ext uri="{E40237B7-FDA0-4F09-8148-C483321AD2D9}">
          <dgm14:cNvPr xmlns:dgm14="http://schemas.microsoft.com/office/drawing/2010/diagram" id="0" name="" descr="Goldfischglas Silhouette"/>
        </a:ext>
      </dgm:extLst>
    </dgm:pt>
    <dgm:pt modelId="{97C1905D-58B3-4816-AC6C-B920E391985C}">
      <dgm:prSet phldrT="[Text]" phldr="0" custT="1"/>
      <dgm:spPr/>
      <dgm:t>
        <a:bodyPr/>
        <a:lstStyle/>
        <a:p>
          <a:r>
            <a:rPr lang="de-AT" sz="1600" dirty="0"/>
            <a:t>Sauerstoff-produktion</a:t>
          </a:r>
          <a:endParaRPr lang="de-DE" sz="1600" dirty="0"/>
        </a:p>
      </dgm:t>
    </dgm:pt>
    <dgm:pt modelId="{F4E713BD-E8EA-4165-B486-D1EF8A99A26E}" type="parTrans" cxnId="{9EC832BE-48F5-4757-BA35-44CD0B47698D}">
      <dgm:prSet/>
      <dgm:spPr/>
      <dgm:t>
        <a:bodyPr/>
        <a:lstStyle/>
        <a:p>
          <a:endParaRPr lang="de-DE"/>
        </a:p>
      </dgm:t>
    </dgm:pt>
    <dgm:pt modelId="{EB0CCEA4-B134-467B-AF1C-3383ED7F52A5}" type="sibTrans" cxnId="{9EC832BE-48F5-4757-BA35-44CD0B47698D}">
      <dgm:prSet/>
      <dgm:spPr>
        <a:blipFill>
          <a:blip xmlns:r="http://schemas.openxmlformats.org/officeDocument/2006/relationships">
            <a:extLst>
              <a:ext uri="{96DAC541-7B7A-43D3-8B79-37D633B846F1}">
                <asvg:svgBlip xmlns:asvg="http://schemas.microsoft.com/office/drawing/2016/SVG/main" r:embed="rId2"/>
              </a:ext>
            </a:extLst>
          </a:blip>
          <a:srcRect/>
          <a:stretch>
            <a:fillRect t="-8000" b="-8000"/>
          </a:stretch>
        </a:blipFill>
      </dgm:spPr>
      <dgm:t>
        <a:bodyPr/>
        <a:lstStyle/>
        <a:p>
          <a:endParaRPr lang="de-DE"/>
        </a:p>
      </dgm:t>
      <dgm:extLst>
        <a:ext uri="{E40237B7-FDA0-4F09-8148-C483321AD2D9}">
          <dgm14:cNvPr xmlns:dgm14="http://schemas.microsoft.com/office/drawing/2010/diagram" id="0" name="" descr="Seetang Silhouette"/>
        </a:ext>
      </dgm:extLst>
    </dgm:pt>
    <dgm:pt modelId="{8DF62242-B17E-43AB-8F6B-7501313D7A91}">
      <dgm:prSet phldrT="[Text]" phldr="0" custT="1"/>
      <dgm:spPr/>
      <dgm:t>
        <a:bodyPr/>
        <a:lstStyle/>
        <a:p>
          <a:r>
            <a:rPr lang="de-AT" sz="1400" dirty="0"/>
            <a:t>Wirtschaftliche Bedeutung</a:t>
          </a:r>
          <a:endParaRPr lang="de-DE" sz="1400" dirty="0"/>
        </a:p>
      </dgm:t>
    </dgm:pt>
    <dgm:pt modelId="{F3A7EF26-D49F-4C77-B8EE-FFA061E56934}" type="parTrans" cxnId="{C5E8B6EC-2E6B-4165-ABA2-F9FB9E3BC519}">
      <dgm:prSet/>
      <dgm:spPr/>
      <dgm:t>
        <a:bodyPr/>
        <a:lstStyle/>
        <a:p>
          <a:endParaRPr lang="de-DE"/>
        </a:p>
      </dgm:t>
    </dgm:pt>
    <dgm:pt modelId="{4AA6FB5F-1CF2-4B87-B828-98C2CEB23ECD}" type="sibTrans" cxnId="{C5E8B6EC-2E6B-4165-ABA2-F9FB9E3BC519}">
      <dgm:prSet/>
      <dgm:spPr>
        <a:blipFill>
          <a:blip xmlns:r="http://schemas.openxmlformats.org/officeDocument/2006/relationships">
            <a:extLst>
              <a:ext uri="{96DAC541-7B7A-43D3-8B79-37D633B846F1}">
                <asvg:svgBlip xmlns:asvg="http://schemas.microsoft.com/office/drawing/2016/SVG/main" r:embed="rId3"/>
              </a:ext>
            </a:extLst>
          </a:blip>
          <a:srcRect/>
          <a:stretch>
            <a:fillRect t="-8000" b="-8000"/>
          </a:stretch>
        </a:blipFill>
      </dgm:spPr>
      <dgm:t>
        <a:bodyPr/>
        <a:lstStyle/>
        <a:p>
          <a:endParaRPr lang="de-DE"/>
        </a:p>
      </dgm:t>
      <dgm:extLst>
        <a:ext uri="{E40237B7-FDA0-4F09-8148-C483321AD2D9}">
          <dgm14:cNvPr xmlns:dgm14="http://schemas.microsoft.com/office/drawing/2010/diagram" id="0" name="" descr="Ernte Silhouette"/>
        </a:ext>
      </dgm:extLst>
    </dgm:pt>
    <dgm:pt modelId="{48F2044B-FC2F-4674-BA21-BB5E8A8E7044}">
      <dgm:prSet phldrT="[Text]" phldr="0" custT="1"/>
      <dgm:spPr/>
      <dgm:t>
        <a:bodyPr/>
        <a:lstStyle/>
        <a:p>
          <a:r>
            <a:rPr lang="de-AT" sz="1600" dirty="0"/>
            <a:t>Klima-regulierung</a:t>
          </a:r>
          <a:endParaRPr lang="de-DE" sz="1500" dirty="0"/>
        </a:p>
      </dgm:t>
    </dgm:pt>
    <dgm:pt modelId="{EC56F103-8693-4728-A2B6-8C46808AF4EA}" type="parTrans" cxnId="{15CF505A-437B-4003-8B1B-1B4F370D4C94}">
      <dgm:prSet/>
      <dgm:spPr/>
      <dgm:t>
        <a:bodyPr/>
        <a:lstStyle/>
        <a:p>
          <a:endParaRPr lang="de-DE"/>
        </a:p>
      </dgm:t>
    </dgm:pt>
    <dgm:pt modelId="{073F9D16-A6DA-4B2E-93CF-392E618E7624}" type="sibTrans" cxnId="{15CF505A-437B-4003-8B1B-1B4F370D4C94}">
      <dgm:prSet/>
      <dgm:spPr>
        <a:blipFill>
          <a:blip xmlns:r="http://schemas.openxmlformats.org/officeDocument/2006/relationships">
            <a:extLst>
              <a:ext uri="{96DAC541-7B7A-43D3-8B79-37D633B846F1}">
                <asvg:svgBlip xmlns:asvg="http://schemas.microsoft.com/office/drawing/2016/SVG/main" r:embed="rId4"/>
              </a:ext>
            </a:extLst>
          </a:blip>
          <a:srcRect/>
          <a:stretch>
            <a:fillRect t="-8000" b="-8000"/>
          </a:stretch>
        </a:blipFill>
      </dgm:spPr>
      <dgm:t>
        <a:bodyPr/>
        <a:lstStyle/>
        <a:p>
          <a:endParaRPr lang="de-DE"/>
        </a:p>
      </dgm:t>
      <dgm:extLst>
        <a:ext uri="{E40237B7-FDA0-4F09-8148-C483321AD2D9}">
          <dgm14:cNvPr xmlns:dgm14="http://schemas.microsoft.com/office/drawing/2010/diagram" id="0" name="" descr="Thermometer Silhouette"/>
        </a:ext>
      </dgm:extLst>
    </dgm:pt>
    <dgm:pt modelId="{F8B7AB38-D6A7-4F01-85C6-B61DFC4A9E1E}">
      <dgm:prSet phldrT="[Text]" phldr="0" custT="1"/>
      <dgm:spPr/>
      <dgm:t>
        <a:bodyPr/>
        <a:lstStyle/>
        <a:p>
          <a:r>
            <a:rPr lang="de-AT" sz="1600" dirty="0"/>
            <a:t>Trinkwasser-lieferant</a:t>
          </a:r>
          <a:endParaRPr lang="de-DE" sz="1600" dirty="0"/>
        </a:p>
      </dgm:t>
    </dgm:pt>
    <dgm:pt modelId="{4B9CEA41-E179-408A-B010-BD5839565311}" type="sibTrans" cxnId="{0AC45A2F-5BFF-4926-BD19-052A75E0EE39}">
      <dgm:prSet/>
      <dgm:spPr>
        <a:blipFill>
          <a:blip xmlns:r="http://schemas.openxmlformats.org/officeDocument/2006/relationships">
            <a:extLst>
              <a:ext uri="{96DAC541-7B7A-43D3-8B79-37D633B846F1}">
                <asvg:svgBlip xmlns:asvg="http://schemas.microsoft.com/office/drawing/2016/SVG/main" r:embed="rId5"/>
              </a:ext>
            </a:extLst>
          </a:blip>
          <a:srcRect/>
          <a:stretch>
            <a:fillRect t="-8000" b="-8000"/>
          </a:stretch>
        </a:blipFill>
      </dgm:spPr>
      <dgm:t>
        <a:bodyPr/>
        <a:lstStyle/>
        <a:p>
          <a:endParaRPr lang="de-DE"/>
        </a:p>
      </dgm:t>
      <dgm:extLst>
        <a:ext uri="{E40237B7-FDA0-4F09-8148-C483321AD2D9}">
          <dgm14:cNvPr xmlns:dgm14="http://schemas.microsoft.com/office/drawing/2010/diagram" id="0" name="" descr="Bubble Tea Silhouette"/>
        </a:ext>
      </dgm:extLst>
    </dgm:pt>
    <dgm:pt modelId="{BA702A2C-1DFB-4AB3-824A-482A67417582}" type="parTrans" cxnId="{0AC45A2F-5BFF-4926-BD19-052A75E0EE39}">
      <dgm:prSet/>
      <dgm:spPr/>
      <dgm:t>
        <a:bodyPr/>
        <a:lstStyle/>
        <a:p>
          <a:endParaRPr lang="de-DE"/>
        </a:p>
      </dgm:t>
    </dgm:pt>
    <dgm:pt modelId="{0DB4D010-9FA9-4C48-9296-59EDBA1076DC}" type="pres">
      <dgm:prSet presAssocID="{23352104-DBF2-4EB8-97D3-E23148B6914C}" presName="Name0" presStyleCnt="0">
        <dgm:presLayoutVars>
          <dgm:chMax val="21"/>
          <dgm:chPref val="21"/>
        </dgm:presLayoutVars>
      </dgm:prSet>
      <dgm:spPr/>
    </dgm:pt>
    <dgm:pt modelId="{0D02A54E-C0B0-4321-AE65-CBDCD51A1219}" type="pres">
      <dgm:prSet presAssocID="{F029574A-223C-4688-B4BF-943FE7F22E9C}" presName="text1" presStyleCnt="0"/>
      <dgm:spPr/>
    </dgm:pt>
    <dgm:pt modelId="{1112B3A9-CA49-40E9-BD6D-FD2295EA6C37}" type="pres">
      <dgm:prSet presAssocID="{F029574A-223C-4688-B4BF-943FE7F22E9C}" presName="textRepeatNode" presStyleLbl="alignNode1" presStyleIdx="0" presStyleCnt="5">
        <dgm:presLayoutVars>
          <dgm:chMax val="0"/>
          <dgm:chPref val="0"/>
          <dgm:bulletEnabled val="1"/>
        </dgm:presLayoutVars>
      </dgm:prSet>
      <dgm:spPr/>
    </dgm:pt>
    <dgm:pt modelId="{C9A0E966-ABFA-4F46-9C21-6CBA61999007}" type="pres">
      <dgm:prSet presAssocID="{F029574A-223C-4688-B4BF-943FE7F22E9C}" presName="textaccent1" presStyleCnt="0"/>
      <dgm:spPr/>
    </dgm:pt>
    <dgm:pt modelId="{97D75B2A-0EA6-4516-85C1-0C0B00272B7A}" type="pres">
      <dgm:prSet presAssocID="{F029574A-223C-4688-B4BF-943FE7F22E9C}" presName="accentRepeatNode" presStyleLbl="solidAlignAcc1" presStyleIdx="0" presStyleCnt="10"/>
      <dgm:spPr/>
    </dgm:pt>
    <dgm:pt modelId="{1F884228-0F61-40A8-BE79-0859F5E0DAE7}" type="pres">
      <dgm:prSet presAssocID="{A2E74DDF-0B8E-4AE7-9B00-5A73FF4BFEFD}" presName="image1" presStyleCnt="0"/>
      <dgm:spPr/>
    </dgm:pt>
    <dgm:pt modelId="{75F0D4D8-B560-437E-82D7-8802F6923BE3}" type="pres">
      <dgm:prSet presAssocID="{A2E74DDF-0B8E-4AE7-9B00-5A73FF4BFEFD}" presName="imageRepeatNode" presStyleLbl="alignAcc1" presStyleIdx="0" presStyleCnt="5"/>
      <dgm:spPr>
        <a:blipFill>
          <a:blip xmlns:r="http://schemas.openxmlformats.org/officeDocument/2006/relationships">
            <a:extLst>
              <a:ext uri="{96DAC541-7B7A-43D3-8B79-37D633B846F1}">
                <asvg:svgBlip xmlns:asvg="http://schemas.microsoft.com/office/drawing/2016/SVG/main" r:embed="rId6"/>
              </a:ext>
            </a:extLst>
          </a:blip>
          <a:srcRect/>
          <a:stretch>
            <a:fillRect t="-8000" b="-8000"/>
          </a:stretch>
        </a:blipFill>
      </dgm:spPr>
    </dgm:pt>
    <dgm:pt modelId="{04CCADE0-7189-49BF-8149-48059B4F6179}" type="pres">
      <dgm:prSet presAssocID="{A2E74DDF-0B8E-4AE7-9B00-5A73FF4BFEFD}" presName="imageaccent1" presStyleCnt="0"/>
      <dgm:spPr/>
    </dgm:pt>
    <dgm:pt modelId="{4387987A-9E7E-4579-9935-C0F30527355A}" type="pres">
      <dgm:prSet presAssocID="{A2E74DDF-0B8E-4AE7-9B00-5A73FF4BFEFD}" presName="accentRepeatNode" presStyleLbl="solidAlignAcc1" presStyleIdx="1" presStyleCnt="10"/>
      <dgm:spPr/>
    </dgm:pt>
    <dgm:pt modelId="{88096F17-4959-4D9B-BAA9-92467C4F9A19}" type="pres">
      <dgm:prSet presAssocID="{F8B7AB38-D6A7-4F01-85C6-B61DFC4A9E1E}" presName="text2" presStyleCnt="0"/>
      <dgm:spPr/>
    </dgm:pt>
    <dgm:pt modelId="{6FC020A6-5629-46C7-98C7-DFF43AF672CA}" type="pres">
      <dgm:prSet presAssocID="{F8B7AB38-D6A7-4F01-85C6-B61DFC4A9E1E}" presName="textRepeatNode" presStyleLbl="alignNode1" presStyleIdx="1" presStyleCnt="5">
        <dgm:presLayoutVars>
          <dgm:chMax val="0"/>
          <dgm:chPref val="0"/>
          <dgm:bulletEnabled val="1"/>
        </dgm:presLayoutVars>
      </dgm:prSet>
      <dgm:spPr/>
    </dgm:pt>
    <dgm:pt modelId="{7A0A99A1-81C4-4914-85F8-DBEB66081A06}" type="pres">
      <dgm:prSet presAssocID="{F8B7AB38-D6A7-4F01-85C6-B61DFC4A9E1E}" presName="textaccent2" presStyleCnt="0"/>
      <dgm:spPr/>
    </dgm:pt>
    <dgm:pt modelId="{56085CD3-7EB4-4E1E-BEA6-06B3B957D810}" type="pres">
      <dgm:prSet presAssocID="{F8B7AB38-D6A7-4F01-85C6-B61DFC4A9E1E}" presName="accentRepeatNode" presStyleLbl="solidAlignAcc1" presStyleIdx="2" presStyleCnt="10"/>
      <dgm:spPr/>
    </dgm:pt>
    <dgm:pt modelId="{6491E417-22C8-4661-997C-927583385991}" type="pres">
      <dgm:prSet presAssocID="{4B9CEA41-E179-408A-B010-BD5839565311}" presName="image2" presStyleCnt="0"/>
      <dgm:spPr/>
    </dgm:pt>
    <dgm:pt modelId="{9D055925-5D44-4E6E-8A4C-2049E53A4FFD}" type="pres">
      <dgm:prSet presAssocID="{4B9CEA41-E179-408A-B010-BD5839565311}" presName="imageRepeatNode" presStyleLbl="alignAcc1" presStyleIdx="1" presStyleCnt="5"/>
      <dgm:spPr>
        <a:blipFill>
          <a:blip xmlns:r="http://schemas.openxmlformats.org/officeDocument/2006/relationships">
            <a:extLst>
              <a:ext uri="{96DAC541-7B7A-43D3-8B79-37D633B846F1}">
                <asvg:svgBlip xmlns:asvg="http://schemas.microsoft.com/office/drawing/2016/SVG/main" r:embed="rId7"/>
              </a:ext>
            </a:extLst>
          </a:blip>
          <a:srcRect/>
          <a:stretch>
            <a:fillRect t="-8000" b="-8000"/>
          </a:stretch>
        </a:blipFill>
      </dgm:spPr>
    </dgm:pt>
    <dgm:pt modelId="{A167C8E3-054E-4E56-898D-95E65820AC1D}" type="pres">
      <dgm:prSet presAssocID="{4B9CEA41-E179-408A-B010-BD5839565311}" presName="imageaccent2" presStyleCnt="0"/>
      <dgm:spPr/>
    </dgm:pt>
    <dgm:pt modelId="{F8E02775-2C99-4B89-8E7C-D525D0922297}" type="pres">
      <dgm:prSet presAssocID="{4B9CEA41-E179-408A-B010-BD5839565311}" presName="accentRepeatNode" presStyleLbl="solidAlignAcc1" presStyleIdx="3" presStyleCnt="10"/>
      <dgm:spPr/>
    </dgm:pt>
    <dgm:pt modelId="{2E30963E-01FF-4C63-90D1-2028FA6ED007}" type="pres">
      <dgm:prSet presAssocID="{48F2044B-FC2F-4674-BA21-BB5E8A8E7044}" presName="text3" presStyleCnt="0"/>
      <dgm:spPr/>
    </dgm:pt>
    <dgm:pt modelId="{76A7018A-98AF-4D9A-AB81-9E6031AA5486}" type="pres">
      <dgm:prSet presAssocID="{48F2044B-FC2F-4674-BA21-BB5E8A8E7044}" presName="textRepeatNode" presStyleLbl="alignNode1" presStyleIdx="2" presStyleCnt="5">
        <dgm:presLayoutVars>
          <dgm:chMax val="0"/>
          <dgm:chPref val="0"/>
          <dgm:bulletEnabled val="1"/>
        </dgm:presLayoutVars>
      </dgm:prSet>
      <dgm:spPr/>
    </dgm:pt>
    <dgm:pt modelId="{37FF396B-DB9E-49D8-98FF-BA4FBDB42A1A}" type="pres">
      <dgm:prSet presAssocID="{48F2044B-FC2F-4674-BA21-BB5E8A8E7044}" presName="textaccent3" presStyleCnt="0"/>
      <dgm:spPr/>
    </dgm:pt>
    <dgm:pt modelId="{53E0D1AA-B956-415B-9DCB-9362B7B4546E}" type="pres">
      <dgm:prSet presAssocID="{48F2044B-FC2F-4674-BA21-BB5E8A8E7044}" presName="accentRepeatNode" presStyleLbl="solidAlignAcc1" presStyleIdx="4" presStyleCnt="10"/>
      <dgm:spPr/>
    </dgm:pt>
    <dgm:pt modelId="{2EA00FC9-E1E0-4060-BA57-595BC0542D9B}" type="pres">
      <dgm:prSet presAssocID="{073F9D16-A6DA-4B2E-93CF-392E618E7624}" presName="image3" presStyleCnt="0"/>
      <dgm:spPr/>
    </dgm:pt>
    <dgm:pt modelId="{E2170169-594F-4CEF-BB0F-7F958E0DE1C3}" type="pres">
      <dgm:prSet presAssocID="{073F9D16-A6DA-4B2E-93CF-392E618E7624}" presName="imageRepeatNode" presStyleLbl="alignAcc1" presStyleIdx="2" presStyleCnt="5"/>
      <dgm:spPr>
        <a:blipFill>
          <a:blip xmlns:r="http://schemas.openxmlformats.org/officeDocument/2006/relationships">
            <a:extLst>
              <a:ext uri="{96DAC541-7B7A-43D3-8B79-37D633B846F1}">
                <asvg:svgBlip xmlns:asvg="http://schemas.microsoft.com/office/drawing/2016/SVG/main" r:embed="rId8"/>
              </a:ext>
            </a:extLst>
          </a:blip>
          <a:srcRect/>
          <a:stretch>
            <a:fillRect t="-8000" b="-8000"/>
          </a:stretch>
        </a:blipFill>
      </dgm:spPr>
    </dgm:pt>
    <dgm:pt modelId="{F1E36F88-CFCB-46BC-A869-04414E1F36A4}" type="pres">
      <dgm:prSet presAssocID="{073F9D16-A6DA-4B2E-93CF-392E618E7624}" presName="imageaccent3" presStyleCnt="0"/>
      <dgm:spPr/>
    </dgm:pt>
    <dgm:pt modelId="{4E9B3D10-AD21-412D-ABDB-7B32B9C2CE33}" type="pres">
      <dgm:prSet presAssocID="{073F9D16-A6DA-4B2E-93CF-392E618E7624}" presName="accentRepeatNode" presStyleLbl="solidAlignAcc1" presStyleIdx="5" presStyleCnt="10"/>
      <dgm:spPr/>
    </dgm:pt>
    <dgm:pt modelId="{4AAFDB9F-302A-41E5-BBF8-973FEFD8B568}" type="pres">
      <dgm:prSet presAssocID="{97C1905D-58B3-4816-AC6C-B920E391985C}" presName="text4" presStyleCnt="0"/>
      <dgm:spPr/>
    </dgm:pt>
    <dgm:pt modelId="{68A754EE-AC8F-4680-A1F4-0B4EBA278D9A}" type="pres">
      <dgm:prSet presAssocID="{97C1905D-58B3-4816-AC6C-B920E391985C}" presName="textRepeatNode" presStyleLbl="alignNode1" presStyleIdx="3" presStyleCnt="5">
        <dgm:presLayoutVars>
          <dgm:chMax val="0"/>
          <dgm:chPref val="0"/>
          <dgm:bulletEnabled val="1"/>
        </dgm:presLayoutVars>
      </dgm:prSet>
      <dgm:spPr/>
    </dgm:pt>
    <dgm:pt modelId="{C40745B0-44AD-4D50-BF4D-CA03A39697D1}" type="pres">
      <dgm:prSet presAssocID="{97C1905D-58B3-4816-AC6C-B920E391985C}" presName="textaccent4" presStyleCnt="0"/>
      <dgm:spPr/>
    </dgm:pt>
    <dgm:pt modelId="{78FCE669-2B78-4E24-834A-785041433311}" type="pres">
      <dgm:prSet presAssocID="{97C1905D-58B3-4816-AC6C-B920E391985C}" presName="accentRepeatNode" presStyleLbl="solidAlignAcc1" presStyleIdx="6" presStyleCnt="10"/>
      <dgm:spPr/>
    </dgm:pt>
    <dgm:pt modelId="{F4ECADAB-3115-4D7B-8542-4B4905606F89}" type="pres">
      <dgm:prSet presAssocID="{EB0CCEA4-B134-467B-AF1C-3383ED7F52A5}" presName="image4" presStyleCnt="0"/>
      <dgm:spPr/>
    </dgm:pt>
    <dgm:pt modelId="{BE45B15F-DAF7-436A-8DF8-69B38149E848}" type="pres">
      <dgm:prSet presAssocID="{EB0CCEA4-B134-467B-AF1C-3383ED7F52A5}" presName="imageRepeatNode" presStyleLbl="alignAcc1" presStyleIdx="3" presStyleCnt="5"/>
      <dgm:spPr>
        <a:blipFill>
          <a:blip xmlns:r="http://schemas.openxmlformats.org/officeDocument/2006/relationships">
            <a:extLst>
              <a:ext uri="{96DAC541-7B7A-43D3-8B79-37D633B846F1}">
                <asvg:svgBlip xmlns:asvg="http://schemas.microsoft.com/office/drawing/2016/SVG/main" r:embed="rId9"/>
              </a:ext>
            </a:extLst>
          </a:blip>
          <a:srcRect/>
          <a:stretch>
            <a:fillRect t="-8000" b="-8000"/>
          </a:stretch>
        </a:blipFill>
      </dgm:spPr>
    </dgm:pt>
    <dgm:pt modelId="{3E18FCF9-5C78-4C13-B8FD-E02EDA4C58F3}" type="pres">
      <dgm:prSet presAssocID="{EB0CCEA4-B134-467B-AF1C-3383ED7F52A5}" presName="imageaccent4" presStyleCnt="0"/>
      <dgm:spPr/>
    </dgm:pt>
    <dgm:pt modelId="{E629173C-AAD3-420D-9977-D761EE597C69}" type="pres">
      <dgm:prSet presAssocID="{EB0CCEA4-B134-467B-AF1C-3383ED7F52A5}" presName="accentRepeatNode" presStyleLbl="solidAlignAcc1" presStyleIdx="7" presStyleCnt="10"/>
      <dgm:spPr/>
    </dgm:pt>
    <dgm:pt modelId="{3E0D7177-4539-4F18-878F-B69F459790B6}" type="pres">
      <dgm:prSet presAssocID="{8DF62242-B17E-43AB-8F6B-7501313D7A91}" presName="text5" presStyleCnt="0"/>
      <dgm:spPr/>
    </dgm:pt>
    <dgm:pt modelId="{A7C6CFFB-5E48-45E4-B73A-9ADB82087C13}" type="pres">
      <dgm:prSet presAssocID="{8DF62242-B17E-43AB-8F6B-7501313D7A91}" presName="textRepeatNode" presStyleLbl="alignNode1" presStyleIdx="4" presStyleCnt="5">
        <dgm:presLayoutVars>
          <dgm:chMax val="0"/>
          <dgm:chPref val="0"/>
          <dgm:bulletEnabled val="1"/>
        </dgm:presLayoutVars>
      </dgm:prSet>
      <dgm:spPr/>
    </dgm:pt>
    <dgm:pt modelId="{BBC045CD-313C-4EDB-8465-7C4FEED7F83C}" type="pres">
      <dgm:prSet presAssocID="{8DF62242-B17E-43AB-8F6B-7501313D7A91}" presName="textaccent5" presStyleCnt="0"/>
      <dgm:spPr/>
    </dgm:pt>
    <dgm:pt modelId="{6F2C50B1-F896-4115-B1C8-81D2AAEC3B56}" type="pres">
      <dgm:prSet presAssocID="{8DF62242-B17E-43AB-8F6B-7501313D7A91}" presName="accentRepeatNode" presStyleLbl="solidAlignAcc1" presStyleIdx="8" presStyleCnt="10"/>
      <dgm:spPr/>
    </dgm:pt>
    <dgm:pt modelId="{915AB415-ECEF-47EA-AF82-6CDF92732701}" type="pres">
      <dgm:prSet presAssocID="{4AA6FB5F-1CF2-4B87-B828-98C2CEB23ECD}" presName="image5" presStyleCnt="0"/>
      <dgm:spPr/>
    </dgm:pt>
    <dgm:pt modelId="{06BF489D-2FC3-4BB2-A572-2F270F714DB5}" type="pres">
      <dgm:prSet presAssocID="{4AA6FB5F-1CF2-4B87-B828-98C2CEB23ECD}" presName="imageRepeatNode" presStyleLbl="alignAcc1" presStyleIdx="4" presStyleCnt="5"/>
      <dgm:spPr>
        <a:blipFill>
          <a:blip xmlns:r="http://schemas.openxmlformats.org/officeDocument/2006/relationships">
            <a:extLst>
              <a:ext uri="{96DAC541-7B7A-43D3-8B79-37D633B846F1}">
                <asvg:svgBlip xmlns:asvg="http://schemas.microsoft.com/office/drawing/2016/SVG/main" r:embed="rId10"/>
              </a:ext>
            </a:extLst>
          </a:blip>
          <a:srcRect/>
          <a:stretch>
            <a:fillRect t="-8000" b="-8000"/>
          </a:stretch>
        </a:blipFill>
      </dgm:spPr>
    </dgm:pt>
    <dgm:pt modelId="{04A49799-7560-4E7C-8188-A8461225F7B4}" type="pres">
      <dgm:prSet presAssocID="{4AA6FB5F-1CF2-4B87-B828-98C2CEB23ECD}" presName="imageaccent5" presStyleCnt="0"/>
      <dgm:spPr/>
    </dgm:pt>
    <dgm:pt modelId="{CC9741A6-C103-4CDD-9C1D-77E4EC28E166}" type="pres">
      <dgm:prSet presAssocID="{4AA6FB5F-1CF2-4B87-B828-98C2CEB23ECD}" presName="accentRepeatNode" presStyleLbl="solidAlignAcc1" presStyleIdx="9" presStyleCnt="10"/>
      <dgm:spPr/>
    </dgm:pt>
  </dgm:ptLst>
  <dgm:cxnLst>
    <dgm:cxn modelId="{DBFBAE0E-5ECC-4155-8BEE-2BE4DCCAA986}" type="presOf" srcId="{4AA6FB5F-1CF2-4B87-B828-98C2CEB23ECD}" destId="{06BF489D-2FC3-4BB2-A572-2F270F714DB5}" srcOrd="0" destOrd="0" presId="urn:microsoft.com/office/officeart/2008/layout/HexagonCluster"/>
    <dgm:cxn modelId="{88040013-28FB-4822-B568-5DB78203DE7F}" type="presOf" srcId="{8DF62242-B17E-43AB-8F6B-7501313D7A91}" destId="{A7C6CFFB-5E48-45E4-B73A-9ADB82087C13}" srcOrd="0" destOrd="0" presId="urn:microsoft.com/office/officeart/2008/layout/HexagonCluster"/>
    <dgm:cxn modelId="{0AC45A2F-5BFF-4926-BD19-052A75E0EE39}" srcId="{23352104-DBF2-4EB8-97D3-E23148B6914C}" destId="{F8B7AB38-D6A7-4F01-85C6-B61DFC4A9E1E}" srcOrd="1" destOrd="0" parTransId="{BA702A2C-1DFB-4AB3-824A-482A67417582}" sibTransId="{4B9CEA41-E179-408A-B010-BD5839565311}"/>
    <dgm:cxn modelId="{E8044436-B458-4273-A752-D3814DB71EE8}" type="presOf" srcId="{073F9D16-A6DA-4B2E-93CF-392E618E7624}" destId="{E2170169-594F-4CEF-BB0F-7F958E0DE1C3}" srcOrd="0" destOrd="0" presId="urn:microsoft.com/office/officeart/2008/layout/HexagonCluster"/>
    <dgm:cxn modelId="{065E3B37-E0CF-4151-9ABF-AC6D0B16E1A6}" type="presOf" srcId="{48F2044B-FC2F-4674-BA21-BB5E8A8E7044}" destId="{76A7018A-98AF-4D9A-AB81-9E6031AA5486}" srcOrd="0" destOrd="0" presId="urn:microsoft.com/office/officeart/2008/layout/HexagonCluster"/>
    <dgm:cxn modelId="{491CE25E-8689-4132-BD94-77844A1FABB8}" type="presOf" srcId="{F8B7AB38-D6A7-4F01-85C6-B61DFC4A9E1E}" destId="{6FC020A6-5629-46C7-98C7-DFF43AF672CA}" srcOrd="0" destOrd="0" presId="urn:microsoft.com/office/officeart/2008/layout/HexagonCluster"/>
    <dgm:cxn modelId="{C16AD36D-3593-4273-83F9-05AD9EF0317A}" type="presOf" srcId="{4B9CEA41-E179-408A-B010-BD5839565311}" destId="{9D055925-5D44-4E6E-8A4C-2049E53A4FFD}" srcOrd="0" destOrd="0" presId="urn:microsoft.com/office/officeart/2008/layout/HexagonCluster"/>
    <dgm:cxn modelId="{602B6454-4BC0-4D32-AF15-B49BD365F0C2}" type="presOf" srcId="{F029574A-223C-4688-B4BF-943FE7F22E9C}" destId="{1112B3A9-CA49-40E9-BD6D-FD2295EA6C37}" srcOrd="0" destOrd="0" presId="urn:microsoft.com/office/officeart/2008/layout/HexagonCluster"/>
    <dgm:cxn modelId="{15CF505A-437B-4003-8B1B-1B4F370D4C94}" srcId="{23352104-DBF2-4EB8-97D3-E23148B6914C}" destId="{48F2044B-FC2F-4674-BA21-BB5E8A8E7044}" srcOrd="2" destOrd="0" parTransId="{EC56F103-8693-4728-A2B6-8C46808AF4EA}" sibTransId="{073F9D16-A6DA-4B2E-93CF-392E618E7624}"/>
    <dgm:cxn modelId="{35859997-B6B2-4DE4-9931-C7072DB270B0}" type="presOf" srcId="{A2E74DDF-0B8E-4AE7-9B00-5A73FF4BFEFD}" destId="{75F0D4D8-B560-437E-82D7-8802F6923BE3}" srcOrd="0" destOrd="0" presId="urn:microsoft.com/office/officeart/2008/layout/HexagonCluster"/>
    <dgm:cxn modelId="{9EC832BE-48F5-4757-BA35-44CD0B47698D}" srcId="{23352104-DBF2-4EB8-97D3-E23148B6914C}" destId="{97C1905D-58B3-4816-AC6C-B920E391985C}" srcOrd="3" destOrd="0" parTransId="{F4E713BD-E8EA-4165-B486-D1EF8A99A26E}" sibTransId="{EB0CCEA4-B134-467B-AF1C-3383ED7F52A5}"/>
    <dgm:cxn modelId="{871C12C2-2183-403D-BF74-3F169333ABB3}" type="presOf" srcId="{97C1905D-58B3-4816-AC6C-B920E391985C}" destId="{68A754EE-AC8F-4680-A1F4-0B4EBA278D9A}" srcOrd="0" destOrd="0" presId="urn:microsoft.com/office/officeart/2008/layout/HexagonCluster"/>
    <dgm:cxn modelId="{467D7CC8-2C7B-4345-92B0-28D1EFFEFD64}" type="presOf" srcId="{EB0CCEA4-B134-467B-AF1C-3383ED7F52A5}" destId="{BE45B15F-DAF7-436A-8DF8-69B38149E848}" srcOrd="0" destOrd="0" presId="urn:microsoft.com/office/officeart/2008/layout/HexagonCluster"/>
    <dgm:cxn modelId="{4A99B7D3-0F94-475A-B4EF-74278FC63A53}" srcId="{23352104-DBF2-4EB8-97D3-E23148B6914C}" destId="{F029574A-223C-4688-B4BF-943FE7F22E9C}" srcOrd="0" destOrd="0" parTransId="{D9B9CA25-93AE-49CB-8776-BF273534F041}" sibTransId="{A2E74DDF-0B8E-4AE7-9B00-5A73FF4BFEFD}"/>
    <dgm:cxn modelId="{C5E8B6EC-2E6B-4165-ABA2-F9FB9E3BC519}" srcId="{23352104-DBF2-4EB8-97D3-E23148B6914C}" destId="{8DF62242-B17E-43AB-8F6B-7501313D7A91}" srcOrd="4" destOrd="0" parTransId="{F3A7EF26-D49F-4C77-B8EE-FFA061E56934}" sibTransId="{4AA6FB5F-1CF2-4B87-B828-98C2CEB23ECD}"/>
    <dgm:cxn modelId="{0FF5F1F8-4634-4F02-8F34-8709C254EDCA}" type="presOf" srcId="{23352104-DBF2-4EB8-97D3-E23148B6914C}" destId="{0DB4D010-9FA9-4C48-9296-59EDBA1076DC}" srcOrd="0" destOrd="0" presId="urn:microsoft.com/office/officeart/2008/layout/HexagonCluster"/>
    <dgm:cxn modelId="{586EDDE9-84D3-43B5-8CA1-BECC7F812F13}" type="presParOf" srcId="{0DB4D010-9FA9-4C48-9296-59EDBA1076DC}" destId="{0D02A54E-C0B0-4321-AE65-CBDCD51A1219}" srcOrd="0" destOrd="0" presId="urn:microsoft.com/office/officeart/2008/layout/HexagonCluster"/>
    <dgm:cxn modelId="{E4502F7A-D097-46CF-BA75-04C0EA1246C8}" type="presParOf" srcId="{0D02A54E-C0B0-4321-AE65-CBDCD51A1219}" destId="{1112B3A9-CA49-40E9-BD6D-FD2295EA6C37}" srcOrd="0" destOrd="0" presId="urn:microsoft.com/office/officeart/2008/layout/HexagonCluster"/>
    <dgm:cxn modelId="{2EE14343-3136-4FE2-8037-1035DA6B16E1}" type="presParOf" srcId="{0DB4D010-9FA9-4C48-9296-59EDBA1076DC}" destId="{C9A0E966-ABFA-4F46-9C21-6CBA61999007}" srcOrd="1" destOrd="0" presId="urn:microsoft.com/office/officeart/2008/layout/HexagonCluster"/>
    <dgm:cxn modelId="{A5899E57-1C9C-4C52-A230-E7CB8CE5598C}" type="presParOf" srcId="{C9A0E966-ABFA-4F46-9C21-6CBA61999007}" destId="{97D75B2A-0EA6-4516-85C1-0C0B00272B7A}" srcOrd="0" destOrd="0" presId="urn:microsoft.com/office/officeart/2008/layout/HexagonCluster"/>
    <dgm:cxn modelId="{C4417A12-3902-40C5-AA40-0D798AFD5816}" type="presParOf" srcId="{0DB4D010-9FA9-4C48-9296-59EDBA1076DC}" destId="{1F884228-0F61-40A8-BE79-0859F5E0DAE7}" srcOrd="2" destOrd="0" presId="urn:microsoft.com/office/officeart/2008/layout/HexagonCluster"/>
    <dgm:cxn modelId="{AD6FF740-EB4C-41A0-ABA4-652F937E613F}" type="presParOf" srcId="{1F884228-0F61-40A8-BE79-0859F5E0DAE7}" destId="{75F0D4D8-B560-437E-82D7-8802F6923BE3}" srcOrd="0" destOrd="0" presId="urn:microsoft.com/office/officeart/2008/layout/HexagonCluster"/>
    <dgm:cxn modelId="{A3E1591F-545F-4845-A9AE-9EA2C6E45090}" type="presParOf" srcId="{0DB4D010-9FA9-4C48-9296-59EDBA1076DC}" destId="{04CCADE0-7189-49BF-8149-48059B4F6179}" srcOrd="3" destOrd="0" presId="urn:microsoft.com/office/officeart/2008/layout/HexagonCluster"/>
    <dgm:cxn modelId="{E8FEFFF3-FF5E-4FE3-BF6F-654B4CBDA798}" type="presParOf" srcId="{04CCADE0-7189-49BF-8149-48059B4F6179}" destId="{4387987A-9E7E-4579-9935-C0F30527355A}" srcOrd="0" destOrd="0" presId="urn:microsoft.com/office/officeart/2008/layout/HexagonCluster"/>
    <dgm:cxn modelId="{D02C0F83-3452-47F0-99FD-08FDC89E9049}" type="presParOf" srcId="{0DB4D010-9FA9-4C48-9296-59EDBA1076DC}" destId="{88096F17-4959-4D9B-BAA9-92467C4F9A19}" srcOrd="4" destOrd="0" presId="urn:microsoft.com/office/officeart/2008/layout/HexagonCluster"/>
    <dgm:cxn modelId="{A048407C-C33D-4D2A-A807-7B0728AA3B25}" type="presParOf" srcId="{88096F17-4959-4D9B-BAA9-92467C4F9A19}" destId="{6FC020A6-5629-46C7-98C7-DFF43AF672CA}" srcOrd="0" destOrd="0" presId="urn:microsoft.com/office/officeart/2008/layout/HexagonCluster"/>
    <dgm:cxn modelId="{270EE3E2-C140-4DC5-B11D-20FC51F2415E}" type="presParOf" srcId="{0DB4D010-9FA9-4C48-9296-59EDBA1076DC}" destId="{7A0A99A1-81C4-4914-85F8-DBEB66081A06}" srcOrd="5" destOrd="0" presId="urn:microsoft.com/office/officeart/2008/layout/HexagonCluster"/>
    <dgm:cxn modelId="{F81D7129-4E30-4F93-929C-EDE94DDC1788}" type="presParOf" srcId="{7A0A99A1-81C4-4914-85F8-DBEB66081A06}" destId="{56085CD3-7EB4-4E1E-BEA6-06B3B957D810}" srcOrd="0" destOrd="0" presId="urn:microsoft.com/office/officeart/2008/layout/HexagonCluster"/>
    <dgm:cxn modelId="{80BF445C-E804-43F7-83D4-F6B4D544DFBB}" type="presParOf" srcId="{0DB4D010-9FA9-4C48-9296-59EDBA1076DC}" destId="{6491E417-22C8-4661-997C-927583385991}" srcOrd="6" destOrd="0" presId="urn:microsoft.com/office/officeart/2008/layout/HexagonCluster"/>
    <dgm:cxn modelId="{6BB9AAB5-84F0-4400-BB1C-BD0EFA50E2AF}" type="presParOf" srcId="{6491E417-22C8-4661-997C-927583385991}" destId="{9D055925-5D44-4E6E-8A4C-2049E53A4FFD}" srcOrd="0" destOrd="0" presId="urn:microsoft.com/office/officeart/2008/layout/HexagonCluster"/>
    <dgm:cxn modelId="{C157D2F8-1950-4E85-A89E-75075504D266}" type="presParOf" srcId="{0DB4D010-9FA9-4C48-9296-59EDBA1076DC}" destId="{A167C8E3-054E-4E56-898D-95E65820AC1D}" srcOrd="7" destOrd="0" presId="urn:microsoft.com/office/officeart/2008/layout/HexagonCluster"/>
    <dgm:cxn modelId="{3BDE1182-8B8E-4E18-906E-46A74B6A8D48}" type="presParOf" srcId="{A167C8E3-054E-4E56-898D-95E65820AC1D}" destId="{F8E02775-2C99-4B89-8E7C-D525D0922297}" srcOrd="0" destOrd="0" presId="urn:microsoft.com/office/officeart/2008/layout/HexagonCluster"/>
    <dgm:cxn modelId="{2EBE4828-8E11-4757-9610-5D5942886198}" type="presParOf" srcId="{0DB4D010-9FA9-4C48-9296-59EDBA1076DC}" destId="{2E30963E-01FF-4C63-90D1-2028FA6ED007}" srcOrd="8" destOrd="0" presId="urn:microsoft.com/office/officeart/2008/layout/HexagonCluster"/>
    <dgm:cxn modelId="{39E4D658-2585-4AE8-B3DE-D72C1314B293}" type="presParOf" srcId="{2E30963E-01FF-4C63-90D1-2028FA6ED007}" destId="{76A7018A-98AF-4D9A-AB81-9E6031AA5486}" srcOrd="0" destOrd="0" presId="urn:microsoft.com/office/officeart/2008/layout/HexagonCluster"/>
    <dgm:cxn modelId="{BE1E904E-6DCF-4C54-ABF9-AB164BA3E299}" type="presParOf" srcId="{0DB4D010-9FA9-4C48-9296-59EDBA1076DC}" destId="{37FF396B-DB9E-49D8-98FF-BA4FBDB42A1A}" srcOrd="9" destOrd="0" presId="urn:microsoft.com/office/officeart/2008/layout/HexagonCluster"/>
    <dgm:cxn modelId="{BA767F6D-2149-4A03-9864-E41122231BAD}" type="presParOf" srcId="{37FF396B-DB9E-49D8-98FF-BA4FBDB42A1A}" destId="{53E0D1AA-B956-415B-9DCB-9362B7B4546E}" srcOrd="0" destOrd="0" presId="urn:microsoft.com/office/officeart/2008/layout/HexagonCluster"/>
    <dgm:cxn modelId="{67F5ECBF-8222-4E37-A44B-75F46FC54851}" type="presParOf" srcId="{0DB4D010-9FA9-4C48-9296-59EDBA1076DC}" destId="{2EA00FC9-E1E0-4060-BA57-595BC0542D9B}" srcOrd="10" destOrd="0" presId="urn:microsoft.com/office/officeart/2008/layout/HexagonCluster"/>
    <dgm:cxn modelId="{279953BE-80D8-487D-B2D4-97170218C3B6}" type="presParOf" srcId="{2EA00FC9-E1E0-4060-BA57-595BC0542D9B}" destId="{E2170169-594F-4CEF-BB0F-7F958E0DE1C3}" srcOrd="0" destOrd="0" presId="urn:microsoft.com/office/officeart/2008/layout/HexagonCluster"/>
    <dgm:cxn modelId="{5462B4E2-61C5-418E-8FE3-DDE21579DFB4}" type="presParOf" srcId="{0DB4D010-9FA9-4C48-9296-59EDBA1076DC}" destId="{F1E36F88-CFCB-46BC-A869-04414E1F36A4}" srcOrd="11" destOrd="0" presId="urn:microsoft.com/office/officeart/2008/layout/HexagonCluster"/>
    <dgm:cxn modelId="{4DD144AE-339D-4FB7-8AB1-3B4025091DBC}" type="presParOf" srcId="{F1E36F88-CFCB-46BC-A869-04414E1F36A4}" destId="{4E9B3D10-AD21-412D-ABDB-7B32B9C2CE33}" srcOrd="0" destOrd="0" presId="urn:microsoft.com/office/officeart/2008/layout/HexagonCluster"/>
    <dgm:cxn modelId="{B5C20EAA-B62E-4E31-9A38-E9F1C50F906B}" type="presParOf" srcId="{0DB4D010-9FA9-4C48-9296-59EDBA1076DC}" destId="{4AAFDB9F-302A-41E5-BBF8-973FEFD8B568}" srcOrd="12" destOrd="0" presId="urn:microsoft.com/office/officeart/2008/layout/HexagonCluster"/>
    <dgm:cxn modelId="{38A542E6-B3F9-4AFE-AFCC-BE318049B8EA}" type="presParOf" srcId="{4AAFDB9F-302A-41E5-BBF8-973FEFD8B568}" destId="{68A754EE-AC8F-4680-A1F4-0B4EBA278D9A}" srcOrd="0" destOrd="0" presId="urn:microsoft.com/office/officeart/2008/layout/HexagonCluster"/>
    <dgm:cxn modelId="{EAF7D455-CE34-4A55-ACF4-6A996B0AD671}" type="presParOf" srcId="{0DB4D010-9FA9-4C48-9296-59EDBA1076DC}" destId="{C40745B0-44AD-4D50-BF4D-CA03A39697D1}" srcOrd="13" destOrd="0" presId="urn:microsoft.com/office/officeart/2008/layout/HexagonCluster"/>
    <dgm:cxn modelId="{AFA112DB-90A5-4EB4-ADBF-3AA51BDC8120}" type="presParOf" srcId="{C40745B0-44AD-4D50-BF4D-CA03A39697D1}" destId="{78FCE669-2B78-4E24-834A-785041433311}" srcOrd="0" destOrd="0" presId="urn:microsoft.com/office/officeart/2008/layout/HexagonCluster"/>
    <dgm:cxn modelId="{E50DCFD0-1AFF-49D3-8BDD-CF1FD1E36ECB}" type="presParOf" srcId="{0DB4D010-9FA9-4C48-9296-59EDBA1076DC}" destId="{F4ECADAB-3115-4D7B-8542-4B4905606F89}" srcOrd="14" destOrd="0" presId="urn:microsoft.com/office/officeart/2008/layout/HexagonCluster"/>
    <dgm:cxn modelId="{45F58600-65D6-4D11-8CB6-4B9783EAF006}" type="presParOf" srcId="{F4ECADAB-3115-4D7B-8542-4B4905606F89}" destId="{BE45B15F-DAF7-436A-8DF8-69B38149E848}" srcOrd="0" destOrd="0" presId="urn:microsoft.com/office/officeart/2008/layout/HexagonCluster"/>
    <dgm:cxn modelId="{597D0D87-D304-4EA2-B272-F29D1F77E656}" type="presParOf" srcId="{0DB4D010-9FA9-4C48-9296-59EDBA1076DC}" destId="{3E18FCF9-5C78-4C13-B8FD-E02EDA4C58F3}" srcOrd="15" destOrd="0" presId="urn:microsoft.com/office/officeart/2008/layout/HexagonCluster"/>
    <dgm:cxn modelId="{26C5E792-D558-4750-B690-408A851DD10B}" type="presParOf" srcId="{3E18FCF9-5C78-4C13-B8FD-E02EDA4C58F3}" destId="{E629173C-AAD3-420D-9977-D761EE597C69}" srcOrd="0" destOrd="0" presId="urn:microsoft.com/office/officeart/2008/layout/HexagonCluster"/>
    <dgm:cxn modelId="{69002030-2344-4368-B903-0643B5A9E2F1}" type="presParOf" srcId="{0DB4D010-9FA9-4C48-9296-59EDBA1076DC}" destId="{3E0D7177-4539-4F18-878F-B69F459790B6}" srcOrd="16" destOrd="0" presId="urn:microsoft.com/office/officeart/2008/layout/HexagonCluster"/>
    <dgm:cxn modelId="{B8518266-A021-4F8E-8721-2B9461B84962}" type="presParOf" srcId="{3E0D7177-4539-4F18-878F-B69F459790B6}" destId="{A7C6CFFB-5E48-45E4-B73A-9ADB82087C13}" srcOrd="0" destOrd="0" presId="urn:microsoft.com/office/officeart/2008/layout/HexagonCluster"/>
    <dgm:cxn modelId="{8D6F2D4C-60AD-45CE-B697-0DC950CC91C0}" type="presParOf" srcId="{0DB4D010-9FA9-4C48-9296-59EDBA1076DC}" destId="{BBC045CD-313C-4EDB-8465-7C4FEED7F83C}" srcOrd="17" destOrd="0" presId="urn:microsoft.com/office/officeart/2008/layout/HexagonCluster"/>
    <dgm:cxn modelId="{E9388EE6-AF32-490F-9499-F21D21B20DC3}" type="presParOf" srcId="{BBC045CD-313C-4EDB-8465-7C4FEED7F83C}" destId="{6F2C50B1-F896-4115-B1C8-81D2AAEC3B56}" srcOrd="0" destOrd="0" presId="urn:microsoft.com/office/officeart/2008/layout/HexagonCluster"/>
    <dgm:cxn modelId="{ECCCBBBA-369F-45A2-8080-B87C1EF05813}" type="presParOf" srcId="{0DB4D010-9FA9-4C48-9296-59EDBA1076DC}" destId="{915AB415-ECEF-47EA-AF82-6CDF92732701}" srcOrd="18" destOrd="0" presId="urn:microsoft.com/office/officeart/2008/layout/HexagonCluster"/>
    <dgm:cxn modelId="{ACB8D18D-E7B5-4A70-8A86-342D5E33363E}" type="presParOf" srcId="{915AB415-ECEF-47EA-AF82-6CDF92732701}" destId="{06BF489D-2FC3-4BB2-A572-2F270F714DB5}" srcOrd="0" destOrd="0" presId="urn:microsoft.com/office/officeart/2008/layout/HexagonCluster"/>
    <dgm:cxn modelId="{19339A8D-7A46-4C1A-82C7-83947C122538}" type="presParOf" srcId="{0DB4D010-9FA9-4C48-9296-59EDBA1076DC}" destId="{04A49799-7560-4E7C-8188-A8461225F7B4}" srcOrd="19" destOrd="0" presId="urn:microsoft.com/office/officeart/2008/layout/HexagonCluster"/>
    <dgm:cxn modelId="{94904BDB-FAA2-4043-B072-1444D9B1518C}" type="presParOf" srcId="{04A49799-7560-4E7C-8188-A8461225F7B4}" destId="{CC9741A6-C103-4CDD-9C1D-77E4EC28E16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E6FEFF9-EBFD-4124-A197-ADB086A9A8B7}" type="doc">
      <dgm:prSet loTypeId="urn:microsoft.com/office/officeart/2008/layout/BendingPictureCaptionList" loCatId="picture" qsTypeId="urn:microsoft.com/office/officeart/2005/8/quickstyle/simple1" qsCatId="simple" csTypeId="urn:microsoft.com/office/officeart/2005/8/colors/colorful2" csCatId="colorful" phldr="1"/>
      <dgm:spPr/>
      <dgm:t>
        <a:bodyPr/>
        <a:lstStyle/>
        <a:p>
          <a:endParaRPr lang="de-DE"/>
        </a:p>
      </dgm:t>
    </dgm:pt>
    <dgm:pt modelId="{9F8F3612-D7C9-4A86-9C25-484532E344F9}">
      <dgm:prSet phldrT="[Text]" phldr="0"/>
      <dgm:spPr/>
      <dgm:t>
        <a:bodyPr/>
        <a:lstStyle/>
        <a:p>
          <a:r>
            <a:rPr lang="de-AT" dirty="0"/>
            <a:t>Landwirtschaft &amp; Industrie</a:t>
          </a:r>
          <a:endParaRPr lang="de-DE" dirty="0"/>
        </a:p>
      </dgm:t>
    </dgm:pt>
    <dgm:pt modelId="{082CFBE2-2DB6-43A3-B064-B0567B07198D}" type="parTrans" cxnId="{BAE845CF-D59A-4CB1-910F-155CB8AE8C6F}">
      <dgm:prSet/>
      <dgm:spPr/>
      <dgm:t>
        <a:bodyPr/>
        <a:lstStyle/>
        <a:p>
          <a:endParaRPr lang="de-DE"/>
        </a:p>
      </dgm:t>
    </dgm:pt>
    <dgm:pt modelId="{7427EDAA-DBCB-42F7-B4B9-33D5DB43F707}" type="sibTrans" cxnId="{BAE845CF-D59A-4CB1-910F-155CB8AE8C6F}">
      <dgm:prSet/>
      <dgm:spPr/>
      <dgm:t>
        <a:bodyPr/>
        <a:lstStyle/>
        <a:p>
          <a:endParaRPr lang="de-DE"/>
        </a:p>
      </dgm:t>
    </dgm:pt>
    <dgm:pt modelId="{78062A1C-1D56-4B0B-B3A0-9912EAC73C09}">
      <dgm:prSet phldrT="[Text]" phldr="0"/>
      <dgm:spPr/>
      <dgm:t>
        <a:bodyPr/>
        <a:lstStyle/>
        <a:p>
          <a:r>
            <a:rPr lang="de-AT" dirty="0"/>
            <a:t>Renaturierung &amp; Pflege</a:t>
          </a:r>
          <a:endParaRPr lang="de-DE" dirty="0"/>
        </a:p>
      </dgm:t>
    </dgm:pt>
    <dgm:pt modelId="{48AEF959-7697-461E-8B4D-D8FA08233DE4}" type="parTrans" cxnId="{18399CB2-5DB4-40F7-914A-CD542FC0ACAB}">
      <dgm:prSet/>
      <dgm:spPr/>
      <dgm:t>
        <a:bodyPr/>
        <a:lstStyle/>
        <a:p>
          <a:endParaRPr lang="de-DE"/>
        </a:p>
      </dgm:t>
    </dgm:pt>
    <dgm:pt modelId="{8DE26D58-6A85-4E5A-911D-F0A3C18DC0A4}" type="sibTrans" cxnId="{18399CB2-5DB4-40F7-914A-CD542FC0ACAB}">
      <dgm:prSet/>
      <dgm:spPr/>
      <dgm:t>
        <a:bodyPr/>
        <a:lstStyle/>
        <a:p>
          <a:endParaRPr lang="de-DE"/>
        </a:p>
      </dgm:t>
    </dgm:pt>
    <dgm:pt modelId="{3A1CF8A3-9F60-4C97-B522-34DEBB025BA8}">
      <dgm:prSet phldrT="[Text]" phldr="0"/>
      <dgm:spPr/>
      <dgm:t>
        <a:bodyPr/>
        <a:lstStyle/>
        <a:p>
          <a:r>
            <a:rPr lang="de-AT" dirty="0"/>
            <a:t>Technischer Schutz</a:t>
          </a:r>
        </a:p>
      </dgm:t>
    </dgm:pt>
    <dgm:pt modelId="{5FD34583-EAA5-4C7B-B541-8DBC22098A43}" type="parTrans" cxnId="{B8ECD965-ED48-4576-A9C0-2E4C864EFC67}">
      <dgm:prSet/>
      <dgm:spPr/>
      <dgm:t>
        <a:bodyPr/>
        <a:lstStyle/>
        <a:p>
          <a:endParaRPr lang="de-DE"/>
        </a:p>
      </dgm:t>
    </dgm:pt>
    <dgm:pt modelId="{5805B24F-22B8-4B76-A02B-7FA43E902283}" type="sibTrans" cxnId="{B8ECD965-ED48-4576-A9C0-2E4C864EFC67}">
      <dgm:prSet/>
      <dgm:spPr/>
      <dgm:t>
        <a:bodyPr/>
        <a:lstStyle/>
        <a:p>
          <a:endParaRPr lang="de-DE"/>
        </a:p>
      </dgm:t>
    </dgm:pt>
    <dgm:pt modelId="{E27417E8-2342-48A1-B002-57E342FFC6B6}">
      <dgm:prSet/>
      <dgm:spPr/>
      <dgm:t>
        <a:bodyPr/>
        <a:lstStyle/>
        <a:p>
          <a:r>
            <a:rPr lang="de-AT" dirty="0"/>
            <a:t>Maßnahmen im Alltag</a:t>
          </a:r>
          <a:endParaRPr lang="de-DE" dirty="0"/>
        </a:p>
      </dgm:t>
    </dgm:pt>
    <dgm:pt modelId="{7054ED67-DDDF-4DE1-9F47-348BDFB36D97}" type="parTrans" cxnId="{89AFFE13-4FCD-4888-BF95-06D2B02A047F}">
      <dgm:prSet/>
      <dgm:spPr/>
      <dgm:t>
        <a:bodyPr/>
        <a:lstStyle/>
        <a:p>
          <a:endParaRPr lang="de-DE"/>
        </a:p>
      </dgm:t>
    </dgm:pt>
    <dgm:pt modelId="{E9B467CB-918D-4009-8B2B-85D8BD4BA4CD}" type="sibTrans" cxnId="{89AFFE13-4FCD-4888-BF95-06D2B02A047F}">
      <dgm:prSet/>
      <dgm:spPr/>
      <dgm:t>
        <a:bodyPr/>
        <a:lstStyle/>
        <a:p>
          <a:endParaRPr lang="de-DE"/>
        </a:p>
      </dgm:t>
    </dgm:pt>
    <dgm:pt modelId="{31B32EBD-3D30-4417-B3F0-F4756B6CE846}" type="pres">
      <dgm:prSet presAssocID="{9E6FEFF9-EBFD-4124-A197-ADB086A9A8B7}" presName="Name0" presStyleCnt="0">
        <dgm:presLayoutVars>
          <dgm:dir/>
          <dgm:resizeHandles val="exact"/>
        </dgm:presLayoutVars>
      </dgm:prSet>
      <dgm:spPr/>
    </dgm:pt>
    <dgm:pt modelId="{5007F658-3B8B-4D50-A64D-2E8DECA26A79}" type="pres">
      <dgm:prSet presAssocID="{9F8F3612-D7C9-4A86-9C25-484532E344F9}" presName="composite" presStyleCnt="0"/>
      <dgm:spPr/>
    </dgm:pt>
    <dgm:pt modelId="{E26B9C8E-B950-4245-B716-3A108F2E5404}" type="pres">
      <dgm:prSet presAssocID="{9F8F3612-D7C9-4A86-9C25-484532E344F9}" presName="rect1" presStyleLbl="bgImgPlace1" presStyleIdx="0" presStyleCnt="4"/>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000" r="10000"/>
          </a:stretch>
        </a:blipFill>
      </dgm:spPr>
      <dgm:extLst>
        <a:ext uri="{E40237B7-FDA0-4F09-8148-C483321AD2D9}">
          <dgm14:cNvPr xmlns:dgm14="http://schemas.microsoft.com/office/drawing/2010/diagram" id="0" name="" descr="Produktion Silhouette"/>
        </a:ext>
      </dgm:extLst>
    </dgm:pt>
    <dgm:pt modelId="{C89D9D2F-6EFB-4FB4-8E31-047558DD3E3B}" type="pres">
      <dgm:prSet presAssocID="{9F8F3612-D7C9-4A86-9C25-484532E344F9}" presName="wedgeRectCallout1" presStyleLbl="node1" presStyleIdx="0" presStyleCnt="4">
        <dgm:presLayoutVars>
          <dgm:bulletEnabled val="1"/>
        </dgm:presLayoutVars>
      </dgm:prSet>
      <dgm:spPr/>
    </dgm:pt>
    <dgm:pt modelId="{9AE90540-7AFF-4D55-8839-5D14F168E534}" type="pres">
      <dgm:prSet presAssocID="{7427EDAA-DBCB-42F7-B4B9-33D5DB43F707}" presName="sibTrans" presStyleCnt="0"/>
      <dgm:spPr/>
    </dgm:pt>
    <dgm:pt modelId="{C6553075-35CE-4F18-ABC2-D6EF3B53DF32}" type="pres">
      <dgm:prSet presAssocID="{78062A1C-1D56-4B0B-B3A0-9912EAC73C09}" presName="composite" presStyleCnt="0"/>
      <dgm:spPr/>
    </dgm:pt>
    <dgm:pt modelId="{531C2AAA-F935-46D4-8594-40942CDF3265}" type="pres">
      <dgm:prSet presAssocID="{78062A1C-1D56-4B0B-B3A0-9912EAC73C09}" presName="rect1" presStyleLbl="bgImgPlace1" presStyleIdx="1" presStyleCnt="4"/>
      <dgm:spPr>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000" r="10000"/>
          </a:stretch>
        </a:blipFill>
      </dgm:spPr>
      <dgm:extLst>
        <a:ext uri="{E40237B7-FDA0-4F09-8148-C483321AD2D9}">
          <dgm14:cNvPr xmlns:dgm14="http://schemas.microsoft.com/office/drawing/2010/diagram" id="0" name="" descr="Pflanzen bewässern Silhouette"/>
        </a:ext>
      </dgm:extLst>
    </dgm:pt>
    <dgm:pt modelId="{5329B9D4-940C-4F7D-A73F-962EC4617D5A}" type="pres">
      <dgm:prSet presAssocID="{78062A1C-1D56-4B0B-B3A0-9912EAC73C09}" presName="wedgeRectCallout1" presStyleLbl="node1" presStyleIdx="1" presStyleCnt="4">
        <dgm:presLayoutVars>
          <dgm:bulletEnabled val="1"/>
        </dgm:presLayoutVars>
      </dgm:prSet>
      <dgm:spPr/>
    </dgm:pt>
    <dgm:pt modelId="{13A31344-A4BE-44D1-8680-488BBB2D3613}" type="pres">
      <dgm:prSet presAssocID="{8DE26D58-6A85-4E5A-911D-F0A3C18DC0A4}" presName="sibTrans" presStyleCnt="0"/>
      <dgm:spPr/>
    </dgm:pt>
    <dgm:pt modelId="{8A693409-5368-46C5-A17E-11DAD954EAED}" type="pres">
      <dgm:prSet presAssocID="{3A1CF8A3-9F60-4C97-B522-34DEBB025BA8}" presName="composite" presStyleCnt="0"/>
      <dgm:spPr/>
    </dgm:pt>
    <dgm:pt modelId="{85916F62-6FB6-4985-810F-33D28113724D}" type="pres">
      <dgm:prSet presAssocID="{3A1CF8A3-9F60-4C97-B522-34DEBB025BA8}" presName="rect1" presStyleLbl="bgImgPlace1" presStyleIdx="2" presStyleCnt="4"/>
      <dgm:spPr>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000" r="10000"/>
          </a:stretch>
        </a:blipFill>
      </dgm:spPr>
      <dgm:extLst>
        <a:ext uri="{E40237B7-FDA0-4F09-8148-C483321AD2D9}">
          <dgm14:cNvPr xmlns:dgm14="http://schemas.microsoft.com/office/drawing/2010/diagram" id="0" name="" descr="Mittelalterliche Rüstung Silhouette"/>
        </a:ext>
      </dgm:extLst>
    </dgm:pt>
    <dgm:pt modelId="{135F0FF1-D8A9-4C09-AE29-885E02FF0000}" type="pres">
      <dgm:prSet presAssocID="{3A1CF8A3-9F60-4C97-B522-34DEBB025BA8}" presName="wedgeRectCallout1" presStyleLbl="node1" presStyleIdx="2" presStyleCnt="4">
        <dgm:presLayoutVars>
          <dgm:bulletEnabled val="1"/>
        </dgm:presLayoutVars>
      </dgm:prSet>
      <dgm:spPr/>
    </dgm:pt>
    <dgm:pt modelId="{3A48543C-259F-495E-93CA-2560D90F1B1B}" type="pres">
      <dgm:prSet presAssocID="{5805B24F-22B8-4B76-A02B-7FA43E902283}" presName="sibTrans" presStyleCnt="0"/>
      <dgm:spPr/>
    </dgm:pt>
    <dgm:pt modelId="{130EA306-D383-49AF-AB46-130C6C9D1E35}" type="pres">
      <dgm:prSet presAssocID="{E27417E8-2342-48A1-B002-57E342FFC6B6}" presName="composite" presStyleCnt="0"/>
      <dgm:spPr/>
    </dgm:pt>
    <dgm:pt modelId="{38CBF78B-574F-47C2-B18D-4FDAFB0CD87D}" type="pres">
      <dgm:prSet presAssocID="{E27417E8-2342-48A1-B002-57E342FFC6B6}" presName="rect1" presStyleLbl="bgImgPlace1" presStyleIdx="3" presStyleCnt="4"/>
      <dgm:spPr>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000" r="10000"/>
          </a:stretch>
        </a:blipFill>
      </dgm:spPr>
      <dgm:extLst>
        <a:ext uri="{E40237B7-FDA0-4F09-8148-C483321AD2D9}">
          <dgm14:cNvPr xmlns:dgm14="http://schemas.microsoft.com/office/drawing/2010/diagram" id="0" name="" descr="Müll-verboten-Zeichen Silhouette"/>
        </a:ext>
      </dgm:extLst>
    </dgm:pt>
    <dgm:pt modelId="{FCD0F20F-2460-43ED-AB1B-F4AF42AFC34A}" type="pres">
      <dgm:prSet presAssocID="{E27417E8-2342-48A1-B002-57E342FFC6B6}" presName="wedgeRectCallout1" presStyleLbl="node1" presStyleIdx="3" presStyleCnt="4">
        <dgm:presLayoutVars>
          <dgm:bulletEnabled val="1"/>
        </dgm:presLayoutVars>
      </dgm:prSet>
      <dgm:spPr/>
    </dgm:pt>
  </dgm:ptLst>
  <dgm:cxnLst>
    <dgm:cxn modelId="{89AFFE13-4FCD-4888-BF95-06D2B02A047F}" srcId="{9E6FEFF9-EBFD-4124-A197-ADB086A9A8B7}" destId="{E27417E8-2342-48A1-B002-57E342FFC6B6}" srcOrd="3" destOrd="0" parTransId="{7054ED67-DDDF-4DE1-9F47-348BDFB36D97}" sibTransId="{E9B467CB-918D-4009-8B2B-85D8BD4BA4CD}"/>
    <dgm:cxn modelId="{BDDE8119-3C27-4501-A747-22629C54A83E}" type="presOf" srcId="{78062A1C-1D56-4B0B-B3A0-9912EAC73C09}" destId="{5329B9D4-940C-4F7D-A73F-962EC4617D5A}" srcOrd="0" destOrd="0" presId="urn:microsoft.com/office/officeart/2008/layout/BendingPictureCaptionList"/>
    <dgm:cxn modelId="{457C1564-BD99-4BD9-AADC-21F796A2C510}" type="presOf" srcId="{9F8F3612-D7C9-4A86-9C25-484532E344F9}" destId="{C89D9D2F-6EFB-4FB4-8E31-047558DD3E3B}" srcOrd="0" destOrd="0" presId="urn:microsoft.com/office/officeart/2008/layout/BendingPictureCaptionList"/>
    <dgm:cxn modelId="{B8ECD965-ED48-4576-A9C0-2E4C864EFC67}" srcId="{9E6FEFF9-EBFD-4124-A197-ADB086A9A8B7}" destId="{3A1CF8A3-9F60-4C97-B522-34DEBB025BA8}" srcOrd="2" destOrd="0" parTransId="{5FD34583-EAA5-4C7B-B541-8DBC22098A43}" sibTransId="{5805B24F-22B8-4B76-A02B-7FA43E902283}"/>
    <dgm:cxn modelId="{B92C008E-3DAE-403E-BB3E-BE0FD0F63FA2}" type="presOf" srcId="{E27417E8-2342-48A1-B002-57E342FFC6B6}" destId="{FCD0F20F-2460-43ED-AB1B-F4AF42AFC34A}" srcOrd="0" destOrd="0" presId="urn:microsoft.com/office/officeart/2008/layout/BendingPictureCaptionList"/>
    <dgm:cxn modelId="{18399CB2-5DB4-40F7-914A-CD542FC0ACAB}" srcId="{9E6FEFF9-EBFD-4124-A197-ADB086A9A8B7}" destId="{78062A1C-1D56-4B0B-B3A0-9912EAC73C09}" srcOrd="1" destOrd="0" parTransId="{48AEF959-7697-461E-8B4D-D8FA08233DE4}" sibTransId="{8DE26D58-6A85-4E5A-911D-F0A3C18DC0A4}"/>
    <dgm:cxn modelId="{BAE845CF-D59A-4CB1-910F-155CB8AE8C6F}" srcId="{9E6FEFF9-EBFD-4124-A197-ADB086A9A8B7}" destId="{9F8F3612-D7C9-4A86-9C25-484532E344F9}" srcOrd="0" destOrd="0" parTransId="{082CFBE2-2DB6-43A3-B064-B0567B07198D}" sibTransId="{7427EDAA-DBCB-42F7-B4B9-33D5DB43F707}"/>
    <dgm:cxn modelId="{55187EE6-3F99-43E2-B78B-FFB930A37D18}" type="presOf" srcId="{9E6FEFF9-EBFD-4124-A197-ADB086A9A8B7}" destId="{31B32EBD-3D30-4417-B3F0-F4756B6CE846}" srcOrd="0" destOrd="0" presId="urn:microsoft.com/office/officeart/2008/layout/BendingPictureCaptionList"/>
    <dgm:cxn modelId="{B4CDC4FF-5CB2-4FF4-ACB7-EC895959E333}" type="presOf" srcId="{3A1CF8A3-9F60-4C97-B522-34DEBB025BA8}" destId="{135F0FF1-D8A9-4C09-AE29-885E02FF0000}" srcOrd="0" destOrd="0" presId="urn:microsoft.com/office/officeart/2008/layout/BendingPictureCaptionList"/>
    <dgm:cxn modelId="{C1B94786-6E6C-481C-8347-7F6DA9F98816}" type="presParOf" srcId="{31B32EBD-3D30-4417-B3F0-F4756B6CE846}" destId="{5007F658-3B8B-4D50-A64D-2E8DECA26A79}" srcOrd="0" destOrd="0" presId="urn:microsoft.com/office/officeart/2008/layout/BendingPictureCaptionList"/>
    <dgm:cxn modelId="{4E34A188-06BB-41F3-AAEB-2C18903DEF2E}" type="presParOf" srcId="{5007F658-3B8B-4D50-A64D-2E8DECA26A79}" destId="{E26B9C8E-B950-4245-B716-3A108F2E5404}" srcOrd="0" destOrd="0" presId="urn:microsoft.com/office/officeart/2008/layout/BendingPictureCaptionList"/>
    <dgm:cxn modelId="{E596A3AA-CD1C-4DDE-82AC-8791B29251BE}" type="presParOf" srcId="{5007F658-3B8B-4D50-A64D-2E8DECA26A79}" destId="{C89D9D2F-6EFB-4FB4-8E31-047558DD3E3B}" srcOrd="1" destOrd="0" presId="urn:microsoft.com/office/officeart/2008/layout/BendingPictureCaptionList"/>
    <dgm:cxn modelId="{7DABA00B-5DDE-4340-B8BB-98995AD48D2A}" type="presParOf" srcId="{31B32EBD-3D30-4417-B3F0-F4756B6CE846}" destId="{9AE90540-7AFF-4D55-8839-5D14F168E534}" srcOrd="1" destOrd="0" presId="urn:microsoft.com/office/officeart/2008/layout/BendingPictureCaptionList"/>
    <dgm:cxn modelId="{BADAF2F7-4D96-4495-B0F3-5CA960E59075}" type="presParOf" srcId="{31B32EBD-3D30-4417-B3F0-F4756B6CE846}" destId="{C6553075-35CE-4F18-ABC2-D6EF3B53DF32}" srcOrd="2" destOrd="0" presId="urn:microsoft.com/office/officeart/2008/layout/BendingPictureCaptionList"/>
    <dgm:cxn modelId="{9D2B9384-209E-48B0-8FBD-A8806B2EBDBA}" type="presParOf" srcId="{C6553075-35CE-4F18-ABC2-D6EF3B53DF32}" destId="{531C2AAA-F935-46D4-8594-40942CDF3265}" srcOrd="0" destOrd="0" presId="urn:microsoft.com/office/officeart/2008/layout/BendingPictureCaptionList"/>
    <dgm:cxn modelId="{B3B46C6D-2821-49A7-B253-0A84646318E0}" type="presParOf" srcId="{C6553075-35CE-4F18-ABC2-D6EF3B53DF32}" destId="{5329B9D4-940C-4F7D-A73F-962EC4617D5A}" srcOrd="1" destOrd="0" presId="urn:microsoft.com/office/officeart/2008/layout/BendingPictureCaptionList"/>
    <dgm:cxn modelId="{D4E1690B-E601-4076-A8B1-E261632A5645}" type="presParOf" srcId="{31B32EBD-3D30-4417-B3F0-F4756B6CE846}" destId="{13A31344-A4BE-44D1-8680-488BBB2D3613}" srcOrd="3" destOrd="0" presId="urn:microsoft.com/office/officeart/2008/layout/BendingPictureCaptionList"/>
    <dgm:cxn modelId="{5B68ABA4-5DEB-4FFF-BA4A-971CD1DC24D7}" type="presParOf" srcId="{31B32EBD-3D30-4417-B3F0-F4756B6CE846}" destId="{8A693409-5368-46C5-A17E-11DAD954EAED}" srcOrd="4" destOrd="0" presId="urn:microsoft.com/office/officeart/2008/layout/BendingPictureCaptionList"/>
    <dgm:cxn modelId="{80BA7AA0-C386-4A8A-9E1E-E07417738CCC}" type="presParOf" srcId="{8A693409-5368-46C5-A17E-11DAD954EAED}" destId="{85916F62-6FB6-4985-810F-33D28113724D}" srcOrd="0" destOrd="0" presId="urn:microsoft.com/office/officeart/2008/layout/BendingPictureCaptionList"/>
    <dgm:cxn modelId="{5A7D42AE-C32F-42CE-9A81-C051F1A46C48}" type="presParOf" srcId="{8A693409-5368-46C5-A17E-11DAD954EAED}" destId="{135F0FF1-D8A9-4C09-AE29-885E02FF0000}" srcOrd="1" destOrd="0" presId="urn:microsoft.com/office/officeart/2008/layout/BendingPictureCaptionList"/>
    <dgm:cxn modelId="{19E7082D-F2AC-405C-A069-A2CFBFFC6F8E}" type="presParOf" srcId="{31B32EBD-3D30-4417-B3F0-F4756B6CE846}" destId="{3A48543C-259F-495E-93CA-2560D90F1B1B}" srcOrd="5" destOrd="0" presId="urn:microsoft.com/office/officeart/2008/layout/BendingPictureCaptionList"/>
    <dgm:cxn modelId="{EBED3C71-9947-47A7-B3C3-3E4892F70B8A}" type="presParOf" srcId="{31B32EBD-3D30-4417-B3F0-F4756B6CE846}" destId="{130EA306-D383-49AF-AB46-130C6C9D1E35}" srcOrd="6" destOrd="0" presId="urn:microsoft.com/office/officeart/2008/layout/BendingPictureCaptionList"/>
    <dgm:cxn modelId="{26024F1D-75E1-468F-B5C7-ED1768A036FB}" type="presParOf" srcId="{130EA306-D383-49AF-AB46-130C6C9D1E35}" destId="{38CBF78B-574F-47C2-B18D-4FDAFB0CD87D}" srcOrd="0" destOrd="0" presId="urn:microsoft.com/office/officeart/2008/layout/BendingPictureCaptionList"/>
    <dgm:cxn modelId="{579425CC-A8D5-46A9-80A4-1BBA0A4D7062}" type="presParOf" srcId="{130EA306-D383-49AF-AB46-130C6C9D1E35}" destId="{FCD0F20F-2460-43ED-AB1B-F4AF42AFC34A}"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3F05E-5FEC-4D09-A3B8-1BC859F80546}">
      <dsp:nvSpPr>
        <dsp:cNvPr id="0" name=""/>
        <dsp:cNvSpPr/>
      </dsp:nvSpPr>
      <dsp:spPr>
        <a:xfrm>
          <a:off x="0" y="547151"/>
          <a:ext cx="8229600" cy="10101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3E91F9-5185-4E36-B8BB-F99D70D8A860}">
      <dsp:nvSpPr>
        <dsp:cNvPr id="0" name=""/>
        <dsp:cNvSpPr/>
      </dsp:nvSpPr>
      <dsp:spPr>
        <a:xfrm>
          <a:off x="305563" y="774430"/>
          <a:ext cx="555569" cy="55556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475637-55FD-4884-AF12-35A72F1B9D30}">
      <dsp:nvSpPr>
        <dsp:cNvPr id="0" name=""/>
        <dsp:cNvSpPr/>
      </dsp:nvSpPr>
      <dsp:spPr>
        <a:xfrm>
          <a:off x="1166695" y="547151"/>
          <a:ext cx="7062904" cy="101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05" tIns="106905" rIns="106905" bIns="106905" numCol="1" spcCol="1270" anchor="ctr" anchorCtr="0">
          <a:noAutofit/>
        </a:bodyPr>
        <a:lstStyle/>
        <a:p>
          <a:pPr marL="0" lvl="0" indent="0" algn="l" defTabSz="1066800">
            <a:lnSpc>
              <a:spcPct val="90000"/>
            </a:lnSpc>
            <a:spcBef>
              <a:spcPct val="0"/>
            </a:spcBef>
            <a:spcAft>
              <a:spcPct val="35000"/>
            </a:spcAft>
            <a:buNone/>
          </a:pPr>
          <a:r>
            <a:rPr lang="de-AT" sz="2400" kern="1200" baseline="0" dirty="0"/>
            <a:t>Zeichnet den Wasserkreislauf.</a:t>
          </a:r>
          <a:endParaRPr lang="en-US" sz="2400" kern="1200" dirty="0"/>
        </a:p>
      </dsp:txBody>
      <dsp:txXfrm>
        <a:off x="1166695" y="547151"/>
        <a:ext cx="7062904" cy="1010126"/>
      </dsp:txXfrm>
    </dsp:sp>
    <dsp:sp modelId="{BAD4ECE7-A4B7-4BE8-95D1-B9A95550017C}">
      <dsp:nvSpPr>
        <dsp:cNvPr id="0" name=""/>
        <dsp:cNvSpPr/>
      </dsp:nvSpPr>
      <dsp:spPr>
        <a:xfrm>
          <a:off x="0" y="1809809"/>
          <a:ext cx="8229600" cy="10101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7F5322-9E1E-40DB-A0F4-25C24801B22A}">
      <dsp:nvSpPr>
        <dsp:cNvPr id="0" name=""/>
        <dsp:cNvSpPr/>
      </dsp:nvSpPr>
      <dsp:spPr>
        <a:xfrm>
          <a:off x="305563" y="2037088"/>
          <a:ext cx="555569" cy="55556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B1AF26-729B-42A7-AF4B-056244620B60}">
      <dsp:nvSpPr>
        <dsp:cNvPr id="0" name=""/>
        <dsp:cNvSpPr/>
      </dsp:nvSpPr>
      <dsp:spPr>
        <a:xfrm>
          <a:off x="1166695" y="1809809"/>
          <a:ext cx="7062904" cy="1010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905" tIns="106905" rIns="106905" bIns="106905" numCol="1" spcCol="1270" anchor="ctr" anchorCtr="0">
          <a:noAutofit/>
        </a:bodyPr>
        <a:lstStyle/>
        <a:p>
          <a:pPr marL="0" lvl="0" indent="0" algn="l" defTabSz="1066800">
            <a:lnSpc>
              <a:spcPct val="90000"/>
            </a:lnSpc>
            <a:spcBef>
              <a:spcPct val="0"/>
            </a:spcBef>
            <a:spcAft>
              <a:spcPct val="35000"/>
            </a:spcAft>
            <a:buNone/>
          </a:pPr>
          <a:r>
            <a:rPr lang="de-AT" sz="2400" kern="1200" baseline="0"/>
            <a:t>Welche Wege kann ein Wassertropfen aus der Wolke nehmen bis er wieder in der Atmosphäre landet? </a:t>
          </a:r>
          <a:endParaRPr lang="en-US" sz="2400" kern="1200"/>
        </a:p>
      </dsp:txBody>
      <dsp:txXfrm>
        <a:off x="1166695" y="1809809"/>
        <a:ext cx="7062904" cy="10101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0C8E7-ED18-4DFE-8855-9BEB84C9D3F4}">
      <dsp:nvSpPr>
        <dsp:cNvPr id="0" name=""/>
        <dsp:cNvSpPr/>
      </dsp:nvSpPr>
      <dsp:spPr>
        <a:xfrm>
          <a:off x="1827706" y="1093"/>
          <a:ext cx="5031387" cy="45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de-DE" sz="1900" kern="1200" dirty="0"/>
            <a:t>Schaffe Bewusstsein!</a:t>
          </a:r>
        </a:p>
      </dsp:txBody>
      <dsp:txXfrm>
        <a:off x="1827706" y="1093"/>
        <a:ext cx="5031387" cy="457398"/>
      </dsp:txXfrm>
    </dsp:sp>
    <dsp:sp modelId="{29F3B510-D62A-4B54-AC65-9BEF6C066AD2}">
      <dsp:nvSpPr>
        <dsp:cNvPr id="0" name=""/>
        <dsp:cNvSpPr/>
      </dsp:nvSpPr>
      <dsp:spPr>
        <a:xfrm>
          <a:off x="1827706" y="458492"/>
          <a:ext cx="670851" cy="111808"/>
        </a:xfrm>
        <a:prstGeom prst="parallelogram">
          <a:avLst>
            <a:gd name="adj" fmla="val 140840"/>
          </a:avLst>
        </a:prstGeom>
        <a:gradFill rotWithShape="0">
          <a:gsLst>
            <a:gs pos="0">
              <a:schemeClr val="accent2">
                <a:hueOff val="0"/>
                <a:satOff val="0"/>
                <a:lumOff val="0"/>
                <a:alphaOff val="0"/>
                <a:tint val="50000"/>
                <a:shade val="86000"/>
                <a:satMod val="140000"/>
              </a:schemeClr>
            </a:gs>
            <a:gs pos="45000">
              <a:schemeClr val="accent2">
                <a:hueOff val="0"/>
                <a:satOff val="0"/>
                <a:lumOff val="0"/>
                <a:alphaOff val="0"/>
                <a:tint val="48000"/>
                <a:satMod val="150000"/>
              </a:schemeClr>
            </a:gs>
            <a:gs pos="100000">
              <a:schemeClr val="accent2">
                <a:hueOff val="0"/>
                <a:satOff val="0"/>
                <a:lumOff val="0"/>
                <a:alphaOff val="0"/>
                <a:tint val="28000"/>
                <a:satMod val="16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F5376401-832E-4C1E-BD5E-0F68129CDF70}">
      <dsp:nvSpPr>
        <dsp:cNvPr id="0" name=""/>
        <dsp:cNvSpPr/>
      </dsp:nvSpPr>
      <dsp:spPr>
        <a:xfrm>
          <a:off x="2537690" y="458492"/>
          <a:ext cx="670851" cy="111808"/>
        </a:xfrm>
        <a:prstGeom prst="parallelogram">
          <a:avLst>
            <a:gd name="adj" fmla="val 140840"/>
          </a:avLst>
        </a:prstGeom>
        <a:gradFill rotWithShape="0">
          <a:gsLst>
            <a:gs pos="0">
              <a:schemeClr val="accent3">
                <a:hueOff val="0"/>
                <a:satOff val="0"/>
                <a:lumOff val="0"/>
                <a:alphaOff val="0"/>
                <a:tint val="50000"/>
                <a:shade val="86000"/>
                <a:satMod val="140000"/>
              </a:schemeClr>
            </a:gs>
            <a:gs pos="45000">
              <a:schemeClr val="accent3">
                <a:hueOff val="0"/>
                <a:satOff val="0"/>
                <a:lumOff val="0"/>
                <a:alphaOff val="0"/>
                <a:tint val="48000"/>
                <a:satMod val="150000"/>
              </a:schemeClr>
            </a:gs>
            <a:gs pos="100000">
              <a:schemeClr val="accent3">
                <a:hueOff val="0"/>
                <a:satOff val="0"/>
                <a:lumOff val="0"/>
                <a:alphaOff val="0"/>
                <a:tint val="28000"/>
                <a:satMod val="16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91DA3C08-573F-4907-9498-1E8C2A6C57E8}">
      <dsp:nvSpPr>
        <dsp:cNvPr id="0" name=""/>
        <dsp:cNvSpPr/>
      </dsp:nvSpPr>
      <dsp:spPr>
        <a:xfrm>
          <a:off x="3247675" y="458492"/>
          <a:ext cx="670851" cy="111808"/>
        </a:xfrm>
        <a:prstGeom prst="parallelogram">
          <a:avLst>
            <a:gd name="adj" fmla="val 140840"/>
          </a:avLst>
        </a:prstGeom>
        <a:gradFill rotWithShape="0">
          <a:gsLst>
            <a:gs pos="0">
              <a:schemeClr val="accent4">
                <a:hueOff val="0"/>
                <a:satOff val="0"/>
                <a:lumOff val="0"/>
                <a:alphaOff val="0"/>
                <a:tint val="50000"/>
                <a:shade val="86000"/>
                <a:satMod val="140000"/>
              </a:schemeClr>
            </a:gs>
            <a:gs pos="45000">
              <a:schemeClr val="accent4">
                <a:hueOff val="0"/>
                <a:satOff val="0"/>
                <a:lumOff val="0"/>
                <a:alphaOff val="0"/>
                <a:tint val="48000"/>
                <a:satMod val="150000"/>
              </a:schemeClr>
            </a:gs>
            <a:gs pos="100000">
              <a:schemeClr val="accent4">
                <a:hueOff val="0"/>
                <a:satOff val="0"/>
                <a:lumOff val="0"/>
                <a:alphaOff val="0"/>
                <a:tint val="28000"/>
                <a:satMod val="16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D6DA946A-1573-4795-83D5-2C675632C1D1}">
      <dsp:nvSpPr>
        <dsp:cNvPr id="0" name=""/>
        <dsp:cNvSpPr/>
      </dsp:nvSpPr>
      <dsp:spPr>
        <a:xfrm>
          <a:off x="3957660" y="458492"/>
          <a:ext cx="670851" cy="111808"/>
        </a:xfrm>
        <a:prstGeom prst="parallelogram">
          <a:avLst>
            <a:gd name="adj" fmla="val 140840"/>
          </a:avLst>
        </a:prstGeom>
        <a:gradFill rotWithShape="0">
          <a:gsLst>
            <a:gs pos="0">
              <a:schemeClr val="accent5">
                <a:hueOff val="0"/>
                <a:satOff val="0"/>
                <a:lumOff val="0"/>
                <a:alphaOff val="0"/>
                <a:tint val="50000"/>
                <a:shade val="86000"/>
                <a:satMod val="140000"/>
              </a:schemeClr>
            </a:gs>
            <a:gs pos="45000">
              <a:schemeClr val="accent5">
                <a:hueOff val="0"/>
                <a:satOff val="0"/>
                <a:lumOff val="0"/>
                <a:alphaOff val="0"/>
                <a:tint val="48000"/>
                <a:satMod val="150000"/>
              </a:schemeClr>
            </a:gs>
            <a:gs pos="100000">
              <a:schemeClr val="accent5">
                <a:hueOff val="0"/>
                <a:satOff val="0"/>
                <a:lumOff val="0"/>
                <a:alphaOff val="0"/>
                <a:tint val="28000"/>
                <a:satMod val="160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5E6FB0F5-FECB-4DD4-B71E-2D11734A1E88}">
      <dsp:nvSpPr>
        <dsp:cNvPr id="0" name=""/>
        <dsp:cNvSpPr/>
      </dsp:nvSpPr>
      <dsp:spPr>
        <a:xfrm>
          <a:off x="4667644" y="458492"/>
          <a:ext cx="670851" cy="111808"/>
        </a:xfrm>
        <a:prstGeom prst="parallelogram">
          <a:avLst>
            <a:gd name="adj" fmla="val 140840"/>
          </a:avLst>
        </a:prstGeom>
        <a:gradFill rotWithShape="0">
          <a:gsLst>
            <a:gs pos="0">
              <a:schemeClr val="accent6">
                <a:hueOff val="0"/>
                <a:satOff val="0"/>
                <a:lumOff val="0"/>
                <a:alphaOff val="0"/>
                <a:tint val="50000"/>
                <a:shade val="86000"/>
                <a:satMod val="140000"/>
              </a:schemeClr>
            </a:gs>
            <a:gs pos="45000">
              <a:schemeClr val="accent6">
                <a:hueOff val="0"/>
                <a:satOff val="0"/>
                <a:lumOff val="0"/>
                <a:alphaOff val="0"/>
                <a:tint val="48000"/>
                <a:satMod val="150000"/>
              </a:schemeClr>
            </a:gs>
            <a:gs pos="100000">
              <a:schemeClr val="accent6">
                <a:hueOff val="0"/>
                <a:satOff val="0"/>
                <a:lumOff val="0"/>
                <a:alphaOff val="0"/>
                <a:tint val="28000"/>
                <a:satMod val="160000"/>
              </a:schemeClr>
            </a:gs>
          </a:gsLst>
          <a:path path="circle">
            <a:fillToRect l="100000" t="100000" r="100000" b="100000"/>
          </a:path>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7B6ECA4-3864-435E-9F6F-12DBD09905E4}">
      <dsp:nvSpPr>
        <dsp:cNvPr id="0" name=""/>
        <dsp:cNvSpPr/>
      </dsp:nvSpPr>
      <dsp:spPr>
        <a:xfrm>
          <a:off x="5377629" y="458492"/>
          <a:ext cx="670851" cy="111808"/>
        </a:xfrm>
        <a:prstGeom prst="parallelogram">
          <a:avLst>
            <a:gd name="adj" fmla="val 140840"/>
          </a:avLst>
        </a:prstGeom>
        <a:gradFill rotWithShape="0">
          <a:gsLst>
            <a:gs pos="0">
              <a:schemeClr val="accent2">
                <a:hueOff val="0"/>
                <a:satOff val="0"/>
                <a:lumOff val="0"/>
                <a:alphaOff val="0"/>
                <a:tint val="50000"/>
                <a:shade val="86000"/>
                <a:satMod val="140000"/>
              </a:schemeClr>
            </a:gs>
            <a:gs pos="45000">
              <a:schemeClr val="accent2">
                <a:hueOff val="0"/>
                <a:satOff val="0"/>
                <a:lumOff val="0"/>
                <a:alphaOff val="0"/>
                <a:tint val="48000"/>
                <a:satMod val="150000"/>
              </a:schemeClr>
            </a:gs>
            <a:gs pos="100000">
              <a:schemeClr val="accent2">
                <a:hueOff val="0"/>
                <a:satOff val="0"/>
                <a:lumOff val="0"/>
                <a:alphaOff val="0"/>
                <a:tint val="28000"/>
                <a:satMod val="16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94D78D07-74D1-400F-A19A-61299D7D4A8E}">
      <dsp:nvSpPr>
        <dsp:cNvPr id="0" name=""/>
        <dsp:cNvSpPr/>
      </dsp:nvSpPr>
      <dsp:spPr>
        <a:xfrm>
          <a:off x="6087614" y="458492"/>
          <a:ext cx="670851" cy="111808"/>
        </a:xfrm>
        <a:prstGeom prst="parallelogram">
          <a:avLst>
            <a:gd name="adj" fmla="val 140840"/>
          </a:avLst>
        </a:prstGeom>
        <a:gradFill rotWithShape="0">
          <a:gsLst>
            <a:gs pos="0">
              <a:schemeClr val="accent3">
                <a:hueOff val="0"/>
                <a:satOff val="0"/>
                <a:lumOff val="0"/>
                <a:alphaOff val="0"/>
                <a:tint val="50000"/>
                <a:shade val="86000"/>
                <a:satMod val="140000"/>
              </a:schemeClr>
            </a:gs>
            <a:gs pos="45000">
              <a:schemeClr val="accent3">
                <a:hueOff val="0"/>
                <a:satOff val="0"/>
                <a:lumOff val="0"/>
                <a:alphaOff val="0"/>
                <a:tint val="48000"/>
                <a:satMod val="150000"/>
              </a:schemeClr>
            </a:gs>
            <a:gs pos="100000">
              <a:schemeClr val="accent3">
                <a:hueOff val="0"/>
                <a:satOff val="0"/>
                <a:lumOff val="0"/>
                <a:alphaOff val="0"/>
                <a:tint val="28000"/>
                <a:satMod val="16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E2E3C23E-4969-4BD8-820E-C0C13D3115A4}">
      <dsp:nvSpPr>
        <dsp:cNvPr id="0" name=""/>
        <dsp:cNvSpPr/>
      </dsp:nvSpPr>
      <dsp:spPr>
        <a:xfrm>
          <a:off x="1827706" y="617312"/>
          <a:ext cx="5031387" cy="45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de-AT" sz="1900" kern="1200" dirty="0"/>
            <a:t>Verwende umweltfreundliche Reinigungsmittel!</a:t>
          </a:r>
          <a:endParaRPr lang="de-DE" sz="1900" kern="1200" dirty="0"/>
        </a:p>
      </dsp:txBody>
      <dsp:txXfrm>
        <a:off x="1827706" y="617312"/>
        <a:ext cx="5031387" cy="457398"/>
      </dsp:txXfrm>
    </dsp:sp>
    <dsp:sp modelId="{002D431F-13C1-455A-BC5F-C5EA4DBDC5A9}">
      <dsp:nvSpPr>
        <dsp:cNvPr id="0" name=""/>
        <dsp:cNvSpPr/>
      </dsp:nvSpPr>
      <dsp:spPr>
        <a:xfrm>
          <a:off x="1827706" y="1074711"/>
          <a:ext cx="670851" cy="111808"/>
        </a:xfrm>
        <a:prstGeom prst="parallelogram">
          <a:avLst>
            <a:gd name="adj" fmla="val 140840"/>
          </a:avLst>
        </a:prstGeom>
        <a:gradFill rotWithShape="0">
          <a:gsLst>
            <a:gs pos="0">
              <a:schemeClr val="accent4">
                <a:hueOff val="0"/>
                <a:satOff val="0"/>
                <a:lumOff val="0"/>
                <a:alphaOff val="0"/>
                <a:tint val="50000"/>
                <a:shade val="86000"/>
                <a:satMod val="140000"/>
              </a:schemeClr>
            </a:gs>
            <a:gs pos="45000">
              <a:schemeClr val="accent4">
                <a:hueOff val="0"/>
                <a:satOff val="0"/>
                <a:lumOff val="0"/>
                <a:alphaOff val="0"/>
                <a:tint val="48000"/>
                <a:satMod val="150000"/>
              </a:schemeClr>
            </a:gs>
            <a:gs pos="100000">
              <a:schemeClr val="accent4">
                <a:hueOff val="0"/>
                <a:satOff val="0"/>
                <a:lumOff val="0"/>
                <a:alphaOff val="0"/>
                <a:tint val="28000"/>
                <a:satMod val="16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15B6A208-F541-4B7E-B060-7514177102EB}">
      <dsp:nvSpPr>
        <dsp:cNvPr id="0" name=""/>
        <dsp:cNvSpPr/>
      </dsp:nvSpPr>
      <dsp:spPr>
        <a:xfrm>
          <a:off x="2537690" y="1074711"/>
          <a:ext cx="670851" cy="111808"/>
        </a:xfrm>
        <a:prstGeom prst="parallelogram">
          <a:avLst>
            <a:gd name="adj" fmla="val 140840"/>
          </a:avLst>
        </a:prstGeom>
        <a:gradFill rotWithShape="0">
          <a:gsLst>
            <a:gs pos="0">
              <a:schemeClr val="accent5">
                <a:hueOff val="0"/>
                <a:satOff val="0"/>
                <a:lumOff val="0"/>
                <a:alphaOff val="0"/>
                <a:tint val="50000"/>
                <a:shade val="86000"/>
                <a:satMod val="140000"/>
              </a:schemeClr>
            </a:gs>
            <a:gs pos="45000">
              <a:schemeClr val="accent5">
                <a:hueOff val="0"/>
                <a:satOff val="0"/>
                <a:lumOff val="0"/>
                <a:alphaOff val="0"/>
                <a:tint val="48000"/>
                <a:satMod val="150000"/>
              </a:schemeClr>
            </a:gs>
            <a:gs pos="100000">
              <a:schemeClr val="accent5">
                <a:hueOff val="0"/>
                <a:satOff val="0"/>
                <a:lumOff val="0"/>
                <a:alphaOff val="0"/>
                <a:tint val="28000"/>
                <a:satMod val="160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5C617316-4182-45A9-8254-559F5582420C}">
      <dsp:nvSpPr>
        <dsp:cNvPr id="0" name=""/>
        <dsp:cNvSpPr/>
      </dsp:nvSpPr>
      <dsp:spPr>
        <a:xfrm>
          <a:off x="3247675" y="1074711"/>
          <a:ext cx="670851" cy="111808"/>
        </a:xfrm>
        <a:prstGeom prst="parallelogram">
          <a:avLst>
            <a:gd name="adj" fmla="val 140840"/>
          </a:avLst>
        </a:prstGeom>
        <a:gradFill rotWithShape="0">
          <a:gsLst>
            <a:gs pos="0">
              <a:schemeClr val="accent6">
                <a:hueOff val="0"/>
                <a:satOff val="0"/>
                <a:lumOff val="0"/>
                <a:alphaOff val="0"/>
                <a:tint val="50000"/>
                <a:shade val="86000"/>
                <a:satMod val="140000"/>
              </a:schemeClr>
            </a:gs>
            <a:gs pos="45000">
              <a:schemeClr val="accent6">
                <a:hueOff val="0"/>
                <a:satOff val="0"/>
                <a:lumOff val="0"/>
                <a:alphaOff val="0"/>
                <a:tint val="48000"/>
                <a:satMod val="150000"/>
              </a:schemeClr>
            </a:gs>
            <a:gs pos="100000">
              <a:schemeClr val="accent6">
                <a:hueOff val="0"/>
                <a:satOff val="0"/>
                <a:lumOff val="0"/>
                <a:alphaOff val="0"/>
                <a:tint val="28000"/>
                <a:satMod val="160000"/>
              </a:schemeClr>
            </a:gs>
          </a:gsLst>
          <a:path path="circle">
            <a:fillToRect l="100000" t="100000" r="100000" b="100000"/>
          </a:path>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A2AF2DA-562E-4015-A4E8-24DFACAB47DE}">
      <dsp:nvSpPr>
        <dsp:cNvPr id="0" name=""/>
        <dsp:cNvSpPr/>
      </dsp:nvSpPr>
      <dsp:spPr>
        <a:xfrm>
          <a:off x="3957660" y="1074711"/>
          <a:ext cx="670851" cy="111808"/>
        </a:xfrm>
        <a:prstGeom prst="parallelogram">
          <a:avLst>
            <a:gd name="adj" fmla="val 140840"/>
          </a:avLst>
        </a:prstGeom>
        <a:gradFill rotWithShape="0">
          <a:gsLst>
            <a:gs pos="0">
              <a:schemeClr val="accent2">
                <a:hueOff val="0"/>
                <a:satOff val="0"/>
                <a:lumOff val="0"/>
                <a:alphaOff val="0"/>
                <a:tint val="50000"/>
                <a:shade val="86000"/>
                <a:satMod val="140000"/>
              </a:schemeClr>
            </a:gs>
            <a:gs pos="45000">
              <a:schemeClr val="accent2">
                <a:hueOff val="0"/>
                <a:satOff val="0"/>
                <a:lumOff val="0"/>
                <a:alphaOff val="0"/>
                <a:tint val="48000"/>
                <a:satMod val="150000"/>
              </a:schemeClr>
            </a:gs>
            <a:gs pos="100000">
              <a:schemeClr val="accent2">
                <a:hueOff val="0"/>
                <a:satOff val="0"/>
                <a:lumOff val="0"/>
                <a:alphaOff val="0"/>
                <a:tint val="28000"/>
                <a:satMod val="16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2C01DE49-AAF4-40BD-913A-4D4BE6AB8044}">
      <dsp:nvSpPr>
        <dsp:cNvPr id="0" name=""/>
        <dsp:cNvSpPr/>
      </dsp:nvSpPr>
      <dsp:spPr>
        <a:xfrm>
          <a:off x="4667644" y="1074711"/>
          <a:ext cx="670851" cy="111808"/>
        </a:xfrm>
        <a:prstGeom prst="parallelogram">
          <a:avLst>
            <a:gd name="adj" fmla="val 140840"/>
          </a:avLst>
        </a:prstGeom>
        <a:gradFill rotWithShape="0">
          <a:gsLst>
            <a:gs pos="0">
              <a:schemeClr val="accent3">
                <a:hueOff val="0"/>
                <a:satOff val="0"/>
                <a:lumOff val="0"/>
                <a:alphaOff val="0"/>
                <a:tint val="50000"/>
                <a:shade val="86000"/>
                <a:satMod val="140000"/>
              </a:schemeClr>
            </a:gs>
            <a:gs pos="45000">
              <a:schemeClr val="accent3">
                <a:hueOff val="0"/>
                <a:satOff val="0"/>
                <a:lumOff val="0"/>
                <a:alphaOff val="0"/>
                <a:tint val="48000"/>
                <a:satMod val="150000"/>
              </a:schemeClr>
            </a:gs>
            <a:gs pos="100000">
              <a:schemeClr val="accent3">
                <a:hueOff val="0"/>
                <a:satOff val="0"/>
                <a:lumOff val="0"/>
                <a:alphaOff val="0"/>
                <a:tint val="28000"/>
                <a:satMod val="16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9B7E84D-7796-4481-A7E7-4FD7ECF68CB5}">
      <dsp:nvSpPr>
        <dsp:cNvPr id="0" name=""/>
        <dsp:cNvSpPr/>
      </dsp:nvSpPr>
      <dsp:spPr>
        <a:xfrm>
          <a:off x="5377629" y="1074711"/>
          <a:ext cx="670851" cy="111808"/>
        </a:xfrm>
        <a:prstGeom prst="parallelogram">
          <a:avLst>
            <a:gd name="adj" fmla="val 140840"/>
          </a:avLst>
        </a:prstGeom>
        <a:gradFill rotWithShape="0">
          <a:gsLst>
            <a:gs pos="0">
              <a:schemeClr val="accent4">
                <a:hueOff val="0"/>
                <a:satOff val="0"/>
                <a:lumOff val="0"/>
                <a:alphaOff val="0"/>
                <a:tint val="50000"/>
                <a:shade val="86000"/>
                <a:satMod val="140000"/>
              </a:schemeClr>
            </a:gs>
            <a:gs pos="45000">
              <a:schemeClr val="accent4">
                <a:hueOff val="0"/>
                <a:satOff val="0"/>
                <a:lumOff val="0"/>
                <a:alphaOff val="0"/>
                <a:tint val="48000"/>
                <a:satMod val="150000"/>
              </a:schemeClr>
            </a:gs>
            <a:gs pos="100000">
              <a:schemeClr val="accent4">
                <a:hueOff val="0"/>
                <a:satOff val="0"/>
                <a:lumOff val="0"/>
                <a:alphaOff val="0"/>
                <a:tint val="28000"/>
                <a:satMod val="16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ED69AAEF-A93B-46FD-B13D-4C1B29531C81}">
      <dsp:nvSpPr>
        <dsp:cNvPr id="0" name=""/>
        <dsp:cNvSpPr/>
      </dsp:nvSpPr>
      <dsp:spPr>
        <a:xfrm>
          <a:off x="6087614" y="1074711"/>
          <a:ext cx="670851" cy="111808"/>
        </a:xfrm>
        <a:prstGeom prst="parallelogram">
          <a:avLst>
            <a:gd name="adj" fmla="val 140840"/>
          </a:avLst>
        </a:prstGeom>
        <a:gradFill rotWithShape="0">
          <a:gsLst>
            <a:gs pos="0">
              <a:schemeClr val="accent5">
                <a:hueOff val="0"/>
                <a:satOff val="0"/>
                <a:lumOff val="0"/>
                <a:alphaOff val="0"/>
                <a:tint val="50000"/>
                <a:shade val="86000"/>
                <a:satMod val="140000"/>
              </a:schemeClr>
            </a:gs>
            <a:gs pos="45000">
              <a:schemeClr val="accent5">
                <a:hueOff val="0"/>
                <a:satOff val="0"/>
                <a:lumOff val="0"/>
                <a:alphaOff val="0"/>
                <a:tint val="48000"/>
                <a:satMod val="150000"/>
              </a:schemeClr>
            </a:gs>
            <a:gs pos="100000">
              <a:schemeClr val="accent5">
                <a:hueOff val="0"/>
                <a:satOff val="0"/>
                <a:lumOff val="0"/>
                <a:alphaOff val="0"/>
                <a:tint val="28000"/>
                <a:satMod val="160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6F9E4B5-A315-42A5-B24C-4430EAA833CE}">
      <dsp:nvSpPr>
        <dsp:cNvPr id="0" name=""/>
        <dsp:cNvSpPr/>
      </dsp:nvSpPr>
      <dsp:spPr>
        <a:xfrm>
          <a:off x="1827706" y="1233531"/>
          <a:ext cx="5031387" cy="45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de-AT" sz="1900" kern="1200" dirty="0"/>
            <a:t>Vermeide Müll und Einwegplastik!</a:t>
          </a:r>
        </a:p>
      </dsp:txBody>
      <dsp:txXfrm>
        <a:off x="1827706" y="1233531"/>
        <a:ext cx="5031387" cy="457398"/>
      </dsp:txXfrm>
    </dsp:sp>
    <dsp:sp modelId="{22642F4A-2674-46E0-989B-EDD61DB8440A}">
      <dsp:nvSpPr>
        <dsp:cNvPr id="0" name=""/>
        <dsp:cNvSpPr/>
      </dsp:nvSpPr>
      <dsp:spPr>
        <a:xfrm>
          <a:off x="1827706" y="1690930"/>
          <a:ext cx="670851" cy="111808"/>
        </a:xfrm>
        <a:prstGeom prst="parallelogram">
          <a:avLst>
            <a:gd name="adj" fmla="val 140840"/>
          </a:avLst>
        </a:prstGeom>
        <a:gradFill rotWithShape="0">
          <a:gsLst>
            <a:gs pos="0">
              <a:schemeClr val="accent6">
                <a:hueOff val="0"/>
                <a:satOff val="0"/>
                <a:lumOff val="0"/>
                <a:alphaOff val="0"/>
                <a:tint val="50000"/>
                <a:shade val="86000"/>
                <a:satMod val="140000"/>
              </a:schemeClr>
            </a:gs>
            <a:gs pos="45000">
              <a:schemeClr val="accent6">
                <a:hueOff val="0"/>
                <a:satOff val="0"/>
                <a:lumOff val="0"/>
                <a:alphaOff val="0"/>
                <a:tint val="48000"/>
                <a:satMod val="150000"/>
              </a:schemeClr>
            </a:gs>
            <a:gs pos="100000">
              <a:schemeClr val="accent6">
                <a:hueOff val="0"/>
                <a:satOff val="0"/>
                <a:lumOff val="0"/>
                <a:alphaOff val="0"/>
                <a:tint val="28000"/>
                <a:satMod val="160000"/>
              </a:schemeClr>
            </a:gs>
          </a:gsLst>
          <a:path path="circle">
            <a:fillToRect l="100000" t="100000" r="100000" b="100000"/>
          </a:path>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3C68785F-E212-448B-B9CA-AACDEA132152}">
      <dsp:nvSpPr>
        <dsp:cNvPr id="0" name=""/>
        <dsp:cNvSpPr/>
      </dsp:nvSpPr>
      <dsp:spPr>
        <a:xfrm>
          <a:off x="2537690" y="1690930"/>
          <a:ext cx="670851" cy="111808"/>
        </a:xfrm>
        <a:prstGeom prst="parallelogram">
          <a:avLst>
            <a:gd name="adj" fmla="val 140840"/>
          </a:avLst>
        </a:prstGeom>
        <a:gradFill rotWithShape="0">
          <a:gsLst>
            <a:gs pos="0">
              <a:schemeClr val="accent2">
                <a:hueOff val="0"/>
                <a:satOff val="0"/>
                <a:lumOff val="0"/>
                <a:alphaOff val="0"/>
                <a:tint val="50000"/>
                <a:shade val="86000"/>
                <a:satMod val="140000"/>
              </a:schemeClr>
            </a:gs>
            <a:gs pos="45000">
              <a:schemeClr val="accent2">
                <a:hueOff val="0"/>
                <a:satOff val="0"/>
                <a:lumOff val="0"/>
                <a:alphaOff val="0"/>
                <a:tint val="48000"/>
                <a:satMod val="150000"/>
              </a:schemeClr>
            </a:gs>
            <a:gs pos="100000">
              <a:schemeClr val="accent2">
                <a:hueOff val="0"/>
                <a:satOff val="0"/>
                <a:lumOff val="0"/>
                <a:alphaOff val="0"/>
                <a:tint val="28000"/>
                <a:satMod val="16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20D07C62-4A05-4125-884C-997FC23B8B6B}">
      <dsp:nvSpPr>
        <dsp:cNvPr id="0" name=""/>
        <dsp:cNvSpPr/>
      </dsp:nvSpPr>
      <dsp:spPr>
        <a:xfrm>
          <a:off x="3247675" y="1690930"/>
          <a:ext cx="670851" cy="111808"/>
        </a:xfrm>
        <a:prstGeom prst="parallelogram">
          <a:avLst>
            <a:gd name="adj" fmla="val 140840"/>
          </a:avLst>
        </a:prstGeom>
        <a:gradFill rotWithShape="0">
          <a:gsLst>
            <a:gs pos="0">
              <a:schemeClr val="accent3">
                <a:hueOff val="0"/>
                <a:satOff val="0"/>
                <a:lumOff val="0"/>
                <a:alphaOff val="0"/>
                <a:tint val="50000"/>
                <a:shade val="86000"/>
                <a:satMod val="140000"/>
              </a:schemeClr>
            </a:gs>
            <a:gs pos="45000">
              <a:schemeClr val="accent3">
                <a:hueOff val="0"/>
                <a:satOff val="0"/>
                <a:lumOff val="0"/>
                <a:alphaOff val="0"/>
                <a:tint val="48000"/>
                <a:satMod val="150000"/>
              </a:schemeClr>
            </a:gs>
            <a:gs pos="100000">
              <a:schemeClr val="accent3">
                <a:hueOff val="0"/>
                <a:satOff val="0"/>
                <a:lumOff val="0"/>
                <a:alphaOff val="0"/>
                <a:tint val="28000"/>
                <a:satMod val="16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8C8566A-A94A-4BC4-AC26-74E9F1B4AAAE}">
      <dsp:nvSpPr>
        <dsp:cNvPr id="0" name=""/>
        <dsp:cNvSpPr/>
      </dsp:nvSpPr>
      <dsp:spPr>
        <a:xfrm>
          <a:off x="3957660" y="1690930"/>
          <a:ext cx="670851" cy="111808"/>
        </a:xfrm>
        <a:prstGeom prst="parallelogram">
          <a:avLst>
            <a:gd name="adj" fmla="val 140840"/>
          </a:avLst>
        </a:prstGeom>
        <a:gradFill rotWithShape="0">
          <a:gsLst>
            <a:gs pos="0">
              <a:schemeClr val="accent4">
                <a:hueOff val="0"/>
                <a:satOff val="0"/>
                <a:lumOff val="0"/>
                <a:alphaOff val="0"/>
                <a:tint val="50000"/>
                <a:shade val="86000"/>
                <a:satMod val="140000"/>
              </a:schemeClr>
            </a:gs>
            <a:gs pos="45000">
              <a:schemeClr val="accent4">
                <a:hueOff val="0"/>
                <a:satOff val="0"/>
                <a:lumOff val="0"/>
                <a:alphaOff val="0"/>
                <a:tint val="48000"/>
                <a:satMod val="150000"/>
              </a:schemeClr>
            </a:gs>
            <a:gs pos="100000">
              <a:schemeClr val="accent4">
                <a:hueOff val="0"/>
                <a:satOff val="0"/>
                <a:lumOff val="0"/>
                <a:alphaOff val="0"/>
                <a:tint val="28000"/>
                <a:satMod val="16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B4EAC9F-D01F-457D-8A7A-DF506FB6AD9E}">
      <dsp:nvSpPr>
        <dsp:cNvPr id="0" name=""/>
        <dsp:cNvSpPr/>
      </dsp:nvSpPr>
      <dsp:spPr>
        <a:xfrm>
          <a:off x="4667644" y="1690930"/>
          <a:ext cx="670851" cy="111808"/>
        </a:xfrm>
        <a:prstGeom prst="parallelogram">
          <a:avLst>
            <a:gd name="adj" fmla="val 140840"/>
          </a:avLst>
        </a:prstGeom>
        <a:gradFill rotWithShape="0">
          <a:gsLst>
            <a:gs pos="0">
              <a:schemeClr val="accent5">
                <a:hueOff val="0"/>
                <a:satOff val="0"/>
                <a:lumOff val="0"/>
                <a:alphaOff val="0"/>
                <a:tint val="50000"/>
                <a:shade val="86000"/>
                <a:satMod val="140000"/>
              </a:schemeClr>
            </a:gs>
            <a:gs pos="45000">
              <a:schemeClr val="accent5">
                <a:hueOff val="0"/>
                <a:satOff val="0"/>
                <a:lumOff val="0"/>
                <a:alphaOff val="0"/>
                <a:tint val="48000"/>
                <a:satMod val="150000"/>
              </a:schemeClr>
            </a:gs>
            <a:gs pos="100000">
              <a:schemeClr val="accent5">
                <a:hueOff val="0"/>
                <a:satOff val="0"/>
                <a:lumOff val="0"/>
                <a:alphaOff val="0"/>
                <a:tint val="28000"/>
                <a:satMod val="160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F648E179-6D9F-41BC-95B6-A2942E3850DD}">
      <dsp:nvSpPr>
        <dsp:cNvPr id="0" name=""/>
        <dsp:cNvSpPr/>
      </dsp:nvSpPr>
      <dsp:spPr>
        <a:xfrm>
          <a:off x="5377629" y="1690930"/>
          <a:ext cx="670851" cy="111808"/>
        </a:xfrm>
        <a:prstGeom prst="parallelogram">
          <a:avLst>
            <a:gd name="adj" fmla="val 140840"/>
          </a:avLst>
        </a:prstGeom>
        <a:gradFill rotWithShape="0">
          <a:gsLst>
            <a:gs pos="0">
              <a:schemeClr val="accent6">
                <a:hueOff val="0"/>
                <a:satOff val="0"/>
                <a:lumOff val="0"/>
                <a:alphaOff val="0"/>
                <a:tint val="50000"/>
                <a:shade val="86000"/>
                <a:satMod val="140000"/>
              </a:schemeClr>
            </a:gs>
            <a:gs pos="45000">
              <a:schemeClr val="accent6">
                <a:hueOff val="0"/>
                <a:satOff val="0"/>
                <a:lumOff val="0"/>
                <a:alphaOff val="0"/>
                <a:tint val="48000"/>
                <a:satMod val="150000"/>
              </a:schemeClr>
            </a:gs>
            <a:gs pos="100000">
              <a:schemeClr val="accent6">
                <a:hueOff val="0"/>
                <a:satOff val="0"/>
                <a:lumOff val="0"/>
                <a:alphaOff val="0"/>
                <a:tint val="28000"/>
                <a:satMod val="160000"/>
              </a:schemeClr>
            </a:gs>
          </a:gsLst>
          <a:path path="circle">
            <a:fillToRect l="100000" t="100000" r="100000" b="100000"/>
          </a:path>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8A0854CA-AC07-44CF-B3CB-A0F5F417F7E6}">
      <dsp:nvSpPr>
        <dsp:cNvPr id="0" name=""/>
        <dsp:cNvSpPr/>
      </dsp:nvSpPr>
      <dsp:spPr>
        <a:xfrm>
          <a:off x="6087614" y="1690930"/>
          <a:ext cx="670851" cy="111808"/>
        </a:xfrm>
        <a:prstGeom prst="parallelogram">
          <a:avLst>
            <a:gd name="adj" fmla="val 140840"/>
          </a:avLst>
        </a:prstGeom>
        <a:gradFill rotWithShape="0">
          <a:gsLst>
            <a:gs pos="0">
              <a:schemeClr val="accent2">
                <a:hueOff val="0"/>
                <a:satOff val="0"/>
                <a:lumOff val="0"/>
                <a:alphaOff val="0"/>
                <a:tint val="50000"/>
                <a:shade val="86000"/>
                <a:satMod val="140000"/>
              </a:schemeClr>
            </a:gs>
            <a:gs pos="45000">
              <a:schemeClr val="accent2">
                <a:hueOff val="0"/>
                <a:satOff val="0"/>
                <a:lumOff val="0"/>
                <a:alphaOff val="0"/>
                <a:tint val="48000"/>
                <a:satMod val="150000"/>
              </a:schemeClr>
            </a:gs>
            <a:gs pos="100000">
              <a:schemeClr val="accent2">
                <a:hueOff val="0"/>
                <a:satOff val="0"/>
                <a:lumOff val="0"/>
                <a:alphaOff val="0"/>
                <a:tint val="28000"/>
                <a:satMod val="16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8CDDF24A-D1B0-4479-9776-078B8AE29E73}">
      <dsp:nvSpPr>
        <dsp:cNvPr id="0" name=""/>
        <dsp:cNvSpPr/>
      </dsp:nvSpPr>
      <dsp:spPr>
        <a:xfrm>
          <a:off x="1827706" y="1849750"/>
          <a:ext cx="5031387" cy="45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de-AT" sz="1900" kern="1200" dirty="0"/>
            <a:t>Spare Wasser!</a:t>
          </a:r>
          <a:endParaRPr lang="de-DE" sz="1900" kern="1200" dirty="0"/>
        </a:p>
      </dsp:txBody>
      <dsp:txXfrm>
        <a:off x="1827706" y="1849750"/>
        <a:ext cx="5031387" cy="457398"/>
      </dsp:txXfrm>
    </dsp:sp>
    <dsp:sp modelId="{804B39AF-B97C-44C0-88E7-FE3FCFC94258}">
      <dsp:nvSpPr>
        <dsp:cNvPr id="0" name=""/>
        <dsp:cNvSpPr/>
      </dsp:nvSpPr>
      <dsp:spPr>
        <a:xfrm>
          <a:off x="1827706" y="2307149"/>
          <a:ext cx="670851" cy="111808"/>
        </a:xfrm>
        <a:prstGeom prst="parallelogram">
          <a:avLst>
            <a:gd name="adj" fmla="val 140840"/>
          </a:avLst>
        </a:prstGeom>
        <a:gradFill rotWithShape="0">
          <a:gsLst>
            <a:gs pos="0">
              <a:schemeClr val="accent3">
                <a:hueOff val="0"/>
                <a:satOff val="0"/>
                <a:lumOff val="0"/>
                <a:alphaOff val="0"/>
                <a:tint val="50000"/>
                <a:shade val="86000"/>
                <a:satMod val="140000"/>
              </a:schemeClr>
            </a:gs>
            <a:gs pos="45000">
              <a:schemeClr val="accent3">
                <a:hueOff val="0"/>
                <a:satOff val="0"/>
                <a:lumOff val="0"/>
                <a:alphaOff val="0"/>
                <a:tint val="48000"/>
                <a:satMod val="150000"/>
              </a:schemeClr>
            </a:gs>
            <a:gs pos="100000">
              <a:schemeClr val="accent3">
                <a:hueOff val="0"/>
                <a:satOff val="0"/>
                <a:lumOff val="0"/>
                <a:alphaOff val="0"/>
                <a:tint val="28000"/>
                <a:satMod val="16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8107911-BFE4-425F-BBF3-A587BE71DEC9}">
      <dsp:nvSpPr>
        <dsp:cNvPr id="0" name=""/>
        <dsp:cNvSpPr/>
      </dsp:nvSpPr>
      <dsp:spPr>
        <a:xfrm>
          <a:off x="2537690" y="2307149"/>
          <a:ext cx="670851" cy="111808"/>
        </a:xfrm>
        <a:prstGeom prst="parallelogram">
          <a:avLst>
            <a:gd name="adj" fmla="val 140840"/>
          </a:avLst>
        </a:prstGeom>
        <a:gradFill rotWithShape="0">
          <a:gsLst>
            <a:gs pos="0">
              <a:schemeClr val="accent4">
                <a:hueOff val="0"/>
                <a:satOff val="0"/>
                <a:lumOff val="0"/>
                <a:alphaOff val="0"/>
                <a:tint val="50000"/>
                <a:shade val="86000"/>
                <a:satMod val="140000"/>
              </a:schemeClr>
            </a:gs>
            <a:gs pos="45000">
              <a:schemeClr val="accent4">
                <a:hueOff val="0"/>
                <a:satOff val="0"/>
                <a:lumOff val="0"/>
                <a:alphaOff val="0"/>
                <a:tint val="48000"/>
                <a:satMod val="150000"/>
              </a:schemeClr>
            </a:gs>
            <a:gs pos="100000">
              <a:schemeClr val="accent4">
                <a:hueOff val="0"/>
                <a:satOff val="0"/>
                <a:lumOff val="0"/>
                <a:alphaOff val="0"/>
                <a:tint val="28000"/>
                <a:satMod val="16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E3F1158D-FAD7-4B30-BA50-ECB8DE5F3570}">
      <dsp:nvSpPr>
        <dsp:cNvPr id="0" name=""/>
        <dsp:cNvSpPr/>
      </dsp:nvSpPr>
      <dsp:spPr>
        <a:xfrm>
          <a:off x="3247675" y="2307149"/>
          <a:ext cx="670851" cy="111808"/>
        </a:xfrm>
        <a:prstGeom prst="parallelogram">
          <a:avLst>
            <a:gd name="adj" fmla="val 140840"/>
          </a:avLst>
        </a:prstGeom>
        <a:gradFill rotWithShape="0">
          <a:gsLst>
            <a:gs pos="0">
              <a:schemeClr val="accent5">
                <a:hueOff val="0"/>
                <a:satOff val="0"/>
                <a:lumOff val="0"/>
                <a:alphaOff val="0"/>
                <a:tint val="50000"/>
                <a:shade val="86000"/>
                <a:satMod val="140000"/>
              </a:schemeClr>
            </a:gs>
            <a:gs pos="45000">
              <a:schemeClr val="accent5">
                <a:hueOff val="0"/>
                <a:satOff val="0"/>
                <a:lumOff val="0"/>
                <a:alphaOff val="0"/>
                <a:tint val="48000"/>
                <a:satMod val="150000"/>
              </a:schemeClr>
            </a:gs>
            <a:gs pos="100000">
              <a:schemeClr val="accent5">
                <a:hueOff val="0"/>
                <a:satOff val="0"/>
                <a:lumOff val="0"/>
                <a:alphaOff val="0"/>
                <a:tint val="28000"/>
                <a:satMod val="160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5E2CB6F3-950E-4BB6-BF1F-2D5A124069DD}">
      <dsp:nvSpPr>
        <dsp:cNvPr id="0" name=""/>
        <dsp:cNvSpPr/>
      </dsp:nvSpPr>
      <dsp:spPr>
        <a:xfrm>
          <a:off x="3957660" y="2307149"/>
          <a:ext cx="670851" cy="111808"/>
        </a:xfrm>
        <a:prstGeom prst="parallelogram">
          <a:avLst>
            <a:gd name="adj" fmla="val 140840"/>
          </a:avLst>
        </a:prstGeom>
        <a:gradFill rotWithShape="0">
          <a:gsLst>
            <a:gs pos="0">
              <a:schemeClr val="accent6">
                <a:hueOff val="0"/>
                <a:satOff val="0"/>
                <a:lumOff val="0"/>
                <a:alphaOff val="0"/>
                <a:tint val="50000"/>
                <a:shade val="86000"/>
                <a:satMod val="140000"/>
              </a:schemeClr>
            </a:gs>
            <a:gs pos="45000">
              <a:schemeClr val="accent6">
                <a:hueOff val="0"/>
                <a:satOff val="0"/>
                <a:lumOff val="0"/>
                <a:alphaOff val="0"/>
                <a:tint val="48000"/>
                <a:satMod val="150000"/>
              </a:schemeClr>
            </a:gs>
            <a:gs pos="100000">
              <a:schemeClr val="accent6">
                <a:hueOff val="0"/>
                <a:satOff val="0"/>
                <a:lumOff val="0"/>
                <a:alphaOff val="0"/>
                <a:tint val="28000"/>
                <a:satMod val="160000"/>
              </a:schemeClr>
            </a:gs>
          </a:gsLst>
          <a:path path="circle">
            <a:fillToRect l="100000" t="100000" r="100000" b="100000"/>
          </a:path>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42D2EE09-3896-4B32-8171-6301D106E51F}">
      <dsp:nvSpPr>
        <dsp:cNvPr id="0" name=""/>
        <dsp:cNvSpPr/>
      </dsp:nvSpPr>
      <dsp:spPr>
        <a:xfrm>
          <a:off x="4667644" y="2307149"/>
          <a:ext cx="670851" cy="111808"/>
        </a:xfrm>
        <a:prstGeom prst="parallelogram">
          <a:avLst>
            <a:gd name="adj" fmla="val 140840"/>
          </a:avLst>
        </a:prstGeom>
        <a:gradFill rotWithShape="0">
          <a:gsLst>
            <a:gs pos="0">
              <a:schemeClr val="accent2">
                <a:hueOff val="0"/>
                <a:satOff val="0"/>
                <a:lumOff val="0"/>
                <a:alphaOff val="0"/>
                <a:tint val="50000"/>
                <a:shade val="86000"/>
                <a:satMod val="140000"/>
              </a:schemeClr>
            </a:gs>
            <a:gs pos="45000">
              <a:schemeClr val="accent2">
                <a:hueOff val="0"/>
                <a:satOff val="0"/>
                <a:lumOff val="0"/>
                <a:alphaOff val="0"/>
                <a:tint val="48000"/>
                <a:satMod val="150000"/>
              </a:schemeClr>
            </a:gs>
            <a:gs pos="100000">
              <a:schemeClr val="accent2">
                <a:hueOff val="0"/>
                <a:satOff val="0"/>
                <a:lumOff val="0"/>
                <a:alphaOff val="0"/>
                <a:tint val="28000"/>
                <a:satMod val="16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4C8C5FF-40F5-4EFD-B21B-194973672CC9}">
      <dsp:nvSpPr>
        <dsp:cNvPr id="0" name=""/>
        <dsp:cNvSpPr/>
      </dsp:nvSpPr>
      <dsp:spPr>
        <a:xfrm>
          <a:off x="5377629" y="2307149"/>
          <a:ext cx="670851" cy="111808"/>
        </a:xfrm>
        <a:prstGeom prst="parallelogram">
          <a:avLst>
            <a:gd name="adj" fmla="val 140840"/>
          </a:avLst>
        </a:prstGeom>
        <a:gradFill rotWithShape="0">
          <a:gsLst>
            <a:gs pos="0">
              <a:schemeClr val="accent3">
                <a:hueOff val="0"/>
                <a:satOff val="0"/>
                <a:lumOff val="0"/>
                <a:alphaOff val="0"/>
                <a:tint val="50000"/>
                <a:shade val="86000"/>
                <a:satMod val="140000"/>
              </a:schemeClr>
            </a:gs>
            <a:gs pos="45000">
              <a:schemeClr val="accent3">
                <a:hueOff val="0"/>
                <a:satOff val="0"/>
                <a:lumOff val="0"/>
                <a:alphaOff val="0"/>
                <a:tint val="48000"/>
                <a:satMod val="150000"/>
              </a:schemeClr>
            </a:gs>
            <a:gs pos="100000">
              <a:schemeClr val="accent3">
                <a:hueOff val="0"/>
                <a:satOff val="0"/>
                <a:lumOff val="0"/>
                <a:alphaOff val="0"/>
                <a:tint val="28000"/>
                <a:satMod val="16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8D10B5D7-198B-4C5B-979B-266306F1E033}">
      <dsp:nvSpPr>
        <dsp:cNvPr id="0" name=""/>
        <dsp:cNvSpPr/>
      </dsp:nvSpPr>
      <dsp:spPr>
        <a:xfrm>
          <a:off x="6087614" y="2307149"/>
          <a:ext cx="670851" cy="111808"/>
        </a:xfrm>
        <a:prstGeom prst="parallelogram">
          <a:avLst>
            <a:gd name="adj" fmla="val 140840"/>
          </a:avLst>
        </a:prstGeom>
        <a:gradFill rotWithShape="0">
          <a:gsLst>
            <a:gs pos="0">
              <a:schemeClr val="accent4">
                <a:hueOff val="0"/>
                <a:satOff val="0"/>
                <a:lumOff val="0"/>
                <a:alphaOff val="0"/>
                <a:tint val="50000"/>
                <a:shade val="86000"/>
                <a:satMod val="140000"/>
              </a:schemeClr>
            </a:gs>
            <a:gs pos="45000">
              <a:schemeClr val="accent4">
                <a:hueOff val="0"/>
                <a:satOff val="0"/>
                <a:lumOff val="0"/>
                <a:alphaOff val="0"/>
                <a:tint val="48000"/>
                <a:satMod val="150000"/>
              </a:schemeClr>
            </a:gs>
            <a:gs pos="100000">
              <a:schemeClr val="accent4">
                <a:hueOff val="0"/>
                <a:satOff val="0"/>
                <a:lumOff val="0"/>
                <a:alphaOff val="0"/>
                <a:tint val="28000"/>
                <a:satMod val="16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F0065F9D-F655-46C6-958E-4AFB38C1F692}">
      <dsp:nvSpPr>
        <dsp:cNvPr id="0" name=""/>
        <dsp:cNvSpPr/>
      </dsp:nvSpPr>
      <dsp:spPr>
        <a:xfrm>
          <a:off x="1827706" y="2465969"/>
          <a:ext cx="5031387" cy="45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de-AT" sz="1900" kern="1200" dirty="0"/>
            <a:t>Engagier dich politisch!</a:t>
          </a:r>
        </a:p>
      </dsp:txBody>
      <dsp:txXfrm>
        <a:off x="1827706" y="2465969"/>
        <a:ext cx="5031387" cy="457398"/>
      </dsp:txXfrm>
    </dsp:sp>
    <dsp:sp modelId="{E02CFC3A-CF14-4C40-8A86-DC9FC2DF0581}">
      <dsp:nvSpPr>
        <dsp:cNvPr id="0" name=""/>
        <dsp:cNvSpPr/>
      </dsp:nvSpPr>
      <dsp:spPr>
        <a:xfrm>
          <a:off x="1827706" y="2923368"/>
          <a:ext cx="670851" cy="111808"/>
        </a:xfrm>
        <a:prstGeom prst="parallelogram">
          <a:avLst>
            <a:gd name="adj" fmla="val 140840"/>
          </a:avLst>
        </a:prstGeom>
        <a:gradFill rotWithShape="0">
          <a:gsLst>
            <a:gs pos="0">
              <a:schemeClr val="accent5">
                <a:hueOff val="0"/>
                <a:satOff val="0"/>
                <a:lumOff val="0"/>
                <a:alphaOff val="0"/>
                <a:tint val="50000"/>
                <a:shade val="86000"/>
                <a:satMod val="140000"/>
              </a:schemeClr>
            </a:gs>
            <a:gs pos="45000">
              <a:schemeClr val="accent5">
                <a:hueOff val="0"/>
                <a:satOff val="0"/>
                <a:lumOff val="0"/>
                <a:alphaOff val="0"/>
                <a:tint val="48000"/>
                <a:satMod val="150000"/>
              </a:schemeClr>
            </a:gs>
            <a:gs pos="100000">
              <a:schemeClr val="accent5">
                <a:hueOff val="0"/>
                <a:satOff val="0"/>
                <a:lumOff val="0"/>
                <a:alphaOff val="0"/>
                <a:tint val="28000"/>
                <a:satMod val="160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E1D3BA0C-82ED-463E-9499-18C6F2CC1479}">
      <dsp:nvSpPr>
        <dsp:cNvPr id="0" name=""/>
        <dsp:cNvSpPr/>
      </dsp:nvSpPr>
      <dsp:spPr>
        <a:xfrm>
          <a:off x="2537690" y="2923368"/>
          <a:ext cx="670851" cy="111808"/>
        </a:xfrm>
        <a:prstGeom prst="parallelogram">
          <a:avLst>
            <a:gd name="adj" fmla="val 140840"/>
          </a:avLst>
        </a:prstGeom>
        <a:gradFill rotWithShape="0">
          <a:gsLst>
            <a:gs pos="0">
              <a:schemeClr val="accent6">
                <a:hueOff val="0"/>
                <a:satOff val="0"/>
                <a:lumOff val="0"/>
                <a:alphaOff val="0"/>
                <a:tint val="50000"/>
                <a:shade val="86000"/>
                <a:satMod val="140000"/>
              </a:schemeClr>
            </a:gs>
            <a:gs pos="45000">
              <a:schemeClr val="accent6">
                <a:hueOff val="0"/>
                <a:satOff val="0"/>
                <a:lumOff val="0"/>
                <a:alphaOff val="0"/>
                <a:tint val="48000"/>
                <a:satMod val="150000"/>
              </a:schemeClr>
            </a:gs>
            <a:gs pos="100000">
              <a:schemeClr val="accent6">
                <a:hueOff val="0"/>
                <a:satOff val="0"/>
                <a:lumOff val="0"/>
                <a:alphaOff val="0"/>
                <a:tint val="28000"/>
                <a:satMod val="160000"/>
              </a:schemeClr>
            </a:gs>
          </a:gsLst>
          <a:path path="circle">
            <a:fillToRect l="100000" t="100000" r="100000" b="100000"/>
          </a:path>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A80C5A1-3651-41E8-906F-7D4D39613783}">
      <dsp:nvSpPr>
        <dsp:cNvPr id="0" name=""/>
        <dsp:cNvSpPr/>
      </dsp:nvSpPr>
      <dsp:spPr>
        <a:xfrm>
          <a:off x="3247675" y="2923368"/>
          <a:ext cx="670851" cy="111808"/>
        </a:xfrm>
        <a:prstGeom prst="parallelogram">
          <a:avLst>
            <a:gd name="adj" fmla="val 140840"/>
          </a:avLst>
        </a:prstGeom>
        <a:gradFill rotWithShape="0">
          <a:gsLst>
            <a:gs pos="0">
              <a:schemeClr val="accent2">
                <a:hueOff val="0"/>
                <a:satOff val="0"/>
                <a:lumOff val="0"/>
                <a:alphaOff val="0"/>
                <a:tint val="50000"/>
                <a:shade val="86000"/>
                <a:satMod val="140000"/>
              </a:schemeClr>
            </a:gs>
            <a:gs pos="45000">
              <a:schemeClr val="accent2">
                <a:hueOff val="0"/>
                <a:satOff val="0"/>
                <a:lumOff val="0"/>
                <a:alphaOff val="0"/>
                <a:tint val="48000"/>
                <a:satMod val="150000"/>
              </a:schemeClr>
            </a:gs>
            <a:gs pos="100000">
              <a:schemeClr val="accent2">
                <a:hueOff val="0"/>
                <a:satOff val="0"/>
                <a:lumOff val="0"/>
                <a:alphaOff val="0"/>
                <a:tint val="28000"/>
                <a:satMod val="16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FDD20E3F-4314-4900-B238-1A8028074ACD}">
      <dsp:nvSpPr>
        <dsp:cNvPr id="0" name=""/>
        <dsp:cNvSpPr/>
      </dsp:nvSpPr>
      <dsp:spPr>
        <a:xfrm>
          <a:off x="3957660" y="2923368"/>
          <a:ext cx="670851" cy="111808"/>
        </a:xfrm>
        <a:prstGeom prst="parallelogram">
          <a:avLst>
            <a:gd name="adj" fmla="val 140840"/>
          </a:avLst>
        </a:prstGeom>
        <a:gradFill rotWithShape="0">
          <a:gsLst>
            <a:gs pos="0">
              <a:schemeClr val="accent3">
                <a:hueOff val="0"/>
                <a:satOff val="0"/>
                <a:lumOff val="0"/>
                <a:alphaOff val="0"/>
                <a:tint val="50000"/>
                <a:shade val="86000"/>
                <a:satMod val="140000"/>
              </a:schemeClr>
            </a:gs>
            <a:gs pos="45000">
              <a:schemeClr val="accent3">
                <a:hueOff val="0"/>
                <a:satOff val="0"/>
                <a:lumOff val="0"/>
                <a:alphaOff val="0"/>
                <a:tint val="48000"/>
                <a:satMod val="150000"/>
              </a:schemeClr>
            </a:gs>
            <a:gs pos="100000">
              <a:schemeClr val="accent3">
                <a:hueOff val="0"/>
                <a:satOff val="0"/>
                <a:lumOff val="0"/>
                <a:alphaOff val="0"/>
                <a:tint val="28000"/>
                <a:satMod val="16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8642815D-B6C7-4000-94B2-97E42CC4A382}">
      <dsp:nvSpPr>
        <dsp:cNvPr id="0" name=""/>
        <dsp:cNvSpPr/>
      </dsp:nvSpPr>
      <dsp:spPr>
        <a:xfrm>
          <a:off x="4667644" y="2923368"/>
          <a:ext cx="670851" cy="111808"/>
        </a:xfrm>
        <a:prstGeom prst="parallelogram">
          <a:avLst>
            <a:gd name="adj" fmla="val 140840"/>
          </a:avLst>
        </a:prstGeom>
        <a:gradFill rotWithShape="0">
          <a:gsLst>
            <a:gs pos="0">
              <a:schemeClr val="accent4">
                <a:hueOff val="0"/>
                <a:satOff val="0"/>
                <a:lumOff val="0"/>
                <a:alphaOff val="0"/>
                <a:tint val="50000"/>
                <a:shade val="86000"/>
                <a:satMod val="140000"/>
              </a:schemeClr>
            </a:gs>
            <a:gs pos="45000">
              <a:schemeClr val="accent4">
                <a:hueOff val="0"/>
                <a:satOff val="0"/>
                <a:lumOff val="0"/>
                <a:alphaOff val="0"/>
                <a:tint val="48000"/>
                <a:satMod val="150000"/>
              </a:schemeClr>
            </a:gs>
            <a:gs pos="100000">
              <a:schemeClr val="accent4">
                <a:hueOff val="0"/>
                <a:satOff val="0"/>
                <a:lumOff val="0"/>
                <a:alphaOff val="0"/>
                <a:tint val="28000"/>
                <a:satMod val="16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9074A526-99EC-4788-9596-B5D9DC3630A9}">
      <dsp:nvSpPr>
        <dsp:cNvPr id="0" name=""/>
        <dsp:cNvSpPr/>
      </dsp:nvSpPr>
      <dsp:spPr>
        <a:xfrm>
          <a:off x="5377629" y="2923368"/>
          <a:ext cx="670851" cy="111808"/>
        </a:xfrm>
        <a:prstGeom prst="parallelogram">
          <a:avLst>
            <a:gd name="adj" fmla="val 140840"/>
          </a:avLst>
        </a:prstGeom>
        <a:gradFill rotWithShape="0">
          <a:gsLst>
            <a:gs pos="0">
              <a:schemeClr val="accent5">
                <a:hueOff val="0"/>
                <a:satOff val="0"/>
                <a:lumOff val="0"/>
                <a:alphaOff val="0"/>
                <a:tint val="50000"/>
                <a:shade val="86000"/>
                <a:satMod val="140000"/>
              </a:schemeClr>
            </a:gs>
            <a:gs pos="45000">
              <a:schemeClr val="accent5">
                <a:hueOff val="0"/>
                <a:satOff val="0"/>
                <a:lumOff val="0"/>
                <a:alphaOff val="0"/>
                <a:tint val="48000"/>
                <a:satMod val="150000"/>
              </a:schemeClr>
            </a:gs>
            <a:gs pos="100000">
              <a:schemeClr val="accent5">
                <a:hueOff val="0"/>
                <a:satOff val="0"/>
                <a:lumOff val="0"/>
                <a:alphaOff val="0"/>
                <a:tint val="28000"/>
                <a:satMod val="160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35C96D55-735B-49A6-B5F9-69BA9BD0BC59}">
      <dsp:nvSpPr>
        <dsp:cNvPr id="0" name=""/>
        <dsp:cNvSpPr/>
      </dsp:nvSpPr>
      <dsp:spPr>
        <a:xfrm>
          <a:off x="6087614" y="2923368"/>
          <a:ext cx="670851" cy="111808"/>
        </a:xfrm>
        <a:prstGeom prst="parallelogram">
          <a:avLst>
            <a:gd name="adj" fmla="val 140840"/>
          </a:avLst>
        </a:prstGeom>
        <a:gradFill rotWithShape="0">
          <a:gsLst>
            <a:gs pos="0">
              <a:schemeClr val="accent6">
                <a:hueOff val="0"/>
                <a:satOff val="0"/>
                <a:lumOff val="0"/>
                <a:alphaOff val="0"/>
                <a:tint val="50000"/>
                <a:shade val="86000"/>
                <a:satMod val="140000"/>
              </a:schemeClr>
            </a:gs>
            <a:gs pos="45000">
              <a:schemeClr val="accent6">
                <a:hueOff val="0"/>
                <a:satOff val="0"/>
                <a:lumOff val="0"/>
                <a:alphaOff val="0"/>
                <a:tint val="48000"/>
                <a:satMod val="150000"/>
              </a:schemeClr>
            </a:gs>
            <a:gs pos="100000">
              <a:schemeClr val="accent6">
                <a:hueOff val="0"/>
                <a:satOff val="0"/>
                <a:lumOff val="0"/>
                <a:alphaOff val="0"/>
                <a:tint val="28000"/>
                <a:satMod val="160000"/>
              </a:schemeClr>
            </a:gs>
          </a:gsLst>
          <a:path path="circle">
            <a:fillToRect l="100000" t="100000" r="100000" b="100000"/>
          </a:path>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0AE9B966-BF07-4BE9-8B78-2446F808B0DC}">
      <dsp:nvSpPr>
        <dsp:cNvPr id="0" name=""/>
        <dsp:cNvSpPr/>
      </dsp:nvSpPr>
      <dsp:spPr>
        <a:xfrm>
          <a:off x="1827706" y="3082188"/>
          <a:ext cx="5031387" cy="45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de-AT" sz="1900" kern="1200" dirty="0"/>
            <a:t>Vermeide Pestizide und Düngemittel!</a:t>
          </a:r>
          <a:endParaRPr lang="de-DE" sz="1900" kern="1200" dirty="0"/>
        </a:p>
      </dsp:txBody>
      <dsp:txXfrm>
        <a:off x="1827706" y="3082188"/>
        <a:ext cx="5031387" cy="457398"/>
      </dsp:txXfrm>
    </dsp:sp>
    <dsp:sp modelId="{20A77F55-9336-42EC-9015-CB86A0EE0486}">
      <dsp:nvSpPr>
        <dsp:cNvPr id="0" name=""/>
        <dsp:cNvSpPr/>
      </dsp:nvSpPr>
      <dsp:spPr>
        <a:xfrm>
          <a:off x="1827706" y="3539587"/>
          <a:ext cx="670851" cy="111808"/>
        </a:xfrm>
        <a:prstGeom prst="parallelogram">
          <a:avLst>
            <a:gd name="adj" fmla="val 140840"/>
          </a:avLst>
        </a:prstGeom>
        <a:gradFill rotWithShape="0">
          <a:gsLst>
            <a:gs pos="0">
              <a:schemeClr val="accent2">
                <a:hueOff val="0"/>
                <a:satOff val="0"/>
                <a:lumOff val="0"/>
                <a:alphaOff val="0"/>
                <a:tint val="50000"/>
                <a:shade val="86000"/>
                <a:satMod val="140000"/>
              </a:schemeClr>
            </a:gs>
            <a:gs pos="45000">
              <a:schemeClr val="accent2">
                <a:hueOff val="0"/>
                <a:satOff val="0"/>
                <a:lumOff val="0"/>
                <a:alphaOff val="0"/>
                <a:tint val="48000"/>
                <a:satMod val="150000"/>
              </a:schemeClr>
            </a:gs>
            <a:gs pos="100000">
              <a:schemeClr val="accent2">
                <a:hueOff val="0"/>
                <a:satOff val="0"/>
                <a:lumOff val="0"/>
                <a:alphaOff val="0"/>
                <a:tint val="28000"/>
                <a:satMod val="16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795BBF5-7409-49FE-8B33-FC43888ADEB5}">
      <dsp:nvSpPr>
        <dsp:cNvPr id="0" name=""/>
        <dsp:cNvSpPr/>
      </dsp:nvSpPr>
      <dsp:spPr>
        <a:xfrm>
          <a:off x="2537690" y="3539587"/>
          <a:ext cx="670851" cy="111808"/>
        </a:xfrm>
        <a:prstGeom prst="parallelogram">
          <a:avLst>
            <a:gd name="adj" fmla="val 140840"/>
          </a:avLst>
        </a:prstGeom>
        <a:gradFill rotWithShape="0">
          <a:gsLst>
            <a:gs pos="0">
              <a:schemeClr val="accent3">
                <a:hueOff val="0"/>
                <a:satOff val="0"/>
                <a:lumOff val="0"/>
                <a:alphaOff val="0"/>
                <a:tint val="50000"/>
                <a:shade val="86000"/>
                <a:satMod val="140000"/>
              </a:schemeClr>
            </a:gs>
            <a:gs pos="45000">
              <a:schemeClr val="accent3">
                <a:hueOff val="0"/>
                <a:satOff val="0"/>
                <a:lumOff val="0"/>
                <a:alphaOff val="0"/>
                <a:tint val="48000"/>
                <a:satMod val="150000"/>
              </a:schemeClr>
            </a:gs>
            <a:gs pos="100000">
              <a:schemeClr val="accent3">
                <a:hueOff val="0"/>
                <a:satOff val="0"/>
                <a:lumOff val="0"/>
                <a:alphaOff val="0"/>
                <a:tint val="28000"/>
                <a:satMod val="16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5E2F363-2D69-4A0F-84E3-8B3D1B2FEC15}">
      <dsp:nvSpPr>
        <dsp:cNvPr id="0" name=""/>
        <dsp:cNvSpPr/>
      </dsp:nvSpPr>
      <dsp:spPr>
        <a:xfrm>
          <a:off x="3247675" y="3539587"/>
          <a:ext cx="670851" cy="111808"/>
        </a:xfrm>
        <a:prstGeom prst="parallelogram">
          <a:avLst>
            <a:gd name="adj" fmla="val 140840"/>
          </a:avLst>
        </a:prstGeom>
        <a:gradFill rotWithShape="0">
          <a:gsLst>
            <a:gs pos="0">
              <a:schemeClr val="accent4">
                <a:hueOff val="0"/>
                <a:satOff val="0"/>
                <a:lumOff val="0"/>
                <a:alphaOff val="0"/>
                <a:tint val="50000"/>
                <a:shade val="86000"/>
                <a:satMod val="140000"/>
              </a:schemeClr>
            </a:gs>
            <a:gs pos="45000">
              <a:schemeClr val="accent4">
                <a:hueOff val="0"/>
                <a:satOff val="0"/>
                <a:lumOff val="0"/>
                <a:alphaOff val="0"/>
                <a:tint val="48000"/>
                <a:satMod val="150000"/>
              </a:schemeClr>
            </a:gs>
            <a:gs pos="100000">
              <a:schemeClr val="accent4">
                <a:hueOff val="0"/>
                <a:satOff val="0"/>
                <a:lumOff val="0"/>
                <a:alphaOff val="0"/>
                <a:tint val="28000"/>
                <a:satMod val="160000"/>
              </a:schemeClr>
            </a:gs>
          </a:gsLst>
          <a:path path="circle">
            <a:fillToRect l="100000" t="100000" r="100000" b="100000"/>
          </a:path>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59F68DD0-2A95-46C4-908F-7BBDAB0C08A8}">
      <dsp:nvSpPr>
        <dsp:cNvPr id="0" name=""/>
        <dsp:cNvSpPr/>
      </dsp:nvSpPr>
      <dsp:spPr>
        <a:xfrm>
          <a:off x="3957660" y="3539587"/>
          <a:ext cx="670851" cy="111808"/>
        </a:xfrm>
        <a:prstGeom prst="parallelogram">
          <a:avLst>
            <a:gd name="adj" fmla="val 140840"/>
          </a:avLst>
        </a:prstGeom>
        <a:gradFill rotWithShape="0">
          <a:gsLst>
            <a:gs pos="0">
              <a:schemeClr val="accent5">
                <a:hueOff val="0"/>
                <a:satOff val="0"/>
                <a:lumOff val="0"/>
                <a:alphaOff val="0"/>
                <a:tint val="50000"/>
                <a:shade val="86000"/>
                <a:satMod val="140000"/>
              </a:schemeClr>
            </a:gs>
            <a:gs pos="45000">
              <a:schemeClr val="accent5">
                <a:hueOff val="0"/>
                <a:satOff val="0"/>
                <a:lumOff val="0"/>
                <a:alphaOff val="0"/>
                <a:tint val="48000"/>
                <a:satMod val="150000"/>
              </a:schemeClr>
            </a:gs>
            <a:gs pos="100000">
              <a:schemeClr val="accent5">
                <a:hueOff val="0"/>
                <a:satOff val="0"/>
                <a:lumOff val="0"/>
                <a:alphaOff val="0"/>
                <a:tint val="28000"/>
                <a:satMod val="160000"/>
              </a:schemeClr>
            </a:gs>
          </a:gsLst>
          <a:path path="circle">
            <a:fillToRect l="100000" t="100000" r="100000" b="100000"/>
          </a:path>
        </a:gradFill>
        <a:ln w="9525" cap="flat" cmpd="sng" algn="ctr">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B654B212-9FC5-42CF-B70A-4384FDF21411}">
      <dsp:nvSpPr>
        <dsp:cNvPr id="0" name=""/>
        <dsp:cNvSpPr/>
      </dsp:nvSpPr>
      <dsp:spPr>
        <a:xfrm>
          <a:off x="4667644" y="3539587"/>
          <a:ext cx="670851" cy="111808"/>
        </a:xfrm>
        <a:prstGeom prst="parallelogram">
          <a:avLst>
            <a:gd name="adj" fmla="val 140840"/>
          </a:avLst>
        </a:prstGeom>
        <a:gradFill rotWithShape="0">
          <a:gsLst>
            <a:gs pos="0">
              <a:schemeClr val="accent6">
                <a:hueOff val="0"/>
                <a:satOff val="0"/>
                <a:lumOff val="0"/>
                <a:alphaOff val="0"/>
                <a:tint val="50000"/>
                <a:shade val="86000"/>
                <a:satMod val="140000"/>
              </a:schemeClr>
            </a:gs>
            <a:gs pos="45000">
              <a:schemeClr val="accent6">
                <a:hueOff val="0"/>
                <a:satOff val="0"/>
                <a:lumOff val="0"/>
                <a:alphaOff val="0"/>
                <a:tint val="48000"/>
                <a:satMod val="150000"/>
              </a:schemeClr>
            </a:gs>
            <a:gs pos="100000">
              <a:schemeClr val="accent6">
                <a:hueOff val="0"/>
                <a:satOff val="0"/>
                <a:lumOff val="0"/>
                <a:alphaOff val="0"/>
                <a:tint val="28000"/>
                <a:satMod val="160000"/>
              </a:schemeClr>
            </a:gs>
          </a:gsLst>
          <a:path path="circle">
            <a:fillToRect l="100000" t="100000" r="100000" b="100000"/>
          </a:path>
        </a:gradFill>
        <a:ln w="9525" cap="flat" cmpd="sng" algn="ctr">
          <a:solidFill>
            <a:schemeClr val="accent6">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ACE13436-9020-4DDD-B00A-75AF3ACFF185}">
      <dsp:nvSpPr>
        <dsp:cNvPr id="0" name=""/>
        <dsp:cNvSpPr/>
      </dsp:nvSpPr>
      <dsp:spPr>
        <a:xfrm>
          <a:off x="5377629" y="3539587"/>
          <a:ext cx="670851" cy="111808"/>
        </a:xfrm>
        <a:prstGeom prst="parallelogram">
          <a:avLst>
            <a:gd name="adj" fmla="val 140840"/>
          </a:avLst>
        </a:prstGeom>
        <a:gradFill rotWithShape="0">
          <a:gsLst>
            <a:gs pos="0">
              <a:schemeClr val="accent2">
                <a:hueOff val="0"/>
                <a:satOff val="0"/>
                <a:lumOff val="0"/>
                <a:alphaOff val="0"/>
                <a:tint val="50000"/>
                <a:shade val="86000"/>
                <a:satMod val="140000"/>
              </a:schemeClr>
            </a:gs>
            <a:gs pos="45000">
              <a:schemeClr val="accent2">
                <a:hueOff val="0"/>
                <a:satOff val="0"/>
                <a:lumOff val="0"/>
                <a:alphaOff val="0"/>
                <a:tint val="48000"/>
                <a:satMod val="150000"/>
              </a:schemeClr>
            </a:gs>
            <a:gs pos="100000">
              <a:schemeClr val="accent2">
                <a:hueOff val="0"/>
                <a:satOff val="0"/>
                <a:lumOff val="0"/>
                <a:alphaOff val="0"/>
                <a:tint val="28000"/>
                <a:satMod val="16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 modelId="{C858669D-8BF5-4CB3-86F0-2C257B6CA143}">
      <dsp:nvSpPr>
        <dsp:cNvPr id="0" name=""/>
        <dsp:cNvSpPr/>
      </dsp:nvSpPr>
      <dsp:spPr>
        <a:xfrm>
          <a:off x="6087614" y="3539587"/>
          <a:ext cx="670851" cy="111808"/>
        </a:xfrm>
        <a:prstGeom prst="parallelogram">
          <a:avLst>
            <a:gd name="adj" fmla="val 140840"/>
          </a:avLst>
        </a:prstGeom>
        <a:gradFill rotWithShape="0">
          <a:gsLst>
            <a:gs pos="0">
              <a:schemeClr val="accent3">
                <a:hueOff val="0"/>
                <a:satOff val="0"/>
                <a:lumOff val="0"/>
                <a:alphaOff val="0"/>
                <a:tint val="50000"/>
                <a:shade val="86000"/>
                <a:satMod val="140000"/>
              </a:schemeClr>
            </a:gs>
            <a:gs pos="45000">
              <a:schemeClr val="accent3">
                <a:hueOff val="0"/>
                <a:satOff val="0"/>
                <a:lumOff val="0"/>
                <a:alphaOff val="0"/>
                <a:tint val="48000"/>
                <a:satMod val="150000"/>
              </a:schemeClr>
            </a:gs>
            <a:gs pos="100000">
              <a:schemeClr val="accent3">
                <a:hueOff val="0"/>
                <a:satOff val="0"/>
                <a:lumOff val="0"/>
                <a:alphaOff val="0"/>
                <a:tint val="28000"/>
                <a:satMod val="160000"/>
              </a:schemeClr>
            </a:gs>
          </a:gsLst>
          <a:path path="circle">
            <a:fillToRect l="100000" t="100000" r="100000" b="100000"/>
          </a:path>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F59D4-43CA-4BDF-847E-36595BACFF26}">
      <dsp:nvSpPr>
        <dsp:cNvPr id="0" name=""/>
        <dsp:cNvSpPr/>
      </dsp:nvSpPr>
      <dsp:spPr>
        <a:xfrm>
          <a:off x="2398635" y="662675"/>
          <a:ext cx="509542" cy="91440"/>
        </a:xfrm>
        <a:custGeom>
          <a:avLst/>
          <a:gdLst/>
          <a:ahLst/>
          <a:cxnLst/>
          <a:rect l="0" t="0" r="0" b="0"/>
          <a:pathLst>
            <a:path>
              <a:moveTo>
                <a:pt x="0" y="45720"/>
              </a:moveTo>
              <a:lnTo>
                <a:pt x="509542"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9903" y="705692"/>
        <a:ext cx="27007" cy="5406"/>
      </dsp:txXfrm>
    </dsp:sp>
    <dsp:sp modelId="{8701A9B1-52DB-428E-9C56-690CA15B3DD7}">
      <dsp:nvSpPr>
        <dsp:cNvPr id="0" name=""/>
        <dsp:cNvSpPr/>
      </dsp:nvSpPr>
      <dsp:spPr>
        <a:xfrm>
          <a:off x="51990" y="3862"/>
          <a:ext cx="2348444" cy="1409066"/>
        </a:xfrm>
        <a:prstGeom prst="rect">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5076" tIns="120792" rIns="115076" bIns="120792" numCol="1" spcCol="1270" anchor="ctr" anchorCtr="0">
          <a:noAutofit/>
        </a:bodyPr>
        <a:lstStyle/>
        <a:p>
          <a:pPr marL="0" lvl="0" indent="0" algn="ctr" defTabSz="533400">
            <a:lnSpc>
              <a:spcPct val="90000"/>
            </a:lnSpc>
            <a:spcBef>
              <a:spcPct val="0"/>
            </a:spcBef>
            <a:spcAft>
              <a:spcPct val="35000"/>
            </a:spcAft>
            <a:buNone/>
          </a:pPr>
          <a:r>
            <a:rPr lang="de-DE" sz="1200" kern="1200"/>
            <a:t>Bauzeit 2012 – 2014</a:t>
          </a:r>
          <a:endParaRPr lang="en-US" sz="1200" kern="1200"/>
        </a:p>
      </dsp:txBody>
      <dsp:txXfrm>
        <a:off x="51990" y="3862"/>
        <a:ext cx="2348444" cy="1409066"/>
      </dsp:txXfrm>
    </dsp:sp>
    <dsp:sp modelId="{9D891D09-C557-4981-A03B-1EEDB9D63172}">
      <dsp:nvSpPr>
        <dsp:cNvPr id="0" name=""/>
        <dsp:cNvSpPr/>
      </dsp:nvSpPr>
      <dsp:spPr>
        <a:xfrm>
          <a:off x="5287222" y="662675"/>
          <a:ext cx="509542" cy="91440"/>
        </a:xfrm>
        <a:custGeom>
          <a:avLst/>
          <a:gdLst/>
          <a:ahLst/>
          <a:cxnLst/>
          <a:rect l="0" t="0" r="0" b="0"/>
          <a:pathLst>
            <a:path>
              <a:moveTo>
                <a:pt x="0" y="45720"/>
              </a:moveTo>
              <a:lnTo>
                <a:pt x="509542" y="45720"/>
              </a:lnTo>
            </a:path>
          </a:pathLst>
        </a:custGeom>
        <a:noFill/>
        <a:ln w="9525" cap="flat" cmpd="sng" algn="ctr">
          <a:solidFill>
            <a:schemeClr val="accent3">
              <a:hueOff val="-4762965"/>
              <a:satOff val="886"/>
              <a:lumOff val="68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28489" y="705692"/>
        <a:ext cx="27007" cy="5406"/>
      </dsp:txXfrm>
    </dsp:sp>
    <dsp:sp modelId="{A16F08C9-1378-4E8D-A498-487833BA9B53}">
      <dsp:nvSpPr>
        <dsp:cNvPr id="0" name=""/>
        <dsp:cNvSpPr/>
      </dsp:nvSpPr>
      <dsp:spPr>
        <a:xfrm>
          <a:off x="2940577" y="3862"/>
          <a:ext cx="2348444" cy="1409066"/>
        </a:xfrm>
        <a:prstGeom prst="rect">
          <a:avLst/>
        </a:prstGeom>
        <a:solidFill>
          <a:schemeClr val="accent3">
            <a:hueOff val="-3810372"/>
            <a:satOff val="709"/>
            <a:lumOff val="55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5076" tIns="120792" rIns="115076" bIns="120792" numCol="1" spcCol="1270" anchor="ctr" anchorCtr="0">
          <a:noAutofit/>
        </a:bodyPr>
        <a:lstStyle/>
        <a:p>
          <a:pPr marL="0" lvl="0" indent="0" algn="ctr" defTabSz="533400">
            <a:lnSpc>
              <a:spcPct val="90000"/>
            </a:lnSpc>
            <a:spcBef>
              <a:spcPct val="0"/>
            </a:spcBef>
            <a:spcAft>
              <a:spcPct val="35000"/>
            </a:spcAft>
            <a:buNone/>
          </a:pPr>
          <a:r>
            <a:rPr lang="de-DE" sz="1200" kern="1200"/>
            <a:t>Förderung durch EU, BW und Stadt</a:t>
          </a:r>
          <a:endParaRPr lang="en-US" sz="1200" kern="1200"/>
        </a:p>
      </dsp:txBody>
      <dsp:txXfrm>
        <a:off x="2940577" y="3862"/>
        <a:ext cx="2348444" cy="1409066"/>
      </dsp:txXfrm>
    </dsp:sp>
    <dsp:sp modelId="{0550ABFB-50C7-4B0F-8531-195B7FEB3F3C}">
      <dsp:nvSpPr>
        <dsp:cNvPr id="0" name=""/>
        <dsp:cNvSpPr/>
      </dsp:nvSpPr>
      <dsp:spPr>
        <a:xfrm>
          <a:off x="1226213" y="1411128"/>
          <a:ext cx="5777173" cy="509542"/>
        </a:xfrm>
        <a:custGeom>
          <a:avLst/>
          <a:gdLst/>
          <a:ahLst/>
          <a:cxnLst/>
          <a:rect l="0" t="0" r="0" b="0"/>
          <a:pathLst>
            <a:path>
              <a:moveTo>
                <a:pt x="5777173" y="0"/>
              </a:moveTo>
              <a:lnTo>
                <a:pt x="5777173" y="271871"/>
              </a:lnTo>
              <a:lnTo>
                <a:pt x="0" y="271871"/>
              </a:lnTo>
              <a:lnTo>
                <a:pt x="0" y="509542"/>
              </a:lnTo>
            </a:path>
          </a:pathLst>
        </a:custGeom>
        <a:noFill/>
        <a:ln w="9525" cap="flat" cmpd="sng" algn="ctr">
          <a:solidFill>
            <a:schemeClr val="accent3">
              <a:hueOff val="-9525929"/>
              <a:satOff val="1772"/>
              <a:lumOff val="137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69740" y="1663196"/>
        <a:ext cx="290118" cy="5406"/>
      </dsp:txXfrm>
    </dsp:sp>
    <dsp:sp modelId="{06C86804-759B-48A5-9F82-C79501992238}">
      <dsp:nvSpPr>
        <dsp:cNvPr id="0" name=""/>
        <dsp:cNvSpPr/>
      </dsp:nvSpPr>
      <dsp:spPr>
        <a:xfrm>
          <a:off x="5829164" y="3862"/>
          <a:ext cx="2348444" cy="1409066"/>
        </a:xfrm>
        <a:prstGeom prst="rect">
          <a:avLst/>
        </a:prstGeom>
        <a:solidFill>
          <a:schemeClr val="accent3">
            <a:hueOff val="-7620743"/>
            <a:satOff val="1418"/>
            <a:lumOff val="109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5076" tIns="120792" rIns="115076" bIns="120792" numCol="1" spcCol="1270" anchor="ctr" anchorCtr="0">
          <a:noAutofit/>
        </a:bodyPr>
        <a:lstStyle/>
        <a:p>
          <a:pPr marL="0" lvl="0" indent="0" algn="ctr" defTabSz="533400">
            <a:lnSpc>
              <a:spcPct val="90000"/>
            </a:lnSpc>
            <a:spcBef>
              <a:spcPct val="0"/>
            </a:spcBef>
            <a:spcAft>
              <a:spcPct val="35000"/>
            </a:spcAft>
            <a:buNone/>
          </a:pPr>
          <a:r>
            <a:rPr lang="de-DE" sz="1200" kern="1200"/>
            <a:t>Schaffung von neuen Lebensräumen + Anlegung von FFH-Lebensräumen</a:t>
          </a:r>
          <a:endParaRPr lang="en-US" sz="1200" kern="1200"/>
        </a:p>
      </dsp:txBody>
      <dsp:txXfrm>
        <a:off x="5829164" y="3862"/>
        <a:ext cx="2348444" cy="1409066"/>
      </dsp:txXfrm>
    </dsp:sp>
    <dsp:sp modelId="{F1EA462B-E652-46EE-8149-1B5A8F83835A}">
      <dsp:nvSpPr>
        <dsp:cNvPr id="0" name=""/>
        <dsp:cNvSpPr/>
      </dsp:nvSpPr>
      <dsp:spPr>
        <a:xfrm>
          <a:off x="2398635" y="2611884"/>
          <a:ext cx="509542" cy="91440"/>
        </a:xfrm>
        <a:custGeom>
          <a:avLst/>
          <a:gdLst/>
          <a:ahLst/>
          <a:cxnLst/>
          <a:rect l="0" t="0" r="0" b="0"/>
          <a:pathLst>
            <a:path>
              <a:moveTo>
                <a:pt x="0" y="45720"/>
              </a:moveTo>
              <a:lnTo>
                <a:pt x="509542" y="45720"/>
              </a:lnTo>
            </a:path>
          </a:pathLst>
        </a:custGeom>
        <a:noFill/>
        <a:ln w="9525" cap="flat" cmpd="sng" algn="ctr">
          <a:solidFill>
            <a:schemeClr val="accent3">
              <a:hueOff val="-14288893"/>
              <a:satOff val="2658"/>
              <a:lumOff val="206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9903" y="2654901"/>
        <a:ext cx="27007" cy="5406"/>
      </dsp:txXfrm>
    </dsp:sp>
    <dsp:sp modelId="{500837AF-83B9-424D-8C45-DC4AA67F9370}">
      <dsp:nvSpPr>
        <dsp:cNvPr id="0" name=""/>
        <dsp:cNvSpPr/>
      </dsp:nvSpPr>
      <dsp:spPr>
        <a:xfrm>
          <a:off x="51990" y="1953071"/>
          <a:ext cx="2348444" cy="1409066"/>
        </a:xfrm>
        <a:prstGeom prst="rect">
          <a:avLst/>
        </a:prstGeom>
        <a:solidFill>
          <a:schemeClr val="accent3">
            <a:hueOff val="-11431115"/>
            <a:satOff val="2126"/>
            <a:lumOff val="164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5076" tIns="120792" rIns="115076" bIns="120792" numCol="1" spcCol="1270" anchor="ctr" anchorCtr="0">
          <a:noAutofit/>
        </a:bodyPr>
        <a:lstStyle/>
        <a:p>
          <a:pPr marL="0" lvl="0" indent="0" algn="ctr" defTabSz="533400">
            <a:lnSpc>
              <a:spcPct val="90000"/>
            </a:lnSpc>
            <a:spcBef>
              <a:spcPct val="0"/>
            </a:spcBef>
            <a:spcAft>
              <a:spcPct val="35000"/>
            </a:spcAft>
            <a:buNone/>
          </a:pPr>
          <a:r>
            <a:rPr lang="de-DE" sz="1200" kern="1200"/>
            <a:t>Naturnahe Reaktivierung von ca. 57 ha ehemalige Murgaue</a:t>
          </a:r>
          <a:endParaRPr lang="en-US" sz="1200" kern="1200"/>
        </a:p>
      </dsp:txBody>
      <dsp:txXfrm>
        <a:off x="51990" y="1953071"/>
        <a:ext cx="2348444" cy="1409066"/>
      </dsp:txXfrm>
    </dsp:sp>
    <dsp:sp modelId="{8538D75B-0E32-4633-8EA9-FE2CC0D7878B}">
      <dsp:nvSpPr>
        <dsp:cNvPr id="0" name=""/>
        <dsp:cNvSpPr/>
      </dsp:nvSpPr>
      <dsp:spPr>
        <a:xfrm>
          <a:off x="5287222" y="2611884"/>
          <a:ext cx="509542" cy="91440"/>
        </a:xfrm>
        <a:custGeom>
          <a:avLst/>
          <a:gdLst/>
          <a:ahLst/>
          <a:cxnLst/>
          <a:rect l="0" t="0" r="0" b="0"/>
          <a:pathLst>
            <a:path>
              <a:moveTo>
                <a:pt x="0" y="45720"/>
              </a:moveTo>
              <a:lnTo>
                <a:pt x="509542" y="45720"/>
              </a:lnTo>
            </a:path>
          </a:pathLst>
        </a:custGeom>
        <a:noFill/>
        <a:ln w="9525" cap="flat" cmpd="sng" algn="ctr">
          <a:solidFill>
            <a:schemeClr val="accent3">
              <a:hueOff val="-19051859"/>
              <a:satOff val="3544"/>
              <a:lumOff val="274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28489" y="2654901"/>
        <a:ext cx="27007" cy="5406"/>
      </dsp:txXfrm>
    </dsp:sp>
    <dsp:sp modelId="{C9D4E2B0-71A9-4A15-9EC2-22BFB28E5BCF}">
      <dsp:nvSpPr>
        <dsp:cNvPr id="0" name=""/>
        <dsp:cNvSpPr/>
      </dsp:nvSpPr>
      <dsp:spPr>
        <a:xfrm>
          <a:off x="2940577" y="1953071"/>
          <a:ext cx="2348444" cy="1409066"/>
        </a:xfrm>
        <a:prstGeom prst="rect">
          <a:avLst/>
        </a:prstGeom>
        <a:solidFill>
          <a:schemeClr val="accent3">
            <a:hueOff val="-15241487"/>
            <a:satOff val="2835"/>
            <a:lumOff val="2198"/>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5076" tIns="120792" rIns="115076" bIns="120792" numCol="1" spcCol="1270" anchor="ctr" anchorCtr="0">
          <a:noAutofit/>
        </a:bodyPr>
        <a:lstStyle/>
        <a:p>
          <a:pPr marL="0" lvl="0" indent="0" algn="ctr" defTabSz="533400">
            <a:lnSpc>
              <a:spcPct val="90000"/>
            </a:lnSpc>
            <a:spcBef>
              <a:spcPct val="0"/>
            </a:spcBef>
            <a:spcAft>
              <a:spcPct val="35000"/>
            </a:spcAft>
            <a:buNone/>
          </a:pPr>
          <a:r>
            <a:rPr lang="de-DE" sz="1200" kern="1200"/>
            <a:t>Aufweitung des Flussquerschnitts + neue Überschwemmungsgebiete</a:t>
          </a:r>
          <a:endParaRPr lang="en-US" sz="1200" kern="1200"/>
        </a:p>
      </dsp:txBody>
      <dsp:txXfrm>
        <a:off x="2940577" y="1953071"/>
        <a:ext cx="2348444" cy="1409066"/>
      </dsp:txXfrm>
    </dsp:sp>
    <dsp:sp modelId="{9438E595-B167-456A-9AD2-CEDCF0825FCC}">
      <dsp:nvSpPr>
        <dsp:cNvPr id="0" name=""/>
        <dsp:cNvSpPr/>
      </dsp:nvSpPr>
      <dsp:spPr>
        <a:xfrm>
          <a:off x="5829164" y="1953071"/>
          <a:ext cx="2348444" cy="1409066"/>
        </a:xfrm>
        <a:prstGeom prst="rect">
          <a:avLst/>
        </a:prstGeom>
        <a:solidFill>
          <a:schemeClr val="accent3">
            <a:hueOff val="-19051859"/>
            <a:satOff val="3544"/>
            <a:lumOff val="2748"/>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5076" tIns="120792" rIns="115076" bIns="120792" numCol="1" spcCol="1270" anchor="ctr" anchorCtr="0">
          <a:noAutofit/>
        </a:bodyPr>
        <a:lstStyle/>
        <a:p>
          <a:pPr marL="0" lvl="0" indent="0" algn="ctr" defTabSz="533400">
            <a:lnSpc>
              <a:spcPct val="90000"/>
            </a:lnSpc>
            <a:spcBef>
              <a:spcPct val="0"/>
            </a:spcBef>
            <a:spcAft>
              <a:spcPct val="35000"/>
            </a:spcAft>
            <a:buNone/>
          </a:pPr>
          <a:r>
            <a:rPr lang="de-DE" sz="1200" kern="1200">
              <a:hlinkClick xmlns:r="http://schemas.openxmlformats.org/officeDocument/2006/relationships" r:id="rId1"/>
            </a:rPr>
            <a:t>https://video.umweltbundesamt.de/channel/UBA/video/158/verbesserung-der-gewasserokologie-an-der-murg-in-rastatt</a:t>
          </a:r>
          <a:endParaRPr lang="en-US" sz="1200" kern="1200"/>
        </a:p>
      </dsp:txBody>
      <dsp:txXfrm>
        <a:off x="5829164" y="1953071"/>
        <a:ext cx="2348444" cy="14090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3F9F7-D053-45C8-B8EB-F1825F2A43D1}">
      <dsp:nvSpPr>
        <dsp:cNvPr id="0" name=""/>
        <dsp:cNvSpPr/>
      </dsp:nvSpPr>
      <dsp:spPr>
        <a:xfrm>
          <a:off x="0" y="0"/>
          <a:ext cx="4038600" cy="0"/>
        </a:xfrm>
        <a:prstGeom prst="lin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1">
          <a:scrgbClr r="0" g="0" b="0"/>
        </a:lnRef>
        <a:fillRef idx="3">
          <a:scrgbClr r="0" g="0" b="0"/>
        </a:fillRef>
        <a:effectRef idx="3">
          <a:scrgbClr r="0" g="0" b="0"/>
        </a:effectRef>
        <a:fontRef idx="minor">
          <a:schemeClr val="lt1"/>
        </a:fontRef>
      </dsp:style>
    </dsp:sp>
    <dsp:sp modelId="{F7197F1E-A3FA-4AA7-A17B-6D7CEB5BBAED}">
      <dsp:nvSpPr>
        <dsp:cNvPr id="0" name=""/>
        <dsp:cNvSpPr/>
      </dsp:nvSpPr>
      <dsp:spPr>
        <a:xfrm>
          <a:off x="0" y="0"/>
          <a:ext cx="4038600" cy="168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de-DE" sz="2500" kern="1200" baseline="0" dirty="0">
              <a:hlinkClick xmlns:r="http://schemas.openxmlformats.org/officeDocument/2006/relationships" r:id="rId1"/>
            </a:rPr>
            <a:t>Eine neue Heimat für Natur und Mensch: Der Neckar hat einen neuen Seitenarm - Blaues Gut</a:t>
          </a:r>
          <a:endParaRPr lang="en-US" sz="2500" kern="1200" dirty="0"/>
        </a:p>
      </dsp:txBody>
      <dsp:txXfrm>
        <a:off x="0" y="0"/>
        <a:ext cx="4038600" cy="1683000"/>
      </dsp:txXfrm>
    </dsp:sp>
    <dsp:sp modelId="{004D0994-4D62-4CAF-AE55-5FF8DA1FE28E}">
      <dsp:nvSpPr>
        <dsp:cNvPr id="0" name=""/>
        <dsp:cNvSpPr/>
      </dsp:nvSpPr>
      <dsp:spPr>
        <a:xfrm>
          <a:off x="0" y="1683000"/>
          <a:ext cx="4038600" cy="0"/>
        </a:xfrm>
        <a:prstGeom prst="lin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1">
          <a:scrgbClr r="0" g="0" b="0"/>
        </a:lnRef>
        <a:fillRef idx="3">
          <a:scrgbClr r="0" g="0" b="0"/>
        </a:fillRef>
        <a:effectRef idx="3">
          <a:scrgbClr r="0" g="0" b="0"/>
        </a:effectRef>
        <a:fontRef idx="minor">
          <a:schemeClr val="lt1"/>
        </a:fontRef>
      </dsp:style>
    </dsp:sp>
    <dsp:sp modelId="{B6583EEC-9862-4863-9898-9318218470FD}">
      <dsp:nvSpPr>
        <dsp:cNvPr id="0" name=""/>
        <dsp:cNvSpPr/>
      </dsp:nvSpPr>
      <dsp:spPr>
        <a:xfrm>
          <a:off x="0" y="1683000"/>
          <a:ext cx="4038600" cy="168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de-DE" sz="2500" kern="1200" baseline="0" dirty="0">
              <a:hlinkClick xmlns:r="http://schemas.openxmlformats.org/officeDocument/2006/relationships" r:id="rId2"/>
            </a:rPr>
            <a:t>Projekt Flusspark Neckaraue Tübingen | Regierungspräsidium Tübingen</a:t>
          </a:r>
          <a:endParaRPr lang="en-US" sz="2500" kern="1200" dirty="0"/>
        </a:p>
      </dsp:txBody>
      <dsp:txXfrm>
        <a:off x="0" y="1683000"/>
        <a:ext cx="4038600" cy="1683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F7923-0D9E-42F6-9AF4-9A5B88C87A3A}">
      <dsp:nvSpPr>
        <dsp:cNvPr id="0" name=""/>
        <dsp:cNvSpPr/>
      </dsp:nvSpPr>
      <dsp:spPr>
        <a:xfrm>
          <a:off x="807835" y="410"/>
          <a:ext cx="2422928" cy="1346071"/>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kern="1200"/>
            <a:t>Laufzeit: 2005 – 2033</a:t>
          </a:r>
          <a:endParaRPr lang="en-US" sz="1900" kern="1200"/>
        </a:p>
      </dsp:txBody>
      <dsp:txXfrm>
        <a:off x="847260" y="39835"/>
        <a:ext cx="2344078" cy="1267221"/>
      </dsp:txXfrm>
    </dsp:sp>
    <dsp:sp modelId="{38E2FE41-E4F5-4B3D-80C5-68E37ADE2B12}">
      <dsp:nvSpPr>
        <dsp:cNvPr id="0" name=""/>
        <dsp:cNvSpPr/>
      </dsp:nvSpPr>
      <dsp:spPr>
        <a:xfrm rot="5400000">
          <a:off x="1766911" y="1380133"/>
          <a:ext cx="504776" cy="605732"/>
        </a:xfrm>
        <a:prstGeom prst="rightArrow">
          <a:avLst>
            <a:gd name="adj1" fmla="val 60000"/>
            <a:gd name="adj2" fmla="val 50000"/>
          </a:avLst>
        </a:prstGeom>
        <a:gradFill rotWithShape="0">
          <a:gsLst>
            <a:gs pos="0">
              <a:schemeClr val="accent2">
                <a:tint val="60000"/>
                <a:hueOff val="0"/>
                <a:satOff val="0"/>
                <a:lumOff val="0"/>
                <a:alphaOff val="0"/>
                <a:shade val="70000"/>
                <a:satMod val="150000"/>
              </a:schemeClr>
            </a:gs>
            <a:gs pos="34000">
              <a:schemeClr val="accent2">
                <a:tint val="60000"/>
                <a:hueOff val="0"/>
                <a:satOff val="0"/>
                <a:lumOff val="0"/>
                <a:alphaOff val="0"/>
                <a:shade val="70000"/>
                <a:satMod val="140000"/>
              </a:schemeClr>
            </a:gs>
            <a:gs pos="70000">
              <a:schemeClr val="accent2">
                <a:tint val="60000"/>
                <a:hueOff val="0"/>
                <a:satOff val="0"/>
                <a:lumOff val="0"/>
                <a:alphaOff val="0"/>
                <a:tint val="100000"/>
                <a:shade val="90000"/>
                <a:satMod val="140000"/>
              </a:schemeClr>
            </a:gs>
            <a:gs pos="100000">
              <a:schemeClr val="accent2">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1837580" y="1430611"/>
        <a:ext cx="363440" cy="353343"/>
      </dsp:txXfrm>
    </dsp:sp>
    <dsp:sp modelId="{48131670-209D-44AC-A173-B2B58C232027}">
      <dsp:nvSpPr>
        <dsp:cNvPr id="0" name=""/>
        <dsp:cNvSpPr/>
      </dsp:nvSpPr>
      <dsp:spPr>
        <a:xfrm>
          <a:off x="807835" y="2019517"/>
          <a:ext cx="2422928" cy="1346071"/>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kern="1200" dirty="0"/>
            <a:t>Wasserbauliche Rückbaumaßnahmen auf ca. 86 Flusskilometern</a:t>
          </a:r>
          <a:endParaRPr lang="en-US" sz="1900" kern="1200" dirty="0"/>
        </a:p>
      </dsp:txBody>
      <dsp:txXfrm>
        <a:off x="847260" y="2058942"/>
        <a:ext cx="2344078" cy="12672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4F731-0FCF-4DF7-BC62-B8AD1A68C572}">
      <dsp:nvSpPr>
        <dsp:cNvPr id="0" name=""/>
        <dsp:cNvSpPr/>
      </dsp:nvSpPr>
      <dsp:spPr>
        <a:xfrm>
          <a:off x="0" y="546974"/>
          <a:ext cx="8229600" cy="10098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F00564-CE67-4E63-BB10-46BFAD684B82}">
      <dsp:nvSpPr>
        <dsp:cNvPr id="0" name=""/>
        <dsp:cNvSpPr/>
      </dsp:nvSpPr>
      <dsp:spPr>
        <a:xfrm>
          <a:off x="305464" y="774179"/>
          <a:ext cx="555390" cy="55539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CA523E-CE25-4C15-89DA-6BFDF72416ED}">
      <dsp:nvSpPr>
        <dsp:cNvPr id="0" name=""/>
        <dsp:cNvSpPr/>
      </dsp:nvSpPr>
      <dsp:spPr>
        <a:xfrm>
          <a:off x="1166319" y="546974"/>
          <a:ext cx="7063281" cy="1009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871" tIns="106871" rIns="106871" bIns="106871" numCol="1" spcCol="1270" anchor="ctr" anchorCtr="0">
          <a:noAutofit/>
        </a:bodyPr>
        <a:lstStyle/>
        <a:p>
          <a:pPr marL="0" lvl="0" indent="0" algn="l" defTabSz="1022350">
            <a:lnSpc>
              <a:spcPct val="100000"/>
            </a:lnSpc>
            <a:spcBef>
              <a:spcPct val="0"/>
            </a:spcBef>
            <a:spcAft>
              <a:spcPct val="35000"/>
            </a:spcAft>
            <a:buNone/>
          </a:pPr>
          <a:r>
            <a:rPr lang="de-DE" sz="2300" kern="1200" baseline="0" dirty="0"/>
            <a:t>Bauzeit 10 Jahre</a:t>
          </a:r>
          <a:endParaRPr lang="en-US" sz="2300" kern="1200" dirty="0"/>
        </a:p>
      </dsp:txBody>
      <dsp:txXfrm>
        <a:off x="1166319" y="546974"/>
        <a:ext cx="7063281" cy="1009800"/>
      </dsp:txXfrm>
    </dsp:sp>
    <dsp:sp modelId="{330FA0F5-45B3-4D39-AE7C-F6C64AA14291}">
      <dsp:nvSpPr>
        <dsp:cNvPr id="0" name=""/>
        <dsp:cNvSpPr/>
      </dsp:nvSpPr>
      <dsp:spPr>
        <a:xfrm>
          <a:off x="0" y="1809225"/>
          <a:ext cx="8229600" cy="10098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1022D5-8802-488F-BE7E-9ED8769201DD}">
      <dsp:nvSpPr>
        <dsp:cNvPr id="0" name=""/>
        <dsp:cNvSpPr/>
      </dsp:nvSpPr>
      <dsp:spPr>
        <a:xfrm>
          <a:off x="305464" y="2036430"/>
          <a:ext cx="555390" cy="55539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0CFB62-739C-4CBD-8149-FB7CC2EDA974}">
      <dsp:nvSpPr>
        <dsp:cNvPr id="0" name=""/>
        <dsp:cNvSpPr/>
      </dsp:nvSpPr>
      <dsp:spPr>
        <a:xfrm>
          <a:off x="1166319" y="1809225"/>
          <a:ext cx="3703320" cy="1009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871" tIns="106871" rIns="106871" bIns="106871" numCol="1" spcCol="1270" anchor="ctr" anchorCtr="0">
          <a:noAutofit/>
        </a:bodyPr>
        <a:lstStyle/>
        <a:p>
          <a:pPr marL="0" lvl="0" indent="0" algn="l" defTabSz="1022350">
            <a:lnSpc>
              <a:spcPct val="100000"/>
            </a:lnSpc>
            <a:spcBef>
              <a:spcPct val="0"/>
            </a:spcBef>
            <a:spcAft>
              <a:spcPct val="35000"/>
            </a:spcAft>
            <a:buNone/>
          </a:pPr>
          <a:r>
            <a:rPr lang="de-DE" sz="2300" kern="1200" baseline="0" dirty="0"/>
            <a:t>Renaturierungsmaßnahmen</a:t>
          </a:r>
          <a:endParaRPr lang="en-US" sz="2300" kern="1200" dirty="0"/>
        </a:p>
      </dsp:txBody>
      <dsp:txXfrm>
        <a:off x="1166319" y="1809225"/>
        <a:ext cx="3703320" cy="1009800"/>
      </dsp:txXfrm>
    </dsp:sp>
    <dsp:sp modelId="{6D7B0FB2-25F1-49AA-B407-9C168859AB4C}">
      <dsp:nvSpPr>
        <dsp:cNvPr id="0" name=""/>
        <dsp:cNvSpPr/>
      </dsp:nvSpPr>
      <dsp:spPr>
        <a:xfrm>
          <a:off x="4869639" y="1809225"/>
          <a:ext cx="3359960" cy="1009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871" tIns="106871" rIns="106871" bIns="106871" numCol="1" spcCol="1270" anchor="ctr" anchorCtr="0">
          <a:noAutofit/>
        </a:bodyPr>
        <a:lstStyle/>
        <a:p>
          <a:pPr marL="0" lvl="0" indent="0" algn="l" defTabSz="533400">
            <a:lnSpc>
              <a:spcPct val="100000"/>
            </a:lnSpc>
            <a:spcBef>
              <a:spcPct val="0"/>
            </a:spcBef>
            <a:spcAft>
              <a:spcPct val="35000"/>
            </a:spcAft>
            <a:buNone/>
          </a:pPr>
          <a:r>
            <a:rPr lang="de-DE" sz="1200" kern="1200" baseline="0" dirty="0"/>
            <a:t>Wiederherstellung natürlicher Fließstrukturen</a:t>
          </a:r>
          <a:endParaRPr lang="en-US" sz="1200" kern="1200" dirty="0"/>
        </a:p>
        <a:p>
          <a:pPr marL="0" lvl="0" indent="0" algn="l" defTabSz="533400">
            <a:lnSpc>
              <a:spcPct val="100000"/>
            </a:lnSpc>
            <a:spcBef>
              <a:spcPct val="0"/>
            </a:spcBef>
            <a:spcAft>
              <a:spcPct val="35000"/>
            </a:spcAft>
            <a:buNone/>
          </a:pPr>
          <a:r>
            <a:rPr lang="de-DE" sz="1200" kern="1200" baseline="0" dirty="0"/>
            <a:t>Standortgerechte Ufervegetation</a:t>
          </a:r>
          <a:endParaRPr lang="en-US" sz="1200" kern="1200" dirty="0"/>
        </a:p>
        <a:p>
          <a:pPr marL="0" lvl="0" indent="0" algn="l" defTabSz="533400">
            <a:lnSpc>
              <a:spcPct val="100000"/>
            </a:lnSpc>
            <a:spcBef>
              <a:spcPct val="0"/>
            </a:spcBef>
            <a:spcAft>
              <a:spcPct val="35000"/>
            </a:spcAft>
            <a:buNone/>
          </a:pPr>
          <a:r>
            <a:rPr lang="de-DE" sz="1200" kern="1200" baseline="0" dirty="0"/>
            <a:t>Flutmulden und Retentionsflächen</a:t>
          </a:r>
          <a:endParaRPr lang="en-US" sz="1200" kern="1200" dirty="0"/>
        </a:p>
      </dsp:txBody>
      <dsp:txXfrm>
        <a:off x="4869639" y="1809225"/>
        <a:ext cx="3359960" cy="10098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1279F-EEDC-4E24-87FB-A2086CF06D6A}">
      <dsp:nvSpPr>
        <dsp:cNvPr id="0" name=""/>
        <dsp:cNvSpPr/>
      </dsp:nvSpPr>
      <dsp:spPr>
        <a:xfrm>
          <a:off x="0" y="1684"/>
          <a:ext cx="2962656" cy="810272"/>
        </a:xfrm>
        <a:prstGeom prst="roundRect">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baseline="0"/>
            <a:t>Umsetzung 2009 – 2012</a:t>
          </a:r>
          <a:endParaRPr lang="en-US" sz="1400" kern="1200"/>
        </a:p>
      </dsp:txBody>
      <dsp:txXfrm>
        <a:off x="39554" y="41238"/>
        <a:ext cx="2883548" cy="731164"/>
      </dsp:txXfrm>
    </dsp:sp>
    <dsp:sp modelId="{C8CED410-4633-42B6-871D-F489F9B0F8EA}">
      <dsp:nvSpPr>
        <dsp:cNvPr id="0" name=""/>
        <dsp:cNvSpPr/>
      </dsp:nvSpPr>
      <dsp:spPr>
        <a:xfrm>
          <a:off x="0" y="852470"/>
          <a:ext cx="2962656" cy="810272"/>
        </a:xfrm>
        <a:prstGeom prst="roundRect">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baseline="0"/>
            <a:t>Projektkosten: ca. 6 Mio. Euro</a:t>
          </a:r>
          <a:endParaRPr lang="en-US" sz="1400" kern="1200"/>
        </a:p>
      </dsp:txBody>
      <dsp:txXfrm>
        <a:off x="39554" y="892024"/>
        <a:ext cx="2883548" cy="731164"/>
      </dsp:txXfrm>
    </dsp:sp>
    <dsp:sp modelId="{D11523AD-B757-4BF2-BF26-EB39DF0172DE}">
      <dsp:nvSpPr>
        <dsp:cNvPr id="0" name=""/>
        <dsp:cNvSpPr/>
      </dsp:nvSpPr>
      <dsp:spPr>
        <a:xfrm rot="5400000">
          <a:off x="5272019" y="-525078"/>
          <a:ext cx="648217" cy="5266944"/>
        </a:xfrm>
        <a:prstGeom prst="round2SameRect">
          <a:avLst/>
        </a:prstGeom>
        <a:solidFill>
          <a:schemeClr val="accent2">
            <a:alpha val="90000"/>
            <a:tint val="40000"/>
            <a:hueOff val="0"/>
            <a:satOff val="0"/>
            <a:lumOff val="0"/>
            <a:alphaOff val="0"/>
          </a:schemeClr>
        </a:solidFill>
        <a:ln w="2642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de-DE" sz="1100" kern="1200" baseline="0"/>
            <a:t>Errichtung eines Polders mit Hochwasserentlastungsanlage</a:t>
          </a:r>
          <a:endParaRPr lang="en-US" sz="1100" kern="1200"/>
        </a:p>
        <a:p>
          <a:pPr marL="57150" lvl="1" indent="-57150" algn="l" defTabSz="488950">
            <a:lnSpc>
              <a:spcPct val="90000"/>
            </a:lnSpc>
            <a:spcBef>
              <a:spcPct val="0"/>
            </a:spcBef>
            <a:spcAft>
              <a:spcPct val="15000"/>
            </a:spcAft>
            <a:buChar char="•"/>
          </a:pPr>
          <a:r>
            <a:rPr lang="de-DE" sz="1100" kern="1200" baseline="0"/>
            <a:t>Ertüchtigung der Deiche und Ufermauern</a:t>
          </a:r>
          <a:endParaRPr lang="en-US" sz="1100" kern="1200"/>
        </a:p>
        <a:p>
          <a:pPr marL="57150" lvl="1" indent="-57150" algn="l" defTabSz="488950">
            <a:lnSpc>
              <a:spcPct val="90000"/>
            </a:lnSpc>
            <a:spcBef>
              <a:spcPct val="0"/>
            </a:spcBef>
            <a:spcAft>
              <a:spcPct val="15000"/>
            </a:spcAft>
            <a:buChar char="•"/>
          </a:pPr>
          <a:r>
            <a:rPr lang="de-DE" sz="1100" kern="1200" baseline="0"/>
            <a:t>Ausbau des Gewässerquerschnitts</a:t>
          </a:r>
          <a:endParaRPr lang="en-US" sz="1100" kern="1200"/>
        </a:p>
      </dsp:txBody>
      <dsp:txXfrm rot="-5400000">
        <a:off x="2962656" y="1815928"/>
        <a:ext cx="5235301" cy="584931"/>
      </dsp:txXfrm>
    </dsp:sp>
    <dsp:sp modelId="{0426A0B3-EEED-49E1-95DC-FEF0643286EC}">
      <dsp:nvSpPr>
        <dsp:cNvPr id="0" name=""/>
        <dsp:cNvSpPr/>
      </dsp:nvSpPr>
      <dsp:spPr>
        <a:xfrm>
          <a:off x="0" y="1703256"/>
          <a:ext cx="2962656" cy="810272"/>
        </a:xfrm>
        <a:prstGeom prst="roundRect">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u="sng" kern="1200" baseline="0"/>
            <a:t>Hochwasserschutzmaßnahmen:</a:t>
          </a:r>
          <a:endParaRPr lang="en-US" sz="1400" kern="1200"/>
        </a:p>
      </dsp:txBody>
      <dsp:txXfrm>
        <a:off x="39554" y="1742810"/>
        <a:ext cx="2883548" cy="731164"/>
      </dsp:txXfrm>
    </dsp:sp>
    <dsp:sp modelId="{0F05EC66-7E87-4883-81F5-17AE55FFA96B}">
      <dsp:nvSpPr>
        <dsp:cNvPr id="0" name=""/>
        <dsp:cNvSpPr/>
      </dsp:nvSpPr>
      <dsp:spPr>
        <a:xfrm rot="5400000">
          <a:off x="5272019" y="325707"/>
          <a:ext cx="648217" cy="5266944"/>
        </a:xfrm>
        <a:prstGeom prst="round2SameRect">
          <a:avLst/>
        </a:prstGeom>
        <a:solidFill>
          <a:schemeClr val="accent2">
            <a:alpha val="90000"/>
            <a:tint val="40000"/>
            <a:hueOff val="0"/>
            <a:satOff val="0"/>
            <a:lumOff val="0"/>
            <a:alphaOff val="0"/>
          </a:schemeClr>
        </a:solidFill>
        <a:ln w="2642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de-DE" sz="1100" kern="1200" baseline="0"/>
            <a:t>Profilaufweitung und Uferabsenkung</a:t>
          </a:r>
          <a:endParaRPr lang="en-US" sz="1100" kern="1200"/>
        </a:p>
        <a:p>
          <a:pPr marL="57150" lvl="1" indent="-57150" algn="l" defTabSz="488950">
            <a:lnSpc>
              <a:spcPct val="90000"/>
            </a:lnSpc>
            <a:spcBef>
              <a:spcPct val="0"/>
            </a:spcBef>
            <a:spcAft>
              <a:spcPct val="15000"/>
            </a:spcAft>
            <a:buChar char="•"/>
          </a:pPr>
          <a:r>
            <a:rPr lang="de-DE" sz="1100" kern="1200" baseline="0"/>
            <a:t>Strukturmaßnahmen</a:t>
          </a:r>
          <a:endParaRPr lang="en-US" sz="1100" kern="1200"/>
        </a:p>
        <a:p>
          <a:pPr marL="57150" lvl="1" indent="-57150" algn="l" defTabSz="488950">
            <a:lnSpc>
              <a:spcPct val="90000"/>
            </a:lnSpc>
            <a:spcBef>
              <a:spcPct val="0"/>
            </a:spcBef>
            <a:spcAft>
              <a:spcPct val="15000"/>
            </a:spcAft>
            <a:buChar char="•"/>
          </a:pPr>
          <a:r>
            <a:rPr lang="de-DE" sz="1100" kern="1200" baseline="0"/>
            <a:t>Gehölzpflanzungen und Anlage von Gewässerrandstreifen</a:t>
          </a:r>
          <a:endParaRPr lang="en-US" sz="1100" kern="1200"/>
        </a:p>
      </dsp:txBody>
      <dsp:txXfrm rot="-5400000">
        <a:off x="2962656" y="2666714"/>
        <a:ext cx="5235301" cy="584931"/>
      </dsp:txXfrm>
    </dsp:sp>
    <dsp:sp modelId="{7DBF59B2-0F93-454C-8977-4728D150FC2D}">
      <dsp:nvSpPr>
        <dsp:cNvPr id="0" name=""/>
        <dsp:cNvSpPr/>
      </dsp:nvSpPr>
      <dsp:spPr>
        <a:xfrm>
          <a:off x="0" y="2554042"/>
          <a:ext cx="2962656" cy="810272"/>
        </a:xfrm>
        <a:prstGeom prst="roundRect">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u="sng" kern="1200" baseline="0"/>
            <a:t>Renaturierungsmaßnahmen:</a:t>
          </a:r>
          <a:endParaRPr lang="en-US" sz="1400" kern="1200"/>
        </a:p>
      </dsp:txBody>
      <dsp:txXfrm>
        <a:off x="39554" y="2593596"/>
        <a:ext cx="2883548" cy="731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5EE9D-4731-4EF0-BB44-4C66819C73C9}">
      <dsp:nvSpPr>
        <dsp:cNvPr id="0" name=""/>
        <dsp:cNvSpPr/>
      </dsp:nvSpPr>
      <dsp:spPr>
        <a:xfrm>
          <a:off x="4566499" y="80633"/>
          <a:ext cx="1293911" cy="1293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AT" sz="1400" kern="1200" dirty="0"/>
            <a:t>Produzenten</a:t>
          </a:r>
          <a:endParaRPr lang="de-DE" sz="1100" kern="1200" dirty="0"/>
        </a:p>
      </dsp:txBody>
      <dsp:txXfrm>
        <a:off x="4566499" y="80633"/>
        <a:ext cx="1293911" cy="1293911"/>
      </dsp:txXfrm>
    </dsp:sp>
    <dsp:sp modelId="{9395C328-07E9-4C92-A2E5-97FBDF855A84}">
      <dsp:nvSpPr>
        <dsp:cNvPr id="0" name=""/>
        <dsp:cNvSpPr/>
      </dsp:nvSpPr>
      <dsp:spPr>
        <a:xfrm>
          <a:off x="2287727" y="-827"/>
          <a:ext cx="3654144" cy="3654144"/>
        </a:xfrm>
        <a:prstGeom prst="circularArrow">
          <a:avLst>
            <a:gd name="adj1" fmla="val 6905"/>
            <a:gd name="adj2" fmla="val 465572"/>
            <a:gd name="adj3" fmla="val 548487"/>
            <a:gd name="adj4" fmla="val 20585940"/>
            <a:gd name="adj5" fmla="val 8056"/>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8F4BC1-3869-40D3-894A-0D09BBC5A9E2}">
      <dsp:nvSpPr>
        <dsp:cNvPr id="0" name=""/>
        <dsp:cNvSpPr/>
      </dsp:nvSpPr>
      <dsp:spPr>
        <a:xfrm>
          <a:off x="4566499" y="2277944"/>
          <a:ext cx="1293911" cy="1293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AT" sz="1400" kern="1200" dirty="0"/>
            <a:t>Primärkonsu-menten</a:t>
          </a:r>
          <a:endParaRPr lang="de-DE" sz="1100" kern="1200" dirty="0"/>
        </a:p>
      </dsp:txBody>
      <dsp:txXfrm>
        <a:off x="4566499" y="2277944"/>
        <a:ext cx="1293911" cy="1293911"/>
      </dsp:txXfrm>
    </dsp:sp>
    <dsp:sp modelId="{24581FE5-1C27-4513-A8F4-081CC95E6F91}">
      <dsp:nvSpPr>
        <dsp:cNvPr id="0" name=""/>
        <dsp:cNvSpPr/>
      </dsp:nvSpPr>
      <dsp:spPr>
        <a:xfrm>
          <a:off x="2287727" y="-827"/>
          <a:ext cx="3654144" cy="3654144"/>
        </a:xfrm>
        <a:prstGeom prst="circularArrow">
          <a:avLst>
            <a:gd name="adj1" fmla="val 6905"/>
            <a:gd name="adj2" fmla="val 465572"/>
            <a:gd name="adj3" fmla="val 5948487"/>
            <a:gd name="adj4" fmla="val 4385940"/>
            <a:gd name="adj5" fmla="val 8056"/>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B2B034-EBB3-4D15-AD61-1F8C3B803F63}">
      <dsp:nvSpPr>
        <dsp:cNvPr id="0" name=""/>
        <dsp:cNvSpPr/>
      </dsp:nvSpPr>
      <dsp:spPr>
        <a:xfrm>
          <a:off x="2369188" y="2277944"/>
          <a:ext cx="1293911" cy="1293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AT" sz="1400" kern="1200" dirty="0"/>
            <a:t>Fleischfressende Konsumenten</a:t>
          </a:r>
          <a:endParaRPr lang="de-DE" sz="1400" kern="1200" dirty="0"/>
        </a:p>
      </dsp:txBody>
      <dsp:txXfrm>
        <a:off x="2369188" y="2277944"/>
        <a:ext cx="1293911" cy="1293911"/>
      </dsp:txXfrm>
    </dsp:sp>
    <dsp:sp modelId="{B69BC54A-24B8-4A7B-8B83-B8061D0FA85D}">
      <dsp:nvSpPr>
        <dsp:cNvPr id="0" name=""/>
        <dsp:cNvSpPr/>
      </dsp:nvSpPr>
      <dsp:spPr>
        <a:xfrm>
          <a:off x="2287727" y="-827"/>
          <a:ext cx="3654144" cy="3654144"/>
        </a:xfrm>
        <a:prstGeom prst="circularArrow">
          <a:avLst>
            <a:gd name="adj1" fmla="val 6905"/>
            <a:gd name="adj2" fmla="val 465572"/>
            <a:gd name="adj3" fmla="val 11348487"/>
            <a:gd name="adj4" fmla="val 9785940"/>
            <a:gd name="adj5" fmla="val 8056"/>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5046AC-D2F7-40C1-91CD-4F7E8CC41D2A}">
      <dsp:nvSpPr>
        <dsp:cNvPr id="0" name=""/>
        <dsp:cNvSpPr/>
      </dsp:nvSpPr>
      <dsp:spPr>
        <a:xfrm>
          <a:off x="2369188" y="80633"/>
          <a:ext cx="1293911" cy="1293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AT" sz="1400" kern="1200" dirty="0"/>
            <a:t>Destruenten</a:t>
          </a:r>
          <a:endParaRPr lang="de-DE" sz="1100" kern="1200" dirty="0"/>
        </a:p>
      </dsp:txBody>
      <dsp:txXfrm>
        <a:off x="2369188" y="80633"/>
        <a:ext cx="1293911" cy="1293911"/>
      </dsp:txXfrm>
    </dsp:sp>
    <dsp:sp modelId="{67161A10-29E0-4F7B-A9DA-66F208B4C374}">
      <dsp:nvSpPr>
        <dsp:cNvPr id="0" name=""/>
        <dsp:cNvSpPr/>
      </dsp:nvSpPr>
      <dsp:spPr>
        <a:xfrm>
          <a:off x="2287727" y="-827"/>
          <a:ext cx="3654144" cy="3654144"/>
        </a:xfrm>
        <a:prstGeom prst="circularArrow">
          <a:avLst>
            <a:gd name="adj1" fmla="val 6905"/>
            <a:gd name="adj2" fmla="val 465572"/>
            <a:gd name="adj3" fmla="val 16748487"/>
            <a:gd name="adj4" fmla="val 15185940"/>
            <a:gd name="adj5" fmla="val 8056"/>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85408-CF38-435A-83C8-AB123DD74B18}">
      <dsp:nvSpPr>
        <dsp:cNvPr id="0" name=""/>
        <dsp:cNvSpPr/>
      </dsp:nvSpPr>
      <dsp:spPr>
        <a:xfrm>
          <a:off x="0" y="0"/>
          <a:ext cx="8229600" cy="1052215"/>
        </a:xfrm>
        <a:prstGeom prst="roundRect">
          <a:avLst>
            <a:gd name="adj" fmla="val 10000"/>
          </a:avLst>
        </a:prstGeom>
        <a:solidFill>
          <a:srgbClr val="60A50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de-DE" sz="2400" kern="1200" dirty="0"/>
            <a:t>Weltweit weisen 30–40% aller stehenden Gewässer eine unnatürlich hohe </a:t>
          </a:r>
          <a:r>
            <a:rPr lang="de-DE" sz="2400" kern="1200" dirty="0" err="1"/>
            <a:t>Trophie</a:t>
          </a:r>
          <a:r>
            <a:rPr lang="de-DE" sz="2400" kern="1200" dirty="0"/>
            <a:t> auf</a:t>
          </a:r>
        </a:p>
      </dsp:txBody>
      <dsp:txXfrm>
        <a:off x="1751141" y="0"/>
        <a:ext cx="6478458" cy="1052215"/>
      </dsp:txXfrm>
    </dsp:sp>
    <dsp:sp modelId="{6408B697-7F9A-404A-B4EE-5AA7400C0D6F}">
      <dsp:nvSpPr>
        <dsp:cNvPr id="0" name=""/>
        <dsp:cNvSpPr/>
      </dsp:nvSpPr>
      <dsp:spPr>
        <a:xfrm>
          <a:off x="105221" y="105221"/>
          <a:ext cx="1645920" cy="841772"/>
        </a:xfrm>
        <a:prstGeom prst="roundRect">
          <a:avLst>
            <a:gd name="adj" fmla="val 10000"/>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24428" r="24428"/>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6B72A8-8DEB-4528-AF65-2673C37084FE}">
      <dsp:nvSpPr>
        <dsp:cNvPr id="0" name=""/>
        <dsp:cNvSpPr/>
      </dsp:nvSpPr>
      <dsp:spPr>
        <a:xfrm>
          <a:off x="0" y="1157436"/>
          <a:ext cx="8229600" cy="1052215"/>
        </a:xfrm>
        <a:prstGeom prst="roundRect">
          <a:avLst>
            <a:gd name="adj" fmla="val 10000"/>
          </a:avLst>
        </a:prstGeom>
        <a:solidFill>
          <a:schemeClr val="bg2">
            <a:lumMod val="5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de-DE" sz="2400" kern="1200" dirty="0"/>
            <a:t>Zunehmende Versauerung von Gewässern durch schwefel- und stickstoffhaltige Emissionen</a:t>
          </a:r>
        </a:p>
      </dsp:txBody>
      <dsp:txXfrm>
        <a:off x="1751141" y="1157436"/>
        <a:ext cx="6478458" cy="1052215"/>
      </dsp:txXfrm>
    </dsp:sp>
    <dsp:sp modelId="{3E9E0B25-D8B4-4060-A8D5-7C464B5AC4A8}">
      <dsp:nvSpPr>
        <dsp:cNvPr id="0" name=""/>
        <dsp:cNvSpPr/>
      </dsp:nvSpPr>
      <dsp:spPr>
        <a:xfrm>
          <a:off x="105221" y="1262658"/>
          <a:ext cx="1645920" cy="841772"/>
        </a:xfrm>
        <a:prstGeom prst="roundRect">
          <a:avLst>
            <a:gd name="adj" fmla="val 10000"/>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l="24428" r="24428"/>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D8CEF-B3B3-4428-A678-9CA3EA2CD2CF}">
      <dsp:nvSpPr>
        <dsp:cNvPr id="0" name=""/>
        <dsp:cNvSpPr/>
      </dsp:nvSpPr>
      <dsp:spPr>
        <a:xfrm>
          <a:off x="0" y="2314873"/>
          <a:ext cx="8229600" cy="1052215"/>
        </a:xfrm>
        <a:prstGeom prst="roundRect">
          <a:avLst>
            <a:gd name="adj" fmla="val 10000"/>
          </a:avLst>
        </a:prstGeom>
        <a:solidFill>
          <a:schemeClr val="accent4">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de-DE" sz="2400" kern="1200" dirty="0"/>
            <a:t>Steigende toxische Belastungen durch Tierhaltung, industrielle Abfälle und Arzneimittel</a:t>
          </a:r>
        </a:p>
      </dsp:txBody>
      <dsp:txXfrm>
        <a:off x="1751141" y="2314873"/>
        <a:ext cx="6478458" cy="1052215"/>
      </dsp:txXfrm>
    </dsp:sp>
    <dsp:sp modelId="{FB36B294-F173-4C5A-8A1C-5B1263C63C90}">
      <dsp:nvSpPr>
        <dsp:cNvPr id="0" name=""/>
        <dsp:cNvSpPr/>
      </dsp:nvSpPr>
      <dsp:spPr>
        <a:xfrm>
          <a:off x="105221" y="2420094"/>
          <a:ext cx="1645920" cy="841772"/>
        </a:xfrm>
        <a:prstGeom prst="roundRect">
          <a:avLst>
            <a:gd name="adj" fmla="val 10000"/>
          </a:avLst>
        </a:prstGeom>
        <a:blipFill dpi="0" rotWithShape="1">
          <a:blip xmlns:r="http://schemas.openxmlformats.org/officeDocument/2006/relationships">
            <a:extLst>
              <a:ext uri="{96DAC541-7B7A-43D3-8B79-37D633B846F1}">
                <asvg:svgBlip xmlns:asvg="http://schemas.microsoft.com/office/drawing/2016/SVG/main" r:embed="rId3"/>
              </a:ext>
            </a:extLst>
          </a:blip>
          <a:srcRect/>
          <a:stretch>
            <a:fillRect l="24428" r="24428"/>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ED2C8-98D3-4E7A-AE3E-48AD01B16E88}">
      <dsp:nvSpPr>
        <dsp:cNvPr id="0" name=""/>
        <dsp:cNvSpPr/>
      </dsp:nvSpPr>
      <dsp:spPr>
        <a:xfrm>
          <a:off x="6" y="0"/>
          <a:ext cx="1338113" cy="3651990"/>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0" kern="1200" dirty="0"/>
            <a:t>Eutrophierung</a:t>
          </a:r>
          <a:endParaRPr lang="en-US" sz="2000" kern="1200" dirty="0"/>
        </a:p>
      </dsp:txBody>
      <dsp:txXfrm>
        <a:off x="6" y="1460796"/>
        <a:ext cx="1338113" cy="1460796"/>
      </dsp:txXfrm>
    </dsp:sp>
    <dsp:sp modelId="{68319B76-306D-4FD2-A489-3CB7F35389C3}">
      <dsp:nvSpPr>
        <dsp:cNvPr id="0" name=""/>
        <dsp:cNvSpPr/>
      </dsp:nvSpPr>
      <dsp:spPr>
        <a:xfrm>
          <a:off x="61100" y="219119"/>
          <a:ext cx="1216112" cy="1216112"/>
        </a:xfrm>
        <a:prstGeom prst="ellipse">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865E5B-9E9B-4873-BD69-FF7E37B02D71}">
      <dsp:nvSpPr>
        <dsp:cNvPr id="0" name=""/>
        <dsp:cNvSpPr/>
      </dsp:nvSpPr>
      <dsp:spPr>
        <a:xfrm>
          <a:off x="1378357" y="0"/>
          <a:ext cx="1338113" cy="3651990"/>
        </a:xfrm>
        <a:prstGeom prst="roundRect">
          <a:avLst>
            <a:gd name="adj" fmla="val 10000"/>
          </a:avLst>
        </a:prstGeom>
        <a:solidFill>
          <a:srgbClr val="C8880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b="0" kern="1200" spc="0" dirty="0"/>
            <a:t>Verschmutzung</a:t>
          </a:r>
          <a:endParaRPr lang="de-DE" sz="1300" b="0" kern="1200" spc="0" dirty="0"/>
        </a:p>
      </dsp:txBody>
      <dsp:txXfrm>
        <a:off x="1378357" y="1460796"/>
        <a:ext cx="1338113" cy="1460796"/>
      </dsp:txXfrm>
    </dsp:sp>
    <dsp:sp modelId="{1B5E24CB-E8AC-42B7-9D13-8CCE3E09F9B6}">
      <dsp:nvSpPr>
        <dsp:cNvPr id="0" name=""/>
        <dsp:cNvSpPr/>
      </dsp:nvSpPr>
      <dsp:spPr>
        <a:xfrm>
          <a:off x="1439358" y="219119"/>
          <a:ext cx="1216112" cy="1216112"/>
        </a:xfrm>
        <a:prstGeom prst="ellipse">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26B72E-1F24-405D-B634-7B60343804AA}">
      <dsp:nvSpPr>
        <dsp:cNvPr id="0" name=""/>
        <dsp:cNvSpPr/>
      </dsp:nvSpPr>
      <dsp:spPr>
        <a:xfrm>
          <a:off x="2756614" y="0"/>
          <a:ext cx="1338113" cy="3651990"/>
        </a:xfrm>
        <a:prstGeom prst="roundRect">
          <a:avLst>
            <a:gd name="adj" fmla="val 10000"/>
          </a:avLst>
        </a:prstGeom>
        <a:solidFill>
          <a:schemeClr val="accent6">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0" kern="1200" dirty="0"/>
            <a:t>Invasive Arten</a:t>
          </a:r>
          <a:endParaRPr lang="en-US" sz="2000" b="0" kern="1200" dirty="0"/>
        </a:p>
      </dsp:txBody>
      <dsp:txXfrm>
        <a:off x="2756614" y="1460796"/>
        <a:ext cx="1338113" cy="1460796"/>
      </dsp:txXfrm>
    </dsp:sp>
    <dsp:sp modelId="{1A1AE68D-0A4A-4B69-BAAE-136FCCF93F09}">
      <dsp:nvSpPr>
        <dsp:cNvPr id="0" name=""/>
        <dsp:cNvSpPr/>
      </dsp:nvSpPr>
      <dsp:spPr>
        <a:xfrm>
          <a:off x="2817615" y="219119"/>
          <a:ext cx="1216112" cy="1216112"/>
        </a:xfrm>
        <a:prstGeom prst="ellipse">
          <a:avLst/>
        </a:prstGeom>
        <a:blipFill dpi="0" rotWithShape="1">
          <a:blip xmlns:r="http://schemas.openxmlformats.org/officeDocument/2006/relationships">
            <a:extLst>
              <a:ext uri="{96DAC541-7B7A-43D3-8B79-37D633B846F1}">
                <asvg:svgBlip xmlns:asvg="http://schemas.microsoft.com/office/drawing/2016/SVG/main" r:embed="rId3"/>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8D59E2-58BF-4B38-B7D5-28FE9E9CF8A8}">
      <dsp:nvSpPr>
        <dsp:cNvPr id="0" name=""/>
        <dsp:cNvSpPr/>
      </dsp:nvSpPr>
      <dsp:spPr>
        <a:xfrm>
          <a:off x="4134871" y="0"/>
          <a:ext cx="1338113" cy="3651990"/>
        </a:xfrm>
        <a:prstGeom prst="roundRect">
          <a:avLst>
            <a:gd name="adj" fmla="val 10000"/>
          </a:avLst>
        </a:prstGeom>
        <a:solidFill>
          <a:schemeClr val="accent6"/>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e-DE" sz="1600" b="0" kern="1200" dirty="0"/>
            <a:t>Zerstörung von Lebens-räumen</a:t>
          </a:r>
          <a:endParaRPr lang="en-US" sz="1600" b="0" kern="1200" dirty="0"/>
        </a:p>
      </dsp:txBody>
      <dsp:txXfrm>
        <a:off x="4134871" y="1460796"/>
        <a:ext cx="1338113" cy="1460796"/>
      </dsp:txXfrm>
    </dsp:sp>
    <dsp:sp modelId="{230B9EEB-4C37-49AD-86B4-103F82C23242}">
      <dsp:nvSpPr>
        <dsp:cNvPr id="0" name=""/>
        <dsp:cNvSpPr/>
      </dsp:nvSpPr>
      <dsp:spPr>
        <a:xfrm>
          <a:off x="4195872" y="219119"/>
          <a:ext cx="1216112" cy="1216112"/>
        </a:xfrm>
        <a:prstGeom prst="ellipse">
          <a:avLst/>
        </a:prstGeom>
        <a:blipFill dpi="0" rotWithShape="1">
          <a:blip xmlns:r="http://schemas.openxmlformats.org/officeDocument/2006/relationships">
            <a:extLst>
              <a:ext uri="{96DAC541-7B7A-43D3-8B79-37D633B846F1}">
                <asvg:svgBlip xmlns:asvg="http://schemas.microsoft.com/office/drawing/2016/SVG/main" r:embed="rId4"/>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88C5C4-78A4-4431-8E42-98F7FC170231}">
      <dsp:nvSpPr>
        <dsp:cNvPr id="0" name=""/>
        <dsp:cNvSpPr/>
      </dsp:nvSpPr>
      <dsp:spPr>
        <a:xfrm>
          <a:off x="5513128" y="0"/>
          <a:ext cx="1338113" cy="3651990"/>
        </a:xfrm>
        <a:prstGeom prst="roundRect">
          <a:avLst>
            <a:gd name="adj" fmla="val 10000"/>
          </a:avLst>
        </a:prstGeom>
        <a:solidFill>
          <a:srgbClr val="0070C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0" kern="1200" dirty="0"/>
            <a:t>Überfischung</a:t>
          </a:r>
          <a:endParaRPr lang="en-US" sz="1800" b="0" kern="1200" dirty="0"/>
        </a:p>
      </dsp:txBody>
      <dsp:txXfrm>
        <a:off x="5513128" y="1460796"/>
        <a:ext cx="1338113" cy="1460796"/>
      </dsp:txXfrm>
    </dsp:sp>
    <dsp:sp modelId="{A609FE9A-12FE-4FAC-88F9-C462F704BD2E}">
      <dsp:nvSpPr>
        <dsp:cNvPr id="0" name=""/>
        <dsp:cNvSpPr/>
      </dsp:nvSpPr>
      <dsp:spPr>
        <a:xfrm>
          <a:off x="5574129" y="219119"/>
          <a:ext cx="1216112" cy="1216112"/>
        </a:xfrm>
        <a:prstGeom prst="ellipse">
          <a:avLst/>
        </a:prstGeom>
        <a:blipFill dpi="0" rotWithShape="1">
          <a:blip xmlns:r="http://schemas.openxmlformats.org/officeDocument/2006/relationships">
            <a:extLst>
              <a:ext uri="{96DAC541-7B7A-43D3-8B79-37D633B846F1}">
                <asvg:svgBlip xmlns:asvg="http://schemas.microsoft.com/office/drawing/2016/SVG/main" r:embed="rId5"/>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59E055-DE7B-4A24-985C-0B0D310938A6}">
      <dsp:nvSpPr>
        <dsp:cNvPr id="0" name=""/>
        <dsp:cNvSpPr/>
      </dsp:nvSpPr>
      <dsp:spPr>
        <a:xfrm>
          <a:off x="6891486" y="0"/>
          <a:ext cx="1338113" cy="3651990"/>
        </a:xfrm>
        <a:prstGeom prst="roundRect">
          <a:avLst>
            <a:gd name="adj" fmla="val 10000"/>
          </a:avLst>
        </a:prstGeom>
        <a:solidFill>
          <a:srgbClr val="FF000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0" kern="1200" dirty="0"/>
            <a:t>Klima-wandel</a:t>
          </a:r>
          <a:endParaRPr lang="en-US" sz="2000" b="0" kern="1200" dirty="0"/>
        </a:p>
      </dsp:txBody>
      <dsp:txXfrm>
        <a:off x="6891486" y="1460796"/>
        <a:ext cx="1338113" cy="1460796"/>
      </dsp:txXfrm>
    </dsp:sp>
    <dsp:sp modelId="{D3C82C5A-F0BC-4301-819F-9FFCD66BD73D}">
      <dsp:nvSpPr>
        <dsp:cNvPr id="0" name=""/>
        <dsp:cNvSpPr/>
      </dsp:nvSpPr>
      <dsp:spPr>
        <a:xfrm>
          <a:off x="6952386" y="219119"/>
          <a:ext cx="1216112" cy="1216112"/>
        </a:xfrm>
        <a:prstGeom prst="ellipse">
          <a:avLst/>
        </a:prstGeom>
        <a:blipFill dpi="0" rotWithShape="1">
          <a:blip xmlns:r="http://schemas.openxmlformats.org/officeDocument/2006/relationships">
            <a:extLst>
              <a:ext uri="{96DAC541-7B7A-43D3-8B79-37D633B846F1}">
                <asvg:svgBlip xmlns:asvg="http://schemas.microsoft.com/office/drawing/2016/SVG/main" r:embed="rId6"/>
              </a:ext>
            </a:extLst>
          </a:blip>
          <a:srcRect/>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3F0DB0-C25A-4331-A445-CCB0F07B0E62}">
      <dsp:nvSpPr>
        <dsp:cNvPr id="0" name=""/>
        <dsp:cNvSpPr/>
      </dsp:nvSpPr>
      <dsp:spPr>
        <a:xfrm>
          <a:off x="329183" y="2921592"/>
          <a:ext cx="7571232" cy="547798"/>
        </a:xfrm>
        <a:prstGeom prst="leftRightArrow">
          <a:avLst/>
        </a:prstGeom>
        <a:noFill/>
        <a:ln w="2642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A40F2-C172-4241-8995-269B8FE20854}">
      <dsp:nvSpPr>
        <dsp:cNvPr id="0" name=""/>
        <dsp:cNvSpPr/>
      </dsp:nvSpPr>
      <dsp:spPr>
        <a:xfrm>
          <a:off x="7731" y="1309575"/>
          <a:ext cx="1982611" cy="52477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AT" sz="1800" kern="1200" dirty="0"/>
            <a:t>Erhöhte Wassertemperatur</a:t>
          </a:r>
          <a:endParaRPr lang="de-DE" sz="1800" kern="1200" dirty="0"/>
        </a:p>
      </dsp:txBody>
      <dsp:txXfrm>
        <a:off x="23101" y="1324945"/>
        <a:ext cx="1951871" cy="494032"/>
      </dsp:txXfrm>
    </dsp:sp>
    <dsp:sp modelId="{5B24FCFD-C738-4D29-AF1F-FB4A7E1FC4B7}">
      <dsp:nvSpPr>
        <dsp:cNvPr id="0" name=""/>
        <dsp:cNvSpPr/>
      </dsp:nvSpPr>
      <dsp:spPr>
        <a:xfrm rot="17375350">
          <a:off x="1574168" y="968089"/>
          <a:ext cx="1252165" cy="28053"/>
        </a:xfrm>
        <a:custGeom>
          <a:avLst/>
          <a:gdLst/>
          <a:ahLst/>
          <a:cxnLst/>
          <a:rect l="0" t="0" r="0" b="0"/>
          <a:pathLst>
            <a:path>
              <a:moveTo>
                <a:pt x="0" y="14026"/>
              </a:moveTo>
              <a:lnTo>
                <a:pt x="1252165" y="14026"/>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168947" y="950811"/>
        <a:ext cx="62608" cy="62608"/>
      </dsp:txXfrm>
    </dsp:sp>
    <dsp:sp modelId="{18080F9D-4DE3-401C-8EB9-8A1FCE1959C6}">
      <dsp:nvSpPr>
        <dsp:cNvPr id="0" name=""/>
        <dsp:cNvSpPr/>
      </dsp:nvSpPr>
      <dsp:spPr>
        <a:xfrm>
          <a:off x="2410160" y="196107"/>
          <a:ext cx="2921744" cy="392325"/>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AT" sz="1800" kern="1200" dirty="0"/>
            <a:t>Steigender Meeresspiegel</a:t>
          </a:r>
          <a:endParaRPr lang="de-DE" sz="1800" kern="1200" dirty="0"/>
        </a:p>
      </dsp:txBody>
      <dsp:txXfrm>
        <a:off x="2421651" y="207598"/>
        <a:ext cx="2898762" cy="369343"/>
      </dsp:txXfrm>
    </dsp:sp>
    <dsp:sp modelId="{AC8EE6E6-32CA-4B59-A3EF-C4EC7E0052B9}">
      <dsp:nvSpPr>
        <dsp:cNvPr id="0" name=""/>
        <dsp:cNvSpPr/>
      </dsp:nvSpPr>
      <dsp:spPr>
        <a:xfrm rot="18148164">
          <a:off x="1809249" y="1228054"/>
          <a:ext cx="782003" cy="28053"/>
        </a:xfrm>
        <a:custGeom>
          <a:avLst/>
          <a:gdLst/>
          <a:ahLst/>
          <a:cxnLst/>
          <a:rect l="0" t="0" r="0" b="0"/>
          <a:pathLst>
            <a:path>
              <a:moveTo>
                <a:pt x="0" y="14026"/>
              </a:moveTo>
              <a:lnTo>
                <a:pt x="782003" y="14026"/>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180701" y="1222531"/>
        <a:ext cx="39100" cy="39100"/>
      </dsp:txXfrm>
    </dsp:sp>
    <dsp:sp modelId="{73738683-647D-4C28-9E4A-DF91612099A2}">
      <dsp:nvSpPr>
        <dsp:cNvPr id="0" name=""/>
        <dsp:cNvSpPr/>
      </dsp:nvSpPr>
      <dsp:spPr>
        <a:xfrm>
          <a:off x="2410160" y="667148"/>
          <a:ext cx="1810097" cy="490106"/>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AT" sz="1600" kern="1200" dirty="0"/>
            <a:t>Artenverschiebung</a:t>
          </a:r>
          <a:endParaRPr lang="de-DE" sz="1600" kern="1200" dirty="0"/>
        </a:p>
      </dsp:txBody>
      <dsp:txXfrm>
        <a:off x="2424515" y="681503"/>
        <a:ext cx="1781387" cy="461396"/>
      </dsp:txXfrm>
    </dsp:sp>
    <dsp:sp modelId="{E988BE43-16F1-4E29-A21C-721D44D3A858}">
      <dsp:nvSpPr>
        <dsp:cNvPr id="0" name=""/>
        <dsp:cNvSpPr/>
      </dsp:nvSpPr>
      <dsp:spPr>
        <a:xfrm>
          <a:off x="4220258" y="898175"/>
          <a:ext cx="419817" cy="28053"/>
        </a:xfrm>
        <a:custGeom>
          <a:avLst/>
          <a:gdLst/>
          <a:ahLst/>
          <a:cxnLst/>
          <a:rect l="0" t="0" r="0" b="0"/>
          <a:pathLst>
            <a:path>
              <a:moveTo>
                <a:pt x="0" y="14026"/>
              </a:moveTo>
              <a:lnTo>
                <a:pt x="419817" y="14026"/>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4419671" y="901706"/>
        <a:ext cx="20990" cy="20990"/>
      </dsp:txXfrm>
    </dsp:sp>
    <dsp:sp modelId="{14F403EB-0A31-45E4-A9F5-D902708F5E7D}">
      <dsp:nvSpPr>
        <dsp:cNvPr id="0" name=""/>
        <dsp:cNvSpPr/>
      </dsp:nvSpPr>
      <dsp:spPr>
        <a:xfrm>
          <a:off x="4640076" y="714110"/>
          <a:ext cx="1515889" cy="39618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AT" sz="1600" kern="1200" dirty="0"/>
            <a:t>Invasive Arten</a:t>
          </a:r>
          <a:endParaRPr lang="de-DE" sz="1600" kern="1200" dirty="0"/>
        </a:p>
      </dsp:txBody>
      <dsp:txXfrm>
        <a:off x="4651680" y="725714"/>
        <a:ext cx="1492681" cy="372974"/>
      </dsp:txXfrm>
    </dsp:sp>
    <dsp:sp modelId="{B06B4145-80D3-4263-8C02-AAB5531E5451}">
      <dsp:nvSpPr>
        <dsp:cNvPr id="0" name=""/>
        <dsp:cNvSpPr/>
      </dsp:nvSpPr>
      <dsp:spPr>
        <a:xfrm rot="1244989">
          <a:off x="1975782" y="1637461"/>
          <a:ext cx="448937" cy="28053"/>
        </a:xfrm>
        <a:custGeom>
          <a:avLst/>
          <a:gdLst/>
          <a:ahLst/>
          <a:cxnLst/>
          <a:rect l="0" t="0" r="0" b="0"/>
          <a:pathLst>
            <a:path>
              <a:moveTo>
                <a:pt x="0" y="14026"/>
              </a:moveTo>
              <a:lnTo>
                <a:pt x="448937" y="14026"/>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189028" y="1640264"/>
        <a:ext cx="22446" cy="22446"/>
      </dsp:txXfrm>
    </dsp:sp>
    <dsp:sp modelId="{DC728ED9-28ED-45FF-9433-5741ABD35BBF}">
      <dsp:nvSpPr>
        <dsp:cNvPr id="0" name=""/>
        <dsp:cNvSpPr/>
      </dsp:nvSpPr>
      <dsp:spPr>
        <a:xfrm>
          <a:off x="2410160" y="1407652"/>
          <a:ext cx="1585589" cy="646724"/>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AT" sz="1600" kern="1200" dirty="0"/>
            <a:t>Veränderte CO</a:t>
          </a:r>
          <a:r>
            <a:rPr lang="de-AT" sz="1600" kern="1200" dirty="0">
              <a:latin typeface="Source Sans Pro" panose="020B0503030403020204" pitchFamily="34" charset="0"/>
            </a:rPr>
            <a:t>₂</a:t>
          </a:r>
          <a:r>
            <a:rPr lang="de-AT" sz="1600" kern="1200" dirty="0"/>
            <a:t>-Löslichkeit</a:t>
          </a:r>
          <a:endParaRPr lang="de-DE" sz="1600" kern="1200" dirty="0"/>
        </a:p>
      </dsp:txBody>
      <dsp:txXfrm>
        <a:off x="2429102" y="1426594"/>
        <a:ext cx="1547705" cy="608840"/>
      </dsp:txXfrm>
    </dsp:sp>
    <dsp:sp modelId="{FE5F0BCB-0979-4C33-8F77-BAF1E0A3C97B}">
      <dsp:nvSpPr>
        <dsp:cNvPr id="0" name=""/>
        <dsp:cNvSpPr/>
      </dsp:nvSpPr>
      <dsp:spPr>
        <a:xfrm rot="19341097">
          <a:off x="3940546" y="1555053"/>
          <a:ext cx="530224" cy="28053"/>
        </a:xfrm>
        <a:custGeom>
          <a:avLst/>
          <a:gdLst/>
          <a:ahLst/>
          <a:cxnLst/>
          <a:rect l="0" t="0" r="0" b="0"/>
          <a:pathLst>
            <a:path>
              <a:moveTo>
                <a:pt x="0" y="14026"/>
              </a:moveTo>
              <a:lnTo>
                <a:pt x="530224" y="14026"/>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4192403" y="1555825"/>
        <a:ext cx="26511" cy="26511"/>
      </dsp:txXfrm>
    </dsp:sp>
    <dsp:sp modelId="{D1D9EA6C-3B03-487D-9AA4-1B42F8452DBB}">
      <dsp:nvSpPr>
        <dsp:cNvPr id="0" name=""/>
        <dsp:cNvSpPr/>
      </dsp:nvSpPr>
      <dsp:spPr>
        <a:xfrm>
          <a:off x="4415568" y="1189008"/>
          <a:ext cx="1368690" cy="436274"/>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AT" sz="1600" kern="1200" dirty="0"/>
            <a:t>Versauerung</a:t>
          </a:r>
          <a:endParaRPr lang="de-DE" sz="1600" kern="1200" dirty="0"/>
        </a:p>
      </dsp:txBody>
      <dsp:txXfrm>
        <a:off x="4428346" y="1201786"/>
        <a:ext cx="1343134" cy="410718"/>
      </dsp:txXfrm>
    </dsp:sp>
    <dsp:sp modelId="{650021FA-8194-4C73-A0FC-759DEBDAE26F}">
      <dsp:nvSpPr>
        <dsp:cNvPr id="0" name=""/>
        <dsp:cNvSpPr/>
      </dsp:nvSpPr>
      <dsp:spPr>
        <a:xfrm>
          <a:off x="5784258" y="1393119"/>
          <a:ext cx="419817" cy="28053"/>
        </a:xfrm>
        <a:custGeom>
          <a:avLst/>
          <a:gdLst/>
          <a:ahLst/>
          <a:cxnLst/>
          <a:rect l="0" t="0" r="0" b="0"/>
          <a:pathLst>
            <a:path>
              <a:moveTo>
                <a:pt x="0" y="14026"/>
              </a:moveTo>
              <a:lnTo>
                <a:pt x="419817" y="14026"/>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5983672" y="1396650"/>
        <a:ext cx="20990" cy="20990"/>
      </dsp:txXfrm>
    </dsp:sp>
    <dsp:sp modelId="{E3CD1C54-248E-4E98-974D-C4747BCE1D0A}">
      <dsp:nvSpPr>
        <dsp:cNvPr id="0" name=""/>
        <dsp:cNvSpPr/>
      </dsp:nvSpPr>
      <dsp:spPr>
        <a:xfrm>
          <a:off x="6204076" y="1144760"/>
          <a:ext cx="1825295" cy="52477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AT" sz="1600" kern="1200" dirty="0"/>
            <a:t>Gefährdung der Nahrungskette</a:t>
          </a:r>
          <a:endParaRPr lang="de-DE" sz="1600" kern="1200" dirty="0"/>
        </a:p>
      </dsp:txBody>
      <dsp:txXfrm>
        <a:off x="6219446" y="1160130"/>
        <a:ext cx="1794555" cy="494032"/>
      </dsp:txXfrm>
    </dsp:sp>
    <dsp:sp modelId="{B5F794AC-5AED-4EA8-B0EA-E6FBC47512BD}">
      <dsp:nvSpPr>
        <dsp:cNvPr id="0" name=""/>
        <dsp:cNvSpPr/>
      </dsp:nvSpPr>
      <dsp:spPr>
        <a:xfrm rot="2019936">
          <a:off x="3953451" y="1856797"/>
          <a:ext cx="504414" cy="28053"/>
        </a:xfrm>
        <a:custGeom>
          <a:avLst/>
          <a:gdLst/>
          <a:ahLst/>
          <a:cxnLst/>
          <a:rect l="0" t="0" r="0" b="0"/>
          <a:pathLst>
            <a:path>
              <a:moveTo>
                <a:pt x="0" y="14026"/>
              </a:moveTo>
              <a:lnTo>
                <a:pt x="504414" y="14026"/>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4193048" y="1858214"/>
        <a:ext cx="25220" cy="25220"/>
      </dsp:txXfrm>
    </dsp:sp>
    <dsp:sp modelId="{2897820F-C0C8-4067-9083-0198FE27B5BE}">
      <dsp:nvSpPr>
        <dsp:cNvPr id="0" name=""/>
        <dsp:cNvSpPr/>
      </dsp:nvSpPr>
      <dsp:spPr>
        <a:xfrm>
          <a:off x="4415568" y="1748248"/>
          <a:ext cx="1439209" cy="52477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AT" sz="1600" kern="1200" dirty="0"/>
            <a:t>Veränderte Wasserdichte</a:t>
          </a:r>
          <a:endParaRPr lang="de-DE" sz="1600" kern="1200" dirty="0"/>
        </a:p>
      </dsp:txBody>
      <dsp:txXfrm>
        <a:off x="4430938" y="1763618"/>
        <a:ext cx="1408469" cy="494032"/>
      </dsp:txXfrm>
    </dsp:sp>
    <dsp:sp modelId="{7EE47B1B-6C90-4D5C-8196-250320EBD057}">
      <dsp:nvSpPr>
        <dsp:cNvPr id="0" name=""/>
        <dsp:cNvSpPr/>
      </dsp:nvSpPr>
      <dsp:spPr>
        <a:xfrm>
          <a:off x="5854777" y="1996607"/>
          <a:ext cx="419817" cy="28053"/>
        </a:xfrm>
        <a:custGeom>
          <a:avLst/>
          <a:gdLst/>
          <a:ahLst/>
          <a:cxnLst/>
          <a:rect l="0" t="0" r="0" b="0"/>
          <a:pathLst>
            <a:path>
              <a:moveTo>
                <a:pt x="0" y="14026"/>
              </a:moveTo>
              <a:lnTo>
                <a:pt x="419817" y="14026"/>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054191" y="2000139"/>
        <a:ext cx="20990" cy="20990"/>
      </dsp:txXfrm>
    </dsp:sp>
    <dsp:sp modelId="{D73A1B99-A4E3-4F3B-A612-ADD4B76EC241}">
      <dsp:nvSpPr>
        <dsp:cNvPr id="0" name=""/>
        <dsp:cNvSpPr/>
      </dsp:nvSpPr>
      <dsp:spPr>
        <a:xfrm>
          <a:off x="6274595" y="1748248"/>
          <a:ext cx="1947273" cy="52477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AT" sz="1600" kern="1200" dirty="0"/>
            <a:t>Strömungsveränderungen</a:t>
          </a:r>
          <a:endParaRPr lang="de-DE" sz="1400" kern="1200" dirty="0"/>
        </a:p>
      </dsp:txBody>
      <dsp:txXfrm>
        <a:off x="6289965" y="1763618"/>
        <a:ext cx="1916533" cy="494032"/>
      </dsp:txXfrm>
    </dsp:sp>
    <dsp:sp modelId="{E42078DC-E9DB-4B57-9810-0F69659AE7A3}">
      <dsp:nvSpPr>
        <dsp:cNvPr id="0" name=""/>
        <dsp:cNvSpPr/>
      </dsp:nvSpPr>
      <dsp:spPr>
        <a:xfrm rot="4233519">
          <a:off x="1569594" y="2152633"/>
          <a:ext cx="1261313" cy="28053"/>
        </a:xfrm>
        <a:custGeom>
          <a:avLst/>
          <a:gdLst/>
          <a:ahLst/>
          <a:cxnLst/>
          <a:rect l="0" t="0" r="0" b="0"/>
          <a:pathLst>
            <a:path>
              <a:moveTo>
                <a:pt x="0" y="14026"/>
              </a:moveTo>
              <a:lnTo>
                <a:pt x="1261313" y="14026"/>
              </a:lnTo>
            </a:path>
          </a:pathLst>
        </a:custGeom>
        <a:noFill/>
        <a:ln w="2642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168718" y="2135127"/>
        <a:ext cx="63065" cy="63065"/>
      </dsp:txXfrm>
    </dsp:sp>
    <dsp:sp modelId="{88AEACEB-450B-4343-B94B-8CDC177DCD03}">
      <dsp:nvSpPr>
        <dsp:cNvPr id="0" name=""/>
        <dsp:cNvSpPr/>
      </dsp:nvSpPr>
      <dsp:spPr>
        <a:xfrm>
          <a:off x="2410160" y="2574901"/>
          <a:ext cx="1808502" cy="372913"/>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AT" sz="1600" kern="1200" dirty="0"/>
            <a:t>Korallenbleiche</a:t>
          </a:r>
          <a:endParaRPr lang="de-DE" sz="1600" kern="1200" dirty="0"/>
        </a:p>
      </dsp:txBody>
      <dsp:txXfrm>
        <a:off x="2421082" y="2585823"/>
        <a:ext cx="1786658" cy="351069"/>
      </dsp:txXfrm>
    </dsp:sp>
    <dsp:sp modelId="{02484D8D-E7EF-49AF-8621-F85582D6F15F}">
      <dsp:nvSpPr>
        <dsp:cNvPr id="0" name=""/>
        <dsp:cNvSpPr/>
      </dsp:nvSpPr>
      <dsp:spPr>
        <a:xfrm rot="19923981">
          <a:off x="4190981" y="2636032"/>
          <a:ext cx="475181" cy="28053"/>
        </a:xfrm>
        <a:custGeom>
          <a:avLst/>
          <a:gdLst/>
          <a:ahLst/>
          <a:cxnLst/>
          <a:rect l="0" t="0" r="0" b="0"/>
          <a:pathLst>
            <a:path>
              <a:moveTo>
                <a:pt x="0" y="14026"/>
              </a:moveTo>
              <a:lnTo>
                <a:pt x="475181" y="14026"/>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4416692" y="2638179"/>
        <a:ext cx="23759" cy="23759"/>
      </dsp:txXfrm>
    </dsp:sp>
    <dsp:sp modelId="{550C3579-D39A-4457-947A-7DA705D26A65}">
      <dsp:nvSpPr>
        <dsp:cNvPr id="0" name=""/>
        <dsp:cNvSpPr/>
      </dsp:nvSpPr>
      <dsp:spPr>
        <a:xfrm>
          <a:off x="4638480" y="2351736"/>
          <a:ext cx="2483370" cy="374047"/>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AT" sz="1600" kern="1200" dirty="0"/>
            <a:t>Lebensraumzerstörung</a:t>
          </a:r>
          <a:endParaRPr lang="de-DE" sz="1600" kern="1200" dirty="0"/>
        </a:p>
      </dsp:txBody>
      <dsp:txXfrm>
        <a:off x="4649435" y="2362691"/>
        <a:ext cx="2461460" cy="352137"/>
      </dsp:txXfrm>
    </dsp:sp>
    <dsp:sp modelId="{615D9009-90F7-4C14-A06C-3AA0557039F0}">
      <dsp:nvSpPr>
        <dsp:cNvPr id="0" name=""/>
        <dsp:cNvSpPr/>
      </dsp:nvSpPr>
      <dsp:spPr>
        <a:xfrm rot="1700113">
          <a:off x="4190089" y="2860522"/>
          <a:ext cx="476965" cy="28053"/>
        </a:xfrm>
        <a:custGeom>
          <a:avLst/>
          <a:gdLst/>
          <a:ahLst/>
          <a:cxnLst/>
          <a:rect l="0" t="0" r="0" b="0"/>
          <a:pathLst>
            <a:path>
              <a:moveTo>
                <a:pt x="0" y="14026"/>
              </a:moveTo>
              <a:lnTo>
                <a:pt x="476965" y="14026"/>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4416647" y="2862625"/>
        <a:ext cx="23848" cy="23848"/>
      </dsp:txXfrm>
    </dsp:sp>
    <dsp:sp modelId="{42674184-68B2-4EB5-99E2-60671629A69F}">
      <dsp:nvSpPr>
        <dsp:cNvPr id="0" name=""/>
        <dsp:cNvSpPr/>
      </dsp:nvSpPr>
      <dsp:spPr>
        <a:xfrm>
          <a:off x="4638480" y="2804500"/>
          <a:ext cx="1533626" cy="366480"/>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AT" sz="1600" kern="1200" dirty="0"/>
            <a:t>Arten sterben</a:t>
          </a:r>
          <a:endParaRPr lang="de-DE" sz="1600" kern="1200" dirty="0"/>
        </a:p>
      </dsp:txBody>
      <dsp:txXfrm>
        <a:off x="4649214" y="2815234"/>
        <a:ext cx="1512158" cy="3450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847D2-B8E8-4EA7-9C75-FE1B86DF5C69}">
      <dsp:nvSpPr>
        <dsp:cNvPr id="0" name=""/>
        <dsp:cNvSpPr/>
      </dsp:nvSpPr>
      <dsp:spPr>
        <a:xfrm>
          <a:off x="0" y="0"/>
          <a:ext cx="8229600" cy="623108"/>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de-DE" sz="1700" kern="1200" dirty="0"/>
            <a:t>90% der weltweiten Fischbestände gelten entweder als überfischt oder nicht nachhaltig befischt.</a:t>
          </a:r>
        </a:p>
      </dsp:txBody>
      <dsp:txXfrm>
        <a:off x="1708230" y="0"/>
        <a:ext cx="6521369" cy="623108"/>
      </dsp:txXfrm>
    </dsp:sp>
    <dsp:sp modelId="{19FC3845-3C9A-42DD-AC60-5B26987C9F55}">
      <dsp:nvSpPr>
        <dsp:cNvPr id="0" name=""/>
        <dsp:cNvSpPr/>
      </dsp:nvSpPr>
      <dsp:spPr>
        <a:xfrm>
          <a:off x="62310" y="62310"/>
          <a:ext cx="1645920" cy="498486"/>
        </a:xfrm>
        <a:prstGeom prst="roundRect">
          <a:avLst>
            <a:gd name="adj" fmla="val 10000"/>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34857" r="34857"/>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71C6D1-0F1C-4B04-944C-AD4D20CAA8E5}">
      <dsp:nvSpPr>
        <dsp:cNvPr id="0" name=""/>
        <dsp:cNvSpPr/>
      </dsp:nvSpPr>
      <dsp:spPr>
        <a:xfrm>
          <a:off x="0" y="685419"/>
          <a:ext cx="8229600" cy="623108"/>
        </a:xfrm>
        <a:prstGeom prst="roundRect">
          <a:avLst>
            <a:gd name="adj" fmla="val 10000"/>
          </a:avLst>
        </a:prstGeom>
        <a:solidFill>
          <a:schemeClr val="accent2">
            <a:hueOff val="3917403"/>
            <a:satOff val="8043"/>
            <a:lumOff val="48"/>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de-DE" sz="1700" kern="1200" dirty="0"/>
            <a:t>In den letzten 150 Jahren ha­ben sich die mit lebenden Korallen besiedelten Flächen fast halbiert.</a:t>
          </a:r>
        </a:p>
      </dsp:txBody>
      <dsp:txXfrm>
        <a:off x="1708230" y="685419"/>
        <a:ext cx="6521369" cy="623108"/>
      </dsp:txXfrm>
    </dsp:sp>
    <dsp:sp modelId="{D45AA73C-B6AC-45B9-9D10-13AAA6D154AF}">
      <dsp:nvSpPr>
        <dsp:cNvPr id="0" name=""/>
        <dsp:cNvSpPr/>
      </dsp:nvSpPr>
      <dsp:spPr>
        <a:xfrm>
          <a:off x="62310" y="747730"/>
          <a:ext cx="1645920" cy="498486"/>
        </a:xfrm>
        <a:prstGeom prst="roundRect">
          <a:avLst>
            <a:gd name="adj" fmla="val 10000"/>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l="34857" r="34857"/>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05CB62-B476-4916-AE8A-1B584C04F84C}">
      <dsp:nvSpPr>
        <dsp:cNvPr id="0" name=""/>
        <dsp:cNvSpPr/>
      </dsp:nvSpPr>
      <dsp:spPr>
        <a:xfrm>
          <a:off x="0" y="1370838"/>
          <a:ext cx="8229600" cy="623108"/>
        </a:xfrm>
        <a:prstGeom prst="roundRect">
          <a:avLst>
            <a:gd name="adj" fmla="val 10000"/>
          </a:avLst>
        </a:prstGeom>
        <a:solidFill>
          <a:schemeClr val="accent2">
            <a:hueOff val="7834807"/>
            <a:satOff val="16085"/>
            <a:lumOff val="96"/>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de-DE" sz="1700" kern="1200" dirty="0"/>
            <a:t>35% der Mangrovenwälder sind verschwunden.</a:t>
          </a:r>
        </a:p>
      </dsp:txBody>
      <dsp:txXfrm>
        <a:off x="1708230" y="1370838"/>
        <a:ext cx="6521369" cy="623108"/>
      </dsp:txXfrm>
    </dsp:sp>
    <dsp:sp modelId="{E356CAFF-54E5-48F6-8EC0-027F52E75137}">
      <dsp:nvSpPr>
        <dsp:cNvPr id="0" name=""/>
        <dsp:cNvSpPr/>
      </dsp:nvSpPr>
      <dsp:spPr>
        <a:xfrm>
          <a:off x="62310" y="1433149"/>
          <a:ext cx="1645920" cy="498486"/>
        </a:xfrm>
        <a:prstGeom prst="roundRect">
          <a:avLst>
            <a:gd name="adj" fmla="val 10000"/>
          </a:avLst>
        </a:prstGeom>
        <a:blipFill dpi="0" rotWithShape="1">
          <a:blip xmlns:r="http://schemas.openxmlformats.org/officeDocument/2006/relationships" r:embed="rId3">
            <a:lum bright="70000" contrast="-70000"/>
          </a:blip>
          <a:srcRect/>
          <a:stretch>
            <a:fillRect l="34857" r="34857"/>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0CF4E8-F755-4A3A-8975-297F55901ABB}">
      <dsp:nvSpPr>
        <dsp:cNvPr id="0" name=""/>
        <dsp:cNvSpPr/>
      </dsp:nvSpPr>
      <dsp:spPr>
        <a:xfrm>
          <a:off x="0" y="2056258"/>
          <a:ext cx="8229600" cy="623108"/>
        </a:xfrm>
        <a:prstGeom prst="roundRect">
          <a:avLst>
            <a:gd name="adj" fmla="val 10000"/>
          </a:avLst>
        </a:prstGeom>
        <a:solidFill>
          <a:schemeClr val="accent2">
            <a:hueOff val="11752210"/>
            <a:satOff val="24128"/>
            <a:lumOff val="145"/>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de-DE" sz="1700" kern="1200" dirty="0"/>
            <a:t>Küsten weisen einige der größten historischen Verluste auf.</a:t>
          </a:r>
        </a:p>
      </dsp:txBody>
      <dsp:txXfrm>
        <a:off x="1708230" y="2056258"/>
        <a:ext cx="6521369" cy="623108"/>
      </dsp:txXfrm>
    </dsp:sp>
    <dsp:sp modelId="{2EBF1A0A-5834-4A98-AFF0-C2021C0F1594}">
      <dsp:nvSpPr>
        <dsp:cNvPr id="0" name=""/>
        <dsp:cNvSpPr/>
      </dsp:nvSpPr>
      <dsp:spPr>
        <a:xfrm>
          <a:off x="62310" y="2118569"/>
          <a:ext cx="1645920" cy="498486"/>
        </a:xfrm>
        <a:prstGeom prst="roundRect">
          <a:avLst>
            <a:gd name="adj" fmla="val 10000"/>
          </a:avLst>
        </a:prstGeom>
        <a:blipFill dpi="0" rotWithShape="1">
          <a:blip xmlns:r="http://schemas.openxmlformats.org/officeDocument/2006/relationships" r:embed="rId4">
            <a:lum bright="70000" contrast="-70000"/>
          </a:blip>
          <a:srcRect/>
          <a:stretch>
            <a:fillRect l="34857" r="34857"/>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EE632B-DEAE-4A65-B052-37C7DF1FB084}">
      <dsp:nvSpPr>
        <dsp:cNvPr id="0" name=""/>
        <dsp:cNvSpPr/>
      </dsp:nvSpPr>
      <dsp:spPr>
        <a:xfrm>
          <a:off x="0" y="2741677"/>
          <a:ext cx="8229600" cy="623108"/>
        </a:xfrm>
        <a:prstGeom prst="roundRect">
          <a:avLst>
            <a:gd name="adj" fmla="val 10000"/>
          </a:avLst>
        </a:prstGeom>
        <a:solidFill>
          <a:schemeClr val="accent2">
            <a:hueOff val="15669613"/>
            <a:satOff val="32171"/>
            <a:lumOff val="19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de-DE" sz="1700" kern="1200" dirty="0"/>
            <a:t>Im globalen Ozean gelten nur 13% der Fläche als „unberührte“ Wildnis.</a:t>
          </a:r>
        </a:p>
      </dsp:txBody>
      <dsp:txXfrm>
        <a:off x="1708230" y="2741677"/>
        <a:ext cx="6521369" cy="623108"/>
      </dsp:txXfrm>
    </dsp:sp>
    <dsp:sp modelId="{32B1EDB2-39BE-49CD-BA54-5DBABF0829B7}">
      <dsp:nvSpPr>
        <dsp:cNvPr id="0" name=""/>
        <dsp:cNvSpPr/>
      </dsp:nvSpPr>
      <dsp:spPr>
        <a:xfrm>
          <a:off x="62310" y="2803988"/>
          <a:ext cx="1645920" cy="498486"/>
        </a:xfrm>
        <a:prstGeom prst="roundRect">
          <a:avLst>
            <a:gd name="adj" fmla="val 10000"/>
          </a:avLst>
        </a:prstGeom>
        <a:blipFill dpi="0" rotWithShape="1">
          <a:blip xmlns:r="http://schemas.openxmlformats.org/officeDocument/2006/relationships">
            <a:extLst>
              <a:ext uri="{96DAC541-7B7A-43D3-8B79-37D633B846F1}">
                <asvg:svgBlip xmlns:asvg="http://schemas.microsoft.com/office/drawing/2016/SVG/main" r:embed="rId5"/>
              </a:ext>
            </a:extLst>
          </a:blip>
          <a:srcRect/>
          <a:stretch>
            <a:fillRect l="34857" r="34857"/>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861FB-EC22-428B-AC9E-FA050ECE58C4}">
      <dsp:nvSpPr>
        <dsp:cNvPr id="0" name=""/>
        <dsp:cNvSpPr/>
      </dsp:nvSpPr>
      <dsp:spPr>
        <a:xfrm>
          <a:off x="0" y="546974"/>
          <a:ext cx="8229600" cy="10098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39E6EB-1720-49DD-A854-92426DA9C25C}">
      <dsp:nvSpPr>
        <dsp:cNvPr id="0" name=""/>
        <dsp:cNvSpPr/>
      </dsp:nvSpPr>
      <dsp:spPr>
        <a:xfrm>
          <a:off x="305464" y="774179"/>
          <a:ext cx="555390" cy="55539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B32DFC-B2E0-4D25-9C98-7E5C5A6FBF7B}">
      <dsp:nvSpPr>
        <dsp:cNvPr id="0" name=""/>
        <dsp:cNvSpPr/>
      </dsp:nvSpPr>
      <dsp:spPr>
        <a:xfrm>
          <a:off x="1166319" y="546974"/>
          <a:ext cx="7063281" cy="1009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871" tIns="106871" rIns="106871" bIns="106871" numCol="1" spcCol="1270" anchor="ctr" anchorCtr="0">
          <a:noAutofit/>
        </a:bodyPr>
        <a:lstStyle/>
        <a:p>
          <a:pPr marL="0" lvl="0" indent="0" algn="l" defTabSz="1111250">
            <a:lnSpc>
              <a:spcPct val="90000"/>
            </a:lnSpc>
            <a:spcBef>
              <a:spcPct val="0"/>
            </a:spcBef>
            <a:spcAft>
              <a:spcPct val="35000"/>
            </a:spcAft>
            <a:buNone/>
          </a:pPr>
          <a:r>
            <a:rPr lang="de-AT" sz="2500" kern="1200" baseline="0"/>
            <a:t>Wieso sind gesunde Gewässer wichtig für uns?</a:t>
          </a:r>
          <a:endParaRPr lang="en-US" sz="2500" kern="1200"/>
        </a:p>
      </dsp:txBody>
      <dsp:txXfrm>
        <a:off x="1166319" y="546974"/>
        <a:ext cx="7063281" cy="1009800"/>
      </dsp:txXfrm>
    </dsp:sp>
    <dsp:sp modelId="{330709D1-5FFC-49AE-A842-0B51DAB798EF}">
      <dsp:nvSpPr>
        <dsp:cNvPr id="0" name=""/>
        <dsp:cNvSpPr/>
      </dsp:nvSpPr>
      <dsp:spPr>
        <a:xfrm>
          <a:off x="0" y="1809225"/>
          <a:ext cx="8229600" cy="10098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1D42BA-C163-4A66-9FA4-BE7E691B32E9}">
      <dsp:nvSpPr>
        <dsp:cNvPr id="0" name=""/>
        <dsp:cNvSpPr/>
      </dsp:nvSpPr>
      <dsp:spPr>
        <a:xfrm>
          <a:off x="305464" y="2036430"/>
          <a:ext cx="555390" cy="55539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0BBADF-2F56-4D02-9958-0CA02771431D}">
      <dsp:nvSpPr>
        <dsp:cNvPr id="0" name=""/>
        <dsp:cNvSpPr/>
      </dsp:nvSpPr>
      <dsp:spPr>
        <a:xfrm>
          <a:off x="1166319" y="1809225"/>
          <a:ext cx="7063281" cy="1009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871" tIns="106871" rIns="106871" bIns="106871" numCol="1" spcCol="1270" anchor="ctr" anchorCtr="0">
          <a:noAutofit/>
        </a:bodyPr>
        <a:lstStyle/>
        <a:p>
          <a:pPr marL="0" lvl="0" indent="0" algn="l" defTabSz="1111250">
            <a:lnSpc>
              <a:spcPct val="90000"/>
            </a:lnSpc>
            <a:spcBef>
              <a:spcPct val="0"/>
            </a:spcBef>
            <a:spcAft>
              <a:spcPct val="35000"/>
            </a:spcAft>
            <a:buNone/>
          </a:pPr>
          <a:r>
            <a:rPr lang="de-AT" sz="2500" kern="1200" baseline="0"/>
            <a:t>Sammelt in Kleingruppen eure Ideen.</a:t>
          </a:r>
          <a:endParaRPr lang="en-US" sz="2500" kern="1200"/>
        </a:p>
      </dsp:txBody>
      <dsp:txXfrm>
        <a:off x="1166319" y="1809225"/>
        <a:ext cx="7063281" cy="1009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2B3A9-CA49-40E9-BD6D-FD2295EA6C37}">
      <dsp:nvSpPr>
        <dsp:cNvPr id="0" name=""/>
        <dsp:cNvSpPr/>
      </dsp:nvSpPr>
      <dsp:spPr>
        <a:xfrm>
          <a:off x="1420797" y="2425671"/>
          <a:ext cx="1651031" cy="1417459"/>
        </a:xfrm>
        <a:prstGeom prst="hexagon">
          <a:avLst>
            <a:gd name="adj" fmla="val 25000"/>
            <a:gd name="vf" fmla="val 115470"/>
          </a:avLst>
        </a:prstGeom>
        <a:solidFill>
          <a:schemeClr val="accent1">
            <a:shade val="80000"/>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AT" sz="1600" kern="1200" dirty="0"/>
            <a:t>Lebensraum</a:t>
          </a:r>
          <a:endParaRPr lang="de-DE" sz="1500" kern="1200" dirty="0"/>
        </a:p>
      </dsp:txBody>
      <dsp:txXfrm>
        <a:off x="1676505" y="2645203"/>
        <a:ext cx="1139616" cy="978395"/>
      </dsp:txXfrm>
    </dsp:sp>
    <dsp:sp modelId="{97D75B2A-0EA6-4516-85C1-0C0B00272B7A}">
      <dsp:nvSpPr>
        <dsp:cNvPr id="0" name=""/>
        <dsp:cNvSpPr/>
      </dsp:nvSpPr>
      <dsp:spPr>
        <a:xfrm>
          <a:off x="1460191" y="3059510"/>
          <a:ext cx="192591" cy="166005"/>
        </a:xfrm>
        <a:prstGeom prst="hexagon">
          <a:avLst>
            <a:gd name="adj" fmla="val 25000"/>
            <a:gd name="vf" fmla="val 115470"/>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F0D4D8-B560-437E-82D7-8802F6923BE3}">
      <dsp:nvSpPr>
        <dsp:cNvPr id="0" name=""/>
        <dsp:cNvSpPr/>
      </dsp:nvSpPr>
      <dsp:spPr>
        <a:xfrm>
          <a:off x="0" y="1642050"/>
          <a:ext cx="1651031" cy="1417459"/>
        </a:xfrm>
        <a:prstGeom prst="hexagon">
          <a:avLst>
            <a:gd name="adj" fmla="val 25000"/>
            <a:gd name="vf" fmla="val 115470"/>
          </a:avLst>
        </a:prstGeom>
        <a:blipFill>
          <a:blip xmlns:r="http://schemas.openxmlformats.org/officeDocument/2006/relationships">
            <a:extLst>
              <a:ext uri="{96DAC541-7B7A-43D3-8B79-37D633B846F1}">
                <asvg:svgBlip xmlns:asvg="http://schemas.microsoft.com/office/drawing/2016/SVG/main" r:embed="rId1"/>
              </a:ext>
            </a:extLst>
          </a:blip>
          <a:srcRect/>
          <a:stretch>
            <a:fillRect t="-8000" b="-8000"/>
          </a:stretch>
        </a:blip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87987A-9E7E-4579-9935-C0F30527355A}">
      <dsp:nvSpPr>
        <dsp:cNvPr id="0" name=""/>
        <dsp:cNvSpPr/>
      </dsp:nvSpPr>
      <dsp:spPr>
        <a:xfrm>
          <a:off x="1131035" y="2871244"/>
          <a:ext cx="192591" cy="166005"/>
        </a:xfrm>
        <a:prstGeom prst="hexagon">
          <a:avLst>
            <a:gd name="adj" fmla="val 25000"/>
            <a:gd name="vf" fmla="val 115470"/>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C020A6-5629-46C7-98C7-DFF43AF672CA}">
      <dsp:nvSpPr>
        <dsp:cNvPr id="0" name=""/>
        <dsp:cNvSpPr/>
      </dsp:nvSpPr>
      <dsp:spPr>
        <a:xfrm>
          <a:off x="2841595" y="1637522"/>
          <a:ext cx="1651031" cy="1417459"/>
        </a:xfrm>
        <a:prstGeom prst="hexagon">
          <a:avLst>
            <a:gd name="adj" fmla="val 25000"/>
            <a:gd name="vf" fmla="val 115470"/>
          </a:avLst>
        </a:prstGeom>
        <a:solidFill>
          <a:schemeClr val="accent1">
            <a:shade val="80000"/>
            <a:hueOff val="-210994"/>
            <a:satOff val="-20783"/>
            <a:lumOff val="10396"/>
            <a:alphaOff val="0"/>
          </a:schemeClr>
        </a:solidFill>
        <a:ln w="26425" cap="flat" cmpd="sng" algn="ctr">
          <a:solidFill>
            <a:schemeClr val="accent1">
              <a:shade val="80000"/>
              <a:hueOff val="-210994"/>
              <a:satOff val="-20783"/>
              <a:lumOff val="103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AT" sz="1600" kern="1200" dirty="0"/>
            <a:t>Trinkwasser-lieferant</a:t>
          </a:r>
          <a:endParaRPr lang="de-DE" sz="1600" kern="1200" dirty="0"/>
        </a:p>
      </dsp:txBody>
      <dsp:txXfrm>
        <a:off x="3097303" y="1857054"/>
        <a:ext cx="1139616" cy="978395"/>
      </dsp:txXfrm>
    </dsp:sp>
    <dsp:sp modelId="{56085CD3-7EB4-4E1E-BEA6-06B3B957D810}">
      <dsp:nvSpPr>
        <dsp:cNvPr id="0" name=""/>
        <dsp:cNvSpPr/>
      </dsp:nvSpPr>
      <dsp:spPr>
        <a:xfrm>
          <a:off x="3977883" y="2863699"/>
          <a:ext cx="192591" cy="166005"/>
        </a:xfrm>
        <a:prstGeom prst="hexagon">
          <a:avLst>
            <a:gd name="adj" fmla="val 25000"/>
            <a:gd name="vf" fmla="val 115470"/>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055925-5D44-4E6E-8A4C-2049E53A4FFD}">
      <dsp:nvSpPr>
        <dsp:cNvPr id="0" name=""/>
        <dsp:cNvSpPr/>
      </dsp:nvSpPr>
      <dsp:spPr>
        <a:xfrm>
          <a:off x="4261517" y="2422652"/>
          <a:ext cx="1651031" cy="1417459"/>
        </a:xfrm>
        <a:prstGeom prst="hexagon">
          <a:avLst>
            <a:gd name="adj" fmla="val 25000"/>
            <a:gd name="vf" fmla="val 115470"/>
          </a:avLst>
        </a:prstGeom>
        <a:blipFill>
          <a:blip xmlns:r="http://schemas.openxmlformats.org/officeDocument/2006/relationships">
            <a:extLst>
              <a:ext uri="{96DAC541-7B7A-43D3-8B79-37D633B846F1}">
                <asvg:svgBlip xmlns:asvg="http://schemas.microsoft.com/office/drawing/2016/SVG/main" r:embed="rId2"/>
              </a:ext>
            </a:extLst>
          </a:blip>
          <a:srcRect/>
          <a:stretch>
            <a:fillRect t="-8000" b="-8000"/>
          </a:stretch>
        </a:blipFill>
        <a:ln w="26425" cap="flat" cmpd="sng" algn="ctr">
          <a:solidFill>
            <a:schemeClr val="accent1">
              <a:shade val="80000"/>
              <a:hueOff val="-210994"/>
              <a:satOff val="-20783"/>
              <a:lumOff val="10396"/>
              <a:alphaOff val="0"/>
            </a:schemeClr>
          </a:solidFill>
          <a:prstDash val="solid"/>
        </a:ln>
        <a:effectLst/>
      </dsp:spPr>
      <dsp:style>
        <a:lnRef idx="2">
          <a:scrgbClr r="0" g="0" b="0"/>
        </a:lnRef>
        <a:fillRef idx="1">
          <a:scrgbClr r="0" g="0" b="0"/>
        </a:fillRef>
        <a:effectRef idx="0">
          <a:scrgbClr r="0" g="0" b="0"/>
        </a:effectRef>
        <a:fontRef idx="minor"/>
      </dsp:style>
    </dsp:sp>
    <dsp:sp modelId="{F8E02775-2C99-4B89-8E7C-D525D0922297}">
      <dsp:nvSpPr>
        <dsp:cNvPr id="0" name=""/>
        <dsp:cNvSpPr/>
      </dsp:nvSpPr>
      <dsp:spPr>
        <a:xfrm>
          <a:off x="4301786" y="3053473"/>
          <a:ext cx="192591" cy="166005"/>
        </a:xfrm>
        <a:prstGeom prst="hexagon">
          <a:avLst>
            <a:gd name="adj" fmla="val 25000"/>
            <a:gd name="vf" fmla="val 115470"/>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A7018A-98AF-4D9A-AB81-9E6031AA5486}">
      <dsp:nvSpPr>
        <dsp:cNvPr id="0" name=""/>
        <dsp:cNvSpPr/>
      </dsp:nvSpPr>
      <dsp:spPr>
        <a:xfrm>
          <a:off x="1420797" y="858429"/>
          <a:ext cx="1651031" cy="1417459"/>
        </a:xfrm>
        <a:prstGeom prst="hexagon">
          <a:avLst>
            <a:gd name="adj" fmla="val 25000"/>
            <a:gd name="vf" fmla="val 115470"/>
          </a:avLst>
        </a:prstGeom>
        <a:solidFill>
          <a:schemeClr val="accent1">
            <a:shade val="80000"/>
            <a:hueOff val="-421988"/>
            <a:satOff val="-41565"/>
            <a:lumOff val="20793"/>
            <a:alphaOff val="0"/>
          </a:schemeClr>
        </a:solidFill>
        <a:ln w="26425" cap="flat" cmpd="sng" algn="ctr">
          <a:solidFill>
            <a:schemeClr val="accent1">
              <a:shade val="80000"/>
              <a:hueOff val="-421988"/>
              <a:satOff val="-41565"/>
              <a:lumOff val="2079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AT" sz="1600" kern="1200" dirty="0"/>
            <a:t>Klima-regulierung</a:t>
          </a:r>
          <a:endParaRPr lang="de-DE" sz="1500" kern="1200" dirty="0"/>
        </a:p>
      </dsp:txBody>
      <dsp:txXfrm>
        <a:off x="1676505" y="1077961"/>
        <a:ext cx="1139616" cy="978395"/>
      </dsp:txXfrm>
    </dsp:sp>
    <dsp:sp modelId="{53E0D1AA-B956-415B-9DCB-9362B7B4546E}">
      <dsp:nvSpPr>
        <dsp:cNvPr id="0" name=""/>
        <dsp:cNvSpPr/>
      </dsp:nvSpPr>
      <dsp:spPr>
        <a:xfrm>
          <a:off x="2551832" y="885216"/>
          <a:ext cx="192591" cy="166005"/>
        </a:xfrm>
        <a:prstGeom prst="hexagon">
          <a:avLst>
            <a:gd name="adj" fmla="val 25000"/>
            <a:gd name="vf" fmla="val 115470"/>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170169-594F-4CEF-BB0F-7F958E0DE1C3}">
      <dsp:nvSpPr>
        <dsp:cNvPr id="0" name=""/>
        <dsp:cNvSpPr/>
      </dsp:nvSpPr>
      <dsp:spPr>
        <a:xfrm>
          <a:off x="2841595" y="70280"/>
          <a:ext cx="1651031" cy="1417459"/>
        </a:xfrm>
        <a:prstGeom prst="hexagon">
          <a:avLst>
            <a:gd name="adj" fmla="val 25000"/>
            <a:gd name="vf" fmla="val 115470"/>
          </a:avLst>
        </a:prstGeom>
        <a:blipFill>
          <a:blip xmlns:r="http://schemas.openxmlformats.org/officeDocument/2006/relationships">
            <a:extLst>
              <a:ext uri="{96DAC541-7B7A-43D3-8B79-37D633B846F1}">
                <asvg:svgBlip xmlns:asvg="http://schemas.microsoft.com/office/drawing/2016/SVG/main" r:embed="rId3"/>
              </a:ext>
            </a:extLst>
          </a:blip>
          <a:srcRect/>
          <a:stretch>
            <a:fillRect t="-8000" b="-8000"/>
          </a:stretch>
        </a:blipFill>
        <a:ln w="26425" cap="flat" cmpd="sng" algn="ctr">
          <a:solidFill>
            <a:schemeClr val="accent1">
              <a:shade val="80000"/>
              <a:hueOff val="-421988"/>
              <a:satOff val="-41565"/>
              <a:lumOff val="20793"/>
              <a:alphaOff val="0"/>
            </a:schemeClr>
          </a:solidFill>
          <a:prstDash val="solid"/>
        </a:ln>
        <a:effectLst/>
      </dsp:spPr>
      <dsp:style>
        <a:lnRef idx="2">
          <a:scrgbClr r="0" g="0" b="0"/>
        </a:lnRef>
        <a:fillRef idx="1">
          <a:scrgbClr r="0" g="0" b="0"/>
        </a:fillRef>
        <a:effectRef idx="0">
          <a:scrgbClr r="0" g="0" b="0"/>
        </a:effectRef>
        <a:fontRef idx="minor"/>
      </dsp:style>
    </dsp:sp>
    <dsp:sp modelId="{4E9B3D10-AD21-412D-ABDB-7B32B9C2CE33}">
      <dsp:nvSpPr>
        <dsp:cNvPr id="0" name=""/>
        <dsp:cNvSpPr/>
      </dsp:nvSpPr>
      <dsp:spPr>
        <a:xfrm>
          <a:off x="2887992" y="698460"/>
          <a:ext cx="192591" cy="166005"/>
        </a:xfrm>
        <a:prstGeom prst="hexagon">
          <a:avLst>
            <a:gd name="adj" fmla="val 25000"/>
            <a:gd name="vf" fmla="val 115470"/>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A754EE-AC8F-4680-A1F4-0B4EBA278D9A}">
      <dsp:nvSpPr>
        <dsp:cNvPr id="0" name=""/>
        <dsp:cNvSpPr/>
      </dsp:nvSpPr>
      <dsp:spPr>
        <a:xfrm>
          <a:off x="4261517" y="855411"/>
          <a:ext cx="1651031" cy="1417459"/>
        </a:xfrm>
        <a:prstGeom prst="hexagon">
          <a:avLst>
            <a:gd name="adj" fmla="val 25000"/>
            <a:gd name="vf" fmla="val 115470"/>
          </a:avLst>
        </a:prstGeom>
        <a:solidFill>
          <a:schemeClr val="accent1">
            <a:shade val="80000"/>
            <a:hueOff val="-632981"/>
            <a:satOff val="-62348"/>
            <a:lumOff val="31190"/>
            <a:alphaOff val="0"/>
          </a:schemeClr>
        </a:solidFill>
        <a:ln w="26425" cap="flat" cmpd="sng" algn="ctr">
          <a:solidFill>
            <a:schemeClr val="accent1">
              <a:shade val="80000"/>
              <a:hueOff val="-632981"/>
              <a:satOff val="-62348"/>
              <a:lumOff val="3119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de-AT" sz="1600" kern="1200" dirty="0"/>
            <a:t>Sauerstoff-produktion</a:t>
          </a:r>
          <a:endParaRPr lang="de-DE" sz="1600" kern="1200" dirty="0"/>
        </a:p>
      </dsp:txBody>
      <dsp:txXfrm>
        <a:off x="4517225" y="1074943"/>
        <a:ext cx="1139616" cy="978395"/>
      </dsp:txXfrm>
    </dsp:sp>
    <dsp:sp modelId="{78FCE669-2B78-4E24-834A-785041433311}">
      <dsp:nvSpPr>
        <dsp:cNvPr id="0" name=""/>
        <dsp:cNvSpPr/>
      </dsp:nvSpPr>
      <dsp:spPr>
        <a:xfrm>
          <a:off x="5690193" y="1483590"/>
          <a:ext cx="192591" cy="166005"/>
        </a:xfrm>
        <a:prstGeom prst="hexagon">
          <a:avLst>
            <a:gd name="adj" fmla="val 25000"/>
            <a:gd name="vf" fmla="val 115470"/>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5B15F-DAF7-436A-8DF8-69B38149E848}">
      <dsp:nvSpPr>
        <dsp:cNvPr id="0" name=""/>
        <dsp:cNvSpPr/>
      </dsp:nvSpPr>
      <dsp:spPr>
        <a:xfrm>
          <a:off x="5682314" y="1652236"/>
          <a:ext cx="1651031" cy="1417459"/>
        </a:xfrm>
        <a:prstGeom prst="hexagon">
          <a:avLst>
            <a:gd name="adj" fmla="val 25000"/>
            <a:gd name="vf" fmla="val 115470"/>
          </a:avLst>
        </a:prstGeom>
        <a:blipFill>
          <a:blip xmlns:r="http://schemas.openxmlformats.org/officeDocument/2006/relationships">
            <a:extLst>
              <a:ext uri="{96DAC541-7B7A-43D3-8B79-37D633B846F1}">
                <asvg:svgBlip xmlns:asvg="http://schemas.microsoft.com/office/drawing/2016/SVG/main" r:embed="rId4"/>
              </a:ext>
            </a:extLst>
          </a:blip>
          <a:srcRect/>
          <a:stretch>
            <a:fillRect t="-8000" b="-8000"/>
          </a:stretch>
        </a:blipFill>
        <a:ln w="26425" cap="flat" cmpd="sng" algn="ctr">
          <a:solidFill>
            <a:schemeClr val="accent1">
              <a:shade val="80000"/>
              <a:hueOff val="-632981"/>
              <a:satOff val="-62348"/>
              <a:lumOff val="31190"/>
              <a:alphaOff val="0"/>
            </a:schemeClr>
          </a:solidFill>
          <a:prstDash val="solid"/>
        </a:ln>
        <a:effectLst/>
      </dsp:spPr>
      <dsp:style>
        <a:lnRef idx="2">
          <a:scrgbClr r="0" g="0" b="0"/>
        </a:lnRef>
        <a:fillRef idx="1">
          <a:scrgbClr r="0" g="0" b="0"/>
        </a:fillRef>
        <a:effectRef idx="0">
          <a:scrgbClr r="0" g="0" b="0"/>
        </a:effectRef>
        <a:fontRef idx="minor"/>
      </dsp:style>
    </dsp:sp>
    <dsp:sp modelId="{E629173C-AAD3-420D-9977-D761EE597C69}">
      <dsp:nvSpPr>
        <dsp:cNvPr id="0" name=""/>
        <dsp:cNvSpPr/>
      </dsp:nvSpPr>
      <dsp:spPr>
        <a:xfrm>
          <a:off x="6004467" y="1677892"/>
          <a:ext cx="192591" cy="166005"/>
        </a:xfrm>
        <a:prstGeom prst="hexagon">
          <a:avLst>
            <a:gd name="adj" fmla="val 25000"/>
            <a:gd name="vf" fmla="val 115470"/>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C6CFFB-5E48-45E4-B73A-9ADB82087C13}">
      <dsp:nvSpPr>
        <dsp:cNvPr id="0" name=""/>
        <dsp:cNvSpPr/>
      </dsp:nvSpPr>
      <dsp:spPr>
        <a:xfrm>
          <a:off x="5682314" y="85372"/>
          <a:ext cx="1651031" cy="1417459"/>
        </a:xfrm>
        <a:prstGeom prst="hexagon">
          <a:avLst>
            <a:gd name="adj" fmla="val 25000"/>
            <a:gd name="vf" fmla="val 115470"/>
          </a:avLst>
        </a:prstGeom>
        <a:solidFill>
          <a:schemeClr val="accent1">
            <a:shade val="80000"/>
            <a:hueOff val="-843975"/>
            <a:satOff val="-83130"/>
            <a:lumOff val="41586"/>
            <a:alphaOff val="0"/>
          </a:schemeClr>
        </a:solidFill>
        <a:ln w="26425" cap="flat" cmpd="sng" algn="ctr">
          <a:solidFill>
            <a:schemeClr val="accent1">
              <a:shade val="80000"/>
              <a:hueOff val="-843975"/>
              <a:satOff val="-83130"/>
              <a:lumOff val="415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de-AT" sz="1400" kern="1200" dirty="0"/>
            <a:t>Wirtschaftliche Bedeutung</a:t>
          </a:r>
          <a:endParaRPr lang="de-DE" sz="1400" kern="1200" dirty="0"/>
        </a:p>
      </dsp:txBody>
      <dsp:txXfrm>
        <a:off x="5938022" y="304904"/>
        <a:ext cx="1139616" cy="978395"/>
      </dsp:txXfrm>
    </dsp:sp>
    <dsp:sp modelId="{6F2C50B1-F896-4115-B1C8-81D2AAEC3B56}">
      <dsp:nvSpPr>
        <dsp:cNvPr id="0" name=""/>
        <dsp:cNvSpPr/>
      </dsp:nvSpPr>
      <dsp:spPr>
        <a:xfrm>
          <a:off x="7110991" y="720720"/>
          <a:ext cx="192591" cy="166005"/>
        </a:xfrm>
        <a:prstGeom prst="hexagon">
          <a:avLst>
            <a:gd name="adj" fmla="val 25000"/>
            <a:gd name="vf" fmla="val 115470"/>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BF489D-2FC3-4BB2-A572-2F270F714DB5}">
      <dsp:nvSpPr>
        <dsp:cNvPr id="0" name=""/>
        <dsp:cNvSpPr/>
      </dsp:nvSpPr>
      <dsp:spPr>
        <a:xfrm>
          <a:off x="7103112" y="876161"/>
          <a:ext cx="1651031" cy="1417459"/>
        </a:xfrm>
        <a:prstGeom prst="hexagon">
          <a:avLst>
            <a:gd name="adj" fmla="val 25000"/>
            <a:gd name="vf" fmla="val 115470"/>
          </a:avLst>
        </a:prstGeom>
        <a:blipFill>
          <a:blip xmlns:r="http://schemas.openxmlformats.org/officeDocument/2006/relationships">
            <a:extLst>
              <a:ext uri="{96DAC541-7B7A-43D3-8B79-37D633B846F1}">
                <asvg:svgBlip xmlns:asvg="http://schemas.microsoft.com/office/drawing/2016/SVG/main" r:embed="rId5"/>
              </a:ext>
            </a:extLst>
          </a:blip>
          <a:srcRect/>
          <a:stretch>
            <a:fillRect t="-8000" b="-8000"/>
          </a:stretch>
        </a:blipFill>
        <a:ln w="26425" cap="flat" cmpd="sng" algn="ctr">
          <a:solidFill>
            <a:schemeClr val="accent1">
              <a:shade val="80000"/>
              <a:hueOff val="-843975"/>
              <a:satOff val="-83130"/>
              <a:lumOff val="41586"/>
              <a:alphaOff val="0"/>
            </a:schemeClr>
          </a:solidFill>
          <a:prstDash val="solid"/>
        </a:ln>
        <a:effectLst/>
      </dsp:spPr>
      <dsp:style>
        <a:lnRef idx="2">
          <a:scrgbClr r="0" g="0" b="0"/>
        </a:lnRef>
        <a:fillRef idx="1">
          <a:scrgbClr r="0" g="0" b="0"/>
        </a:fillRef>
        <a:effectRef idx="0">
          <a:scrgbClr r="0" g="0" b="0"/>
        </a:effectRef>
        <a:fontRef idx="minor"/>
      </dsp:style>
    </dsp:sp>
    <dsp:sp modelId="{CC9741A6-C103-4CDD-9C1D-77E4EC28E166}">
      <dsp:nvSpPr>
        <dsp:cNvPr id="0" name=""/>
        <dsp:cNvSpPr/>
      </dsp:nvSpPr>
      <dsp:spPr>
        <a:xfrm>
          <a:off x="7432268" y="907853"/>
          <a:ext cx="192591" cy="166005"/>
        </a:xfrm>
        <a:prstGeom prst="hexagon">
          <a:avLst>
            <a:gd name="adj" fmla="val 25000"/>
            <a:gd name="vf" fmla="val 115470"/>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B9C8E-B950-4245-B716-3A108F2E5404}">
      <dsp:nvSpPr>
        <dsp:cNvPr id="0" name=""/>
        <dsp:cNvSpPr/>
      </dsp:nvSpPr>
      <dsp:spPr>
        <a:xfrm>
          <a:off x="2411" y="727174"/>
          <a:ext cx="1912739" cy="1530191"/>
        </a:xfrm>
        <a:prstGeom prst="rect">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10000" r="10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9D9D2F-6EFB-4FB4-8E31-047558DD3E3B}">
      <dsp:nvSpPr>
        <dsp:cNvPr id="0" name=""/>
        <dsp:cNvSpPr/>
      </dsp:nvSpPr>
      <dsp:spPr>
        <a:xfrm>
          <a:off x="174557" y="2104346"/>
          <a:ext cx="1702337" cy="535566"/>
        </a:xfrm>
        <a:prstGeom prst="wedgeRectCallout">
          <a:avLst>
            <a:gd name="adj1" fmla="val 20250"/>
            <a:gd name="adj2" fmla="val -607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AT" sz="1400" kern="1200" dirty="0"/>
            <a:t>Landwirtschaft &amp; Industrie</a:t>
          </a:r>
          <a:endParaRPr lang="de-DE" sz="1400" kern="1200" dirty="0"/>
        </a:p>
      </dsp:txBody>
      <dsp:txXfrm>
        <a:off x="174557" y="2104346"/>
        <a:ext cx="1702337" cy="535566"/>
      </dsp:txXfrm>
    </dsp:sp>
    <dsp:sp modelId="{531C2AAA-F935-46D4-8594-40942CDF3265}">
      <dsp:nvSpPr>
        <dsp:cNvPr id="0" name=""/>
        <dsp:cNvSpPr/>
      </dsp:nvSpPr>
      <dsp:spPr>
        <a:xfrm>
          <a:off x="2106423" y="727174"/>
          <a:ext cx="1912739" cy="1530191"/>
        </a:xfrm>
        <a:prstGeom prst="rect">
          <a:avLst/>
        </a:prstGeom>
        <a:blipFill dpi="0" rotWithShape="1">
          <a:blip xmlns:r="http://schemas.openxmlformats.org/officeDocument/2006/relationships">
            <a:extLst>
              <a:ext uri="{96DAC541-7B7A-43D3-8B79-37D633B846F1}">
                <asvg:svgBlip xmlns:asvg="http://schemas.microsoft.com/office/drawing/2016/SVG/main" r:embed="rId2"/>
              </a:ext>
            </a:extLst>
          </a:blip>
          <a:srcRect/>
          <a:stretch>
            <a:fillRect l="10000" r="10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29B9D4-940C-4F7D-A73F-962EC4617D5A}">
      <dsp:nvSpPr>
        <dsp:cNvPr id="0" name=""/>
        <dsp:cNvSpPr/>
      </dsp:nvSpPr>
      <dsp:spPr>
        <a:xfrm>
          <a:off x="2278570" y="2104346"/>
          <a:ext cx="1702337" cy="535566"/>
        </a:xfrm>
        <a:prstGeom prst="wedgeRectCallout">
          <a:avLst>
            <a:gd name="adj1" fmla="val 20250"/>
            <a:gd name="adj2" fmla="val -60700"/>
          </a:avLst>
        </a:prstGeom>
        <a:solidFill>
          <a:schemeClr val="accent2">
            <a:hueOff val="5223204"/>
            <a:satOff val="10724"/>
            <a:lumOff val="64"/>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AT" sz="1400" kern="1200" dirty="0"/>
            <a:t>Renaturierung &amp; Pflege</a:t>
          </a:r>
          <a:endParaRPr lang="de-DE" sz="1400" kern="1200" dirty="0"/>
        </a:p>
      </dsp:txBody>
      <dsp:txXfrm>
        <a:off x="2278570" y="2104346"/>
        <a:ext cx="1702337" cy="535566"/>
      </dsp:txXfrm>
    </dsp:sp>
    <dsp:sp modelId="{85916F62-6FB6-4985-810F-33D28113724D}">
      <dsp:nvSpPr>
        <dsp:cNvPr id="0" name=""/>
        <dsp:cNvSpPr/>
      </dsp:nvSpPr>
      <dsp:spPr>
        <a:xfrm>
          <a:off x="4210436" y="727174"/>
          <a:ext cx="1912739" cy="1530191"/>
        </a:xfrm>
        <a:prstGeom prst="rect">
          <a:avLst/>
        </a:prstGeom>
        <a:blipFill dpi="0" rotWithShape="1">
          <a:blip xmlns:r="http://schemas.openxmlformats.org/officeDocument/2006/relationships">
            <a:extLst>
              <a:ext uri="{96DAC541-7B7A-43D3-8B79-37D633B846F1}">
                <asvg:svgBlip xmlns:asvg="http://schemas.microsoft.com/office/drawing/2016/SVG/main" r:embed="rId3"/>
              </a:ext>
            </a:extLst>
          </a:blip>
          <a:srcRect/>
          <a:stretch>
            <a:fillRect l="10000" r="10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5F0FF1-D8A9-4C09-AE29-885E02FF0000}">
      <dsp:nvSpPr>
        <dsp:cNvPr id="0" name=""/>
        <dsp:cNvSpPr/>
      </dsp:nvSpPr>
      <dsp:spPr>
        <a:xfrm>
          <a:off x="4382583" y="2104346"/>
          <a:ext cx="1702337" cy="535566"/>
        </a:xfrm>
        <a:prstGeom prst="wedgeRectCallout">
          <a:avLst>
            <a:gd name="adj1" fmla="val 20250"/>
            <a:gd name="adj2" fmla="val -60700"/>
          </a:avLst>
        </a:prstGeom>
        <a:solidFill>
          <a:schemeClr val="accent2">
            <a:hueOff val="10446409"/>
            <a:satOff val="21447"/>
            <a:lumOff val="129"/>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AT" sz="1400" kern="1200" dirty="0"/>
            <a:t>Technischer Schutz</a:t>
          </a:r>
        </a:p>
      </dsp:txBody>
      <dsp:txXfrm>
        <a:off x="4382583" y="2104346"/>
        <a:ext cx="1702337" cy="535566"/>
      </dsp:txXfrm>
    </dsp:sp>
    <dsp:sp modelId="{38CBF78B-574F-47C2-B18D-4FDAFB0CD87D}">
      <dsp:nvSpPr>
        <dsp:cNvPr id="0" name=""/>
        <dsp:cNvSpPr/>
      </dsp:nvSpPr>
      <dsp:spPr>
        <a:xfrm>
          <a:off x="6314449" y="727174"/>
          <a:ext cx="1912739" cy="1530191"/>
        </a:xfrm>
        <a:prstGeom prst="rect">
          <a:avLst/>
        </a:prstGeom>
        <a:blipFill dpi="0" rotWithShape="1">
          <a:blip xmlns:r="http://schemas.openxmlformats.org/officeDocument/2006/relationships">
            <a:extLst>
              <a:ext uri="{96DAC541-7B7A-43D3-8B79-37D633B846F1}">
                <asvg:svgBlip xmlns:asvg="http://schemas.microsoft.com/office/drawing/2016/SVG/main" r:embed="rId4"/>
              </a:ext>
            </a:extLst>
          </a:blip>
          <a:srcRect/>
          <a:stretch>
            <a:fillRect l="10000" r="10000"/>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D0F20F-2460-43ED-AB1B-F4AF42AFC34A}">
      <dsp:nvSpPr>
        <dsp:cNvPr id="0" name=""/>
        <dsp:cNvSpPr/>
      </dsp:nvSpPr>
      <dsp:spPr>
        <a:xfrm>
          <a:off x="6486596" y="2104346"/>
          <a:ext cx="1702337" cy="535566"/>
        </a:xfrm>
        <a:prstGeom prst="wedgeRectCallout">
          <a:avLst>
            <a:gd name="adj1" fmla="val 20250"/>
            <a:gd name="adj2" fmla="val -60700"/>
          </a:avLst>
        </a:prstGeom>
        <a:solidFill>
          <a:schemeClr val="accent2">
            <a:hueOff val="15669613"/>
            <a:satOff val="32171"/>
            <a:lumOff val="193"/>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AT" sz="1400" kern="1200" dirty="0"/>
            <a:t>Maßnahmen im Alltag</a:t>
          </a:r>
          <a:endParaRPr lang="de-DE" sz="1400" kern="1200" dirty="0"/>
        </a:p>
      </dsp:txBody>
      <dsp:txXfrm>
        <a:off x="6486596" y="2104346"/>
        <a:ext cx="1702337" cy="5355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F08E0-311A-40C3-B295-F80AAF30ABFC}" type="datetimeFigureOut">
              <a:rPr lang="de-DE" smtClean="0"/>
              <a:pPr/>
              <a:t>13.04.2026</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F37B36-256F-44A3-8EB0-0E1FC5470CC3}"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br.de/nachrichten/bayern/zurueck-zum-wildfluss-lech-naturierung-nimmt-konkrete-formen-an,UVVNZ2j"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wwa-don.bayern.de/projekte/licca_liber/index.htm" TargetMode="External"/><Relationship Id="rId5" Type="http://schemas.openxmlformats.org/officeDocument/2006/relationships/hyperlink" Target="https://www.augsburg.de/umwelt-soziales/umwelt/wasser/licca-liber" TargetMode="External"/><Relationship Id="rId4" Type="http://schemas.openxmlformats.org/officeDocument/2006/relationships/hyperlink" Target="https://www.bund-naturschutz.de/natur-und-landschaft/fluesse-und-auen-in-bayern/erfolge-und-projekte/zukunftsprogramm-lech#:~:text=Unser%20Zukunftsprogramm%20Lech%20%7C%20BUND%20Naturschutz%20(B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abu.de/landingpages/havel.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regierung-mv.de/Landesregierung/lm/Aktuell/?id=119737&amp;processor=processor.sa.pressemitteilu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tudyflix.de/biologie/oekosystem-see-25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Zusammensetzung aus Biotop (= Lebensraum) und der Biozönose (= Lebensgemeinschaft: Tier- und Pflanzenarten und deren Wechselwirkungen)</a:t>
            </a:r>
          </a:p>
          <a:p>
            <a:pPr marL="285750" indent="-285750">
              <a:buFont typeface="Arial" panose="020B0604020202020204" pitchFamily="34" charset="0"/>
              <a:buChar char="•"/>
            </a:pPr>
            <a:r>
              <a:rPr lang="de-DE" dirty="0"/>
              <a:t>Dynamisches Gefüge bestehend aus biotischen und abiotischen Faktoren</a:t>
            </a:r>
          </a:p>
          <a:p>
            <a:pPr marL="285750" indent="-285750">
              <a:buFont typeface="Arial" panose="020B0604020202020204" pitchFamily="34" charset="0"/>
              <a:buChar char="•"/>
            </a:pPr>
            <a:r>
              <a:rPr lang="de-DE" dirty="0"/>
              <a:t>Stoffkreisläufe und Energieflüsse verbinden die Komponenten</a:t>
            </a:r>
          </a:p>
          <a:p>
            <a:pPr marL="285750" indent="-285750">
              <a:buFont typeface="Arial" panose="020B0604020202020204" pitchFamily="34" charset="0"/>
              <a:buChar char="•"/>
            </a:pPr>
            <a:r>
              <a:rPr lang="de-DE" dirty="0"/>
              <a:t>Ökosysteme sind veränderlich, anpassungsfähig</a:t>
            </a:r>
          </a:p>
          <a:p>
            <a:pPr marL="285750" indent="-285750">
              <a:buFont typeface="Arial" panose="020B0604020202020204" pitchFamily="34" charset="0"/>
              <a:buChar char="•"/>
            </a:pPr>
            <a:r>
              <a:rPr lang="de-DE" dirty="0"/>
              <a:t>Unterscheidung in terrestrische und aquatische Ökosysteme</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a:t>
            </a:fld>
            <a:endParaRPr lang="de-DE"/>
          </a:p>
        </p:txBody>
      </p:sp>
    </p:spTree>
    <p:extLst>
      <p:ext uri="{BB962C8B-B14F-4D97-AF65-F5344CB8AC3E}">
        <p14:creationId xmlns:p14="http://schemas.microsoft.com/office/powerpoint/2010/main" val="363294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DE" sz="1200" b="0" i="0" kern="1200" dirty="0">
                <a:solidFill>
                  <a:schemeClr val="tx1"/>
                </a:solidFill>
                <a:effectLst/>
                <a:latin typeface="+mn-lt"/>
                <a:ea typeface="+mn-ea"/>
                <a:cs typeface="+mn-cs"/>
              </a:rPr>
              <a:t>Die Freiwasserzone kann von oben nach unten in drei Wasserschichten unterteilt werden. </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An der Seeoberfläche befindet sich die </a:t>
            </a:r>
            <a:r>
              <a:rPr lang="de-DE" sz="1200" b="1" i="0" kern="1200" dirty="0" err="1">
                <a:solidFill>
                  <a:schemeClr val="tx1"/>
                </a:solidFill>
                <a:effectLst/>
                <a:latin typeface="+mn-lt"/>
                <a:ea typeface="+mn-ea"/>
                <a:cs typeface="+mn-cs"/>
              </a:rPr>
              <a:t>trophogene</a:t>
            </a:r>
            <a:r>
              <a:rPr lang="de-DE" sz="1200" b="1" i="0" kern="1200" dirty="0">
                <a:solidFill>
                  <a:schemeClr val="tx1"/>
                </a:solidFill>
                <a:effectLst/>
                <a:latin typeface="+mn-lt"/>
                <a:ea typeface="+mn-ea"/>
                <a:cs typeface="+mn-cs"/>
              </a:rPr>
              <a:t> Zone</a:t>
            </a:r>
            <a:r>
              <a:rPr lang="de-DE" sz="1200" b="0" i="0" kern="1200" dirty="0">
                <a:solidFill>
                  <a:schemeClr val="tx1"/>
                </a:solidFill>
                <a:effectLst/>
                <a:latin typeface="+mn-lt"/>
                <a:ea typeface="+mn-ea"/>
                <a:cs typeface="+mn-cs"/>
              </a:rPr>
              <a:t>. Sie wird auch als </a:t>
            </a:r>
            <a:r>
              <a:rPr lang="de-DE" sz="1200" b="1" i="0" kern="1200" dirty="0">
                <a:solidFill>
                  <a:schemeClr val="tx1"/>
                </a:solidFill>
                <a:effectLst/>
                <a:latin typeface="+mn-lt"/>
                <a:ea typeface="+mn-ea"/>
                <a:cs typeface="+mn-cs"/>
              </a:rPr>
              <a:t>Epilimnion </a:t>
            </a:r>
            <a:r>
              <a:rPr lang="de-DE" sz="1200" b="0" i="0" kern="1200" dirty="0">
                <a:solidFill>
                  <a:schemeClr val="tx1"/>
                </a:solidFill>
                <a:effectLst/>
                <a:latin typeface="+mn-lt"/>
                <a:ea typeface="+mn-ea"/>
                <a:cs typeface="+mn-cs"/>
              </a:rPr>
              <a:t>oder als </a:t>
            </a:r>
            <a:r>
              <a:rPr lang="de-DE" sz="1200" b="1" i="0" kern="1200" dirty="0">
                <a:solidFill>
                  <a:schemeClr val="tx1"/>
                </a:solidFill>
                <a:effectLst/>
                <a:latin typeface="+mn-lt"/>
                <a:ea typeface="+mn-ea"/>
                <a:cs typeface="+mn-cs"/>
              </a:rPr>
              <a:t>Nährschicht</a:t>
            </a:r>
            <a:r>
              <a:rPr lang="de-DE" sz="1200" b="0" i="0" kern="1200" dirty="0">
                <a:solidFill>
                  <a:schemeClr val="tx1"/>
                </a:solidFill>
                <a:effectLst/>
                <a:latin typeface="+mn-lt"/>
                <a:ea typeface="+mn-ea"/>
                <a:cs typeface="+mn-cs"/>
              </a:rPr>
              <a:t> bezeichnet. Hier gibt es viele Pflanzen. Sie produzieren Sauerstoff und verbrauchen Nährstoffe. Dadurch ist hier viel Sauerstoff und wenig Nährstoffe. </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Darunter ist die Kompensationsebene, auch </a:t>
            </a:r>
            <a:r>
              <a:rPr lang="de-DE" sz="1200" b="1" i="0" kern="1200" dirty="0" err="1">
                <a:solidFill>
                  <a:schemeClr val="tx1"/>
                </a:solidFill>
                <a:effectLst/>
                <a:latin typeface="+mn-lt"/>
                <a:ea typeface="+mn-ea"/>
                <a:cs typeface="+mn-cs"/>
              </a:rPr>
              <a:t>Metalimnion</a:t>
            </a:r>
            <a:r>
              <a:rPr lang="de-DE" sz="1200" b="1" i="0" kern="120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oder </a:t>
            </a:r>
            <a:r>
              <a:rPr lang="de-DE" sz="1200" b="1" i="0" kern="1200" dirty="0">
                <a:solidFill>
                  <a:schemeClr val="tx1"/>
                </a:solidFill>
                <a:effectLst/>
                <a:latin typeface="+mn-lt"/>
                <a:ea typeface="+mn-ea"/>
                <a:cs typeface="+mn-cs"/>
              </a:rPr>
              <a:t>Sprungschicht</a:t>
            </a:r>
            <a:r>
              <a:rPr lang="de-DE" sz="1200" b="0" i="0" kern="1200" dirty="0">
                <a:solidFill>
                  <a:schemeClr val="tx1"/>
                </a:solidFill>
                <a:effectLst/>
                <a:latin typeface="+mn-lt"/>
                <a:ea typeface="+mn-ea"/>
                <a:cs typeface="+mn-cs"/>
              </a:rPr>
              <a:t> genannt. Sie trennt die obere und die untere Schicht des Sees. </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Ganz unten am Seegrund kommt die </a:t>
            </a:r>
            <a:r>
              <a:rPr lang="de-DE" sz="1200" b="1" i="0" kern="1200" dirty="0" err="1">
                <a:solidFill>
                  <a:schemeClr val="tx1"/>
                </a:solidFill>
                <a:effectLst/>
                <a:latin typeface="+mn-lt"/>
                <a:ea typeface="+mn-ea"/>
                <a:cs typeface="+mn-cs"/>
              </a:rPr>
              <a:t>tropholytische</a:t>
            </a:r>
            <a:r>
              <a:rPr lang="de-DE" sz="1200" b="0" i="0" kern="1200" dirty="0">
                <a:solidFill>
                  <a:schemeClr val="tx1"/>
                </a:solidFill>
                <a:effectLst/>
                <a:latin typeface="+mn-lt"/>
                <a:ea typeface="+mn-ea"/>
                <a:cs typeface="+mn-cs"/>
              </a:rPr>
              <a:t> Zone. Sie heißt auch </a:t>
            </a:r>
            <a:r>
              <a:rPr lang="de-DE" sz="1200" b="1" i="0" kern="1200" dirty="0" err="1">
                <a:solidFill>
                  <a:schemeClr val="tx1"/>
                </a:solidFill>
                <a:effectLst/>
                <a:latin typeface="+mn-lt"/>
                <a:ea typeface="+mn-ea"/>
                <a:cs typeface="+mn-cs"/>
              </a:rPr>
              <a:t>Hypolimnion</a:t>
            </a:r>
            <a:r>
              <a:rPr lang="de-DE" sz="1200" b="0" i="0" kern="1200" dirty="0">
                <a:solidFill>
                  <a:schemeClr val="tx1"/>
                </a:solidFill>
                <a:effectLst/>
                <a:latin typeface="+mn-lt"/>
                <a:ea typeface="+mn-ea"/>
                <a:cs typeface="+mn-cs"/>
              </a:rPr>
              <a:t> oder </a:t>
            </a:r>
            <a:r>
              <a:rPr lang="de-DE" sz="1200" b="1" i="0" kern="1200" dirty="0">
                <a:solidFill>
                  <a:schemeClr val="tx1"/>
                </a:solidFill>
                <a:effectLst/>
                <a:latin typeface="+mn-lt"/>
                <a:ea typeface="+mn-ea"/>
                <a:cs typeface="+mn-cs"/>
              </a:rPr>
              <a:t>Zehrschicht</a:t>
            </a:r>
            <a:r>
              <a:rPr lang="de-DE" sz="1200" b="0" i="0" kern="1200" dirty="0">
                <a:solidFill>
                  <a:schemeClr val="tx1"/>
                </a:solidFill>
                <a:effectLst/>
                <a:latin typeface="+mn-lt"/>
                <a:ea typeface="+mn-ea"/>
                <a:cs typeface="+mn-cs"/>
              </a:rPr>
              <a:t>. Hier leben viele verschiedene Tiere wie Fische und Krebse. Sie brauchen Sauerstoff zum Überleben. Dadurch ist es hier sauerstoffarm. Außerdem zersetzen Destruenten tote Tiere, Abfallstoffe und Ausscheidungen zu Nährstoffen. Dadurch gibt es in der Schicht viele Nährstoffe.</a:t>
            </a:r>
          </a:p>
          <a:p>
            <a:pPr marL="171450" lvl="0" indent="-171450">
              <a:buFont typeface="Arial" panose="020B0604020202020204" pitchFamily="34" charset="0"/>
              <a:buChar char="•"/>
            </a:pPr>
            <a:r>
              <a:rPr lang="de-DE" sz="1200" b="0" i="0" kern="1200" dirty="0">
                <a:solidFill>
                  <a:schemeClr val="tx1"/>
                </a:solidFill>
                <a:effectLst/>
                <a:latin typeface="+mn-lt"/>
                <a:ea typeface="+mn-ea"/>
                <a:cs typeface="+mn-cs"/>
              </a:rPr>
              <a:t>Auch die Bodenzone kann weiter unterteilt werden </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Oben, an den Seiten des Sees findest du die </a:t>
            </a:r>
            <a:r>
              <a:rPr lang="de-DE" sz="1200" b="1" i="0" kern="1200" dirty="0">
                <a:solidFill>
                  <a:schemeClr val="tx1"/>
                </a:solidFill>
                <a:effectLst/>
                <a:latin typeface="+mn-lt"/>
                <a:ea typeface="+mn-ea"/>
                <a:cs typeface="+mn-cs"/>
              </a:rPr>
              <a:t>Uferzone (Litoral)</a:t>
            </a:r>
            <a:r>
              <a:rPr lang="de-DE" sz="1200" b="0" i="0" kern="1200" dirty="0">
                <a:solidFill>
                  <a:schemeClr val="tx1"/>
                </a:solidFill>
                <a:effectLst/>
                <a:latin typeface="+mn-lt"/>
                <a:ea typeface="+mn-ea"/>
                <a:cs typeface="+mn-cs"/>
              </a:rPr>
              <a:t>. Hier findest du verschiedene Pflanzen, da das Sonnenlicht gut einstrahlen kann. </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Darunter findest du die </a:t>
            </a:r>
            <a:r>
              <a:rPr lang="de-DE" sz="1200" b="1" i="0" kern="1200" dirty="0">
                <a:solidFill>
                  <a:schemeClr val="tx1"/>
                </a:solidFill>
                <a:effectLst/>
                <a:latin typeface="+mn-lt"/>
                <a:ea typeface="+mn-ea"/>
                <a:cs typeface="+mn-cs"/>
              </a:rPr>
              <a:t>Tiefenzone (Profundal)</a:t>
            </a:r>
            <a:r>
              <a:rPr lang="de-DE" sz="1200" b="0" i="0" kern="1200" dirty="0">
                <a:solidFill>
                  <a:schemeClr val="tx1"/>
                </a:solidFill>
                <a:effectLst/>
                <a:latin typeface="+mn-lt"/>
                <a:ea typeface="+mn-ea"/>
                <a:cs typeface="+mn-cs"/>
              </a:rPr>
              <a:t>. Hier kommt kein Sonnenlicht hin und somit können die Organismen keine Photosynthese betreiben. Somit wachsen hier kaum Pflanzen.</a:t>
            </a:r>
          </a:p>
          <a:p>
            <a:pPr marL="171450" lvl="0" indent="-171450">
              <a:buFont typeface="Arial" panose="020B0604020202020204" pitchFamily="34" charset="0"/>
              <a:buChar char="•"/>
            </a:pP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12</a:t>
            </a:fld>
            <a:endParaRPr lang="de-DE"/>
          </a:p>
        </p:txBody>
      </p:sp>
    </p:spTree>
    <p:extLst>
      <p:ext uri="{BB962C8B-B14F-4D97-AF65-F5344CB8AC3E}">
        <p14:creationId xmlns:p14="http://schemas.microsoft.com/office/powerpoint/2010/main" val="318951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Auch die Uferzone des Sees kann nochmal (in fünf Zonen) unterteilt werden</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Von außen an in den See hinein:</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Ganz außen am Rande des Sees ist die </a:t>
            </a:r>
            <a:r>
              <a:rPr lang="de-DE" sz="1200" b="1" i="0" kern="1200" dirty="0">
                <a:solidFill>
                  <a:schemeClr val="tx1"/>
                </a:solidFill>
                <a:effectLst/>
                <a:latin typeface="+mn-lt"/>
                <a:ea typeface="+mn-ea"/>
                <a:cs typeface="+mn-cs"/>
              </a:rPr>
              <a:t>Bruchwaldzone</a:t>
            </a:r>
            <a:r>
              <a:rPr lang="de-DE" sz="1200" b="0" i="0" kern="1200" dirty="0">
                <a:solidFill>
                  <a:schemeClr val="tx1"/>
                </a:solidFill>
                <a:effectLst/>
                <a:latin typeface="+mn-lt"/>
                <a:ea typeface="+mn-ea"/>
                <a:cs typeface="+mn-cs"/>
              </a:rPr>
              <a:t> oder die </a:t>
            </a:r>
            <a:r>
              <a:rPr lang="de-DE" sz="1200" b="1" i="0" kern="1200" dirty="0">
                <a:solidFill>
                  <a:schemeClr val="tx1"/>
                </a:solidFill>
                <a:effectLst/>
                <a:latin typeface="+mn-lt"/>
                <a:ea typeface="+mn-ea"/>
                <a:cs typeface="+mn-cs"/>
              </a:rPr>
              <a:t>Erlenzone</a:t>
            </a:r>
            <a:r>
              <a:rPr lang="de-DE" sz="1200" b="0" i="0" kern="1200" dirty="0">
                <a:solidFill>
                  <a:schemeClr val="tx1"/>
                </a:solidFill>
                <a:effectLst/>
                <a:latin typeface="+mn-lt"/>
                <a:ea typeface="+mn-ea"/>
                <a:cs typeface="+mn-cs"/>
              </a:rPr>
              <a:t>. Hier wächst ein Wald oder eine Wiese, abhängig davon, welches Ökosystem an den See angrenzt. </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Eine Zone weiter in den See: </a:t>
            </a:r>
            <a:r>
              <a:rPr lang="de-DE" sz="1200" b="1" i="0" kern="1200" dirty="0">
                <a:solidFill>
                  <a:schemeClr val="tx1"/>
                </a:solidFill>
                <a:effectLst/>
                <a:latin typeface="+mn-lt"/>
                <a:ea typeface="+mn-ea"/>
                <a:cs typeface="+mn-cs"/>
              </a:rPr>
              <a:t>Röhrichtzone</a:t>
            </a:r>
            <a:r>
              <a:rPr lang="de-DE" sz="1200" b="0" i="0" kern="1200" dirty="0">
                <a:solidFill>
                  <a:schemeClr val="tx1"/>
                </a:solidFill>
                <a:effectLst/>
                <a:latin typeface="+mn-lt"/>
                <a:ea typeface="+mn-ea"/>
                <a:cs typeface="+mn-cs"/>
              </a:rPr>
              <a:t>. Hier wachse verschiedene Uferpflanzen. Außerdem leben hier viele Seevögel. </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Die dritte Zone ist die </a:t>
            </a:r>
            <a:r>
              <a:rPr lang="de-DE" sz="1200" b="1" i="0" kern="1200" dirty="0">
                <a:solidFill>
                  <a:schemeClr val="tx1"/>
                </a:solidFill>
                <a:effectLst/>
                <a:latin typeface="+mn-lt"/>
                <a:ea typeface="+mn-ea"/>
                <a:cs typeface="+mn-cs"/>
              </a:rPr>
              <a:t>Schwimmblattzone</a:t>
            </a:r>
            <a:r>
              <a:rPr lang="de-DE" sz="1200" b="0" i="0" kern="1200" dirty="0">
                <a:solidFill>
                  <a:schemeClr val="tx1"/>
                </a:solidFill>
                <a:effectLst/>
                <a:latin typeface="+mn-lt"/>
                <a:ea typeface="+mn-ea"/>
                <a:cs typeface="+mn-cs"/>
              </a:rPr>
              <a:t>. Hier befinden sich zum Beispiel Seerosen.</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Danach kommt die </a:t>
            </a:r>
            <a:r>
              <a:rPr lang="de-DE" sz="1200" b="1" i="0" kern="1200" dirty="0">
                <a:solidFill>
                  <a:schemeClr val="tx1"/>
                </a:solidFill>
                <a:effectLst/>
                <a:latin typeface="+mn-lt"/>
                <a:ea typeface="+mn-ea"/>
                <a:cs typeface="+mn-cs"/>
              </a:rPr>
              <a:t>Tauchblattzone</a:t>
            </a:r>
            <a:r>
              <a:rPr lang="de-DE" sz="1200" b="0" i="0" kern="1200" dirty="0">
                <a:solidFill>
                  <a:schemeClr val="tx1"/>
                </a:solidFill>
                <a:effectLst/>
                <a:latin typeface="+mn-lt"/>
                <a:ea typeface="+mn-ea"/>
                <a:cs typeface="+mn-cs"/>
              </a:rPr>
              <a:t>. Die Pflanzen wachen in dieser Zone Unterwasser. Es gibt hier auch schon viele Fische. </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Die letzte Zone der Uferzone ist die </a:t>
            </a:r>
            <a:r>
              <a:rPr lang="de-DE" sz="1200" b="1" i="0" kern="1200" dirty="0">
                <a:solidFill>
                  <a:schemeClr val="tx1"/>
                </a:solidFill>
                <a:effectLst/>
                <a:latin typeface="+mn-lt"/>
                <a:ea typeface="+mn-ea"/>
                <a:cs typeface="+mn-cs"/>
              </a:rPr>
              <a:t>Tiefalgenzone</a:t>
            </a:r>
            <a:r>
              <a:rPr lang="de-DE" sz="1200" b="0" i="0" kern="1200" dirty="0">
                <a:solidFill>
                  <a:schemeClr val="tx1"/>
                </a:solidFill>
                <a:effectLst/>
                <a:latin typeface="+mn-lt"/>
                <a:ea typeface="+mn-ea"/>
                <a:cs typeface="+mn-cs"/>
              </a:rPr>
              <a:t>. Der See ist an dieser Stelle schon relativ tief. Hier schwimmen viel Fische und es wachsen hauptsächlich Algen. </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13</a:t>
            </a:fld>
            <a:endParaRPr lang="de-DE"/>
          </a:p>
        </p:txBody>
      </p:sp>
    </p:spTree>
    <p:extLst>
      <p:ext uri="{BB962C8B-B14F-4D97-AF65-F5344CB8AC3E}">
        <p14:creationId xmlns:p14="http://schemas.microsoft.com/office/powerpoint/2010/main" val="4290664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0" i="0" kern="1200" dirty="0">
                <a:solidFill>
                  <a:schemeClr val="tx1"/>
                </a:solidFill>
                <a:effectLst/>
                <a:latin typeface="+mn-lt"/>
                <a:ea typeface="+mn-ea"/>
                <a:cs typeface="+mn-cs"/>
              </a:rPr>
              <a:t>Es gibt fünf miteinander interagierende Bedrohungen für die Süßwasserbiodiversität:</a:t>
            </a:r>
          </a:p>
          <a:p>
            <a:r>
              <a:rPr lang="de-DE" b="1" dirty="0"/>
              <a:t>Invasive Arten:</a:t>
            </a:r>
            <a:endParaRPr lang="de-DE" dirty="0"/>
          </a:p>
          <a:p>
            <a:r>
              <a:rPr lang="de-DE" dirty="0"/>
              <a:t>Die Einführung gebietsfremder Arten kann heimische Lebensgemeinschaften verdrängen und das ökologische Gleichgewicht stören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dirty="0"/>
              <a:t>Klimawandel:</a:t>
            </a:r>
            <a:r>
              <a:rPr lang="de-DE" dirty="0"/>
              <a:t> Höhere Lufttemperaturen führen zu wärmerem Wasser, veränderten Niederschlagsmustern (Extremereignisse wie Hochwasser oder Trockenheit) und einer verringerten Sauerstofflöslichkeit.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200" b="0" i="0" kern="1200" dirty="0">
                <a:solidFill>
                  <a:schemeClr val="tx1"/>
                </a:solidFill>
                <a:effectLst/>
                <a:latin typeface="+mn-lt"/>
                <a:ea typeface="+mn-ea"/>
                <a:cs typeface="+mn-cs"/>
              </a:rPr>
              <a:t>Die größte Bedrohung für die Süßwasserbiodiversität ist der Anstieg der Klimatemperatur.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200" b="0" i="0" kern="1200" dirty="0">
                <a:solidFill>
                  <a:schemeClr val="tx1"/>
                </a:solidFill>
                <a:effectLst/>
                <a:latin typeface="+mn-lt"/>
                <a:ea typeface="+mn-ea"/>
                <a:cs typeface="+mn-cs"/>
              </a:rPr>
              <a:t>Mit steigenden Temperaturen nimmt die Verdunstung zu, die chemischen Eigenschaften des Wassers verändern sich, und die Versalzung schreitet aufgrund des steigenden Meeresspiegels voran.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dirty="0"/>
              <a:t>Verschmutzung:</a:t>
            </a:r>
            <a:r>
              <a:rPr lang="de-DE" dirty="0"/>
              <a:t> Einträge aus der Landwirtschaft (Dünger, Pestizide), industrielle Abwässer, Pestizide und Plastikmüll belasten die Wasserqualität. Dies führt zu Eutrophierung (Überdüngung), was Algenblüten und Sauerstoffmangel verursacht.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200" b="0" i="0" kern="1200" dirty="0">
                <a:solidFill>
                  <a:schemeClr val="tx1"/>
                </a:solidFill>
                <a:effectLst/>
                <a:latin typeface="+mn-lt"/>
                <a:ea typeface="+mn-ea"/>
                <a:cs typeface="+mn-cs"/>
              </a:rPr>
              <a:t>Wasserverschmutzung beeinträchtigt die Wasserqualität und verringert die Wasserversorgung. Es verringert auch die Sauerstoffversorgung, die von Fischen und anderen Wasserorganismen benötigt wird.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200" b="0" i="0" kern="1200" dirty="0">
                <a:solidFill>
                  <a:schemeClr val="tx1"/>
                </a:solidFill>
                <a:effectLst/>
                <a:latin typeface="+mn-lt"/>
                <a:ea typeface="+mn-ea"/>
                <a:cs typeface="+mn-cs"/>
              </a:rPr>
              <a:t>Schadstoffe verursachen Parasitenbefall bei Süßwasserfischen, indem sie deren Immunsystem schwächen.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dirty="0"/>
              <a:t>Übernutzung der Wasserressourcen:</a:t>
            </a:r>
            <a:r>
              <a:rPr lang="de-DE" dirty="0"/>
              <a:t> Wasserentnahme für Landwirtschaft, Industrie und den menschlichen Gebrauch führt zu sinkenden Wasserständen, dem Austrocknen von Seen und Flüssen sowie gestörten Abflussmustern.</a:t>
            </a:r>
          </a:p>
          <a:p>
            <a:r>
              <a:rPr lang="de-DE" b="1" dirty="0"/>
              <a:t>Zerstörung und Fragmentierung von Lebensräumen:</a:t>
            </a:r>
            <a:r>
              <a:rPr lang="de-DE" dirty="0"/>
              <a:t> Begradigung, Aufstauung (Dämme), Vertiefung und Kanalisierung von Flüssen zerstören natürliche Lebensräume. Das Entwässern von Mooren und das Auffüllen von Feuchtgebieten führt zu massivem Habitatverlust.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sz="1200"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200" b="1" dirty="0">
                <a:solidFill>
                  <a:srgbClr val="FF0000"/>
                </a:solidFill>
              </a:rPr>
              <a:t>Etwa 24 % aller Süßwasserarten sind vom Aussterben bedroht (</a:t>
            </a:r>
            <a:r>
              <a:rPr lang="de-DE" sz="1200" b="1" i="0" kern="1200" dirty="0">
                <a:solidFill>
                  <a:schemeClr val="tx1"/>
                </a:solidFill>
                <a:effectLst/>
                <a:latin typeface="+mn-lt"/>
                <a:ea typeface="+mn-ea"/>
                <a:cs typeface="+mn-cs"/>
              </a:rPr>
              <a:t>32 % der Amphibienarten, 12 % der Vogelarten und 23 % der Säugetierarten gelten als bedroht)</a:t>
            </a:r>
          </a:p>
          <a:p>
            <a:pPr marL="0" indent="0">
              <a:buFont typeface="Arial" panose="020B0604020202020204" pitchFamily="34" charset="0"/>
              <a:buNone/>
            </a:pPr>
            <a:endParaRPr lang="de-DE" dirty="0"/>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14</a:t>
            </a:fld>
            <a:endParaRPr lang="de-DE"/>
          </a:p>
        </p:txBody>
      </p:sp>
    </p:spTree>
    <p:extLst>
      <p:ext uri="{BB962C8B-B14F-4D97-AF65-F5344CB8AC3E}">
        <p14:creationId xmlns:p14="http://schemas.microsoft.com/office/powerpoint/2010/main" val="16499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Weltweit weisen 30–40% aller stehenden Gewässer eine unnatürlich hohe </a:t>
            </a:r>
            <a:r>
              <a:rPr lang="de-DE" dirty="0" err="1"/>
              <a:t>Trophie</a:t>
            </a:r>
            <a:r>
              <a:rPr lang="de-DE" dirty="0"/>
              <a:t> (Nährstoffgehalt) auf</a:t>
            </a:r>
          </a:p>
          <a:p>
            <a:pPr marL="742950" lvl="1" indent="-285750">
              <a:buFont typeface="Wingdings" panose="05000000000000000000" pitchFamily="2" charset="2"/>
              <a:buChar char="Ø"/>
            </a:pPr>
            <a:r>
              <a:rPr lang="de-DE" dirty="0"/>
              <a:t>Klimaerwärmung wird die Eutrophierungserscheinungen tendenziell verstärken</a:t>
            </a:r>
          </a:p>
          <a:p>
            <a:pPr marL="285750" indent="-285750">
              <a:buFont typeface="Arial" panose="020B0604020202020204" pitchFamily="34" charset="0"/>
              <a:buChar char="•"/>
            </a:pPr>
            <a:r>
              <a:rPr lang="de-DE" dirty="0"/>
              <a:t>Versauerung von Gewässern durch schwefel- und stickstoffhaltige Emissionen und vor allem in Bergbauregionen</a:t>
            </a:r>
          </a:p>
          <a:p>
            <a:pPr marL="285750" indent="-285750">
              <a:buFont typeface="Arial" panose="020B0604020202020204" pitchFamily="34" charset="0"/>
              <a:buChar char="•"/>
            </a:pPr>
            <a:r>
              <a:rPr lang="de-DE" dirty="0"/>
              <a:t>Toxische Belastungen durch Tierhaltung, industrielle Abfälle und Arzneimittel</a:t>
            </a:r>
          </a:p>
          <a:p>
            <a:pPr marL="0" indent="0">
              <a:buFont typeface="Arial" panose="020B0604020202020204" pitchFamily="34" charset="0"/>
              <a:buNone/>
            </a:pPr>
            <a:endParaRPr lang="de-DE"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Süßwasserökosysteme sind aufgrund Veränderungen der physikalischen, chemischen und ökologischen Bedingungen des Systems gefährdet.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200" b="0" i="0" kern="1200" dirty="0">
                <a:solidFill>
                  <a:schemeClr val="tx1"/>
                </a:solidFill>
                <a:effectLst/>
                <a:latin typeface="+mn-lt"/>
                <a:ea typeface="+mn-ea"/>
                <a:cs typeface="+mn-cs"/>
              </a:rPr>
              <a:t>Auf der Erde sind Süßwassersysteme aufgrund zahlreicher Bedrohungen, die am stärksten veränderten und bedrohten Ökosysteme.</a:t>
            </a:r>
          </a:p>
          <a:p>
            <a:pPr marL="285750" indent="-285750">
              <a:buFont typeface="Wingdings" panose="05000000000000000000" pitchFamily="2" charset="2"/>
              <a:buChar char="Ø"/>
            </a:pPr>
            <a:r>
              <a:rPr lang="de-DE" dirty="0"/>
              <a:t>Zahlreiche Eintragspfade von Stoffen erschweren den Schutz von Gewässern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15</a:t>
            </a:fld>
            <a:endParaRPr lang="de-DE"/>
          </a:p>
        </p:txBody>
      </p:sp>
    </p:spTree>
    <p:extLst>
      <p:ext uri="{BB962C8B-B14F-4D97-AF65-F5344CB8AC3E}">
        <p14:creationId xmlns:p14="http://schemas.microsoft.com/office/powerpoint/2010/main" val="3089167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normAutofit fontScale="92500" lnSpcReduction="10000"/>
          </a:bodyPr>
          <a:lstStyle/>
          <a:p>
            <a:r>
              <a:rPr lang="de-DE" b="1" dirty="0"/>
              <a:t>Hauptgefährdungsfaktoren für marine Ökosysteme: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Eutrophierung</a:t>
            </a:r>
            <a:r>
              <a:rPr lang="de-DE" dirty="0"/>
              <a:t> (Überdüngung): Nährstoffeinträge führen zu Algenblüten und sauerstofffreien "Todeszonen".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Vermehrte Algenblüten (</a:t>
            </a:r>
            <a:r>
              <a:rPr lang="de-DE" dirty="0" err="1"/>
              <a:t>Cyanobakterien</a:t>
            </a:r>
            <a:r>
              <a:rPr lang="de-DE" dirty="0"/>
              <a:t>), häufigeres Auftreten von Quallen.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Verschmutzung</a:t>
            </a:r>
            <a:r>
              <a:rPr lang="de-DE" dirty="0"/>
              <a:t>: Jährlich gelangen 9 bis 14 Millionen Tonnen Plastikmüll in die Meere, was für über 700 Arten tödlich ist. Mikroplastik beeinflusst Nährstoffkreisläufe.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Invasive Arten</a:t>
            </a:r>
            <a:r>
              <a:rPr lang="de-DE" dirty="0"/>
              <a:t>: Plastikmüll dient als Transportmittel für Arten in neue Regionen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Zerstörung von Lebensräumen</a:t>
            </a:r>
            <a:r>
              <a:rPr lang="de-DE" dirty="0"/>
              <a:t>: Besonders Grundschleppnetze zerstören Meeresböden und Korallenriffe.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Ein Verlust an mariner Biodiversität kann zu einem Verlust kommerziell nutzbarer Pflanzen und Tiere für die marine Naturstoffforschung führen.</a:t>
            </a:r>
          </a:p>
          <a:p>
            <a:pPr marL="171450" indent="-171450">
              <a:buFont typeface="Arial" panose="020B0604020202020204" pitchFamily="34" charset="0"/>
              <a:buChar char="•"/>
            </a:pPr>
            <a:r>
              <a:rPr lang="de-DE" b="1" dirty="0"/>
              <a:t>Überfischung</a:t>
            </a:r>
            <a:r>
              <a:rPr lang="de-DE" dirty="0"/>
              <a:t>: Illegale und nicht nachhaltige Fischerei hat Bestände auf historische Tiefststände reduziert.</a:t>
            </a:r>
          </a:p>
          <a:p>
            <a:pPr marL="628650" lvl="1" indent="-171450">
              <a:buFont typeface="Arial" panose="020B0604020202020204" pitchFamily="34" charset="0"/>
              <a:buChar char="•"/>
            </a:pPr>
            <a:r>
              <a:rPr lang="de-DE" dirty="0"/>
              <a:t>Überfischung und Missmanagement der Fischereien führten nach Angaben der FAO dazu, dass mittlerweile 52 Prozent der von der Organisation überwachten Bestände sich an der Grenze der Belastbarkeit befinden.</a:t>
            </a:r>
          </a:p>
          <a:p>
            <a:pPr marL="628650" lvl="1" indent="-171450">
              <a:buFont typeface="Arial" panose="020B0604020202020204" pitchFamily="34" charset="0"/>
              <a:buChar char="•"/>
            </a:pPr>
            <a:r>
              <a:rPr lang="de-DE" dirty="0"/>
              <a:t>Weitere 17 Prozent sind überfischt.</a:t>
            </a:r>
          </a:p>
          <a:p>
            <a:pPr marL="628650" lvl="1" indent="-171450">
              <a:buFont typeface="Arial" panose="020B0604020202020204" pitchFamily="34" charset="0"/>
              <a:buChar char="•"/>
            </a:pPr>
            <a:r>
              <a:rPr lang="de-DE" dirty="0"/>
              <a:t>Sieben Prozent der Fischbestände sind bereits zusammengebrochen</a:t>
            </a:r>
          </a:p>
          <a:p>
            <a:pPr marL="628650" lvl="1" indent="-171450">
              <a:buFont typeface="Arial" panose="020B0604020202020204" pitchFamily="34" charset="0"/>
              <a:buChar char="•"/>
            </a:pPr>
            <a:r>
              <a:rPr lang="de-DE" dirty="0"/>
              <a:t>Die Nordsee gehört zu den am stärksten befischten Meeren der Welt. Schätzungsweise 25 Millionen Tonnen Fisch und Meeresfrüchte holen die Fangflotten jährlich aus der Nordsee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Klimawandel</a:t>
            </a:r>
            <a:r>
              <a:rPr lang="de-DE" dirty="0"/>
              <a:t>: die hervorgerufenen Veränderungen in marinen Ökosystemen sind bereits heute zu beobachten und umfassen das gesamte Spektrum:</a:t>
            </a:r>
          </a:p>
          <a:p>
            <a:pPr marL="628650" lvl="1" indent="-171450">
              <a:buFont typeface="Arial" panose="020B0604020202020204" pitchFamily="34" charset="0"/>
              <a:buChar char="•"/>
            </a:pPr>
            <a:r>
              <a:rPr lang="de-DE" dirty="0"/>
              <a:t>Physikalische,</a:t>
            </a:r>
          </a:p>
          <a:p>
            <a:pPr marL="628650" lvl="1" indent="-171450">
              <a:buFont typeface="Arial" panose="020B0604020202020204" pitchFamily="34" charset="0"/>
              <a:buChar char="•"/>
            </a:pPr>
            <a:r>
              <a:rPr lang="de-DE" dirty="0"/>
              <a:t>Chemische und</a:t>
            </a:r>
          </a:p>
          <a:p>
            <a:pPr marL="628650" lvl="1" indent="-171450">
              <a:buFont typeface="Arial" panose="020B0604020202020204" pitchFamily="34" charset="0"/>
              <a:buChar char="•"/>
            </a:pPr>
            <a:r>
              <a:rPr lang="de-DE" dirty="0"/>
              <a:t>biologische Faktoren</a:t>
            </a:r>
          </a:p>
        </p:txBody>
      </p:sp>
      <p:sp>
        <p:nvSpPr>
          <p:cNvPr id="4" name="Foliennummernplatzhalter 3"/>
          <p:cNvSpPr>
            <a:spLocks noGrp="1"/>
          </p:cNvSpPr>
          <p:nvPr>
            <p:ph type="sldNum" sz="quarter" idx="5"/>
          </p:nvPr>
        </p:nvSpPr>
        <p:spPr/>
        <p:txBody>
          <a:bodyPr/>
          <a:lstStyle/>
          <a:p>
            <a:fld id="{E7F37B36-256F-44A3-8EB0-0E1FC5470CC3}" type="slidenum">
              <a:rPr lang="de-DE" smtClean="0"/>
              <a:pPr/>
              <a:t>16</a:t>
            </a:fld>
            <a:endParaRPr lang="de-DE"/>
          </a:p>
        </p:txBody>
      </p:sp>
    </p:spTree>
    <p:extLst>
      <p:ext uri="{BB962C8B-B14F-4D97-AF65-F5344CB8AC3E}">
        <p14:creationId xmlns:p14="http://schemas.microsoft.com/office/powerpoint/2010/main" val="3698761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9A560-348D-3293-EAAE-AC548F017E9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429031-B204-491A-9EDB-96CE9EC1446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95B104A4-B793-52D6-4AF2-2B93BD338A6D}"/>
              </a:ext>
            </a:extLst>
          </p:cNvPr>
          <p:cNvSpPr>
            <a:spLocks noGrp="1"/>
          </p:cNvSpPr>
          <p:nvPr>
            <p:ph type="body" idx="1"/>
          </p:nvPr>
        </p:nvSpPr>
        <p:spPr/>
        <p:txBody>
          <a:bodyPr>
            <a:normAutofit fontScale="77500" lnSpcReduction="20000"/>
          </a:bodyPr>
          <a:lstStyle/>
          <a:p>
            <a:pPr marL="0" indent="0">
              <a:buFont typeface="Arial" panose="020B0604020202020204" pitchFamily="34" charset="0"/>
              <a:buNone/>
            </a:pPr>
            <a:r>
              <a:rPr lang="de-DE" dirty="0"/>
              <a:t>Gefährdung durch den Klimawandel: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durchschnittliche Temperatur des Weltozeans ist bis in Tiefen von mindestens 3000 m gestiegen ist und der Ozean absorbiert mehr als 80 Prozent der dem Klimasystem zugeführten Wärme.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Das Meer nimmt also den größten Teil der anthropogen erzeugten Wärmeenergie auf</a:t>
            </a:r>
          </a:p>
          <a:p>
            <a:pPr marL="0" indent="0">
              <a:buFont typeface="Arial" panose="020B0604020202020204" pitchFamily="34" charset="0"/>
              <a:buNone/>
            </a:pPr>
            <a:r>
              <a:rPr lang="de-DE" dirty="0"/>
              <a:t>-&gt; Steigende Temperaturen führen zu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Durch das Abschmelzen des Polareises (die durchschnittlichen Temperaturen der Arktis ist in den letzten 100 Jahren fast doppelt so schnell gestiegen wie im globalen Mittel) kommt es zu einem Meeresspiegelanstieg, dieser lässt sich wegen der natürlichen Schwankungen trendmäßig nur schwer schätzen</a:t>
            </a:r>
          </a:p>
          <a:p>
            <a:pPr marL="171450" indent="-171450">
              <a:buFont typeface="Arial" panose="020B0604020202020204" pitchFamily="34" charset="0"/>
              <a:buChar char="•"/>
            </a:pPr>
            <a:r>
              <a:rPr lang="de-DE" dirty="0"/>
              <a:t>Die Wassertemperaturen beeinflusst außerdem die Löslichkeit des Kohlendioxids im Wasser. -&gt; steigende </a:t>
            </a:r>
            <a:r>
              <a:rPr lang="de-DE" dirty="0" err="1"/>
              <a:t>Temp</a:t>
            </a:r>
            <a:r>
              <a:rPr lang="de-DE" dirty="0"/>
              <a:t> führen zu veränderten Löslichkeiten </a:t>
            </a:r>
          </a:p>
          <a:p>
            <a:pPr marL="628650" lvl="1" indent="-171450">
              <a:buFont typeface="Arial" panose="020B0604020202020204" pitchFamily="34" charset="0"/>
              <a:buChar char="•"/>
            </a:pPr>
            <a:r>
              <a:rPr lang="de-DE" dirty="0"/>
              <a:t>Die Weltmeere sind nicht nur ein bedeutender Kohlendioxid-Speicher, sondern auch langfristig die wichtigste CO2-Senke.</a:t>
            </a:r>
          </a:p>
          <a:p>
            <a:pPr marL="628650" lvl="1" indent="-171450">
              <a:buFont typeface="Arial" panose="020B0604020202020204" pitchFamily="34" charset="0"/>
              <a:buChar char="•"/>
            </a:pPr>
            <a:r>
              <a:rPr lang="de-DE" dirty="0"/>
              <a:t>Der Ozean nimmt jährlich 2 Gigatonnen Kohlenstoff (</a:t>
            </a:r>
            <a:r>
              <a:rPr lang="de-DE" dirty="0" err="1"/>
              <a:t>Gt</a:t>
            </a:r>
            <a:r>
              <a:rPr lang="de-DE" dirty="0"/>
              <a:t> C) auf, das sind etwa 30 Prozent der anthropogenen CO2-Emisssion. </a:t>
            </a:r>
          </a:p>
          <a:p>
            <a:pPr marL="628650" lvl="1" indent="-171450">
              <a:buFont typeface="Arial" panose="020B0604020202020204" pitchFamily="34" charset="0"/>
              <a:buChar char="•"/>
            </a:pPr>
            <a:r>
              <a:rPr lang="de-DE" dirty="0"/>
              <a:t>Bereits seit einigen Jahrzehnten ist eine Zunahme der CO2-Konzentrationen in den oberen Meeresschichten nachweisbar</a:t>
            </a:r>
          </a:p>
          <a:p>
            <a:pPr marL="628650" lvl="1" indent="-171450">
              <a:buFont typeface="Arial" panose="020B0604020202020204" pitchFamily="34" charset="0"/>
              <a:buChar char="•"/>
            </a:pPr>
            <a:r>
              <a:rPr lang="de-DE" dirty="0"/>
              <a:t>Das Meerwasser ist mit einem pH-Wert um 8 leicht basisch. Der pH-Wert schwankt lokal in Abhängigkeit von der Temperatur des Wassers, dem lokalen Auftrieb kohlendioxidreichen Tiefenwassers sowie der biologischen Produktivität.</a:t>
            </a:r>
          </a:p>
          <a:p>
            <a:pPr marL="628650" lvl="1" indent="-171450">
              <a:buFont typeface="Arial" panose="020B0604020202020204" pitchFamily="34" charset="0"/>
              <a:buChar char="•"/>
            </a:pPr>
            <a:r>
              <a:rPr lang="de-DE" dirty="0"/>
              <a:t>Gelöstes CO2 führt zu einer Absenkung des pH-Werts, dass heißt zu einer Versauerung des Meerwassers</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200" b="0" i="0" kern="1200" dirty="0">
                <a:solidFill>
                  <a:schemeClr val="tx1"/>
                </a:solidFill>
                <a:effectLst/>
                <a:latin typeface="+mn-lt"/>
                <a:ea typeface="+mn-ea"/>
                <a:cs typeface="+mn-cs"/>
              </a:rPr>
              <a:t>Die Versauerung der Ozeane führt zur Gefährdung der Nahrungskette</a:t>
            </a:r>
          </a:p>
          <a:p>
            <a:pPr marL="1085850"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de-DE" sz="1200" b="0" i="0" kern="1200" dirty="0">
                <a:solidFill>
                  <a:schemeClr val="tx1"/>
                </a:solidFill>
                <a:effectLst/>
                <a:latin typeface="+mn-lt"/>
                <a:ea typeface="+mn-ea"/>
                <a:cs typeface="+mn-cs"/>
              </a:rPr>
              <a:t>Besonders kalkbildendes Plankton ist bedroht, das als Grundlage vieler mariner Nahrungsketten dient.</a:t>
            </a:r>
            <a:endParaRPr lang="de-DE" dirty="0"/>
          </a:p>
          <a:p>
            <a:pPr marL="628650" lvl="1" indent="-171450">
              <a:buFont typeface="Arial" panose="020B0604020202020204" pitchFamily="34" charset="0"/>
              <a:buChar char="•"/>
            </a:pPr>
            <a:r>
              <a:rPr lang="de-DE" dirty="0"/>
              <a:t>Die erhöhte CO2-Löslichkeit verändert auch die Dichte des Meerwassers und beeinflussen dadurch die Strömungen und den Meeresspiegel</a:t>
            </a:r>
          </a:p>
          <a:p>
            <a:pPr marL="171450" indent="-171450">
              <a:buFont typeface="Arial" panose="020B0604020202020204" pitchFamily="34" charset="0"/>
              <a:buChar char="•"/>
            </a:pPr>
            <a:r>
              <a:rPr lang="de-DE" dirty="0"/>
              <a:t>Der Schwellenwert der Meereswassertemperatur für das Auslösen einer Korallenbleiche liegt an vielen Standorten nur 1 bis 2 °C über dem Maximum der Sommertemperatur.</a:t>
            </a:r>
          </a:p>
          <a:p>
            <a:pPr marL="628650" lvl="1" indent="-171450">
              <a:buFont typeface="Arial" panose="020B0604020202020204" pitchFamily="34" charset="0"/>
              <a:buChar char="•"/>
            </a:pPr>
            <a:r>
              <a:rPr lang="de-DE" dirty="0"/>
              <a:t>Tropische Korallen leben also nahe der Höchsttemperatur, bei der sie noch existieren können.</a:t>
            </a:r>
          </a:p>
          <a:p>
            <a:pPr marL="628650" lvl="1" indent="-171450">
              <a:buFont typeface="Arial" panose="020B0604020202020204" pitchFamily="34" charset="0"/>
              <a:buChar char="•"/>
            </a:pPr>
            <a:r>
              <a:rPr lang="de-DE" dirty="0"/>
              <a:t>Je intensiver der Temperaturanstieg ist und je länger er anhält, desto irreversibler ist die Korallenbleiche.</a:t>
            </a:r>
          </a:p>
          <a:p>
            <a:pPr marL="628650" lvl="1" indent="-171450">
              <a:buFont typeface="Arial" panose="020B0604020202020204" pitchFamily="34" charset="0"/>
              <a:buChar char="•"/>
            </a:pPr>
            <a:r>
              <a:rPr lang="de-DE" dirty="0"/>
              <a:t>Nach dem Temperaturstress zeigen Korallen typischerweise reduziertes Wachstum, reduzierte Kalkbildung und verminderte Fertilität</a:t>
            </a:r>
          </a:p>
          <a:p>
            <a:pPr marL="628650" lvl="1" indent="-171450">
              <a:buFont typeface="Arial" panose="020B0604020202020204" pitchFamily="34" charset="0"/>
              <a:buChar char="•"/>
            </a:pPr>
            <a:r>
              <a:rPr lang="de-DE" dirty="0"/>
              <a:t>Das Absterben von Korallen führt zum Kollaps ganzer Lebensräume</a:t>
            </a:r>
          </a:p>
          <a:p>
            <a:pPr marL="171450" lvl="0" indent="-171450">
              <a:buFont typeface="Arial" panose="020B0604020202020204" pitchFamily="34" charset="0"/>
              <a:buChar char="•"/>
            </a:pPr>
            <a:endParaRPr lang="de-DE" dirty="0"/>
          </a:p>
          <a:p>
            <a:pPr marL="171450" indent="-17145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9F4999C7-ED8E-5160-B582-113C1A5AC27E}"/>
              </a:ext>
            </a:extLst>
          </p:cNvPr>
          <p:cNvSpPr>
            <a:spLocks noGrp="1"/>
          </p:cNvSpPr>
          <p:nvPr>
            <p:ph type="sldNum" sz="quarter" idx="5"/>
          </p:nvPr>
        </p:nvSpPr>
        <p:spPr/>
        <p:txBody>
          <a:bodyPr/>
          <a:lstStyle/>
          <a:p>
            <a:fld id="{E7F37B36-256F-44A3-8EB0-0E1FC5470CC3}" type="slidenum">
              <a:rPr lang="de-DE" smtClean="0"/>
              <a:pPr/>
              <a:t>17</a:t>
            </a:fld>
            <a:endParaRPr lang="de-DE"/>
          </a:p>
        </p:txBody>
      </p:sp>
    </p:spTree>
    <p:extLst>
      <p:ext uri="{BB962C8B-B14F-4D97-AF65-F5344CB8AC3E}">
        <p14:creationId xmlns:p14="http://schemas.microsoft.com/office/powerpoint/2010/main" val="2160675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EBD97-5CB1-FD4D-5160-E9B8EE81AF6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A84DE85-04B5-BFDD-9209-2DB9532A829C}"/>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BED13241-C44C-71D8-9AFE-D2F10FBB3AE8}"/>
              </a:ext>
            </a:extLst>
          </p:cNvPr>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de-DE" dirty="0"/>
              <a:t>Bereits seit einigen Jahrzehnten ist eine Zunahme der CO2-Konzentrationen in den oberen Meeresschichten nachweisbar</a:t>
            </a:r>
          </a:p>
          <a:p>
            <a:pPr marL="171450" indent="-171450">
              <a:buFont typeface="Arial" panose="020B0604020202020204" pitchFamily="34" charset="0"/>
              <a:buChar char="•"/>
            </a:pPr>
            <a:r>
              <a:rPr lang="de-DE" dirty="0"/>
              <a:t>Überfischung und Missmanagement der Fischereien führten nach Angaben der FAO dazu, dass mittlerweile 52 Prozent der von der Organisation überwachten Bestände sich an der Grenze der Belastbarkeit befinden. Weitere 17 Prozent sind überfischt. Sieben Prozent der Fischbestände sind bereits zusammengebrochen</a:t>
            </a:r>
          </a:p>
          <a:p>
            <a:pPr marL="171450" indent="-171450">
              <a:buFont typeface="Arial" panose="020B0604020202020204" pitchFamily="34" charset="0"/>
              <a:buChar char="•"/>
            </a:pPr>
            <a:r>
              <a:rPr lang="de-DE" dirty="0"/>
              <a:t>Die Nordsee gehört zu den am stärksten befischten Meeren der Welt. Schätzungsweise 25 Millionen Tonnen Fisch und Meeresfrüchte holen die Fangflotten jährlich aus der Nordsee</a:t>
            </a:r>
          </a:p>
          <a:p>
            <a:pPr marL="171450" indent="-171450">
              <a:buFont typeface="Arial" panose="020B0604020202020204" pitchFamily="34" charset="0"/>
              <a:buChar char="•"/>
            </a:pPr>
            <a:r>
              <a:rPr lang="de-DE" dirty="0"/>
              <a:t>In den letzten 150 Jahren ha­ben sich die mit lebenden Korallen besiedelten Flächen fast halbiert, wobei sich der Rückgang in den letzten 2-3 Jahrzehnten durch erhöhte Wassertemperatur und die Ozeanversauerung dramatisch beschleunigt hat.</a:t>
            </a:r>
          </a:p>
          <a:p>
            <a:pPr marL="171450" indent="-171450">
              <a:buFont typeface="Arial" panose="020B0604020202020204" pitchFamily="34" charset="0"/>
              <a:buChar char="•"/>
            </a:pPr>
            <a:r>
              <a:rPr lang="de-DE" dirty="0"/>
              <a:t>35% der Mangrovenwälder sind verschwunden</a:t>
            </a:r>
          </a:p>
          <a:p>
            <a:pPr marL="171450" indent="-171450">
              <a:buFont typeface="Arial" panose="020B0604020202020204" pitchFamily="34" charset="0"/>
              <a:buChar char="•"/>
            </a:pPr>
            <a:r>
              <a:rPr lang="de-DE" dirty="0"/>
              <a:t>Küstenökosysteme weisen einige der größten historischen Verluste auf und werden auch derzeit unvermindert zerstört.</a:t>
            </a:r>
          </a:p>
          <a:p>
            <a:pPr marL="171450" indent="-171450">
              <a:buFont typeface="Arial" panose="020B0604020202020204" pitchFamily="34" charset="0"/>
              <a:buChar char="•"/>
            </a:pPr>
            <a:r>
              <a:rPr lang="de-DE" dirty="0"/>
              <a:t>Aber auch im globalen Ozean gelten nur 13% der Fläche noch als „unberührte“ Wildnis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Mit drohendem Artenverlust sinkt die funktionelle Diversität in marinen Ökosystemen.</a:t>
            </a:r>
          </a:p>
          <a:p>
            <a:pPr marL="171450" indent="-171450">
              <a:buFont typeface="Arial" panose="020B0604020202020204" pitchFamily="34" charset="0"/>
              <a:buChar char="•"/>
            </a:pPr>
            <a:endParaRPr lang="de-DE" dirty="0"/>
          </a:p>
          <a:p>
            <a:pPr marL="171450" indent="-171450">
              <a:buFont typeface="Arial" panose="020B0604020202020204" pitchFamily="34" charset="0"/>
              <a:buChar char="•"/>
            </a:pPr>
            <a:r>
              <a:rPr lang="de-DE" dirty="0"/>
              <a:t>Ein Verlust an mariner Biodiversität kann zu einem Verlust kommerziell nutzbarer Pflanzen und Tiere für die marine Naturstoffforschung führen.</a:t>
            </a:r>
          </a:p>
          <a:p>
            <a:pPr marL="171450" indent="-17145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2AD1F3A1-90A2-5795-95EB-676CFC16AEFF}"/>
              </a:ext>
            </a:extLst>
          </p:cNvPr>
          <p:cNvSpPr>
            <a:spLocks noGrp="1"/>
          </p:cNvSpPr>
          <p:nvPr>
            <p:ph type="sldNum" sz="quarter" idx="5"/>
          </p:nvPr>
        </p:nvSpPr>
        <p:spPr/>
        <p:txBody>
          <a:bodyPr/>
          <a:lstStyle/>
          <a:p>
            <a:fld id="{E7F37B36-256F-44A3-8EB0-0E1FC5470CC3}" type="slidenum">
              <a:rPr lang="de-DE" smtClean="0"/>
              <a:pPr/>
              <a:t>18</a:t>
            </a:fld>
            <a:endParaRPr lang="de-DE"/>
          </a:p>
        </p:txBody>
      </p:sp>
    </p:spTree>
    <p:extLst>
      <p:ext uri="{BB962C8B-B14F-4D97-AF65-F5344CB8AC3E}">
        <p14:creationId xmlns:p14="http://schemas.microsoft.com/office/powerpoint/2010/main" val="3098365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53686-CBFF-524C-60DE-3352310EEFE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A6E9889-36A3-44D1-E59D-C1528B9264E5}"/>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92B76766-6375-10DE-A5BA-64F4C241D146}"/>
              </a:ext>
            </a:extLst>
          </p:cNvPr>
          <p:cNvSpPr>
            <a:spLocks noGrp="1"/>
          </p:cNvSpPr>
          <p:nvPr>
            <p:ph type="body" idx="1"/>
          </p:nvPr>
        </p:nvSpPr>
        <p:spPr/>
        <p:txBody>
          <a:bodyPr/>
          <a:lstStyle/>
          <a:p>
            <a:pPr marL="0" indent="0">
              <a:buNone/>
            </a:pPr>
            <a:r>
              <a:rPr lang="de-DE" b="0" dirty="0"/>
              <a:t>Die 5 wichtigsten Bedeutungen von Gewässern für uns:</a:t>
            </a:r>
          </a:p>
          <a:p>
            <a:pPr marL="228600" indent="-228600">
              <a:buAutoNum type="arabicPeriod"/>
            </a:pPr>
            <a:r>
              <a:rPr lang="de-DE" b="0" dirty="0"/>
              <a:t>Gewässer bieten Lebensraum für Tiere und Pflanzen</a:t>
            </a:r>
          </a:p>
          <a:p>
            <a:pPr marL="228600" indent="-228600">
              <a:buAutoNum type="arabicPeriod"/>
            </a:pPr>
            <a:r>
              <a:rPr lang="de-DE" b="0" dirty="0"/>
              <a:t>Sie sind wichtige Trinkwasserlieferanten</a:t>
            </a:r>
          </a:p>
          <a:p>
            <a:pPr marL="228600" indent="-228600">
              <a:buAutoNum type="arabicPeriod"/>
            </a:pPr>
            <a:r>
              <a:rPr lang="de-DE" b="0" dirty="0"/>
              <a:t>Gewässer helfen bei der Klimaregulierung (</a:t>
            </a:r>
            <a:r>
              <a:rPr lang="de-DE" sz="1200" b="0" i="0" kern="1200" dirty="0">
                <a:solidFill>
                  <a:schemeClr val="tx1"/>
                </a:solidFill>
                <a:effectLst/>
                <a:latin typeface="+mn-lt"/>
                <a:ea typeface="+mn-ea"/>
                <a:cs typeface="+mn-cs"/>
              </a:rPr>
              <a:t>sie speichern Feuchtigkeit, erzeugen Verdunstungskälte, speichern Kohlenstoff und entfernen Treibhausgase aus der Atmosphäre. Gewässer können bei Hitze als natürliche Kühlung dienen.)</a:t>
            </a:r>
          </a:p>
          <a:p>
            <a:pPr marL="228600" indent="-228600">
              <a:buAutoNum type="arabicPeriod"/>
            </a:pPr>
            <a:r>
              <a:rPr lang="de-DE" b="0" dirty="0"/>
              <a:t>Meere beherbergen essenzielle Sauerstoffproduzenten (</a:t>
            </a:r>
            <a:r>
              <a:rPr lang="de-DE" sz="1200" b="0" i="0" kern="1200" dirty="0">
                <a:solidFill>
                  <a:schemeClr val="tx1"/>
                </a:solidFill>
                <a:effectLst/>
                <a:latin typeface="+mn-lt"/>
                <a:ea typeface="+mn-ea"/>
                <a:cs typeface="+mn-cs"/>
              </a:rPr>
              <a:t>Planktonorganismen sind unmittelbar für die Sauerstoffproduktion verantwortlich.)</a:t>
            </a:r>
            <a:endParaRPr lang="de-DE" b="0" dirty="0"/>
          </a:p>
          <a:p>
            <a:pPr marL="228600" indent="-228600">
              <a:buAutoNum type="arabicPeriod"/>
            </a:pPr>
            <a:r>
              <a:rPr lang="de-DE" b="0" dirty="0"/>
              <a:t>Flüsse, Seen und Meere sind von wirtschaftlicher Bedeutung (Tourismus und Freizeitaktivitäten, Energiequelle, notwendig für viele Produktionen)</a:t>
            </a:r>
          </a:p>
          <a:p>
            <a:endParaRPr lang="de-DE" dirty="0"/>
          </a:p>
        </p:txBody>
      </p:sp>
      <p:sp>
        <p:nvSpPr>
          <p:cNvPr id="4" name="Foliennummernplatzhalter 3">
            <a:extLst>
              <a:ext uri="{FF2B5EF4-FFF2-40B4-BE49-F238E27FC236}">
                <a16:creationId xmlns:a16="http://schemas.microsoft.com/office/drawing/2014/main" id="{A1970D9C-8E8C-2077-F5C1-2FEABF8FAE52}"/>
              </a:ext>
            </a:extLst>
          </p:cNvPr>
          <p:cNvSpPr>
            <a:spLocks noGrp="1"/>
          </p:cNvSpPr>
          <p:nvPr>
            <p:ph type="sldNum" sz="quarter" idx="5"/>
          </p:nvPr>
        </p:nvSpPr>
        <p:spPr/>
        <p:txBody>
          <a:bodyPr/>
          <a:lstStyle/>
          <a:p>
            <a:fld id="{E7F37B36-256F-44A3-8EB0-0E1FC5470CC3}" type="slidenum">
              <a:rPr lang="de-DE" smtClean="0"/>
              <a:pPr/>
              <a:t>20</a:t>
            </a:fld>
            <a:endParaRPr lang="de-DE"/>
          </a:p>
        </p:txBody>
      </p:sp>
    </p:spTree>
    <p:extLst>
      <p:ext uri="{BB962C8B-B14F-4D97-AF65-F5344CB8AC3E}">
        <p14:creationId xmlns:p14="http://schemas.microsoft.com/office/powerpoint/2010/main" val="3362671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Da die Bedrohungen für Süßwasser vielfältig sind und von Region zu Region variieren, gibt es keine einheitliche Methode, um sie zu lösen.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Es gibt fünf interagierende Faktoren, die die Struktur und Funktion von Süßwasserökosystemen regulieren: Strömungsmuster, Sedimentation, </a:t>
            </a:r>
            <a:r>
              <a:rPr lang="de-DE" sz="1200" b="0" i="0" kern="1200" dirty="0" err="1">
                <a:solidFill>
                  <a:schemeClr val="tx1"/>
                </a:solidFill>
                <a:effectLst/>
                <a:latin typeface="+mn-lt"/>
                <a:ea typeface="+mn-ea"/>
                <a:cs typeface="+mn-cs"/>
              </a:rPr>
              <a:t>Biota</a:t>
            </a:r>
            <a:r>
              <a:rPr lang="de-DE" sz="1200" b="0" i="0" kern="1200" dirty="0">
                <a:solidFill>
                  <a:schemeClr val="tx1"/>
                </a:solidFill>
                <a:effectLst/>
                <a:latin typeface="+mn-lt"/>
                <a:ea typeface="+mn-ea"/>
                <a:cs typeface="+mn-cs"/>
              </a:rPr>
              <a:t>, physikalische Faktoren (Licht und Temperatur) und Nährstoffverfügbarkeit.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Es besteht ein dringender Bedarf an Süßwasserschutzgebieten, um Lebensräume und die Artenvielfalt zu erhalten.</a:t>
            </a:r>
          </a:p>
          <a:p>
            <a:endParaRPr lang="de-DE" dirty="0"/>
          </a:p>
          <a:p>
            <a:r>
              <a:rPr lang="de-DE" sz="1200" b="1" i="0" kern="1200" dirty="0">
                <a:solidFill>
                  <a:schemeClr val="tx1"/>
                </a:solidFill>
                <a:effectLst/>
                <a:latin typeface="+mn-lt"/>
                <a:ea typeface="+mn-ea"/>
                <a:cs typeface="+mn-cs"/>
              </a:rPr>
              <a:t>Landwirtschaft &amp; Industrie:</a:t>
            </a:r>
            <a:r>
              <a:rPr lang="de-DE" sz="1200" b="0" i="0" kern="1200" dirty="0">
                <a:solidFill>
                  <a:schemeClr val="tx1"/>
                </a:solidFill>
                <a:effectLst/>
                <a:latin typeface="+mn-lt"/>
                <a:ea typeface="+mn-ea"/>
                <a:cs typeface="+mn-cs"/>
              </a:rPr>
              <a:t> Reduzierung von Düngemitteln und Pestiziden, Einhaltung von Abständen zu Gewässern, Vermeidung von Erosion.</a:t>
            </a:r>
          </a:p>
          <a:p>
            <a:r>
              <a:rPr lang="de-DE" sz="1200" b="1" i="0" kern="1200" dirty="0">
                <a:solidFill>
                  <a:schemeClr val="tx1"/>
                </a:solidFill>
                <a:effectLst/>
                <a:latin typeface="+mn-lt"/>
                <a:ea typeface="+mn-ea"/>
                <a:cs typeface="+mn-cs"/>
              </a:rPr>
              <a:t>Renaturierung &amp; Pflege:</a:t>
            </a:r>
            <a:r>
              <a:rPr lang="de-DE" sz="1200" b="0" i="0" kern="1200" dirty="0">
                <a:solidFill>
                  <a:schemeClr val="tx1"/>
                </a:solidFill>
                <a:effectLst/>
                <a:latin typeface="+mn-lt"/>
                <a:ea typeface="+mn-ea"/>
                <a:cs typeface="+mn-cs"/>
              </a:rPr>
              <a:t> Rückbau von Uferbefestigungen, Wiederbelebung von Auen, Entschlammung von Seen, Anreicherung mit Sauerstoff.</a:t>
            </a:r>
          </a:p>
          <a:p>
            <a:r>
              <a:rPr lang="de-DE" sz="1200" b="1" i="0" kern="1200" dirty="0">
                <a:solidFill>
                  <a:schemeClr val="tx1"/>
                </a:solidFill>
                <a:effectLst/>
                <a:latin typeface="+mn-lt"/>
                <a:ea typeface="+mn-ea"/>
                <a:cs typeface="+mn-cs"/>
              </a:rPr>
              <a:t>Technischer Schutz:</a:t>
            </a:r>
            <a:r>
              <a:rPr lang="de-DE" sz="1200" b="0" i="0" kern="1200" dirty="0">
                <a:solidFill>
                  <a:schemeClr val="tx1"/>
                </a:solidFill>
                <a:effectLst/>
                <a:latin typeface="+mn-lt"/>
                <a:ea typeface="+mn-ea"/>
                <a:cs typeface="+mn-cs"/>
              </a:rPr>
              <a:t> Rückhaltebecken bei Hochwasser, Versickerungsanlagen für Regenwasser, Auffangvorrichtungen für Chemikalien.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effectLst/>
                <a:latin typeface="+mn-lt"/>
                <a:ea typeface="+mn-ea"/>
                <a:cs typeface="+mn-cs"/>
              </a:rPr>
              <a:t>Maßnahmen im Alltag:</a:t>
            </a:r>
            <a:r>
              <a:rPr lang="de-DE" sz="1200" b="0" i="0" kern="1200" dirty="0">
                <a:solidFill>
                  <a:schemeClr val="tx1"/>
                </a:solidFill>
                <a:effectLst/>
                <a:latin typeface="+mn-lt"/>
                <a:ea typeface="+mn-ea"/>
                <a:cs typeface="+mn-cs"/>
              </a:rPr>
              <a:t> Umweltschonende Reinigungsmittel verwenden, kein Öl/Chemikalien in den Ausguss, Müll vermeiden, Wasser sparen.</a:t>
            </a:r>
          </a:p>
          <a:p>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21</a:t>
            </a:fld>
            <a:endParaRPr lang="de-DE"/>
          </a:p>
        </p:txBody>
      </p:sp>
    </p:spTree>
    <p:extLst>
      <p:ext uri="{BB962C8B-B14F-4D97-AF65-F5344CB8AC3E}">
        <p14:creationId xmlns:p14="http://schemas.microsoft.com/office/powerpoint/2010/main" val="2850112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21839-A122-8C38-BFC1-3FC79235074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D93D68-B4FA-21B0-709E-952CAA2EF29A}"/>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737928A5-6B86-5777-708D-14267A690F7C}"/>
              </a:ext>
            </a:extLst>
          </p:cNvPr>
          <p:cNvSpPr>
            <a:spLocks noGrp="1"/>
          </p:cNvSpPr>
          <p:nvPr>
            <p:ph type="body" idx="1"/>
          </p:nvPr>
        </p:nvSpPr>
        <p:spPr/>
        <p:txBody>
          <a:bodyPr>
            <a:normAutofit fontScale="85000" lnSpcReduction="20000"/>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sz="1200" b="0" i="0" kern="1200" dirty="0">
                <a:solidFill>
                  <a:schemeClr val="tx1"/>
                </a:solidFill>
                <a:effectLst/>
                <a:latin typeface="+mn-lt"/>
                <a:ea typeface="+mn-ea"/>
                <a:cs typeface="+mn-cs"/>
              </a:rPr>
              <a:t>Schaffe Bewusstsein -&gt; Du kannst Bewusstsein und Aufmerksamkeit für das Thema schaffen, indem Du dich zum Beispiel ehrenamtlich engagierst und mit deinen Freunden und Familien über das Thema sprichst.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sz="1200" b="0" i="0" kern="1200" dirty="0">
                <a:solidFill>
                  <a:schemeClr val="tx1"/>
                </a:solidFill>
                <a:effectLst/>
                <a:latin typeface="+mn-lt"/>
                <a:ea typeface="+mn-ea"/>
                <a:cs typeface="+mn-cs"/>
              </a:rPr>
              <a:t>Verwende umweltfreundliche Reinigungsmittel -&gt; So vermeidest Du, dass schädliche Chemikalien in die Gewässer gelangen. Es gibt viele umweltfreundliche Reinigungsmittel auf dem Markt, die genauso effektiv sind wie die Chemiebomben. Achte beim Kauf darauf, dass sie frei von Phosphaten, Chlor oder anderen schädlichen Substanzen sind.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sz="1200" b="0" i="0" kern="1200" dirty="0">
                <a:solidFill>
                  <a:schemeClr val="tx1"/>
                </a:solidFill>
                <a:effectLst/>
                <a:latin typeface="+mn-lt"/>
                <a:ea typeface="+mn-ea"/>
                <a:cs typeface="+mn-cs"/>
              </a:rPr>
              <a:t>Vermeide Müll und Einwegplastik und entsorge Abfälle richtig -&gt; Trenne Deinen Müll und wirf Deine Abfälle nie in Gewässer oder auf den Boden. Indem wir unseren Abfall ordnungsgemäß entsorgen und Müllvermeidungsstrategien anwenden, können wir dazu beitragen, dass weniger Abfall in unseren Gewässern landet. Verzichte am besten komplett auf Einweg-Plastikprodukte wie Plastikflaschen, Strohhalme und Tüten. Diese gelangen oft in die Gewässer und verschmutzen die Umwelt. Da leider immer noch viel zu viel Müll in der Natur landet, sind </a:t>
            </a:r>
            <a:r>
              <a:rPr lang="de-DE" sz="1200" b="0" i="0" kern="1200" dirty="0" err="1">
                <a:solidFill>
                  <a:schemeClr val="tx1"/>
                </a:solidFill>
                <a:effectLst/>
                <a:latin typeface="+mn-lt"/>
                <a:ea typeface="+mn-ea"/>
                <a:cs typeface="+mn-cs"/>
              </a:rPr>
              <a:t>Cleanups</a:t>
            </a:r>
            <a:r>
              <a:rPr lang="de-DE" sz="1200" b="0" i="0" kern="1200" dirty="0">
                <a:solidFill>
                  <a:schemeClr val="tx1"/>
                </a:solidFill>
                <a:effectLst/>
                <a:latin typeface="+mn-lt"/>
                <a:ea typeface="+mn-ea"/>
                <a:cs typeface="+mn-cs"/>
              </a:rPr>
              <a:t> eine großartige Möglichkeit, mit denen Du Dich aktiv für den Schutz unserer Gewässer einsetzen und die Umwelt sauber halten kannst.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sz="1200" b="0" i="0" kern="1200" dirty="0">
                <a:solidFill>
                  <a:schemeClr val="tx1"/>
                </a:solidFill>
                <a:effectLst/>
                <a:latin typeface="+mn-lt"/>
                <a:ea typeface="+mn-ea"/>
                <a:cs typeface="+mn-cs"/>
              </a:rPr>
              <a:t>Spare Wasser -&gt; Dusche kurz, drehe den Wasserhahn ab, wenn Du ihn nicht benutzt, und nutze Wasser sparsam, so wird weniger Abwasser erzeugt. Außerdem kannst du bei der Neuanschaffung von Haushaltsgeräten darauf achten, dass sie energieeffizient sind. Dadurch wird nicht nur Wasser gespart, sondern auch Energie. Ein weiterer Tipp ist es, Regenwasser aufzufangen und zum Gießen von Pflanzen zu nutzen. Das spart Trinkwasser und schont die Umwelt.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sz="1200" b="0" i="0" kern="1200" dirty="0">
                <a:solidFill>
                  <a:schemeClr val="tx1"/>
                </a:solidFill>
                <a:effectLst/>
                <a:latin typeface="+mn-lt"/>
                <a:ea typeface="+mn-ea"/>
                <a:cs typeface="+mn-cs"/>
              </a:rPr>
              <a:t>Engagier dich politisch -&gt; Es ist wichtig, dass wir alle zusammenarbeiten, um unsere Gewässer zu schützen. Du kannst politisches Engagement zeigen, um unsere Regierungen dazu zu bewegen, mehr Maßnahmen zum Schutz unserer Gewässer zu ergreifen.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e-DE" sz="1200" b="0" i="0" kern="1200" dirty="0">
                <a:solidFill>
                  <a:schemeClr val="tx1"/>
                </a:solidFill>
                <a:effectLst/>
                <a:latin typeface="+mn-lt"/>
                <a:ea typeface="+mn-ea"/>
                <a:cs typeface="+mn-cs"/>
              </a:rPr>
              <a:t>Vermeide Pestizide und Düngemittel -&gt; Verzichte darauf, Pestizide und Düngemittel in Deinem Garten oder auf Deinem Grundstück zu verwenden. Diese Chemikalien können in die Gewässer gelangen und die Wasserqualität beeinträchtigen. Verwende stattdessen umweltfreundliche Alternativen wie Kompost. Übrigens: Die Landwirtschaft ist eine der größten Quellen für Gewässerverschmutzung. Indem Du Dich bei Deinem Kauf für Lebensmittel aus der Landwirtschaft entscheidest, die den Einsatz von Pestiziden und Düngemitteln in der Landwirtschaft reduzieren und alternative Methoden anwenden, kannst Du dazu beitragen, die Wasserqualität zu verbessern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endParaRPr lang="de-DE" dirty="0"/>
          </a:p>
        </p:txBody>
      </p:sp>
      <p:sp>
        <p:nvSpPr>
          <p:cNvPr id="4" name="Foliennummernplatzhalter 3">
            <a:extLst>
              <a:ext uri="{FF2B5EF4-FFF2-40B4-BE49-F238E27FC236}">
                <a16:creationId xmlns:a16="http://schemas.microsoft.com/office/drawing/2014/main" id="{18F43F99-9B02-BA4A-5486-7EF8128A3BEB}"/>
              </a:ext>
            </a:extLst>
          </p:cNvPr>
          <p:cNvSpPr>
            <a:spLocks noGrp="1"/>
          </p:cNvSpPr>
          <p:nvPr>
            <p:ph type="sldNum" sz="quarter" idx="5"/>
          </p:nvPr>
        </p:nvSpPr>
        <p:spPr/>
        <p:txBody>
          <a:bodyPr/>
          <a:lstStyle/>
          <a:p>
            <a:fld id="{E7F37B36-256F-44A3-8EB0-0E1FC5470CC3}" type="slidenum">
              <a:rPr lang="de-DE" smtClean="0"/>
              <a:pPr/>
              <a:t>22</a:t>
            </a:fld>
            <a:endParaRPr lang="de-DE"/>
          </a:p>
        </p:txBody>
      </p:sp>
    </p:spTree>
    <p:extLst>
      <p:ext uri="{BB962C8B-B14F-4D97-AF65-F5344CB8AC3E}">
        <p14:creationId xmlns:p14="http://schemas.microsoft.com/office/powerpoint/2010/main" val="557972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Aquatische Ökosysteme sind wasserbasierte Lebensräume, die ca. 70 % der Erdoberfläche bedecken</a:t>
            </a:r>
          </a:p>
          <a:p>
            <a:pPr marL="171450" indent="-171450">
              <a:buFont typeface="Arial" panose="020B0604020202020204" pitchFamily="34" charset="0"/>
              <a:buChar char="•"/>
            </a:pPr>
            <a:r>
              <a:rPr lang="de-DE" dirty="0"/>
              <a:t>Sie spielen eine essenzielle Rolle für Biodiversität, Wasserversorgung (Trink-/Brauchwasser) sowie als Kohlenstoffspeicher und sind die Grundlage für Bewässerungswasser, biologische Selbstreinigung, Fischerei, Transport und Erholung.</a:t>
            </a:r>
          </a:p>
          <a:p>
            <a:pPr marL="171450" indent="-171450">
              <a:buFont typeface="Arial" panose="020B0604020202020204" pitchFamily="34" charset="0"/>
              <a:buChar char="•"/>
            </a:pPr>
            <a:r>
              <a:rPr lang="de-DE" dirty="0"/>
              <a:t>Sie werden in limnische (Süßwasser: stehende und Fließgewässer, z.B.: Seen, Flüsse) und marine (Salzwasser: </a:t>
            </a:r>
            <a:r>
              <a:rPr lang="de-DE" dirty="0" err="1"/>
              <a:t>z.B</a:t>
            </a:r>
            <a:r>
              <a:rPr lang="de-DE" dirty="0"/>
              <a:t>: Meere, Korallenriffe) Systeme unterteilt.</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a:t>
            </a:fld>
            <a:endParaRPr lang="de-DE"/>
          </a:p>
        </p:txBody>
      </p:sp>
    </p:spTree>
    <p:extLst>
      <p:ext uri="{BB962C8B-B14F-4D97-AF65-F5344CB8AC3E}">
        <p14:creationId xmlns:p14="http://schemas.microsoft.com/office/powerpoint/2010/main" val="2681317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AT" dirty="0"/>
              <a:t>Hier kann das eigene positive regionale Beispiel eingepflegt werden oder es wird eine der Zusatzfolien mit regionalen Beispielen von deutschen Gewässern verwendet (siehe Abschnitt: Regionale Beispiel, ab Folie 25)</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23</a:t>
            </a:fld>
            <a:endParaRPr lang="de-DE"/>
          </a:p>
        </p:txBody>
      </p:sp>
    </p:spTree>
    <p:extLst>
      <p:ext uri="{BB962C8B-B14F-4D97-AF65-F5344CB8AC3E}">
        <p14:creationId xmlns:p14="http://schemas.microsoft.com/office/powerpoint/2010/main" val="287776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txBody>
          <a:bodyPr/>
          <a:lstStyle/>
          <a:p>
            <a:endParaRPr lang="de-DE"/>
          </a:p>
        </p:txBody>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E7F37B36-256F-44A3-8EB0-0E1FC5470CC3}" type="slidenum">
              <a:rPr lang="de-DE" smtClean="0"/>
              <a:pPr/>
              <a:t>24</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Baden-Württemberg: Rastatt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dirty="0"/>
              <a:t>Bauzeit 2012 – 2014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dirty="0"/>
              <a:t>Förderung durch EU-Mittel, das Land Baden-Württemberg und die Stadt Rastatt: Projektkosten ca. 10 Mio. Euro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dirty="0"/>
              <a:t>Schaffung von neuen </a:t>
            </a:r>
            <a:r>
              <a:rPr lang="de-DE" dirty="0"/>
              <a:t>Lebensräume für Fische, wirbellose Kleintiere, Wasserpflanzen, Libellen und Amphibien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Naturnahe Reaktivierung von ca. 57 ha ehemalige </a:t>
            </a:r>
            <a:r>
              <a:rPr lang="de-DE" dirty="0" err="1"/>
              <a:t>Murgaue</a:t>
            </a:r>
            <a:r>
              <a:rPr lang="de-DE" dirty="0"/>
              <a:t>, in der sich das Hochwasser ausbreiten kann.</a:t>
            </a:r>
          </a:p>
          <a:p>
            <a:pPr marL="171450" indent="-171450">
              <a:buFont typeface="Arial" panose="020B0604020202020204" pitchFamily="34" charset="0"/>
              <a:buChar char="•"/>
            </a:pPr>
            <a:r>
              <a:rPr lang="de-DE" dirty="0"/>
              <a:t>Aufweitung des Flussquerschnitts, neue Überschwemmungsgebiete</a:t>
            </a:r>
          </a:p>
          <a:p>
            <a:pPr marL="171450" indent="-171450">
              <a:buFont typeface="Arial" panose="020B0604020202020204" pitchFamily="34" charset="0"/>
              <a:buChar char="•"/>
            </a:pPr>
            <a:r>
              <a:rPr lang="de-DE" dirty="0"/>
              <a:t>Anlegung von FFH-Lebensräumen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25</a:t>
            </a:fld>
            <a:endParaRPr lang="de-DE"/>
          </a:p>
        </p:txBody>
      </p:sp>
    </p:spTree>
    <p:extLst>
      <p:ext uri="{BB962C8B-B14F-4D97-AF65-F5344CB8AC3E}">
        <p14:creationId xmlns:p14="http://schemas.microsoft.com/office/powerpoint/2010/main" val="1375552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dirty="0"/>
              <a:t>Innerhalb der letzten Jahre wurden am Neckar zwei Projekte durchgeführt, die eine Verbesserung der Gewässerstruktur und des Hochwassers zum Ziel haben.</a:t>
            </a:r>
          </a:p>
          <a:p>
            <a:pPr marL="0" indent="0">
              <a:buFont typeface="Arial" panose="020B0604020202020204" pitchFamily="34" charset="0"/>
              <a:buNone/>
            </a:pPr>
            <a:endParaRPr lang="de-AT" dirty="0"/>
          </a:p>
          <a:p>
            <a:pPr marL="0" indent="0">
              <a:buFont typeface="Arial" panose="020B0604020202020204" pitchFamily="34" charset="0"/>
              <a:buNone/>
            </a:pPr>
            <a:r>
              <a:rPr lang="de-DE" dirty="0"/>
              <a:t>Das erste Projekt erfolgte auf Höhe </a:t>
            </a:r>
            <a:r>
              <a:rPr lang="de-DE" sz="1200" b="0" i="0" kern="1200" dirty="0">
                <a:solidFill>
                  <a:schemeClr val="tx1"/>
                </a:solidFill>
                <a:effectLst/>
                <a:latin typeface="+mn-lt"/>
                <a:ea typeface="+mn-ea"/>
                <a:cs typeface="+mn-cs"/>
              </a:rPr>
              <a:t>Kirchentellinsfurt bei Tübingen: Kostenfaktor 955.000 EURO; Finanzierung durch das Land</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Bau eines n</a:t>
            </a:r>
            <a:r>
              <a:rPr lang="de-DE" b="0" i="0" kern="1200" dirty="0">
                <a:solidFill>
                  <a:schemeClr val="tx1"/>
                </a:solidFill>
                <a:effectLst/>
                <a:latin typeface="+mn-lt"/>
                <a:ea typeface="+mn-ea"/>
                <a:cs typeface="+mn-cs"/>
              </a:rPr>
              <a:t>euen Seitenarms</a:t>
            </a:r>
          </a:p>
          <a:p>
            <a:pPr marL="628650" lvl="1" indent="-171450">
              <a:buFont typeface="Arial" panose="020B0604020202020204" pitchFamily="34" charset="0"/>
              <a:buChar char="•"/>
            </a:pPr>
            <a:r>
              <a:rPr lang="de-DE" b="0" i="0" kern="1200" dirty="0">
                <a:solidFill>
                  <a:schemeClr val="tx1"/>
                </a:solidFill>
                <a:effectLst/>
                <a:latin typeface="+mn-lt"/>
                <a:ea typeface="+mn-ea"/>
                <a:cs typeface="+mn-cs"/>
              </a:rPr>
              <a:t>Dient als </a:t>
            </a:r>
            <a:r>
              <a:rPr lang="de-DE" sz="1200" b="0" i="0" kern="1200" dirty="0">
                <a:solidFill>
                  <a:schemeClr val="tx1"/>
                </a:solidFill>
                <a:effectLst/>
                <a:latin typeface="+mn-lt"/>
                <a:ea typeface="+mn-ea"/>
                <a:cs typeface="+mn-cs"/>
              </a:rPr>
              <a:t>Rückhalte-Raum bei Hochwasser</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Kinderstube für Fisch-Nachwuchs aufgrund der geringeren Strömungsverhältnisse</a:t>
            </a:r>
          </a:p>
          <a:p>
            <a:pPr marL="0" lvl="0" indent="0">
              <a:buFont typeface="Arial" panose="020B0604020202020204" pitchFamily="34" charset="0"/>
              <a:buNone/>
            </a:pPr>
            <a:endParaRPr lang="de-DE" b="0" i="0" kern="1200" dirty="0">
              <a:solidFill>
                <a:schemeClr val="tx1"/>
              </a:solidFill>
              <a:effectLst/>
              <a:latin typeface="+mn-lt"/>
              <a:ea typeface="+mn-ea"/>
              <a:cs typeface="+mn-cs"/>
            </a:endParaRPr>
          </a:p>
          <a:p>
            <a:pPr marL="0" lvl="0" indent="0">
              <a:buFont typeface="Arial" panose="020B0604020202020204" pitchFamily="34" charset="0"/>
              <a:buNone/>
            </a:pPr>
            <a:r>
              <a:rPr lang="de-DE" b="0" i="0" kern="1200" dirty="0">
                <a:solidFill>
                  <a:schemeClr val="tx1"/>
                </a:solidFill>
                <a:effectLst/>
                <a:latin typeface="+mn-lt"/>
                <a:ea typeface="+mn-ea"/>
                <a:cs typeface="+mn-cs"/>
              </a:rPr>
              <a:t>Projekt 2: Flusspark Neckaraue Tübingen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Bauzeit 2023 bis 2027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Kostenaufteilung zwischen Regierungspräsidium Tübingen, der Stadt Tübingen und aus Bundesfördermitteln</a:t>
            </a:r>
          </a:p>
          <a:p>
            <a:pPr marL="285750" indent="-285750">
              <a:buFont typeface="Arial" panose="020B0604020202020204" pitchFamily="34" charset="0"/>
              <a:buChar char="•"/>
            </a:pPr>
            <a:r>
              <a:rPr lang="de-DE" dirty="0"/>
              <a:t>Verbesserung des Hochwasserschutzes</a:t>
            </a:r>
          </a:p>
          <a:p>
            <a:pPr marL="285750" indent="-285750">
              <a:buFont typeface="Arial" panose="020B0604020202020204" pitchFamily="34" charset="0"/>
              <a:buChar char="•"/>
            </a:pPr>
            <a:r>
              <a:rPr lang="de-DE" dirty="0"/>
              <a:t>Revitalisierung des Neckars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Durch die Aufschüttung von Kiesflächen entsteht eine neue Gewässerstruktur und neue Lebensräume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Rückbau von Befestigungen, damit der Fluss freier in seiner Entwicklung ist</a:t>
            </a:r>
          </a:p>
          <a:p>
            <a:pPr marL="285750" indent="-285750">
              <a:buFont typeface="Arial" panose="020B0604020202020204" pitchFamily="34" charset="0"/>
              <a:buChar char="•"/>
            </a:pPr>
            <a:r>
              <a:rPr lang="de-DE" dirty="0"/>
              <a:t>Naherholungsgebiet für die Einwohner verbessert das Mikroklima am Neckar</a:t>
            </a:r>
          </a:p>
          <a:p>
            <a:pPr marL="171450" lvl="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26</a:t>
            </a:fld>
            <a:endParaRPr lang="de-DE"/>
          </a:p>
        </p:txBody>
      </p:sp>
    </p:spTree>
    <p:extLst>
      <p:ext uri="{BB962C8B-B14F-4D97-AF65-F5344CB8AC3E}">
        <p14:creationId xmlns:p14="http://schemas.microsoft.com/office/powerpoint/2010/main" val="1626238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normAutofit fontScale="92500" lnSpcReduction="10000"/>
          </a:bodyPr>
          <a:lstStyle/>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Eine der größten Gewässerrenaturierungen in Bayern erfolgt an der Altmühl</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Seit mehr als 30 Jahren entwickelt das Wasserwirtschaftsamt Ansbach an der Altmühl, dem „langsamsten Fluss Bayerns“, wieder eine am ursprünglichen Zustand ausgerichtete Flusslandschaft.</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Kernaspekte der Renaturierung:</a:t>
            </a:r>
          </a:p>
          <a:p>
            <a:pPr marL="462150" lvl="1" indent="-285750">
              <a:buFont typeface="Arial" panose="020B0604020202020204" pitchFamily="34" charset="0"/>
              <a:buChar char="•"/>
            </a:pPr>
            <a:r>
              <a:rPr lang="de-DE" dirty="0"/>
              <a:t>Rückbau der Begradigung: Die in der Vergangenheit begradigte Altmühl erhält ihre ursprünglichen Windungen (Mäander) zurück, wodurch der Flusslauf verlängert wird.</a:t>
            </a:r>
          </a:p>
          <a:p>
            <a:pPr marL="742950" lvl="1" indent="-285750">
              <a:buFont typeface="Arial" panose="020B0604020202020204" pitchFamily="34" charset="0"/>
              <a:buChar char="•"/>
            </a:pPr>
            <a:r>
              <a:rPr lang="de-DE" dirty="0"/>
              <a:t>Strukturvielfalt: Einbau von Nebengerinnen, Buhnen, Uferabbrüchen und Totholz, um Lebensräume für Fische (Versteckmöglichkeiten) und Vögel zu schaffen.</a:t>
            </a:r>
          </a:p>
          <a:p>
            <a:pPr marL="742950" lvl="1" indent="-285750">
              <a:buFont typeface="Arial" panose="020B0604020202020204" pitchFamily="34" charset="0"/>
              <a:buChar char="•"/>
            </a:pPr>
            <a:r>
              <a:rPr lang="de-DE" dirty="0"/>
              <a:t>Förderung der Dynamik: Das Flussbett wird strukturreicher gestaltet, um unterschiedliche Strömungsgeschwindigkeiten zu erzeugen, was dem Ökosystem zugutekommt.</a:t>
            </a:r>
          </a:p>
          <a:p>
            <a:pPr marL="742950" lvl="1" indent="-285750">
              <a:buFont typeface="Arial" panose="020B0604020202020204" pitchFamily="34" charset="0"/>
              <a:buChar char="•"/>
            </a:pPr>
            <a:r>
              <a:rPr lang="de-DE" dirty="0"/>
              <a:t>Flächenbereitstellung: Für die Renaturierung wird der Fluss von einem kanalartigen Zustand befreit und erhält Raum für Überschwemmungsgebiete.</a:t>
            </a:r>
          </a:p>
          <a:p>
            <a:pPr marL="742950" lvl="1" indent="-285750">
              <a:buFont typeface="Arial" panose="020B0604020202020204" pitchFamily="34" charset="0"/>
              <a:buChar char="•"/>
            </a:pPr>
            <a:r>
              <a:rPr lang="de-DE" dirty="0"/>
              <a:t>Klimawandelanpassung: Die Maßnahmen machen den Fluss widerstandsfähiger gegen längere Trockenphasen und heiße Tage, indem Sauerstoff eingetragen wird. </a:t>
            </a:r>
          </a:p>
          <a:p>
            <a:pPr marL="285750" indent="-285750">
              <a:buFont typeface="Arial" panose="020B0604020202020204" pitchFamily="34" charset="0"/>
              <a:buChar char="•"/>
            </a:pPr>
            <a:r>
              <a:rPr lang="de-DE" dirty="0"/>
              <a:t>Wichtige Projekte und Abschnitte:</a:t>
            </a:r>
          </a:p>
          <a:p>
            <a:pPr marL="742950" lvl="1" indent="-285750">
              <a:buFont typeface="Arial" panose="020B0604020202020204" pitchFamily="34" charset="0"/>
              <a:buChar char="•"/>
            </a:pPr>
            <a:r>
              <a:rPr lang="de-DE" dirty="0"/>
              <a:t>Mittlere Altmühl (Gunzenhausen bis Treuchtlingen): Ein herausragendes Beispiel, das bereits zu einer deutlichen ökologischen Aufwertung geführt hat.</a:t>
            </a:r>
          </a:p>
          <a:p>
            <a:pPr marL="742950" lvl="1" indent="-285750">
              <a:buFont typeface="Arial" panose="020B0604020202020204" pitchFamily="34" charset="0"/>
              <a:buChar char="•"/>
            </a:pPr>
            <a:r>
              <a:rPr lang="de-DE" dirty="0"/>
              <a:t>Obere Altmühl (Bereich Ornbau/</a:t>
            </a:r>
            <a:r>
              <a:rPr lang="de-DE" dirty="0" err="1"/>
              <a:t>Herrieden</a:t>
            </a:r>
            <a:r>
              <a:rPr lang="de-DE" dirty="0"/>
              <a:t>/Leutenbuch): Laufende Maßnahmen zur naturnahen Umgestaltung, um den Fluss "fit" für den Klimawandel zu machen.</a:t>
            </a:r>
          </a:p>
          <a:p>
            <a:pPr marL="742950" lvl="1" indent="-285750">
              <a:buFont typeface="Arial" panose="020B0604020202020204" pitchFamily="34" charset="0"/>
              <a:buChar char="•"/>
            </a:pPr>
            <a:r>
              <a:rPr lang="de-DE" dirty="0" err="1"/>
              <a:t>Stegbruck</a:t>
            </a:r>
            <a:r>
              <a:rPr lang="de-DE" dirty="0"/>
              <a:t>: Erfolgreiche Umsetzung von Hochwasserschutz und Renaturierung.</a:t>
            </a:r>
          </a:p>
          <a:p>
            <a:pPr marL="628650" lvl="1"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27</a:t>
            </a:fld>
            <a:endParaRPr lang="de-DE"/>
          </a:p>
        </p:txBody>
      </p:sp>
    </p:spTree>
    <p:extLst>
      <p:ext uri="{BB962C8B-B14F-4D97-AF65-F5344CB8AC3E}">
        <p14:creationId xmlns:p14="http://schemas.microsoft.com/office/powerpoint/2010/main" val="3571412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Der Inn ist – nach Rhein, Donau und Elbe – der viertwasserreichste Fluss Deutschlands.</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Durch seine Größe und hohen Fließgeschwindigkeiten ist er sehr interessant für die Wasserkraftnutzung – mit weitreichenden Konsequenzen für das Ökosystem.</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Technischer Hochwasserschutz und Wasserkraftnutzung haben den Inn stark verändert.</a:t>
            </a:r>
          </a:p>
          <a:p>
            <a:pPr marL="628650" lvl="1"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Fische finden kaum noch ihre lebensnotwendigen Habitate.</a:t>
            </a:r>
          </a:p>
          <a:p>
            <a:pPr marL="628650" lvl="1"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Stromerzeugung aus Wasserkraft und Hochwasserschutz werden am Inn auch in Zukunft im Mittelpunkt stehen.</a:t>
            </a:r>
          </a:p>
          <a:p>
            <a:pPr marL="628650" lvl="1" indent="-171450">
              <a:buFont typeface="Arial" panose="020B0604020202020204" pitchFamily="34" charset="0"/>
              <a:buChar char="•"/>
            </a:pPr>
            <a:r>
              <a:rPr lang="de-DE" sz="1200" b="0" i="0" u="none" strike="noStrike" kern="1200" baseline="0" dirty="0" err="1">
                <a:solidFill>
                  <a:schemeClr val="tx1"/>
                </a:solidFill>
                <a:latin typeface="+mn-lt"/>
                <a:ea typeface="+mn-ea"/>
                <a:cs typeface="+mn-cs"/>
              </a:rPr>
              <a:t>Renaturierungsmöglichkeiten</a:t>
            </a:r>
            <a:r>
              <a:rPr lang="de-DE" sz="1200" b="0" i="0" u="none" strike="noStrike" kern="1200" baseline="0" dirty="0">
                <a:solidFill>
                  <a:schemeClr val="tx1"/>
                </a:solidFill>
                <a:latin typeface="+mn-lt"/>
                <a:ea typeface="+mn-ea"/>
                <a:cs typeface="+mn-cs"/>
              </a:rPr>
              <a:t> sind daher eingeschränkt.</a:t>
            </a:r>
          </a:p>
          <a:p>
            <a:pPr marL="628650" lvl="1"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Schaffung von Ersatzlebensräume für Wasserorganismen, um möglichst alle </a:t>
            </a:r>
            <a:r>
              <a:rPr lang="de-DE" sz="1200" b="0" i="0" u="none" strike="noStrike" kern="1200" baseline="0" dirty="0" err="1">
                <a:solidFill>
                  <a:schemeClr val="tx1"/>
                </a:solidFill>
                <a:latin typeface="+mn-lt"/>
                <a:ea typeface="+mn-ea"/>
                <a:cs typeface="+mn-cs"/>
              </a:rPr>
              <a:t>Habitatansprüche</a:t>
            </a:r>
            <a:r>
              <a:rPr lang="de-DE" sz="1200" b="0" i="0" u="none" strike="noStrike" kern="1200" baseline="0" dirty="0">
                <a:solidFill>
                  <a:schemeClr val="tx1"/>
                </a:solidFill>
                <a:latin typeface="+mn-lt"/>
                <a:ea typeface="+mn-ea"/>
                <a:cs typeface="+mn-cs"/>
              </a:rPr>
              <a:t> abbilden zu können.</a:t>
            </a:r>
          </a:p>
          <a:p>
            <a:pPr marL="628650" lvl="1"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Umsetzung der Maßnahmen in enger Abstimmung mit dem Freistaat Bayern sowie lokalen Behörden und Interessengruppen. </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28</a:t>
            </a:fld>
            <a:endParaRPr lang="de-DE"/>
          </a:p>
        </p:txBody>
      </p:sp>
    </p:spTree>
    <p:extLst>
      <p:ext uri="{BB962C8B-B14F-4D97-AF65-F5344CB8AC3E}">
        <p14:creationId xmlns:p14="http://schemas.microsoft.com/office/powerpoint/2010/main" val="3424211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normAutofit fontScale="92500" lnSpcReduction="2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Der Lech gilt er als der am schlimmsten verbaute und einbetonierte Fluss in Bayern (</a:t>
            </a:r>
            <a:r>
              <a:rPr lang="de-AT" dirty="0"/>
              <a:t>43 Querbauwerke)</a:t>
            </a:r>
            <a:r>
              <a:rPr lang="de-DE" sz="1200" b="0" i="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Kaum natürlicher Fließgewässercharakter mehr vorhanden -&gt; teilweise vollständig veränderte Strömungsverhältnisse im Vergleich zum Urzustand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Sein ökologischer Zustand ist schlecht.</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Es sei eines der wichtigsten </a:t>
            </a:r>
            <a:r>
              <a:rPr lang="de-DE" sz="1200" b="0" i="0" kern="1200" dirty="0" err="1">
                <a:solidFill>
                  <a:schemeClr val="tx1"/>
                </a:solidFill>
                <a:effectLst/>
                <a:latin typeface="+mn-lt"/>
                <a:ea typeface="+mn-ea"/>
                <a:cs typeface="+mn-cs"/>
              </a:rPr>
              <a:t>Flussrenaturierungsprojekte</a:t>
            </a:r>
            <a:r>
              <a:rPr lang="de-DE" sz="1200" b="0" i="0" kern="1200" dirty="0">
                <a:solidFill>
                  <a:schemeClr val="tx1"/>
                </a:solidFill>
                <a:effectLst/>
                <a:latin typeface="+mn-lt"/>
                <a:ea typeface="+mn-ea"/>
                <a:cs typeface="+mn-cs"/>
              </a:rPr>
              <a:t> Bayerns und von herausragender, landesweiter Bedeutung für den Naturschutz.</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Es bestehe die Chance, dass zumindest kleinräumig wieder dynamische, wildflusstypische Lebensräume entstehen können, in denen die entsprechenden Arten dauerhaft einen Lebensraum finden können.</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Das Projekt erfülle zahleiche Gemeinwohlfunktionen wie Klima-, Hochwasser-, Grundwasser und Trinkwasserschutz.</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Rezente Flussauen können langfristig große Mengen Kohlenstoff binden und breite Flussbetten sowie wieder angebundene Auen seien der beste natürliche Hochwasserschutz.</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Ein breites Flussbett und überschwemmte Auen sind wesentlich für die Grundwasserneubildung.</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An den Fluss angebundene Auen könnten als Reservoir Wasser wie ein Schwamm speichern und es in langen Trockenperioden langsam wieder abgeben.</a:t>
            </a:r>
          </a:p>
          <a:p>
            <a:pPr marL="171450" indent="-171450">
              <a:buFont typeface="Arial" panose="020B0604020202020204" pitchFamily="34" charset="0"/>
              <a:buChar char="•"/>
            </a:pPr>
            <a:endParaRPr lang="de-DE" b="0" dirty="0"/>
          </a:p>
          <a:p>
            <a:pPr marL="171450" indent="-171450">
              <a:buFont typeface="Arial" panose="020B0604020202020204" pitchFamily="34" charset="0"/>
              <a:buChar char="•"/>
            </a:pPr>
            <a:endParaRPr lang="de-DE" b="0" dirty="0"/>
          </a:p>
          <a:p>
            <a:pPr marL="171450" indent="-171450">
              <a:buFont typeface="Arial" panose="020B0604020202020204" pitchFamily="34" charset="0"/>
              <a:buChar char="•"/>
            </a:pPr>
            <a:endParaRPr lang="de-DE" b="0" dirty="0"/>
          </a:p>
          <a:p>
            <a:pPr marL="171450" indent="-171450">
              <a:buFont typeface="Arial" panose="020B0604020202020204" pitchFamily="34" charset="0"/>
              <a:buChar char="•"/>
            </a:pPr>
            <a:endParaRPr lang="de-DE" b="0" dirty="0"/>
          </a:p>
          <a:p>
            <a:pPr marL="171450" indent="-171450">
              <a:buFont typeface="Arial" panose="020B0604020202020204" pitchFamily="34" charset="0"/>
              <a:buChar char="•"/>
            </a:pPr>
            <a:r>
              <a:rPr lang="de-DE" dirty="0">
                <a:hlinkClick r:id="rId3"/>
              </a:rPr>
              <a:t>Zurück zum Wildfluss – Lech-</a:t>
            </a:r>
            <a:r>
              <a:rPr lang="de-DE" dirty="0" err="1">
                <a:hlinkClick r:id="rId3"/>
              </a:rPr>
              <a:t>Naturierung</a:t>
            </a:r>
            <a:r>
              <a:rPr lang="de-DE" dirty="0">
                <a:hlinkClick r:id="rId3"/>
              </a:rPr>
              <a:t> nimmt konkrete Formen an | BR24</a:t>
            </a:r>
            <a:endParaRPr lang="de-DE" dirty="0"/>
          </a:p>
          <a:p>
            <a:pPr marL="171450" indent="-171450">
              <a:buFont typeface="Arial" panose="020B0604020202020204" pitchFamily="34" charset="0"/>
              <a:buChar char="•"/>
            </a:pPr>
            <a:r>
              <a:rPr lang="de-DE" dirty="0">
                <a:hlinkClick r:id="rId4"/>
              </a:rPr>
              <a:t>Unser Zukunftsprogramm Lech | BUND Naturschutz (BN)</a:t>
            </a:r>
            <a:endParaRPr lang="de-DE" dirty="0"/>
          </a:p>
          <a:p>
            <a:pPr marL="171450" indent="-171450">
              <a:buFont typeface="Arial" panose="020B0604020202020204" pitchFamily="34" charset="0"/>
              <a:buChar char="•"/>
            </a:pPr>
            <a:r>
              <a:rPr lang="de-DE" dirty="0" err="1">
                <a:hlinkClick r:id="rId5"/>
              </a:rPr>
              <a:t>Licca</a:t>
            </a:r>
            <a:r>
              <a:rPr lang="de-DE" dirty="0">
                <a:hlinkClick r:id="rId5"/>
              </a:rPr>
              <a:t> Liber</a:t>
            </a:r>
            <a:r>
              <a:rPr lang="de-DE" dirty="0"/>
              <a:t> (Stadt Augsburg)</a:t>
            </a:r>
          </a:p>
          <a:p>
            <a:pPr marL="171450" indent="-171450">
              <a:buFont typeface="Arial" panose="020B0604020202020204" pitchFamily="34" charset="0"/>
              <a:buChar char="•"/>
            </a:pPr>
            <a:r>
              <a:rPr lang="de-DE" dirty="0" err="1">
                <a:hlinkClick r:id="rId6"/>
              </a:rPr>
              <a:t>Licca</a:t>
            </a:r>
            <a:r>
              <a:rPr lang="de-DE" dirty="0">
                <a:hlinkClick r:id="rId6"/>
              </a:rPr>
              <a:t> Liber</a:t>
            </a:r>
            <a:r>
              <a:rPr lang="de-DE" dirty="0"/>
              <a:t> (Wasserwirtschaftsamt Donauwörth)</a:t>
            </a:r>
            <a:endParaRPr lang="de-DE" b="0"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29</a:t>
            </a:fld>
            <a:endParaRPr lang="de-DE"/>
          </a:p>
        </p:txBody>
      </p:sp>
    </p:spTree>
    <p:extLst>
      <p:ext uri="{BB962C8B-B14F-4D97-AF65-F5344CB8AC3E}">
        <p14:creationId xmlns:p14="http://schemas.microsoft.com/office/powerpoint/2010/main" val="1945095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Laufzeit: 2005 – 2033</a:t>
            </a:r>
          </a:p>
          <a:p>
            <a:pPr fontAlgn="base"/>
            <a:r>
              <a:rPr lang="de-DE" sz="1200" b="1" i="0" kern="1200" dirty="0">
                <a:solidFill>
                  <a:schemeClr val="tx1"/>
                </a:solidFill>
                <a:effectLst/>
                <a:latin typeface="+mn-lt"/>
                <a:ea typeface="+mn-ea"/>
                <a:cs typeface="+mn-cs"/>
              </a:rPr>
              <a:t>Kurze Zeittafel</a:t>
            </a:r>
          </a:p>
          <a:p>
            <a:pPr fontAlgn="base"/>
            <a:r>
              <a:rPr lang="de-DE" sz="1200" b="0" i="0" kern="1200" dirty="0">
                <a:solidFill>
                  <a:schemeClr val="tx1"/>
                </a:solidFill>
                <a:effectLst/>
                <a:latin typeface="+mn-lt"/>
                <a:ea typeface="+mn-ea"/>
                <a:cs typeface="+mn-cs"/>
              </a:rPr>
              <a:t>1990: Sicherung als Naturschutzgebiet</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1996: Politische Absichtserklärung pro Havelrenaturierung</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2005: Beginn der Planungsphase</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2008: Fertigstellung Pflege- und Entwicklungsplan</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2009: Beginn der Umsetzungsphase Naturschutzgroßprojekt</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2010 Gründung IFA</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2023: Projektaufstockung und Verlängerung Naturschutzgroßprojekt bis 2033</a:t>
            </a:r>
          </a:p>
          <a:p>
            <a:pPr marL="0" indent="0">
              <a:buFont typeface="Arial" panose="020B0604020202020204" pitchFamily="34" charset="0"/>
              <a:buNone/>
            </a:pPr>
            <a:endParaRPr lang="de-DE" dirty="0"/>
          </a:p>
          <a:p>
            <a:pPr marL="285750" indent="-285750">
              <a:buFont typeface="Arial" panose="020B0604020202020204" pitchFamily="34" charset="0"/>
              <a:buChar char="•"/>
            </a:pPr>
            <a:r>
              <a:rPr lang="de-DE" dirty="0"/>
              <a:t>Wasserbauliche Rückbaumaßnahmen auf ca. 86 Flusskilometern innerhalb des ca. 9.000 ha großen Kerngebiets in Sachsen-Anhalt und Brandenburg</a:t>
            </a:r>
          </a:p>
          <a:p>
            <a:r>
              <a:rPr lang="de-DE" u="sng" dirty="0"/>
              <a:t>Vier große Maßnahmentypen:</a:t>
            </a:r>
          </a:p>
          <a:p>
            <a:pPr marL="285750" indent="-285750">
              <a:buFont typeface="Arial" panose="020B0604020202020204" pitchFamily="34" charset="0"/>
              <a:buChar char="•"/>
            </a:pPr>
            <a:r>
              <a:rPr lang="de-DE" dirty="0" err="1"/>
              <a:t>Altarme</a:t>
            </a:r>
            <a:r>
              <a:rPr lang="de-DE" dirty="0"/>
              <a:t> anschließen</a:t>
            </a:r>
          </a:p>
          <a:p>
            <a:pPr marL="285750" indent="-285750">
              <a:buFont typeface="Arial" panose="020B0604020202020204" pitchFamily="34" charset="0"/>
              <a:buChar char="•"/>
            </a:pPr>
            <a:r>
              <a:rPr lang="de-DE" dirty="0"/>
              <a:t>Flutrinnen reaktivieren</a:t>
            </a:r>
          </a:p>
          <a:p>
            <a:pPr marL="285750" indent="-285750">
              <a:buFont typeface="Arial" panose="020B0604020202020204" pitchFamily="34" charset="0"/>
              <a:buChar char="•"/>
            </a:pPr>
            <a:r>
              <a:rPr lang="de-DE" dirty="0" err="1"/>
              <a:t>Deckwerk</a:t>
            </a:r>
            <a:r>
              <a:rPr lang="de-DE" dirty="0"/>
              <a:t> entfernen</a:t>
            </a:r>
          </a:p>
          <a:p>
            <a:pPr marL="285750" indent="-285750">
              <a:buFont typeface="Arial" panose="020B0604020202020204" pitchFamily="34" charset="0"/>
              <a:buChar char="•"/>
            </a:pPr>
            <a:r>
              <a:rPr lang="de-DE" dirty="0"/>
              <a:t>Auenwaldentwicklung</a:t>
            </a:r>
          </a:p>
          <a:p>
            <a:pPr marL="285750" indent="-285750">
              <a:buFont typeface="Arial" panose="020B0604020202020204" pitchFamily="34" charset="0"/>
              <a:buChar char="•"/>
            </a:pPr>
            <a:r>
              <a:rPr lang="de-DE" dirty="0"/>
              <a:t>+ weitere flankierende Maßnahmen</a:t>
            </a:r>
          </a:p>
          <a:p>
            <a:pPr marL="285750" indent="-285750">
              <a:buFont typeface="Arial" panose="020B0604020202020204" pitchFamily="34" charset="0"/>
              <a:buChar char="•"/>
            </a:pPr>
            <a:r>
              <a:rPr lang="de-DE" dirty="0">
                <a:hlinkClick r:id="rId3"/>
              </a:rPr>
              <a:t>Die Renaturierung der Unteren Havel - NABU</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30</a:t>
            </a:fld>
            <a:endParaRPr lang="de-DE"/>
          </a:p>
        </p:txBody>
      </p:sp>
    </p:spTree>
    <p:extLst>
      <p:ext uri="{BB962C8B-B14F-4D97-AF65-F5344CB8AC3E}">
        <p14:creationId xmlns:p14="http://schemas.microsoft.com/office/powerpoint/2010/main" val="2496104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Ziel: Die Dosse soll ein naturnaher Fluss werden.</a:t>
            </a:r>
          </a:p>
          <a:p>
            <a:pPr marL="285750" indent="-285750">
              <a:buFont typeface="Arial" panose="020B0604020202020204" pitchFamily="34" charset="0"/>
              <a:buChar char="•"/>
            </a:pPr>
            <a:r>
              <a:rPr lang="de-DE" dirty="0"/>
              <a:t>71,5 Kilometer des Flusses sind als sogenanntes Fauna-Flora-Habitat (FFH) ausgewiesen und stehen damit unter Schutz.</a:t>
            </a:r>
          </a:p>
          <a:p>
            <a:pPr marL="171450" indent="-171450">
              <a:buFont typeface="Arial" panose="020B0604020202020204" pitchFamily="34" charset="0"/>
              <a:buChar char="•"/>
            </a:pPr>
            <a:r>
              <a:rPr lang="de-DE" dirty="0"/>
              <a:t>Mit dem Anschluss von 15 </a:t>
            </a:r>
            <a:r>
              <a:rPr lang="de-DE" dirty="0" err="1"/>
              <a:t>Altarmen</a:t>
            </a:r>
            <a:r>
              <a:rPr lang="de-DE" dirty="0"/>
              <a:t> wird die Aue mit dem Gewässer verzahnt und das Retentionsvermögen erhöht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Zusätzlich Revitalisierungsmaßnahmen für den </a:t>
            </a:r>
            <a:r>
              <a:rPr lang="de-DE" sz="1200" b="0" i="0" kern="1200" dirty="0">
                <a:solidFill>
                  <a:schemeClr val="tx1"/>
                </a:solidFill>
                <a:effectLst/>
                <a:latin typeface="+mn-lt"/>
                <a:ea typeface="+mn-ea"/>
                <a:cs typeface="+mn-cs"/>
              </a:rPr>
              <a:t>Gewässer-, Auen-, und Moorschutz</a:t>
            </a:r>
            <a:endParaRPr lang="de-DE" dirty="0"/>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Ökologische Aufwertung durch Flachwasserzonen und abwechslungsreiche Uferstrukturen</a:t>
            </a:r>
          </a:p>
          <a:p>
            <a:pPr marL="0" indent="0">
              <a:buFont typeface="Arial" panose="020B0604020202020204" pitchFamily="34" charset="0"/>
              <a:buNone/>
            </a:pPr>
            <a:endParaRPr lang="de-DE" sz="1200" b="0" i="0" kern="1200" dirty="0">
              <a:solidFill>
                <a:schemeClr val="tx1"/>
              </a:solidFill>
              <a:effectLst/>
              <a:latin typeface="+mn-lt"/>
              <a:ea typeface="+mn-ea"/>
              <a:cs typeface="+mn-cs"/>
            </a:endParaRP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31</a:t>
            </a:fld>
            <a:endParaRPr lang="de-DE"/>
          </a:p>
        </p:txBody>
      </p:sp>
    </p:spTree>
    <p:extLst>
      <p:ext uri="{BB962C8B-B14F-4D97-AF65-F5344CB8AC3E}">
        <p14:creationId xmlns:p14="http://schemas.microsoft.com/office/powerpoint/2010/main" val="3194499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Mehrere Bauzeiten bei Bebra, Rotenburg und Alheim</a:t>
            </a:r>
          </a:p>
          <a:p>
            <a:pPr marL="285750" indent="-285750">
              <a:buFont typeface="Arial" panose="020B0604020202020204" pitchFamily="34" charset="0"/>
              <a:buChar char="•"/>
            </a:pPr>
            <a:r>
              <a:rPr lang="de-DE" dirty="0"/>
              <a:t>Kombination von unterschiedlichen Förder- und Finanzierungsmöglichkeiten</a:t>
            </a:r>
          </a:p>
          <a:p>
            <a:pPr marL="285750" indent="-285750">
              <a:buFont typeface="Arial" panose="020B0604020202020204" pitchFamily="34" charset="0"/>
              <a:buChar char="•"/>
            </a:pPr>
            <a:r>
              <a:rPr lang="de-DE" dirty="0"/>
              <a:t>Umsetzung unterschiedlicher Maßnahmen:</a:t>
            </a:r>
          </a:p>
          <a:p>
            <a:pPr marL="462150" lvl="1" indent="-285750">
              <a:buFont typeface="Arial" panose="020B0604020202020204" pitchFamily="34" charset="0"/>
              <a:buChar char="•"/>
            </a:pPr>
            <a:r>
              <a:rPr lang="de-DE" dirty="0" err="1"/>
              <a:t>Flussaufweitung</a:t>
            </a:r>
            <a:r>
              <a:rPr lang="de-DE" dirty="0"/>
              <a:t> und –</a:t>
            </a:r>
            <a:r>
              <a:rPr lang="de-DE" dirty="0" err="1"/>
              <a:t>aufspaltung</a:t>
            </a:r>
            <a:endParaRPr lang="de-DE" dirty="0"/>
          </a:p>
          <a:p>
            <a:pPr marL="462150" lvl="1" indent="-285750">
              <a:buFont typeface="Arial" panose="020B0604020202020204" pitchFamily="34" charset="0"/>
              <a:buChar char="•"/>
            </a:pPr>
            <a:r>
              <a:rPr lang="de-DE" dirty="0"/>
              <a:t>Auenreaktivierung</a:t>
            </a:r>
          </a:p>
          <a:p>
            <a:pPr marL="462150" lvl="1" indent="-285750">
              <a:buFont typeface="Arial" panose="020B0604020202020204" pitchFamily="34" charset="0"/>
              <a:buChar char="•"/>
            </a:pPr>
            <a:r>
              <a:rPr lang="de-DE" dirty="0" err="1"/>
              <a:t>Inititialmaßnahmen</a:t>
            </a:r>
            <a:r>
              <a:rPr lang="de-DE" dirty="0"/>
              <a:t> für eigendynamische Entwicklung -&gt; Strömungslenker</a:t>
            </a:r>
          </a:p>
          <a:p>
            <a:pPr marL="285750" indent="-285750">
              <a:buFont typeface="Arial" panose="020B0604020202020204" pitchFamily="34" charset="0"/>
              <a:buChar char="•"/>
            </a:pPr>
            <a:r>
              <a:rPr lang="de-DE" dirty="0"/>
              <a:t>nach der Renaturierung sind ca. 90 % der natürlichen Überschwemmungsgebiete wieder vorhanden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32</a:t>
            </a:fld>
            <a:endParaRPr lang="de-DE"/>
          </a:p>
        </p:txBody>
      </p:sp>
    </p:spTree>
    <p:extLst>
      <p:ext uri="{BB962C8B-B14F-4D97-AF65-F5344CB8AC3E}">
        <p14:creationId xmlns:p14="http://schemas.microsoft.com/office/powerpoint/2010/main" val="1338038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normAutofit fontScale="85000" lnSpcReduction="20000"/>
          </a:bodyPr>
          <a:lstStyle/>
          <a:p>
            <a:pPr marL="0" indent="0">
              <a:buFont typeface="Arial" panose="020B0604020202020204" pitchFamily="34" charset="0"/>
              <a:buNone/>
            </a:pPr>
            <a:r>
              <a:rPr lang="de-DE" sz="1200" b="0" i="0" kern="1200" dirty="0">
                <a:solidFill>
                  <a:schemeClr val="tx1"/>
                </a:solidFill>
                <a:effectLst/>
                <a:latin typeface="+mn-lt"/>
                <a:ea typeface="+mn-ea"/>
                <a:cs typeface="+mn-cs"/>
              </a:rPr>
              <a:t>Limnische Systeme (= Süßwasserlebensräume)</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Der Salzgehalt in limnischen Systemen ist geringer als 0,5 ‰</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Sie stellen essenzielle Süßwasserressourcen für uns Menschen dar</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Limnische Systeme werden in stehende und fließende Gewässer unterteilt</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Seen, Teiche, Feuchtgebiete, Sümpfe und Flüsse, Bäche, usw.</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Sie bedecken nur etwa 2 % der Festlandfläche</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Trotz ihres geringen Flächenanteils beherbergen sie eine große Vielfalt an Organismen (etwa 10 % aller bekannten Tierarten weltweit)</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Wirbeltiere: über ein Drittel aller bekannten Wirbeltierarten leben in Süßwassergebieten.</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Fische: ca. 51 % aller weltweit bekannten Fischarten leben im Süßwasser, entspricht etwa 18.000 bis 19.000 Arten.</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Schildkröten: Über 80 % der weltweiten Schildkrötenarten sind Süßwasserbewohner.</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Wirbellose: Neben Fischen ist die Vielfalt an wirbellosen Tieren (wie Krebse, Muscheln, Schnecken, Insektenlarven) sehr hoch.</a:t>
            </a:r>
          </a:p>
          <a:p>
            <a:pPr marL="0" indent="0">
              <a:buFont typeface="Arial" panose="020B0604020202020204" pitchFamily="34" charset="0"/>
              <a:buNone/>
            </a:pPr>
            <a:endParaRPr lang="de-DE" sz="1200" b="0" i="0" kern="1200" dirty="0">
              <a:solidFill>
                <a:schemeClr val="tx1"/>
              </a:solidFill>
              <a:effectLst/>
              <a:latin typeface="+mn-lt"/>
              <a:ea typeface="+mn-ea"/>
              <a:cs typeface="+mn-cs"/>
            </a:endParaRPr>
          </a:p>
          <a:p>
            <a:pPr marL="0" indent="0">
              <a:buFont typeface="Arial" panose="020B0604020202020204" pitchFamily="34" charset="0"/>
              <a:buNone/>
            </a:pPr>
            <a:r>
              <a:rPr lang="de-DE" sz="1200" b="0" i="0" kern="1200" dirty="0">
                <a:solidFill>
                  <a:schemeClr val="tx1"/>
                </a:solidFill>
                <a:effectLst/>
                <a:latin typeface="+mn-lt"/>
                <a:ea typeface="+mn-ea"/>
                <a:cs typeface="+mn-cs"/>
              </a:rPr>
              <a:t>Marine/maritime Systeme (= Meereslebensräume)</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alle Lebensgemeinschaften im Meer, von den sonnendurchfluteten Küsten bis zur lichtlosen Tiefsee. Dazu gehören Korallenriffe (artenreich), Mangrovenwälder, Salzwiesen, der Meeresboden, die Gezeitenzonen, das Flachmeer und die Hochsee.</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Der Salzgehalt beträgt in Meereslebensräumen mehr als 3 % und ist ein wichtiger Unterschied zu limnischen Systemen</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Der Ozean gilt zusammenhängend als größtes Ökosystem der Erde, das in viele kleinere Ökosysteme eingeteilt werden kann</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Mit ca. 70 % der Erdoberfläche sind die Ozeane entscheidend für das Weltklima und die Sauerstoffproduktion (etwa 50 %) durch die Photosynthese von Algen und Seegräser</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Sie sind wichtige Nahrungsquelle für Mensch und Tier, sie regulieren darüber hinaus auch Temperatur- und Kohlendioxidhaushalt der Erde, sie bergen Energieressourcen (wie Öl, Gas oder Wellen und Strömung), sie sind Rohstoffquelle (zum Beispiel Manganknollen, Erzschlämme, Sand oder Kies), Lieferanten für Naturheilstoffe und Grundstoffe für Arzneimittel sowie Kosmetika. Zusätzlich sind die Meere Transportweg für die Seeschifffahrt und/ wichtig als Erholungsräume für den Menschen.</a:t>
            </a:r>
          </a:p>
          <a:p>
            <a:pPr marL="171450" indent="-171450">
              <a:buFont typeface="Arial" panose="020B0604020202020204" pitchFamily="34" charset="0"/>
              <a:buChar char="•"/>
            </a:pPr>
            <a:endParaRPr lang="de-DE"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E7F37B36-256F-44A3-8EB0-0E1FC5470CC3}" type="slidenum">
              <a:rPr lang="de-DE" smtClean="0"/>
              <a:pPr/>
              <a:t>4</a:t>
            </a:fld>
            <a:endParaRPr lang="de-DE"/>
          </a:p>
        </p:txBody>
      </p:sp>
    </p:spTree>
    <p:extLst>
      <p:ext uri="{BB962C8B-B14F-4D97-AF65-F5344CB8AC3E}">
        <p14:creationId xmlns:p14="http://schemas.microsoft.com/office/powerpoint/2010/main" val="2908224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Die Aufgabe: Hessischen Fließgewässern ihre natürliche Struktur zurückgeben. -&gt; </a:t>
            </a:r>
            <a:r>
              <a:rPr lang="de-DE" dirty="0"/>
              <a:t>Umsetzung der Wasserrahmenrichtlinie</a:t>
            </a:r>
          </a:p>
          <a:p>
            <a:br>
              <a:rPr lang="de-DE" dirty="0"/>
            </a:br>
            <a:r>
              <a:rPr lang="de-DE" sz="1200" b="0" i="0" kern="1200" dirty="0">
                <a:solidFill>
                  <a:schemeClr val="tx1"/>
                </a:solidFill>
                <a:effectLst/>
                <a:latin typeface="+mn-lt"/>
                <a:ea typeface="+mn-ea"/>
                <a:cs typeface="+mn-cs"/>
              </a:rPr>
              <a:t>Die Lösung: Das Programm unterstützt die Kommunen bei der Erfüllung dieser Aufgabe an 100 ausgewählten Bächen.</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33</a:t>
            </a:fld>
            <a:endParaRPr lang="de-DE"/>
          </a:p>
        </p:txBody>
      </p:sp>
    </p:spTree>
    <p:extLst>
      <p:ext uri="{BB962C8B-B14F-4D97-AF65-F5344CB8AC3E}">
        <p14:creationId xmlns:p14="http://schemas.microsoft.com/office/powerpoint/2010/main" val="1482599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Weiträumige Renaturierung durch langfristiges Flächenmanagement und Bodenneuordnung</a:t>
            </a:r>
          </a:p>
          <a:p>
            <a:pPr marL="285750" indent="-285750">
              <a:buFont typeface="Arial" panose="020B0604020202020204" pitchFamily="34" charset="0"/>
              <a:buChar char="•"/>
            </a:pPr>
            <a:r>
              <a:rPr lang="de-DE" dirty="0"/>
              <a:t>In den Niederungsbereichen waren dazu Baumaßnahmen nötig, da nicht genügend Gewässerdynamik für eine selbständige Entwicklung vorhanden ist.</a:t>
            </a:r>
          </a:p>
          <a:p>
            <a:pPr marL="462150" lvl="1" indent="-285750">
              <a:buFont typeface="Arial" panose="020B0604020202020204" pitchFamily="34" charset="0"/>
              <a:buChar char="•"/>
            </a:pPr>
            <a:r>
              <a:rPr lang="de-DE" dirty="0"/>
              <a:t>Abflachungen der Uferbereiche -&gt; Förderung der Strömungsdynamik</a:t>
            </a:r>
          </a:p>
          <a:p>
            <a:pPr marL="462150" lvl="1" indent="-285750">
              <a:buFont typeface="Arial" panose="020B0604020202020204" pitchFamily="34" charset="0"/>
              <a:buChar char="•"/>
            </a:pPr>
            <a:r>
              <a:rPr lang="de-DE" dirty="0"/>
              <a:t>Neue Fischaufstiegsanlage -&gt; Damit sind die potenziellen Laichgebiete des naturnahen Mittellaufes auch wieder für Wanderfischarten wie Meerforelle und Flussneunauge erreichbar</a:t>
            </a:r>
          </a:p>
          <a:p>
            <a:pPr marL="462150" lvl="1" indent="-285750">
              <a:buFont typeface="Arial" panose="020B0604020202020204" pitchFamily="34" charset="0"/>
              <a:buChar char="•"/>
            </a:pPr>
            <a:r>
              <a:rPr lang="de-DE" dirty="0"/>
              <a:t>Wiederanbindung von </a:t>
            </a:r>
            <a:r>
              <a:rPr lang="de-DE" dirty="0" err="1"/>
              <a:t>Altarmen</a:t>
            </a:r>
            <a:r>
              <a:rPr lang="de-DE" dirty="0"/>
              <a:t> -&gt; Erhöhung der Strukturvielfalt</a:t>
            </a:r>
          </a:p>
          <a:p>
            <a:pPr marL="462150" lvl="1" indent="-285750">
              <a:buFont typeface="Arial" panose="020B0604020202020204" pitchFamily="34" charset="0"/>
              <a:buChar char="•"/>
            </a:pPr>
            <a:r>
              <a:rPr lang="de-DE" dirty="0"/>
              <a:t>Förderung von </a:t>
            </a:r>
            <a:r>
              <a:rPr lang="de-DE" dirty="0" err="1"/>
              <a:t>Mäandrierung</a:t>
            </a:r>
            <a:r>
              <a:rPr lang="de-DE" dirty="0"/>
              <a:t> -&gt; Verlängerung des Flusses und Verbesserung des Lebensraums -&gt; Entstehung von Sekundärauen</a:t>
            </a:r>
          </a:p>
          <a:p>
            <a:pPr marL="0" indent="0">
              <a:buFont typeface="Arial" panose="020B0604020202020204" pitchFamily="34" charset="0"/>
              <a:buNone/>
            </a:pPr>
            <a:endParaRPr lang="de-DE" dirty="0"/>
          </a:p>
          <a:p>
            <a:pPr marL="285750" indent="-285750">
              <a:buFont typeface="Arial" panose="020B0604020202020204" pitchFamily="34" charset="0"/>
              <a:buChar char="•"/>
            </a:pPr>
            <a:r>
              <a:rPr lang="de-DE" dirty="0"/>
              <a:t>Steigerung der Ökosystemleistungen wie etwa Kohlenstoffspeicherung oder Kühlung der Landschaft </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34</a:t>
            </a:fld>
            <a:endParaRPr lang="de-DE"/>
          </a:p>
        </p:txBody>
      </p:sp>
    </p:spTree>
    <p:extLst>
      <p:ext uri="{BB962C8B-B14F-4D97-AF65-F5344CB8AC3E}">
        <p14:creationId xmlns:p14="http://schemas.microsoft.com/office/powerpoint/2010/main" val="2817196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1936 trockengelegtes Gewässer</a:t>
            </a: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Wiederflutung des </a:t>
            </a:r>
            <a:r>
              <a:rPr lang="de-DE" dirty="0" err="1"/>
              <a:t>Richtenberger</a:t>
            </a:r>
            <a:r>
              <a:rPr lang="de-DE" dirty="0"/>
              <a:t> See ist das Ergebnis einer umfangreichen Renaturierungsmaßnahme</a:t>
            </a:r>
          </a:p>
          <a:p>
            <a:pPr marL="285750" indent="-285750">
              <a:buFont typeface="Arial" panose="020B0604020202020204" pitchFamily="34" charset="0"/>
              <a:buChar char="•"/>
            </a:pPr>
            <a:r>
              <a:rPr lang="de-DE" dirty="0"/>
              <a:t>Flutung von Feuchtwiesen</a:t>
            </a:r>
          </a:p>
          <a:p>
            <a:pPr marL="285750" indent="-285750">
              <a:buFont typeface="Arial" panose="020B0604020202020204" pitchFamily="34" charset="0"/>
              <a:buChar char="•"/>
            </a:pPr>
            <a:r>
              <a:rPr lang="de-DE" dirty="0"/>
              <a:t>Seit 2016 Naturschutzbiet</a:t>
            </a:r>
          </a:p>
          <a:p>
            <a:pPr marL="285750" indent="-285750">
              <a:buFont typeface="Wingdings" panose="05000000000000000000" pitchFamily="2" charset="2"/>
              <a:buChar char="Ø"/>
            </a:pPr>
            <a:r>
              <a:rPr lang="de-DE" dirty="0"/>
              <a:t>Ungestörte Entwicklung von Unterwasser-, Schwimmblatt-, Verlandungs- und Ufervegetation</a:t>
            </a:r>
          </a:p>
          <a:p>
            <a:pPr marL="285750" indent="-285750">
              <a:buFont typeface="Wingdings" panose="05000000000000000000" pitchFamily="2" charset="2"/>
              <a:buChar char="Ø"/>
            </a:pPr>
            <a:r>
              <a:rPr lang="de-DE" dirty="0"/>
              <a:t>Extensiver Bewirtschaftung des umgebenden Grünlands unterbindet fast den Nährstoffeintrag in das Gewässer</a:t>
            </a:r>
          </a:p>
          <a:p>
            <a:endParaRPr lang="de-DE" dirty="0">
              <a:hlinkClick r:id="rId3"/>
            </a:endParaRPr>
          </a:p>
          <a:p>
            <a:r>
              <a:rPr lang="de-DE" dirty="0">
                <a:hlinkClick r:id="rId3"/>
              </a:rPr>
              <a:t>Aktuell - Regierungsportal M-V</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35</a:t>
            </a:fld>
            <a:endParaRPr lang="de-DE"/>
          </a:p>
        </p:txBody>
      </p:sp>
    </p:spTree>
    <p:extLst>
      <p:ext uri="{BB962C8B-B14F-4D97-AF65-F5344CB8AC3E}">
        <p14:creationId xmlns:p14="http://schemas.microsoft.com/office/powerpoint/2010/main" val="551735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Bedeutendstes Nebengewässer der Ems: Hase ca. 170 km lang</a:t>
            </a:r>
          </a:p>
          <a:p>
            <a:pPr marL="285750" indent="-285750">
              <a:buFont typeface="Arial" panose="020B0604020202020204" pitchFamily="34" charset="0"/>
              <a:buChar char="•"/>
            </a:pPr>
            <a:r>
              <a:rPr lang="de-DE" sz="1200" b="0" i="0" kern="1200" dirty="0">
                <a:solidFill>
                  <a:schemeClr val="tx1"/>
                </a:solidFill>
                <a:effectLst/>
                <a:latin typeface="+mn-lt"/>
                <a:ea typeface="+mn-ea"/>
                <a:cs typeface="+mn-cs"/>
              </a:rPr>
              <a:t>Den </a:t>
            </a:r>
            <a:r>
              <a:rPr lang="de-DE" sz="1200" b="1" i="0" kern="1200" dirty="0">
                <a:solidFill>
                  <a:schemeClr val="tx1"/>
                </a:solidFill>
                <a:effectLst/>
                <a:latin typeface="+mn-lt"/>
                <a:ea typeface="+mn-ea"/>
                <a:cs typeface="+mn-cs"/>
              </a:rPr>
              <a:t>Renaturierungsmaßnahmen an der Hase</a:t>
            </a:r>
            <a:r>
              <a:rPr lang="de-DE" sz="1200" b="0" i="0" kern="1200" dirty="0">
                <a:solidFill>
                  <a:schemeClr val="tx1"/>
                </a:solidFill>
                <a:effectLst/>
                <a:latin typeface="+mn-lt"/>
                <a:ea typeface="+mn-ea"/>
                <a:cs typeface="+mn-cs"/>
              </a:rPr>
              <a:t> und ihren Zuläufen liegt die ökologische Aufwertung einer kompletten Gewässerlandschaft zu Grunde.</a:t>
            </a:r>
          </a:p>
          <a:p>
            <a:pPr marL="285750" indent="-285750">
              <a:buFont typeface="Arial" panose="020B0604020202020204" pitchFamily="34" charset="0"/>
              <a:buChar char="•"/>
            </a:pPr>
            <a:r>
              <a:rPr lang="de-DE" sz="1200" b="0" i="0" kern="1200" dirty="0">
                <a:solidFill>
                  <a:schemeClr val="tx1"/>
                </a:solidFill>
                <a:effectLst/>
                <a:latin typeface="+mn-lt"/>
                <a:ea typeface="+mn-ea"/>
                <a:cs typeface="+mn-cs"/>
              </a:rPr>
              <a:t>Ziel war die Schaffung eines weit verzweigten Biotopverbundsystems im Hasetal</a:t>
            </a:r>
          </a:p>
          <a:p>
            <a:pPr marL="285750" indent="-285750">
              <a:buFont typeface="Arial" panose="020B0604020202020204" pitchFamily="34" charset="0"/>
              <a:buChar char="•"/>
            </a:pPr>
            <a:r>
              <a:rPr lang="de-DE" sz="1200" b="0" i="0" kern="1200" dirty="0">
                <a:solidFill>
                  <a:schemeClr val="tx1"/>
                </a:solidFill>
                <a:effectLst/>
                <a:latin typeface="+mn-lt"/>
                <a:ea typeface="+mn-ea"/>
                <a:cs typeface="+mn-cs"/>
              </a:rPr>
              <a:t>Renaturierungsmaßnahmen:</a:t>
            </a:r>
            <a:endParaRPr lang="de-AT" dirty="0"/>
          </a:p>
          <a:p>
            <a:pPr marL="462150" lvl="1" indent="-285750">
              <a:buFont typeface="Arial" panose="020B0604020202020204" pitchFamily="34" charset="0"/>
              <a:buChar char="•"/>
            </a:pPr>
            <a:r>
              <a:rPr lang="de-AT" dirty="0"/>
              <a:t>Deichrückverlegung</a:t>
            </a:r>
          </a:p>
          <a:p>
            <a:pPr marL="462150" lvl="1" indent="-285750">
              <a:buFont typeface="Arial" panose="020B0604020202020204" pitchFamily="34" charset="0"/>
              <a:buChar char="•"/>
            </a:pPr>
            <a:r>
              <a:rPr lang="de-AT" dirty="0"/>
              <a:t>Auenrevitalisierung</a:t>
            </a:r>
          </a:p>
          <a:p>
            <a:pPr marL="462150" lvl="1" indent="-285750">
              <a:buFont typeface="Arial" panose="020B0604020202020204" pitchFamily="34" charset="0"/>
              <a:buChar char="•"/>
            </a:pPr>
            <a:r>
              <a:rPr lang="de-DE" dirty="0"/>
              <a:t>Schaffung neuer Überschwemmungsräume</a:t>
            </a:r>
          </a:p>
          <a:p>
            <a:pPr marL="4621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dirty="0"/>
              <a:t>Gewässerumbauten</a:t>
            </a:r>
          </a:p>
          <a:p>
            <a:pPr marL="462150" lvl="1" indent="-285750">
              <a:buFont typeface="Arial" panose="020B0604020202020204" pitchFamily="34" charset="0"/>
              <a:buChar char="•"/>
            </a:pPr>
            <a:r>
              <a:rPr lang="de-DE" dirty="0"/>
              <a:t>Anlage extensiver Grünflächen, Auwälder und Feuchtbiotope</a:t>
            </a:r>
            <a:endParaRPr lang="de-AT" dirty="0"/>
          </a:p>
          <a:p>
            <a:pPr marL="285750" indent="-285750">
              <a:buFont typeface="Arial" panose="020B0604020202020204" pitchFamily="34" charset="0"/>
              <a:buChar char="•"/>
            </a:pPr>
            <a:r>
              <a:rPr lang="de-DE" dirty="0"/>
              <a:t>Durchführung mit der Kooperation von der Landwirtschaft</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36</a:t>
            </a:fld>
            <a:endParaRPr lang="de-DE"/>
          </a:p>
        </p:txBody>
      </p:sp>
    </p:spTree>
    <p:extLst>
      <p:ext uri="{BB962C8B-B14F-4D97-AF65-F5344CB8AC3E}">
        <p14:creationId xmlns:p14="http://schemas.microsoft.com/office/powerpoint/2010/main" val="1804602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normAutofit fontScale="92500"/>
          </a:bodyPr>
          <a:lstStyle/>
          <a:p>
            <a:r>
              <a:rPr lang="de-DE" u="sng" dirty="0"/>
              <a:t>Problematik:</a:t>
            </a:r>
          </a:p>
          <a:p>
            <a:pPr marL="285750" indent="-285750">
              <a:buFont typeface="Arial" panose="020B0604020202020204" pitchFamily="34" charset="0"/>
              <a:buChar char="•"/>
            </a:pPr>
            <a:r>
              <a:rPr lang="de-DE" dirty="0"/>
              <a:t>Viele Abschnitte der Oberweser sind strukturarm</a:t>
            </a:r>
          </a:p>
          <a:p>
            <a:pPr marL="285750" indent="-285750">
              <a:buFont typeface="Arial" panose="020B0604020202020204" pitchFamily="34" charset="0"/>
              <a:buChar char="•"/>
            </a:pPr>
            <a:r>
              <a:rPr lang="de-DE" dirty="0"/>
              <a:t>Tief eingegrabener Fluss führt zu sinkenden Grundwasserständen</a:t>
            </a:r>
          </a:p>
          <a:p>
            <a:pPr marL="285750" indent="-285750">
              <a:buFont typeface="Arial" panose="020B0604020202020204" pitchFamily="34" charset="0"/>
              <a:buChar char="•"/>
            </a:pPr>
            <a:r>
              <a:rPr lang="de-DE" dirty="0"/>
              <a:t>Auen werden nicht mehr regelmäßig überschwemmt</a:t>
            </a:r>
          </a:p>
          <a:p>
            <a:pPr marL="0" indent="0">
              <a:buFont typeface="Arial" panose="020B0604020202020204" pitchFamily="34" charset="0"/>
              <a:buNone/>
            </a:pPr>
            <a:r>
              <a:rPr lang="de-DE" dirty="0"/>
              <a:t>Der BUND Niedersachsen leitet das Projekt „Blaues Band Oberweser“, das darauf abzielt, Flächen für die Auenrenaturierung zu identifizieren und Maßnahmen zu initiieren.</a:t>
            </a:r>
          </a:p>
          <a:p>
            <a:pPr marL="285750" indent="-285750">
              <a:buFont typeface="Wingdings" panose="05000000000000000000" pitchFamily="2" charset="2"/>
              <a:buChar char="Ø"/>
            </a:pPr>
            <a:r>
              <a:rPr lang="de-DE" dirty="0"/>
              <a:t>Bis 2035 soll der Flusslauf der Oberweser renaturiert werden.</a:t>
            </a:r>
          </a:p>
          <a:p>
            <a:pPr marL="285750" indent="-285750">
              <a:buFont typeface="Arial" panose="020B0604020202020204" pitchFamily="34" charset="0"/>
              <a:buChar char="•"/>
            </a:pPr>
            <a:r>
              <a:rPr lang="de-DE" u="sng" dirty="0"/>
              <a:t>Maßnahmen:</a:t>
            </a:r>
          </a:p>
          <a:p>
            <a:pPr marL="462150" lvl="1" indent="-285750">
              <a:buFont typeface="Arial" panose="020B0604020202020204" pitchFamily="34" charset="0"/>
              <a:buChar char="•"/>
            </a:pPr>
            <a:r>
              <a:rPr lang="de-DE" dirty="0"/>
              <a:t>Auenentwicklung: Rückbau von Deichen oder die Nutzung von Flächen für temporäre Überflutungen.</a:t>
            </a:r>
          </a:p>
          <a:p>
            <a:pPr marL="462150" lvl="1" indent="-285750">
              <a:buFont typeface="Arial" panose="020B0604020202020204" pitchFamily="34" charset="0"/>
              <a:buChar char="•"/>
            </a:pPr>
            <a:r>
              <a:rPr lang="de-DE" dirty="0"/>
              <a:t>Strukturverbesserung: Einbringen von Kies, Flussholz und Anlage von Sekundärgewässern zur Förderung der Biodiversität.</a:t>
            </a:r>
          </a:p>
          <a:p>
            <a:pPr marL="462150" lvl="1" indent="-285750">
              <a:buFont typeface="Arial" panose="020B0604020202020204" pitchFamily="34" charset="0"/>
              <a:buChar char="•"/>
            </a:pPr>
            <a:r>
              <a:rPr lang="de-DE" dirty="0"/>
              <a:t>Vernetzung: Schaffung von Biotopvernetzungen, um Lebensräume für gefährdete Tier- und Pflanzenarten zu verbessern.</a:t>
            </a:r>
          </a:p>
          <a:p>
            <a:pPr marL="171450" indent="-171450">
              <a:buFont typeface="Arial" panose="020B0604020202020204" pitchFamily="34" charset="0"/>
              <a:buChar char="•"/>
            </a:pPr>
            <a:r>
              <a:rPr lang="de-DE" dirty="0"/>
              <a:t>Investitionen: Niedersachsen investiert erhebliche Mittel in die Renaturierung von Gewässern, da nur etwa 3 % der Flüsse und Bäche im Land in einem guten ökologischen Zustand sind. </a:t>
            </a:r>
          </a:p>
          <a:p>
            <a:pPr marL="171450" indent="-171450">
              <a:buFont typeface="Arial" panose="020B0604020202020204" pitchFamily="34" charset="0"/>
              <a:buChar char="•"/>
            </a:pPr>
            <a:r>
              <a:rPr lang="de-DE" u="sng" dirty="0"/>
              <a:t>Herausforderungen:</a:t>
            </a:r>
          </a:p>
          <a:p>
            <a:pPr marL="628650" lvl="1" indent="-171450">
              <a:buFont typeface="Arial" panose="020B0604020202020204" pitchFamily="34" charset="0"/>
              <a:buChar char="•"/>
            </a:pPr>
            <a:r>
              <a:rPr lang="de-DE" dirty="0"/>
              <a:t>Flächenverfügbarkeit: Für die Renaturierungsmaßnahmen, insbesondere die Auenentwicklung, müssen Flächen bereitgestellt werden, was oft die größte Hürde darstellt.</a:t>
            </a:r>
          </a:p>
          <a:p>
            <a:pPr marL="628650" lvl="1" indent="-171450">
              <a:buFont typeface="Arial" panose="020B0604020202020204" pitchFamily="34" charset="0"/>
              <a:buChar char="•"/>
            </a:pPr>
            <a:r>
              <a:rPr lang="de-DE" dirty="0"/>
              <a:t>Nutzungskonflikte: Es bestehen Nutzungskonflikte zwischen Naturschutz, Landwirtschaft und Schifffahrt, die durch Dialogprozesse gelöst werden sollen.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37</a:t>
            </a:fld>
            <a:endParaRPr lang="de-DE"/>
          </a:p>
        </p:txBody>
      </p:sp>
    </p:spTree>
    <p:extLst>
      <p:ext uri="{BB962C8B-B14F-4D97-AF65-F5344CB8AC3E}">
        <p14:creationId xmlns:p14="http://schemas.microsoft.com/office/powerpoint/2010/main" val="1402123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Umsetzung 1992 – 2018 (2 Projekte)</a:t>
            </a:r>
          </a:p>
          <a:p>
            <a:pPr marL="462150" lvl="1" indent="-285750">
              <a:buFont typeface="Arial" panose="020B0604020202020204" pitchFamily="34" charset="0"/>
              <a:buChar char="•"/>
            </a:pPr>
            <a:r>
              <a:rPr lang="de-DE" dirty="0"/>
              <a:t>Wiederherstellung eines verzweigten Flussnetzes mit natürlicher Überschwemmungsdynamik</a:t>
            </a:r>
          </a:p>
          <a:p>
            <a:pPr marL="462150" lvl="1" indent="-285750">
              <a:buFont typeface="Arial" panose="020B0604020202020204" pitchFamily="34" charset="0"/>
              <a:buChar char="•"/>
            </a:pPr>
            <a:r>
              <a:rPr lang="de-DE" dirty="0"/>
              <a:t>Rückgewinnung von Auenflächen</a:t>
            </a:r>
          </a:p>
          <a:p>
            <a:pPr marL="462150" lvl="1" indent="-285750">
              <a:buFont typeface="Arial" panose="020B0604020202020204" pitchFamily="34" charset="0"/>
              <a:buChar char="•"/>
            </a:pPr>
            <a:r>
              <a:rPr lang="de-DE" dirty="0"/>
              <a:t>Schaffung von Lebensräumen für gefährdete Tierarten wie Otter und Biber</a:t>
            </a:r>
            <a:endParaRPr lang="de-D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1.100 ha Flächen des Naturschutzgebietes ist Eigentum des Landkreises Verden</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Diese Flächen sind vollständig aus der landwirtschaftlichen Nutzung genommen oder werden zur extensiven Bewirtschaftung verpachtet.</a:t>
            </a: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38</a:t>
            </a:fld>
            <a:endParaRPr lang="de-DE"/>
          </a:p>
        </p:txBody>
      </p:sp>
    </p:spTree>
    <p:extLst>
      <p:ext uri="{BB962C8B-B14F-4D97-AF65-F5344CB8AC3E}">
        <p14:creationId xmlns:p14="http://schemas.microsoft.com/office/powerpoint/2010/main" val="1006635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i="0" kern="1200" dirty="0">
                <a:solidFill>
                  <a:schemeClr val="tx1"/>
                </a:solidFill>
                <a:effectLst/>
                <a:latin typeface="+mn-lt"/>
                <a:ea typeface="+mn-ea"/>
                <a:cs typeface="+mn-cs"/>
              </a:rPr>
              <a:t>Verlauf &amp; Charakteristik:</a:t>
            </a:r>
            <a:r>
              <a:rPr lang="de-DE" sz="1200" b="0" i="0" kern="1200" dirty="0">
                <a:solidFill>
                  <a:schemeClr val="tx1"/>
                </a:solidFill>
                <a:effectLst/>
                <a:latin typeface="+mn-lt"/>
                <a:ea typeface="+mn-ea"/>
                <a:cs typeface="+mn-cs"/>
              </a:rPr>
              <a:t> Die Ems entspringt im Naturschutzgebiet </a:t>
            </a:r>
            <a:r>
              <a:rPr lang="de-DE" sz="1200" b="0" i="0" kern="1200" dirty="0" err="1">
                <a:solidFill>
                  <a:schemeClr val="tx1"/>
                </a:solidFill>
                <a:effectLst/>
                <a:latin typeface="+mn-lt"/>
                <a:ea typeface="+mn-ea"/>
                <a:cs typeface="+mn-cs"/>
              </a:rPr>
              <a:t>Moosheide</a:t>
            </a:r>
            <a:r>
              <a:rPr lang="de-DE" sz="1200" b="0" i="0" kern="1200" dirty="0">
                <a:solidFill>
                  <a:schemeClr val="tx1"/>
                </a:solidFill>
                <a:effectLst/>
                <a:latin typeface="+mn-lt"/>
                <a:ea typeface="+mn-ea"/>
                <a:cs typeface="+mn-cs"/>
              </a:rPr>
              <a:t> (Senne) und verläuft auf 156 km durch NRW. Sie ist ein typischer, ruhig fließender Tieflandfluss der Westfälischen Bucht. </a:t>
            </a:r>
            <a:r>
              <a:rPr lang="de-DE" dirty="0"/>
              <a:t>Als Tieflandfluss fließt die Ems langsam durch flache Landschaften, geprägt von Sand- und Lehmböden, und wies ursprünglich eine hohe Dynamik mit gewundenem bis mäandrierendem Verlauf auf.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Ems mündet nach 370 Kilometern bei Emden in den Dollart. Damit ist die Ems der kürzeste Strom Deutschlands und dennoch umfasst das Gewässersystem der Ems und seiner Nebengewässer eine Fläche, die so groß ist wie Rheinland-Pfalz.</a:t>
            </a:r>
          </a:p>
          <a:p>
            <a:endParaRPr lang="de-D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1" i="0" kern="1200" dirty="0">
                <a:solidFill>
                  <a:schemeClr val="tx1"/>
                </a:solidFill>
                <a:effectLst/>
                <a:latin typeface="+mn-lt"/>
                <a:ea typeface="+mn-ea"/>
                <a:cs typeface="+mn-cs"/>
              </a:rPr>
              <a:t>Historische Nutzung:</a:t>
            </a:r>
            <a:r>
              <a:rPr lang="de-DE" sz="1200" b="0" i="0" kern="1200" dirty="0">
                <a:solidFill>
                  <a:schemeClr val="tx1"/>
                </a:solidFill>
                <a:effectLst/>
                <a:latin typeface="+mn-lt"/>
                <a:ea typeface="+mn-ea"/>
                <a:cs typeface="+mn-cs"/>
              </a:rPr>
              <a:t> In den 1930er bis 1950er Jahren wurde die Ems stark begradigt, trapezförmig ausgebaut und die Ufer befestigt. Dies führte zu einer Beschleunigung des Abflusses und Verlust von Lebensräumen.</a:t>
            </a:r>
          </a:p>
          <a:p>
            <a:pPr marL="171450" indent="-171450">
              <a:buFont typeface="Arial" panose="020B0604020202020204" pitchFamily="34" charset="0"/>
              <a:buChar char="•"/>
            </a:pPr>
            <a:r>
              <a:rPr lang="de-DE" sz="1200" b="1" i="0" kern="1200" dirty="0">
                <a:solidFill>
                  <a:schemeClr val="tx1"/>
                </a:solidFill>
                <a:effectLst/>
                <a:latin typeface="+mn-lt"/>
                <a:ea typeface="+mn-ea"/>
                <a:cs typeface="+mn-cs"/>
              </a:rPr>
              <a:t>Renaturierung &amp; Zielsetzung:</a:t>
            </a:r>
            <a:r>
              <a:rPr lang="de-DE" sz="1200" b="0" i="0" kern="1200" dirty="0">
                <a:solidFill>
                  <a:schemeClr val="tx1"/>
                </a:solidFill>
                <a:effectLst/>
                <a:latin typeface="+mn-lt"/>
                <a:ea typeface="+mn-ea"/>
                <a:cs typeface="+mn-cs"/>
              </a:rPr>
              <a:t> Ziel der heutigen Maßnahmen ist der Schutz und Erhalt des Gesamtsystems Ems</a:t>
            </a:r>
          </a:p>
          <a:p>
            <a:pPr marL="628650" lvl="1" indent="-171450">
              <a:buFont typeface="Arial" panose="020B0604020202020204" pitchFamily="34" charset="0"/>
              <a:buChar char="•"/>
            </a:pPr>
            <a:r>
              <a:rPr lang="de-DE" sz="1200" b="1" i="0" kern="1200" dirty="0">
                <a:solidFill>
                  <a:schemeClr val="tx1"/>
                </a:solidFill>
                <a:effectLst/>
                <a:latin typeface="+mn-lt"/>
                <a:ea typeface="+mn-ea"/>
                <a:cs typeface="+mn-cs"/>
              </a:rPr>
              <a:t>Neue Ems:</a:t>
            </a:r>
            <a:r>
              <a:rPr lang="de-DE" sz="1200" b="0" i="0" kern="1200" dirty="0">
                <a:solidFill>
                  <a:schemeClr val="tx1"/>
                </a:solidFill>
                <a:effectLst/>
                <a:latin typeface="+mn-lt"/>
                <a:ea typeface="+mn-ea"/>
                <a:cs typeface="+mn-cs"/>
              </a:rPr>
              <a:t> Projekte wie die "Neue Ems" zielen darauf ab, dem Fluss durch Rückbau von Uferbefestigungen wieder mehr Raum zu geben.</a:t>
            </a:r>
          </a:p>
          <a:p>
            <a:pPr marL="628650" lvl="1" indent="-171450">
              <a:buFont typeface="Arial" panose="020B0604020202020204" pitchFamily="34" charset="0"/>
              <a:buChar char="•"/>
            </a:pPr>
            <a:r>
              <a:rPr lang="de-DE" sz="1200" b="1" i="0" kern="1200" dirty="0">
                <a:solidFill>
                  <a:schemeClr val="tx1"/>
                </a:solidFill>
                <a:effectLst/>
                <a:latin typeface="+mn-lt"/>
                <a:ea typeface="+mn-ea"/>
                <a:cs typeface="+mn-cs"/>
              </a:rPr>
              <a:t>Auenentwicklung:</a:t>
            </a:r>
            <a:r>
              <a:rPr lang="de-DE" sz="1200" b="0" i="0" kern="1200" dirty="0">
                <a:solidFill>
                  <a:schemeClr val="tx1"/>
                </a:solidFill>
                <a:effectLst/>
                <a:latin typeface="+mn-lt"/>
                <a:ea typeface="+mn-ea"/>
                <a:cs typeface="+mn-cs"/>
              </a:rPr>
              <a:t> Erprobungs- und Entwicklungsvorhaben fördern die Wiederherstellung natürlicher Auenstrukturen.</a:t>
            </a:r>
          </a:p>
          <a:p>
            <a:pPr marL="628650" lvl="1" indent="-171450">
              <a:buFont typeface="Arial" panose="020B0604020202020204" pitchFamily="34" charset="0"/>
              <a:buChar char="•"/>
            </a:pPr>
            <a:r>
              <a:rPr lang="de-DE" sz="1200" b="1" i="0" kern="1200" dirty="0">
                <a:solidFill>
                  <a:schemeClr val="tx1"/>
                </a:solidFill>
                <a:effectLst/>
                <a:latin typeface="+mn-lt"/>
                <a:ea typeface="+mn-ea"/>
                <a:cs typeface="+mn-cs"/>
              </a:rPr>
              <a:t>Fließgewässerentwicklung:</a:t>
            </a:r>
            <a:r>
              <a:rPr lang="de-DE" sz="1200" b="0" i="0" kern="1200" dirty="0">
                <a:solidFill>
                  <a:schemeClr val="tx1"/>
                </a:solidFill>
                <a:effectLst/>
                <a:latin typeface="+mn-lt"/>
                <a:ea typeface="+mn-ea"/>
                <a:cs typeface="+mn-cs"/>
              </a:rPr>
              <a:t> Die ökologische Entwicklung orientiert sich an Leitbildern für mittelgroße bis große Fließgewässer in NRW.</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39</a:t>
            </a:fld>
            <a:endParaRPr lang="de-DE"/>
          </a:p>
        </p:txBody>
      </p:sp>
    </p:spTree>
    <p:extLst>
      <p:ext uri="{BB962C8B-B14F-4D97-AF65-F5344CB8AC3E}">
        <p14:creationId xmlns:p14="http://schemas.microsoft.com/office/powerpoint/2010/main" val="4223473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Zeitraum 2003 – 2019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Mehr als 20 Einzelmaßnahmen wurden zur Herstellung der Durchgängigkeit und zur Renaturierung der Gewässerstrukturen der Ruhr in Arnsberg umgesetzt.</a:t>
            </a:r>
          </a:p>
          <a:p>
            <a:pPr marL="285750" indent="-285750">
              <a:buFont typeface="Wingdings" panose="05000000000000000000" pitchFamily="2" charset="2"/>
              <a:buChar char="Ø"/>
            </a:pPr>
            <a:r>
              <a:rPr lang="de-DE" dirty="0"/>
              <a:t>Aufweitung des Flussbettes</a:t>
            </a:r>
          </a:p>
          <a:p>
            <a:pPr marL="285750" indent="-285750">
              <a:buFont typeface="Wingdings" panose="05000000000000000000" pitchFamily="2" charset="2"/>
              <a:buChar char="Ø"/>
            </a:pPr>
            <a:r>
              <a:rPr lang="de-DE" dirty="0"/>
              <a:t>Anbindung von Auengebieten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Dadurch entstand eine naturnahe Flusslandschaft mitten in der sauerländischen Stadt.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Erweiterung des Naherholungsgebietes um Arnsberg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Verbesserung des Hochwasserschutzes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40</a:t>
            </a:fld>
            <a:endParaRPr lang="de-DE"/>
          </a:p>
        </p:txBody>
      </p:sp>
    </p:spTree>
    <p:extLst>
      <p:ext uri="{BB962C8B-B14F-4D97-AF65-F5344CB8AC3E}">
        <p14:creationId xmlns:p14="http://schemas.microsoft.com/office/powerpoint/2010/main" val="1880923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AT" dirty="0"/>
              <a:t>Seit den 1990er Jahren mehrere Projekte und Umsetzungen</a:t>
            </a:r>
          </a:p>
          <a:p>
            <a:pPr marL="462150" lvl="1" indent="-285750">
              <a:buFont typeface="Arial" panose="020B0604020202020204" pitchFamily="34" charset="0"/>
              <a:buChar char="•"/>
            </a:pPr>
            <a:r>
              <a:rPr lang="de-DE" dirty="0"/>
              <a:t>Rückbau zahlreicher Wanderungshindernisse (</a:t>
            </a:r>
            <a:r>
              <a:rPr lang="de-DE" sz="1200" b="0" i="0" kern="1200" dirty="0">
                <a:solidFill>
                  <a:schemeClr val="tx1"/>
                </a:solidFill>
                <a:effectLst/>
                <a:latin typeface="+mn-lt"/>
                <a:ea typeface="+mn-ea"/>
                <a:cs typeface="+mn-cs"/>
              </a:rPr>
              <a:t>Fast 100 Querbauwerke wurden inzwischen umgebaut oder entfernt)</a:t>
            </a:r>
          </a:p>
          <a:p>
            <a:pPr marL="462150" lvl="1" indent="-285750">
              <a:buFont typeface="Arial" panose="020B0604020202020204" pitchFamily="34" charset="0"/>
              <a:buChar char="•"/>
            </a:pPr>
            <a:r>
              <a:rPr lang="de-DE" dirty="0"/>
              <a:t>Renaturierung der Ahrmündung</a:t>
            </a:r>
          </a:p>
          <a:p>
            <a:pPr marL="462150" lvl="1" indent="-285750">
              <a:buFont typeface="Arial" panose="020B0604020202020204" pitchFamily="34" charset="0"/>
              <a:buChar char="•"/>
            </a:pPr>
            <a:r>
              <a:rPr lang="de-DE" dirty="0"/>
              <a:t>Entfernung von Ufer- und </a:t>
            </a:r>
            <a:r>
              <a:rPr lang="de-DE" dirty="0" err="1"/>
              <a:t>Sohlverbau</a:t>
            </a:r>
            <a:endParaRPr lang="de-DE" dirty="0"/>
          </a:p>
          <a:p>
            <a:pPr marL="462150" lvl="1" indent="-285750">
              <a:buFont typeface="Arial" panose="020B0604020202020204" pitchFamily="34" charset="0"/>
              <a:buChar char="•"/>
            </a:pPr>
            <a:r>
              <a:rPr lang="de-DE" dirty="0"/>
              <a:t>Reaktivierung von Altarmstrukturen und Auegewässern</a:t>
            </a:r>
          </a:p>
          <a:p>
            <a:pPr marL="462150" lvl="1" indent="-285750">
              <a:buFont typeface="Arial" panose="020B0604020202020204" pitchFamily="34" charset="0"/>
              <a:buChar char="•"/>
            </a:pPr>
            <a:r>
              <a:rPr lang="de-DE" dirty="0"/>
              <a:t>Wiedervernässung der Aue</a:t>
            </a:r>
          </a:p>
          <a:p>
            <a:pPr marL="462150" lvl="1" indent="-285750">
              <a:buFont typeface="Arial" panose="020B0604020202020204" pitchFamily="34" charset="0"/>
              <a:buChar char="•"/>
            </a:pPr>
            <a:r>
              <a:rPr lang="de-DE" dirty="0"/>
              <a:t>Grünlandextensivierung</a:t>
            </a:r>
          </a:p>
          <a:p>
            <a:pPr marL="49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Kooperatives Flächenmanagement als Erfolgsfaktor für Renaturierung der Ahr</a:t>
            </a:r>
          </a:p>
          <a:p>
            <a:pPr marL="4950" lvl="0" indent="-285750">
              <a:buFont typeface="Arial" panose="020B0604020202020204" pitchFamily="34" charset="0"/>
              <a:buChar char="•"/>
            </a:pPr>
            <a:endParaRPr lang="de-DE" dirty="0"/>
          </a:p>
          <a:p>
            <a:pPr marL="171450" indent="-171450">
              <a:buFont typeface="Arial" panose="020B0604020202020204" pitchFamily="34" charset="0"/>
              <a:buChar char="•"/>
            </a:pPr>
            <a:r>
              <a:rPr lang="de-DE" dirty="0"/>
              <a:t>Nach der Flutkatastrophe von 2021 finden weitere Arbeiten an der Ahr statt, die auch wissenschaftlich überwacht werden (Bsp.: </a:t>
            </a:r>
            <a:r>
              <a:rPr lang="de-DE" dirty="0" err="1"/>
              <a:t>MonAHR</a:t>
            </a:r>
            <a:r>
              <a:rPr lang="de-DE" dirty="0"/>
              <a:t> 2024-2030)</a:t>
            </a:r>
          </a:p>
        </p:txBody>
      </p:sp>
      <p:sp>
        <p:nvSpPr>
          <p:cNvPr id="4" name="Foliennummernplatzhalter 3"/>
          <p:cNvSpPr>
            <a:spLocks noGrp="1"/>
          </p:cNvSpPr>
          <p:nvPr>
            <p:ph type="sldNum" sz="quarter" idx="5"/>
          </p:nvPr>
        </p:nvSpPr>
        <p:spPr/>
        <p:txBody>
          <a:bodyPr/>
          <a:lstStyle/>
          <a:p>
            <a:fld id="{E7F37B36-256F-44A3-8EB0-0E1FC5470CC3}" type="slidenum">
              <a:rPr lang="de-DE" smtClean="0"/>
              <a:pPr/>
              <a:t>41</a:t>
            </a:fld>
            <a:endParaRPr lang="de-DE"/>
          </a:p>
        </p:txBody>
      </p:sp>
    </p:spTree>
    <p:extLst>
      <p:ext uri="{BB962C8B-B14F-4D97-AF65-F5344CB8AC3E}">
        <p14:creationId xmlns:p14="http://schemas.microsoft.com/office/powerpoint/2010/main" val="2931874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Seit 1995</a:t>
            </a:r>
          </a:p>
          <a:p>
            <a:pPr marL="285750" indent="-285750">
              <a:buFont typeface="Arial" panose="020B0604020202020204" pitchFamily="34" charset="0"/>
              <a:buChar char="•"/>
            </a:pPr>
            <a:r>
              <a:rPr lang="de-DE" dirty="0"/>
              <a:t>Das Landesamt für Umwelt koordiniert die Renaturierung, um Bäche und Flüsse aus engen Betonkorsetten zu befreien und naturnäher zu gestalten.</a:t>
            </a:r>
          </a:p>
          <a:p>
            <a:pPr marL="285750" indent="-285750">
              <a:buFont typeface="Arial" panose="020B0604020202020204" pitchFamily="34" charset="0"/>
              <a:buChar char="•"/>
            </a:pPr>
            <a:r>
              <a:rPr lang="de-DE" dirty="0"/>
              <a:t>Bis zu 90 % der Maßnahmenkosten werden für die Wiederherstellung von naturnahen Gewässerzuständen gefördert</a:t>
            </a:r>
          </a:p>
          <a:p>
            <a:pPr marL="285750" indent="-285750">
              <a:buFont typeface="Arial" panose="020B0604020202020204" pitchFamily="34" charset="0"/>
              <a:buChar char="•"/>
            </a:pPr>
            <a:r>
              <a:rPr lang="de-DE" dirty="0"/>
              <a:t>Im Fokus liegt neben Flüssen auch die Wiederherstellung von Auen, um den Wasserrückhalt in der Fläche zu erhöhen.</a:t>
            </a:r>
          </a:p>
          <a:p>
            <a:pPr marL="285750" indent="-285750">
              <a:buFont typeface="Arial" panose="020B0604020202020204" pitchFamily="34" charset="0"/>
              <a:buChar char="•"/>
            </a:pPr>
            <a:r>
              <a:rPr lang="de-DE" dirty="0"/>
              <a:t>Über 1700 </a:t>
            </a:r>
            <a:r>
              <a:rPr lang="de-DE" dirty="0" err="1"/>
              <a:t>Renaturierungs</a:t>
            </a:r>
            <a:r>
              <a:rPr lang="de-DE" dirty="0"/>
              <a:t>-Projekte mit einer Gesamtlänge von über 1.600 km Fließgewässerstrecke wurden in Rheinland-Pfalz im Rahmen der "Aktion Blau +" umgesetzt.</a:t>
            </a:r>
          </a:p>
          <a:p>
            <a:pPr marL="742950" lvl="1" indent="-285750">
              <a:buFont typeface="Arial" panose="020B0604020202020204" pitchFamily="34" charset="0"/>
              <a:buChar char="•"/>
            </a:pPr>
            <a:r>
              <a:rPr lang="de-DE" dirty="0"/>
              <a:t>Beispiele: Nahe (Nebenfluss des Rheins, Sauer, </a:t>
            </a:r>
            <a:r>
              <a:rPr lang="de-DE" dirty="0" err="1"/>
              <a:t>Our</a:t>
            </a:r>
            <a:r>
              <a:rPr lang="de-DE" dirty="0"/>
              <a:t>, Glan, Sieg)</a:t>
            </a:r>
          </a:p>
        </p:txBody>
      </p:sp>
      <p:sp>
        <p:nvSpPr>
          <p:cNvPr id="4" name="Foliennummernplatzhalter 3"/>
          <p:cNvSpPr>
            <a:spLocks noGrp="1"/>
          </p:cNvSpPr>
          <p:nvPr>
            <p:ph type="sldNum" sz="quarter" idx="5"/>
          </p:nvPr>
        </p:nvSpPr>
        <p:spPr/>
        <p:txBody>
          <a:bodyPr/>
          <a:lstStyle/>
          <a:p>
            <a:fld id="{E7F37B36-256F-44A3-8EB0-0E1FC5470CC3}" type="slidenum">
              <a:rPr lang="de-DE" smtClean="0"/>
              <a:pPr/>
              <a:t>42</a:t>
            </a:fld>
            <a:endParaRPr lang="de-DE"/>
          </a:p>
        </p:txBody>
      </p:sp>
    </p:spTree>
    <p:extLst>
      <p:ext uri="{BB962C8B-B14F-4D97-AF65-F5344CB8AC3E}">
        <p14:creationId xmlns:p14="http://schemas.microsoft.com/office/powerpoint/2010/main" val="194566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Die Erde ist zu ca. 71 % von Wasser bedeckt, doch 97,5 % davon sind Salzwasser in Ozeanen.</a:t>
            </a:r>
          </a:p>
          <a:p>
            <a:r>
              <a:rPr lang="de-DE" dirty="0"/>
              <a:t>Nur etwa 2,5 % bis 3 % sind Süßwasser, wovon der größte Teil (über 2/3) in Gletschern und Eis gebunden ist. Nur ein winziger Bruchteil (unter 1 % des Süßwassers) ist als Trinkwasser in Seen, Flüssen und Grundwasser verfügbar. </a:t>
            </a:r>
          </a:p>
          <a:p>
            <a:r>
              <a:rPr lang="de-DE" dirty="0"/>
              <a:t>Detaillierte Aufschlüsselung des Süßwasservorkommens:</a:t>
            </a:r>
          </a:p>
          <a:p>
            <a:pPr marL="171450" indent="-171450">
              <a:buFont typeface="Arial" panose="020B0604020202020204" pitchFamily="34" charset="0"/>
              <a:buChar char="•"/>
            </a:pPr>
            <a:r>
              <a:rPr lang="de-DE" dirty="0"/>
              <a:t>Eis &amp; Gletscher: ~69 % des Süßwassers (gebunden)</a:t>
            </a:r>
          </a:p>
          <a:p>
            <a:pPr marL="171450" indent="-171450">
              <a:buFont typeface="Arial" panose="020B0604020202020204" pitchFamily="34" charset="0"/>
              <a:buChar char="•"/>
            </a:pPr>
            <a:r>
              <a:rPr lang="de-DE" dirty="0"/>
              <a:t>Grundwasser: ~30 % des Süßwassers.</a:t>
            </a:r>
          </a:p>
          <a:p>
            <a:pPr marL="171450" indent="-171450">
              <a:buFont typeface="Arial" panose="020B0604020202020204" pitchFamily="34" charset="0"/>
              <a:buChar char="•"/>
            </a:pPr>
            <a:r>
              <a:rPr lang="de-DE" dirty="0"/>
              <a:t>Oberflächenwasser (Seen, Flüsse) &amp; Atmosphäre: ~1 % des Süßwassers</a:t>
            </a:r>
          </a:p>
        </p:txBody>
      </p:sp>
      <p:sp>
        <p:nvSpPr>
          <p:cNvPr id="4" name="Foliennummernplatzhalter 3"/>
          <p:cNvSpPr>
            <a:spLocks noGrp="1"/>
          </p:cNvSpPr>
          <p:nvPr>
            <p:ph type="sldNum" sz="quarter" idx="5"/>
          </p:nvPr>
        </p:nvSpPr>
        <p:spPr/>
        <p:txBody>
          <a:bodyPr/>
          <a:lstStyle/>
          <a:p>
            <a:fld id="{E7F37B36-256F-44A3-8EB0-0E1FC5470CC3}" type="slidenum">
              <a:rPr lang="de-DE" smtClean="0"/>
              <a:pPr/>
              <a:t>5</a:t>
            </a:fld>
            <a:endParaRPr lang="de-DE"/>
          </a:p>
        </p:txBody>
      </p:sp>
    </p:spTree>
    <p:extLst>
      <p:ext uri="{BB962C8B-B14F-4D97-AF65-F5344CB8AC3E}">
        <p14:creationId xmlns:p14="http://schemas.microsoft.com/office/powerpoint/2010/main" val="3268487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Ökologische Verbesserung:</a:t>
            </a:r>
          </a:p>
          <a:p>
            <a:pPr marL="462150" lvl="1" indent="-285750">
              <a:buFont typeface="Arial" panose="020B0604020202020204" pitchFamily="34" charset="0"/>
              <a:buChar char="•"/>
            </a:pPr>
            <a:r>
              <a:rPr lang="de-DE" dirty="0"/>
              <a:t>Wiederherstellung natürlicher Fließstrukturen fördert Biodiversität und schafft wertvolle Lebensräume.</a:t>
            </a:r>
          </a:p>
          <a:p>
            <a:pPr marL="462150" lvl="1" indent="-285750">
              <a:buFont typeface="Arial" panose="020B0604020202020204" pitchFamily="34" charset="0"/>
              <a:buChar char="•"/>
            </a:pPr>
            <a:r>
              <a:rPr lang="de-DE" dirty="0"/>
              <a:t>Ufervegetation bietet Schutz und Nahrung für Insekten und Kleintiere.</a:t>
            </a:r>
          </a:p>
          <a:p>
            <a:pPr marL="285750" indent="-285750">
              <a:buFont typeface="Arial" panose="020B0604020202020204" pitchFamily="34" charset="0"/>
              <a:buChar char="•"/>
            </a:pPr>
            <a:r>
              <a:rPr lang="de-DE" dirty="0"/>
              <a:t>Hochwasserschutz:</a:t>
            </a:r>
          </a:p>
          <a:p>
            <a:pPr marL="462150" lvl="1" indent="-285750">
              <a:buFont typeface="Arial" panose="020B0604020202020204" pitchFamily="34" charset="0"/>
              <a:buChar char="•"/>
            </a:pPr>
            <a:r>
              <a:rPr lang="de-DE" dirty="0"/>
              <a:t>Flutmulden und Retentionsflächen mindern Hochwasserrisiken und entlasten die städtische Infrastruktur.</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43</a:t>
            </a:fld>
            <a:endParaRPr lang="de-DE"/>
          </a:p>
        </p:txBody>
      </p:sp>
    </p:spTree>
    <p:extLst>
      <p:ext uri="{BB962C8B-B14F-4D97-AF65-F5344CB8AC3E}">
        <p14:creationId xmlns:p14="http://schemas.microsoft.com/office/powerpoint/2010/main" val="1491203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Start Oktober 2023</a:t>
            </a:r>
          </a:p>
          <a:p>
            <a:pPr marL="285750" indent="-285750">
              <a:buFont typeface="Arial" panose="020B0604020202020204" pitchFamily="34" charset="0"/>
              <a:buChar char="•"/>
            </a:pPr>
            <a:r>
              <a:rPr lang="de-DE" dirty="0"/>
              <a:t>Modellprojekt zur Anwendung ingenieurbiologischer Bauweisen im Rahmen der Gewässerunterhaltung in Strukturwandelregionen (</a:t>
            </a:r>
            <a:r>
              <a:rPr lang="de-DE" dirty="0" err="1"/>
              <a:t>KoMoNa</a:t>
            </a:r>
            <a:r>
              <a:rPr lang="de-DE" dirty="0"/>
              <a:t>-Projekt)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Unterstützung zur Erreichung der Wasserrahmenrichtlinie</a:t>
            </a:r>
          </a:p>
          <a:p>
            <a:pPr marL="285750" indent="-285750">
              <a:buFont typeface="Arial" panose="020B0604020202020204" pitchFamily="34" charset="0"/>
              <a:buChar char="•"/>
            </a:pPr>
            <a:r>
              <a:rPr lang="de-DE" dirty="0"/>
              <a:t>Verbindung von naturnaher Gewässerunterhaltung und </a:t>
            </a:r>
            <a:r>
              <a:rPr lang="de-DE" dirty="0" err="1"/>
              <a:t>Ingieneurbiologie</a:t>
            </a:r>
            <a:endParaRPr lang="de-DE" dirty="0"/>
          </a:p>
          <a:p>
            <a:pPr marL="285750" indent="-285750">
              <a:buFont typeface="Arial" panose="020B0604020202020204" pitchFamily="34" charset="0"/>
              <a:buChar char="•"/>
            </a:pPr>
            <a:r>
              <a:rPr lang="de-DE" dirty="0"/>
              <a:t>Schulung der </a:t>
            </a:r>
            <a:r>
              <a:rPr lang="de-DE" dirty="0" err="1"/>
              <a:t>Sofware</a:t>
            </a:r>
            <a:r>
              <a:rPr lang="de-DE" dirty="0"/>
              <a:t> SOFIE® und Bauseminare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Projektsteuerung und Schulung durch BUND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Fachliche Umsetzung mit Unterstützung eines Planungsbüros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0" indent="0">
              <a:buFont typeface="Arial" panose="020B0604020202020204" pitchFamily="34" charset="0"/>
              <a:buNone/>
            </a:pPr>
            <a:r>
              <a:rPr lang="de-DE" u="sng" dirty="0"/>
              <a:t>Ziel:</a:t>
            </a:r>
          </a:p>
          <a:p>
            <a:pPr marL="285750" indent="-285750">
              <a:buFont typeface="Arial" panose="020B0604020202020204" pitchFamily="34" charset="0"/>
              <a:buChar char="•"/>
            </a:pPr>
            <a:r>
              <a:rPr lang="de-DE" dirty="0"/>
              <a:t>Stabilisierung von Ufern und Böschungen durch das Pflanzen von Bäumen und Sträuchern sowie den Einsatz von Material aus Kopfweiden</a:t>
            </a:r>
          </a:p>
          <a:p>
            <a:pPr marL="285750" indent="-285750">
              <a:buFont typeface="Arial" panose="020B0604020202020204" pitchFamily="34" charset="0"/>
              <a:buChar char="•"/>
            </a:pPr>
            <a:r>
              <a:rPr lang="de-DE" dirty="0"/>
              <a:t>Förderung der natürlichen Entwicklung der Gewässer</a:t>
            </a:r>
          </a:p>
          <a:p>
            <a:pPr marL="285750" indent="-285750">
              <a:buFont typeface="Arial" panose="020B0604020202020204" pitchFamily="34" charset="0"/>
              <a:buChar char="•"/>
            </a:pPr>
            <a:r>
              <a:rPr lang="de-DE" dirty="0"/>
              <a:t>Naturnahe Gestaltung der Bäche, die weniger Pflege benötigt, den Wasserrückhalt bei Starkregen verbessert und Lebensräume für Tiere und Pflanzen schafft.</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44</a:t>
            </a:fld>
            <a:endParaRPr lang="de-DE"/>
          </a:p>
        </p:txBody>
      </p:sp>
    </p:spTree>
    <p:extLst>
      <p:ext uri="{BB962C8B-B14F-4D97-AF65-F5344CB8AC3E}">
        <p14:creationId xmlns:p14="http://schemas.microsoft.com/office/powerpoint/2010/main" val="26384941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Intakte Flussauen sind Hotspots der biologischen Vielfalt und von Ökosystemleistungen für uns Menschen</a:t>
            </a:r>
          </a:p>
          <a:p>
            <a:pPr marL="0" indent="0">
              <a:buFont typeface="Arial" panose="020B0604020202020204" pitchFamily="34" charset="0"/>
              <a:buNone/>
            </a:pPr>
            <a:r>
              <a:rPr lang="de-DE" dirty="0"/>
              <a:t>Geschichtlicher Hintergrund:</a:t>
            </a:r>
          </a:p>
          <a:p>
            <a:pPr marL="171450" indent="-171450">
              <a:buFont typeface="Arial" panose="020B0604020202020204" pitchFamily="34" charset="0"/>
              <a:buChar char="•"/>
            </a:pPr>
            <a:r>
              <a:rPr lang="de-DE" dirty="0"/>
              <a:t>Im 19. und der ersten Hälfte des 20. Jahrhunderts wurden mit dem Ausbau des Gewässernetzes große Teile der Aue vom Abflussregime der Flüsse entkoppelt.</a:t>
            </a:r>
          </a:p>
          <a:p>
            <a:pPr marL="171450" indent="-171450">
              <a:buFont typeface="Arial" panose="020B0604020202020204" pitchFamily="34" charset="0"/>
              <a:buChar char="•"/>
            </a:pPr>
            <a:r>
              <a:rPr lang="de-DE" dirty="0"/>
              <a:t>Dadurch fehlen dem Leipziger Auensystem seine drei zentralen Gestaltungselemente:</a:t>
            </a:r>
          </a:p>
          <a:p>
            <a:pPr marL="628650" lvl="1" indent="-171450">
              <a:buFont typeface="Arial" panose="020B0604020202020204" pitchFamily="34" charset="0"/>
              <a:buChar char="•"/>
            </a:pPr>
            <a:r>
              <a:rPr lang="de-DE" dirty="0"/>
              <a:t>Die hydrologische Dynamik, da die derzeitige Steuerung eine konstante Wasserführung anstrebt,</a:t>
            </a:r>
          </a:p>
          <a:p>
            <a:pPr marL="628650" lvl="1" indent="-171450">
              <a:buFont typeface="Arial" panose="020B0604020202020204" pitchFamily="34" charset="0"/>
              <a:buChar char="•"/>
            </a:pPr>
            <a:r>
              <a:rPr lang="de-DE" dirty="0"/>
              <a:t>die hydrologische Vernetzung der Lebensräume, da die Hauptfließgewässer von ihren Auen getrennt wurden, </a:t>
            </a:r>
          </a:p>
          <a:p>
            <a:pPr marL="628650" lvl="1" indent="-171450">
              <a:buFont typeface="Arial" panose="020B0604020202020204" pitchFamily="34" charset="0"/>
              <a:buChar char="•"/>
            </a:pPr>
            <a:r>
              <a:rPr lang="de-DE" dirty="0"/>
              <a:t>und das Wasserangebot, das durch die Entwässerung und fehlenden Überflutungen ohnehin gering ist.</a:t>
            </a:r>
          </a:p>
          <a:p>
            <a:pPr marL="171450" lvl="0" indent="-171450">
              <a:buFont typeface="Arial" panose="020B0604020202020204" pitchFamily="34" charset="0"/>
              <a:buChar char="•"/>
            </a:pPr>
            <a:r>
              <a:rPr lang="de-DE" sz="1200" b="0" i="0" kern="1200" dirty="0">
                <a:solidFill>
                  <a:schemeClr val="tx1"/>
                </a:solidFill>
                <a:effectLst/>
                <a:latin typeface="+mn-lt"/>
                <a:ea typeface="+mn-ea"/>
                <a:cs typeface="+mn-cs"/>
              </a:rPr>
              <a:t>Statt </a:t>
            </a:r>
            <a:r>
              <a:rPr lang="de-DE" sz="1200" b="0" i="0" kern="1200" dirty="0" err="1">
                <a:solidFill>
                  <a:schemeClr val="tx1"/>
                </a:solidFill>
                <a:effectLst/>
                <a:latin typeface="+mn-lt"/>
                <a:ea typeface="+mn-ea"/>
                <a:cs typeface="+mn-cs"/>
              </a:rPr>
              <a:t>auwaldtypischer</a:t>
            </a:r>
            <a:r>
              <a:rPr lang="de-DE" sz="1200" b="0" i="0" kern="1200" dirty="0">
                <a:solidFill>
                  <a:schemeClr val="tx1"/>
                </a:solidFill>
                <a:effectLst/>
                <a:latin typeface="+mn-lt"/>
                <a:ea typeface="+mn-ea"/>
                <a:cs typeface="+mn-cs"/>
              </a:rPr>
              <a:t> Eichen, Eschen und Ulmen findet man immer mehr Ahorn entlang der Wege</a:t>
            </a:r>
          </a:p>
          <a:p>
            <a:pPr marL="0" lvl="0" indent="0">
              <a:buFont typeface="Arial" panose="020B0604020202020204" pitchFamily="34" charset="0"/>
              <a:buNone/>
            </a:pPr>
            <a:endParaRPr lang="de-DE" sz="1200" b="0" i="0" kern="1200" dirty="0">
              <a:solidFill>
                <a:schemeClr val="tx1"/>
              </a:solidFill>
              <a:effectLst/>
              <a:latin typeface="+mn-lt"/>
              <a:ea typeface="+mn-ea"/>
              <a:cs typeface="+mn-cs"/>
            </a:endParaRPr>
          </a:p>
          <a:p>
            <a:r>
              <a:rPr lang="de-DE" sz="1400" u="sng" dirty="0"/>
              <a:t>Maßnahmen:</a:t>
            </a:r>
          </a:p>
          <a:p>
            <a:pPr marL="285750" indent="-285750">
              <a:buFont typeface="Arial" panose="020B0604020202020204" pitchFamily="34" charset="0"/>
              <a:buChar char="•"/>
            </a:pPr>
            <a:r>
              <a:rPr lang="de-DE" dirty="0"/>
              <a:t>Revitalisierung des Burgauenbachs</a:t>
            </a:r>
          </a:p>
          <a:p>
            <a:pPr marL="285750" indent="-285750">
              <a:buFont typeface="Arial" panose="020B0604020202020204" pitchFamily="34" charset="0"/>
              <a:buChar char="•"/>
            </a:pPr>
            <a:r>
              <a:rPr lang="de-DE" dirty="0"/>
              <a:t>Jährliche temporäre ökologische Wiedervernässung der </a:t>
            </a:r>
            <a:r>
              <a:rPr lang="de-DE" dirty="0" err="1"/>
              <a:t>Burgaue</a:t>
            </a:r>
            <a:endParaRPr lang="de-DE" dirty="0"/>
          </a:p>
          <a:p>
            <a:pPr marL="285750" indent="-285750">
              <a:buFont typeface="Arial" panose="020B0604020202020204" pitchFamily="34" charset="0"/>
              <a:buChar char="•"/>
            </a:pPr>
            <a:r>
              <a:rPr lang="de-DE" dirty="0"/>
              <a:t>Wiederbelebung ehemaliger Wasserläufe im nordwestlichen Auensystem</a:t>
            </a:r>
          </a:p>
          <a:p>
            <a:pPr marL="0" lvl="0" indent="0">
              <a:buFont typeface="Arial" panose="020B0604020202020204" pitchFamily="34" charset="0"/>
              <a:buNone/>
            </a:pPr>
            <a:endParaRPr lang="de-DE" sz="1200" b="0" i="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45</a:t>
            </a:fld>
            <a:endParaRPr lang="de-DE"/>
          </a:p>
        </p:txBody>
      </p:sp>
    </p:spTree>
    <p:extLst>
      <p:ext uri="{BB962C8B-B14F-4D97-AF65-F5344CB8AC3E}">
        <p14:creationId xmlns:p14="http://schemas.microsoft.com/office/powerpoint/2010/main" val="4098966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Teil des Grünen Bands</a:t>
            </a:r>
          </a:p>
          <a:p>
            <a:pPr marL="285750" indent="-285750">
              <a:buFont typeface="Arial" panose="020B0604020202020204" pitchFamily="34" charset="0"/>
              <a:buChar char="•"/>
            </a:pPr>
            <a:r>
              <a:rPr lang="de-DE" dirty="0"/>
              <a:t>Es zählt zu den landesweit wertvollsten Niedermooren</a:t>
            </a:r>
          </a:p>
          <a:p>
            <a:pPr marL="285750" indent="-285750">
              <a:buFont typeface="Arial" panose="020B0604020202020204" pitchFamily="34" charset="0"/>
              <a:buChar char="•"/>
            </a:pPr>
            <a:r>
              <a:rPr lang="de-DE" dirty="0"/>
              <a:t>Bedeutendes Schutzgebiet mit über 6.000 Orchideenexemplaren und Lebensraum für bedrohte Arten</a:t>
            </a:r>
          </a:p>
          <a:p>
            <a:pPr marL="285750" indent="-285750">
              <a:buFont typeface="Arial" panose="020B0604020202020204" pitchFamily="34" charset="0"/>
              <a:buChar char="•"/>
            </a:pPr>
            <a:r>
              <a:rPr lang="de-DE" dirty="0"/>
              <a:t>Wiedervernässung durch den Verschluss von Entwässerungsgräben, um den Wasserstand im Moorkörper zu erhöhen </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47</a:t>
            </a:fld>
            <a:endParaRPr lang="de-DE"/>
          </a:p>
        </p:txBody>
      </p:sp>
    </p:spTree>
    <p:extLst>
      <p:ext uri="{BB962C8B-B14F-4D97-AF65-F5344CB8AC3E}">
        <p14:creationId xmlns:p14="http://schemas.microsoft.com/office/powerpoint/2010/main" val="1470719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normAutofit fontScale="92500" lnSpcReduction="10000"/>
          </a:bodyPr>
          <a:lstStyle/>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Das Moor in Schleswig-Holstein ist ein Hochmoor mit einer Gesamtfläche von rund 650 Hektar</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Es besteht fast vollständig aus Hochmoortorfen, die eine Mächtigkeit von bis zu 7,0m erreichen.</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Das Gebiet wurde im 19. bis 20. Jahrhundert stark entwässert und einer intensiven Bewirtschaftung zugeführt.</a:t>
            </a:r>
          </a:p>
          <a:p>
            <a:pPr marL="0" indent="0">
              <a:buFont typeface="Arial" panose="020B0604020202020204" pitchFamily="34" charset="0"/>
              <a:buNone/>
            </a:pPr>
            <a:endParaRPr lang="de-D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e-DE" dirty="0"/>
              <a:t>Das langfristige Ziel der Wiedervernässung im Königsmoor ist es, den Wasserstand auf </a:t>
            </a:r>
            <a:r>
              <a:rPr lang="de-DE" dirty="0" err="1"/>
              <a:t>Flurhöhe</a:t>
            </a:r>
            <a:r>
              <a:rPr lang="de-DE" dirty="0"/>
              <a:t> anzuheben.</a:t>
            </a:r>
          </a:p>
          <a:p>
            <a:pPr marL="171450" indent="-171450">
              <a:buFont typeface="Arial" panose="020B0604020202020204" pitchFamily="34" charset="0"/>
              <a:buChar char="•"/>
            </a:pPr>
            <a:r>
              <a:rPr lang="de-DE" dirty="0"/>
              <a:t>Dadurch soll ein intakter Moorwasserhaushalt entstehen, der möglichst geringe Schwankungen aufweist.</a:t>
            </a:r>
          </a:p>
          <a:p>
            <a:pPr marL="171450" indent="-171450">
              <a:buFont typeface="Arial" panose="020B0604020202020204" pitchFamily="34" charset="0"/>
              <a:buChar char="•"/>
            </a:pPr>
            <a:r>
              <a:rPr lang="de-DE" dirty="0"/>
              <a:t>Dies ist entscheidend, um einen regenerationsfähigen Moorkörper zu entwickeln, in dem wieder Torf gebildet werden kann.</a:t>
            </a:r>
          </a:p>
          <a:p>
            <a:pPr marL="171450" indent="-171450">
              <a:buFont typeface="Arial" panose="020B0604020202020204" pitchFamily="34" charset="0"/>
              <a:buChar char="•"/>
            </a:pPr>
            <a:endParaRPr lang="de-DE" dirty="0"/>
          </a:p>
          <a:p>
            <a:r>
              <a:rPr lang="de-DE" sz="1200" b="0" i="1" kern="1200" dirty="0">
                <a:solidFill>
                  <a:schemeClr val="tx1"/>
                </a:solidFill>
                <a:effectLst/>
                <a:latin typeface="+mn-lt"/>
                <a:ea typeface="+mn-ea"/>
                <a:cs typeface="+mn-cs"/>
              </a:rPr>
              <a:t>Maßnahmen im Königsmoor</a:t>
            </a:r>
            <a:endParaRPr lang="de-D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Torfdämme errichtet: Aus lokalem Material wurden </a:t>
            </a:r>
            <a:r>
              <a:rPr lang="de-DE" sz="1200" b="1" i="0" kern="1200" dirty="0">
                <a:solidFill>
                  <a:schemeClr val="tx1"/>
                </a:solidFill>
                <a:effectLst/>
                <a:latin typeface="+mn-lt"/>
                <a:ea typeface="+mn-ea"/>
                <a:cs typeface="+mn-cs"/>
              </a:rPr>
              <a:t>3270m Torfdämme</a:t>
            </a:r>
            <a:r>
              <a:rPr lang="de-DE" sz="1200" b="0" i="0" kern="1200" dirty="0">
                <a:solidFill>
                  <a:schemeClr val="tx1"/>
                </a:solidFill>
                <a:effectLst/>
                <a:latin typeface="+mn-lt"/>
                <a:ea typeface="+mn-ea"/>
                <a:cs typeface="+mn-cs"/>
              </a:rPr>
              <a:t> errichtet, welche </a:t>
            </a:r>
            <a:r>
              <a:rPr lang="de-DE" sz="1200" b="1" i="0" kern="1200" dirty="0">
                <a:solidFill>
                  <a:schemeClr val="tx1"/>
                </a:solidFill>
                <a:effectLst/>
                <a:latin typeface="+mn-lt"/>
                <a:ea typeface="+mn-ea"/>
                <a:cs typeface="+mn-cs"/>
              </a:rPr>
              <a:t>4 separate Polderflächen</a:t>
            </a:r>
            <a:r>
              <a:rPr lang="de-DE" sz="1200" b="0" i="0" kern="1200" dirty="0">
                <a:solidFill>
                  <a:schemeClr val="tx1"/>
                </a:solidFill>
                <a:effectLst/>
                <a:latin typeface="+mn-lt"/>
                <a:ea typeface="+mn-ea"/>
                <a:cs typeface="+mn-cs"/>
              </a:rPr>
              <a:t> schaffen. Diese halten Niederschlagswasser zurück.</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Regulierbare Überläufe: </a:t>
            </a:r>
            <a:r>
              <a:rPr lang="de-DE" sz="1200" b="1" i="0" kern="1200" dirty="0">
                <a:solidFill>
                  <a:schemeClr val="tx1"/>
                </a:solidFill>
                <a:effectLst/>
                <a:latin typeface="+mn-lt"/>
                <a:ea typeface="+mn-ea"/>
                <a:cs typeface="+mn-cs"/>
              </a:rPr>
              <a:t>4 regulierbare Überläufe</a:t>
            </a:r>
            <a:r>
              <a:rPr lang="de-DE" sz="1200" b="0" i="0" kern="1200" dirty="0">
                <a:solidFill>
                  <a:schemeClr val="tx1"/>
                </a:solidFill>
                <a:effectLst/>
                <a:latin typeface="+mn-lt"/>
                <a:ea typeface="+mn-ea"/>
                <a:cs typeface="+mn-cs"/>
              </a:rPr>
              <a:t> ermöglichen eine Steuerung des Wasserstands.</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Rückbau von Drainagen: </a:t>
            </a:r>
            <a:r>
              <a:rPr lang="de-DE" sz="1200" b="1" i="0" kern="1200" dirty="0">
                <a:solidFill>
                  <a:schemeClr val="tx1"/>
                </a:solidFill>
                <a:effectLst/>
                <a:latin typeface="+mn-lt"/>
                <a:ea typeface="+mn-ea"/>
                <a:cs typeface="+mn-cs"/>
              </a:rPr>
              <a:t>Viele Kilometer Drainagen</a:t>
            </a:r>
            <a:r>
              <a:rPr lang="de-DE" sz="1200" b="0" i="0" kern="1200" dirty="0">
                <a:solidFill>
                  <a:schemeClr val="tx1"/>
                </a:solidFill>
                <a:effectLst/>
                <a:latin typeface="+mn-lt"/>
                <a:ea typeface="+mn-ea"/>
                <a:cs typeface="+mn-cs"/>
              </a:rPr>
              <a:t> wurden aufgehoben, um den natürlichen Wasserhaushalt wiederherzustellen.</a:t>
            </a:r>
          </a:p>
          <a:p>
            <a:pPr marL="171450" indent="-171450">
              <a:buFont typeface="Arial" panose="020B0604020202020204" pitchFamily="34" charset="0"/>
              <a:buChar char="•"/>
            </a:pPr>
            <a:r>
              <a:rPr lang="de-DE" sz="1200" b="1" i="0" kern="1200" dirty="0">
                <a:solidFill>
                  <a:schemeClr val="tx1"/>
                </a:solidFill>
                <a:effectLst/>
                <a:latin typeface="+mn-lt"/>
                <a:ea typeface="+mn-ea"/>
                <a:cs typeface="+mn-cs"/>
              </a:rPr>
              <a:t>Aufhebung von Entwässerungsfunktionen</a:t>
            </a:r>
            <a:r>
              <a:rPr lang="de-DE" sz="1200" b="0" i="0" kern="1200" dirty="0">
                <a:solidFill>
                  <a:schemeClr val="tx1"/>
                </a:solidFill>
                <a:effectLst/>
                <a:latin typeface="+mn-lt"/>
                <a:ea typeface="+mn-ea"/>
                <a:cs typeface="+mn-cs"/>
              </a:rPr>
              <a:t>: Ein Verbandsgewässer, das nicht der Entwässerung benachbarter Flächen dient, wurde stillgelegt.</a:t>
            </a:r>
          </a:p>
          <a:p>
            <a:pPr marL="171450" indent="-171450">
              <a:buFont typeface="Wingdings" panose="05000000000000000000" pitchFamily="2" charset="2"/>
              <a:buChar char="è"/>
            </a:pPr>
            <a:r>
              <a:rPr lang="de-DE" sz="1200" b="0" i="0" kern="1200" dirty="0">
                <a:solidFill>
                  <a:schemeClr val="tx1"/>
                </a:solidFill>
                <a:effectLst/>
                <a:latin typeface="+mn-lt"/>
                <a:ea typeface="+mn-ea"/>
                <a:cs typeface="+mn-cs"/>
              </a:rPr>
              <a:t>Das führt zusammen zu einem Anheben des Wasserstandes</a:t>
            </a:r>
          </a:p>
          <a:p>
            <a:pPr marL="0" indent="0">
              <a:buFont typeface="Wingdings" panose="05000000000000000000" pitchFamily="2" charset="2"/>
              <a:buNone/>
            </a:pPr>
            <a:endParaRPr lang="de-D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0" i="1" kern="1200" dirty="0">
                <a:solidFill>
                  <a:schemeClr val="tx1"/>
                </a:solidFill>
                <a:effectLst/>
                <a:latin typeface="+mn-lt"/>
                <a:ea typeface="+mn-ea"/>
                <a:cs typeface="+mn-cs"/>
              </a:rPr>
              <a:t>Die Wiedervernässung eines Moores hat gleich doppelte Wirkung: Klimaschutz und Artenvielfalt.</a:t>
            </a:r>
          </a:p>
          <a:p>
            <a:pPr marL="171450" indent="-171450">
              <a:buFont typeface="Arial" panose="020B0604020202020204" pitchFamily="34" charset="0"/>
              <a:buChar char="•"/>
            </a:pPr>
            <a:endParaRPr lang="de-DE"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48</a:t>
            </a:fld>
            <a:endParaRPr lang="de-DE"/>
          </a:p>
        </p:txBody>
      </p:sp>
    </p:spTree>
    <p:extLst>
      <p:ext uri="{BB962C8B-B14F-4D97-AF65-F5344CB8AC3E}">
        <p14:creationId xmlns:p14="http://schemas.microsoft.com/office/powerpoint/2010/main" val="1630590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Zeitraum: 2012 – 2023</a:t>
            </a:r>
          </a:p>
          <a:p>
            <a:pPr marL="285750" indent="-285750">
              <a:buFont typeface="Arial" panose="020B0604020202020204" pitchFamily="34" charset="0"/>
              <a:buChar char="•"/>
            </a:pPr>
            <a:r>
              <a:rPr lang="de-DE" dirty="0"/>
              <a:t>Kosten:  ca.4,5 Mio. Euro</a:t>
            </a:r>
          </a:p>
          <a:p>
            <a:pPr marL="285750" indent="-285750">
              <a:buFont typeface="Arial" panose="020B0604020202020204" pitchFamily="34" charset="0"/>
              <a:buChar char="•"/>
            </a:pPr>
            <a:r>
              <a:rPr lang="de-DE" dirty="0"/>
              <a:t>Ziel ist die Verbesserung des Nährstoff- und Hochwasserrückhalts, die Entwicklung von wertvollen Auenlebensräumen und die Sicherung des Bestandes von gefährdeten Arten</a:t>
            </a:r>
          </a:p>
          <a:p>
            <a:pPr marL="285750" indent="-285750">
              <a:buFont typeface="Arial" panose="020B0604020202020204" pitchFamily="34" charset="0"/>
              <a:buChar char="•"/>
            </a:pPr>
            <a:r>
              <a:rPr lang="de-DE" u="sng" dirty="0"/>
              <a:t>Maßnahmen:</a:t>
            </a:r>
          </a:p>
          <a:p>
            <a:pPr marL="462150" lvl="1" indent="-285750">
              <a:buFont typeface="Arial" panose="020B0604020202020204" pitchFamily="34" charset="0"/>
              <a:buChar char="•"/>
            </a:pPr>
            <a:r>
              <a:rPr lang="de-DE" dirty="0"/>
              <a:t>Sohlanhebungen</a:t>
            </a:r>
          </a:p>
          <a:p>
            <a:pPr marL="462150" lvl="1" indent="-285750">
              <a:buFont typeface="Arial" panose="020B0604020202020204" pitchFamily="34" charset="0"/>
              <a:buChar char="•"/>
            </a:pPr>
            <a:r>
              <a:rPr lang="de-DE" dirty="0"/>
              <a:t>Rückbaumaßnahmen</a:t>
            </a:r>
          </a:p>
          <a:p>
            <a:pPr marL="462150" lvl="1" indent="-285750">
              <a:buFont typeface="Arial" panose="020B0604020202020204" pitchFamily="34" charset="0"/>
              <a:buChar char="•"/>
            </a:pPr>
            <a:r>
              <a:rPr lang="de-DE" dirty="0"/>
              <a:t>Altarmbindungen</a:t>
            </a:r>
          </a:p>
          <a:p>
            <a:pPr marL="462150" lvl="1" indent="-285750">
              <a:buFont typeface="Arial" panose="020B0604020202020204" pitchFamily="34" charset="0"/>
              <a:buChar char="•"/>
            </a:pPr>
            <a:r>
              <a:rPr lang="de-DE" dirty="0"/>
              <a:t>Herstellung einer Sekundäraue</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49</a:t>
            </a:fld>
            <a:endParaRPr lang="de-DE"/>
          </a:p>
        </p:txBody>
      </p:sp>
    </p:spTree>
    <p:extLst>
      <p:ext uri="{BB962C8B-B14F-4D97-AF65-F5344CB8AC3E}">
        <p14:creationId xmlns:p14="http://schemas.microsoft.com/office/powerpoint/2010/main" val="990025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normAutofit lnSpcReduction="10000"/>
          </a:bodyPr>
          <a:lstStyle/>
          <a:p>
            <a:pPr marL="285750" indent="-285750">
              <a:buFont typeface="Arial" panose="020B0604020202020204" pitchFamily="34" charset="0"/>
              <a:buChar char="•"/>
            </a:pPr>
            <a:r>
              <a:rPr lang="de-DE" dirty="0"/>
              <a:t>Fließgewässer der Kategorie „Gewässer 2. Ordnung“</a:t>
            </a:r>
          </a:p>
          <a:p>
            <a:pPr marL="285750" indent="-285750">
              <a:buFont typeface="Arial" panose="020B0604020202020204" pitchFamily="34" charset="0"/>
              <a:buChar char="•"/>
            </a:pPr>
            <a:r>
              <a:rPr lang="de-DE" dirty="0"/>
              <a:t>prägen die regionale Biodiversität, beeinflussen das Hochwassergeschehen und dienen als wichtige ökologische Korridore</a:t>
            </a:r>
          </a:p>
          <a:p>
            <a:r>
              <a:rPr lang="de-DE" u="sng" dirty="0"/>
              <a:t>Maßnahmen</a:t>
            </a:r>
            <a:r>
              <a:rPr lang="de-DE" dirty="0"/>
              <a:t>:</a:t>
            </a:r>
          </a:p>
          <a:p>
            <a:pPr marL="285750" indent="-285750" fontAlgn="base">
              <a:buFont typeface="Arial" panose="020B0604020202020204" pitchFamily="34" charset="0"/>
              <a:buChar char="•"/>
            </a:pPr>
            <a:r>
              <a:rPr lang="de-DE" dirty="0"/>
              <a:t>Rückbau technischer Uferbefestigungen:</a:t>
            </a:r>
          </a:p>
          <a:p>
            <a:pPr marL="742950" lvl="1" indent="-285750" fontAlgn="base">
              <a:buFont typeface="Arial" panose="020B0604020202020204" pitchFamily="34" charset="0"/>
              <a:buChar char="•"/>
            </a:pPr>
            <a:r>
              <a:rPr lang="de-DE" dirty="0"/>
              <a:t>Durch das Entfernen fester Verbauungen entsteht Raum für natürliche laterale Erosion, Sedimentumlagerung und</a:t>
            </a:r>
          </a:p>
          <a:p>
            <a:pPr marL="742950" lvl="1" indent="-285750" fontAlgn="base">
              <a:buFont typeface="Arial" panose="020B0604020202020204" pitchFamily="34" charset="0"/>
              <a:buChar char="•"/>
            </a:pPr>
            <a:r>
              <a:rPr lang="de-DE" dirty="0"/>
              <a:t>Vegetationsentwicklung – die Grundlage vielfältiger Mikrohabitate.</a:t>
            </a:r>
          </a:p>
          <a:p>
            <a:pPr marL="171450" indent="-171450" fontAlgn="base">
              <a:buFont typeface="Arial" panose="020B0604020202020204" pitchFamily="34" charset="0"/>
              <a:buChar char="•"/>
            </a:pPr>
            <a:r>
              <a:rPr lang="de-DE" b="0" dirty="0"/>
              <a:t>Partielle Aufweitung der Gewässerprofile:</a:t>
            </a:r>
          </a:p>
          <a:p>
            <a:pPr marL="628650" lvl="1" indent="-171450" fontAlgn="base">
              <a:buFont typeface="Arial" panose="020B0604020202020204" pitchFamily="34" charset="0"/>
              <a:buChar char="•"/>
            </a:pPr>
            <a:r>
              <a:rPr lang="de-DE" b="0" dirty="0"/>
              <a:t>d</a:t>
            </a:r>
            <a:r>
              <a:rPr lang="de-DE" dirty="0"/>
              <a:t>ie Aufweitung des Profils fördert eine differenzierte Abflussverteilung und</a:t>
            </a:r>
          </a:p>
          <a:p>
            <a:pPr marL="628650" lvl="1" indent="-171450" fontAlgn="base">
              <a:buFont typeface="Arial" panose="020B0604020202020204" pitchFamily="34" charset="0"/>
              <a:buChar char="•"/>
            </a:pPr>
            <a:r>
              <a:rPr lang="de-DE" dirty="0"/>
              <a:t>schafft flache Bereiche mit geringer Strömung, die als Rückzugsräume und Laichplätze dienen.</a:t>
            </a:r>
          </a:p>
          <a:p>
            <a:pPr marL="171450" lvl="0" indent="-171450" fontAlgn="base">
              <a:buFont typeface="Arial" panose="020B0604020202020204" pitchFamily="34" charset="0"/>
              <a:buChar char="•"/>
            </a:pPr>
            <a:r>
              <a:rPr lang="de-DE" b="0" dirty="0"/>
              <a:t>Erhalt und Entwicklung von gewässertypischen Gehölzen:</a:t>
            </a:r>
          </a:p>
          <a:p>
            <a:pPr marL="628650" lvl="1" indent="-171450" fontAlgn="base">
              <a:buFont typeface="Arial" panose="020B0604020202020204" pitchFamily="34" charset="0"/>
              <a:buChar char="•"/>
            </a:pPr>
            <a:r>
              <a:rPr lang="de-DE" dirty="0"/>
              <a:t>Ufergehölze stabilisieren die Ufer,</a:t>
            </a:r>
          </a:p>
          <a:p>
            <a:pPr marL="628650" lvl="1" indent="-171450" fontAlgn="base">
              <a:buFont typeface="Arial" panose="020B0604020202020204" pitchFamily="34" charset="0"/>
              <a:buChar char="•"/>
            </a:pPr>
            <a:r>
              <a:rPr lang="de-DE" dirty="0"/>
              <a:t>sorgen für Beschattung, reduzieren sommerliche Überhitzung und</a:t>
            </a:r>
          </a:p>
          <a:p>
            <a:pPr marL="628650" lvl="1" indent="-171450" fontAlgn="base">
              <a:buFont typeface="Arial" panose="020B0604020202020204" pitchFamily="34" charset="0"/>
              <a:buChar char="•"/>
            </a:pPr>
            <a:r>
              <a:rPr lang="de-DE" dirty="0"/>
              <a:t>tragen organisches Material ins Gewässer ein.</a:t>
            </a:r>
          </a:p>
          <a:p>
            <a:pPr marL="171450" indent="-171450" fontAlgn="base">
              <a:buFont typeface="Arial" panose="020B0604020202020204" pitchFamily="34" charset="0"/>
              <a:buChar char="•"/>
            </a:pPr>
            <a:r>
              <a:rPr lang="de-DE" b="0" dirty="0"/>
              <a:t>Initialpflanzung von </a:t>
            </a:r>
            <a:r>
              <a:rPr lang="de-DE" b="0" dirty="0" err="1"/>
              <a:t>Auwaldstrukturen</a:t>
            </a:r>
            <a:r>
              <a:rPr lang="de-DE" b="0" dirty="0"/>
              <a:t>:</a:t>
            </a:r>
          </a:p>
          <a:p>
            <a:pPr marL="628650" lvl="1" indent="-171450" fontAlgn="base">
              <a:buFont typeface="Arial" panose="020B0604020202020204" pitchFamily="34" charset="0"/>
              <a:buChar char="•"/>
            </a:pPr>
            <a:r>
              <a:rPr lang="de-DE" dirty="0"/>
              <a:t>Gezielte Pflanzungen innerhalb der Gewässerentwicklungskorridore stärken langfristig die ökologische Resilienz.</a:t>
            </a:r>
          </a:p>
          <a:p>
            <a:pPr marL="628650" lvl="1" indent="-171450" fontAlgn="base">
              <a:buFont typeface="Arial" panose="020B0604020202020204" pitchFamily="34" charset="0"/>
              <a:buChar char="•"/>
            </a:pPr>
            <a:r>
              <a:rPr lang="de-DE" dirty="0"/>
              <a:t>Sie reduzieren Nährstoffeinträge, verbessern die Auendynamik und erhöhen die Biodiversität.</a:t>
            </a:r>
          </a:p>
          <a:p>
            <a:pPr marL="171450" indent="-171450" fontAlgn="base">
              <a:buFont typeface="Arial" panose="020B0604020202020204" pitchFamily="34" charset="0"/>
              <a:buChar char="•"/>
            </a:pPr>
            <a:r>
              <a:rPr lang="de-DE" b="0" dirty="0"/>
              <a:t>Förderung eigendynamischer Gewässerprozesse:</a:t>
            </a:r>
          </a:p>
          <a:p>
            <a:pPr marL="628650" lvl="1" indent="-171450" fontAlgn="base">
              <a:buFont typeface="Arial" panose="020B0604020202020204" pitchFamily="34" charset="0"/>
              <a:buChar char="•"/>
            </a:pPr>
            <a:r>
              <a:rPr lang="de-DE" dirty="0"/>
              <a:t>Gewässer funktionieren am besten, wenn sie sich aus eigener Kraft an wechselnde Bedingungen anpassen können.</a:t>
            </a:r>
          </a:p>
          <a:p>
            <a:pPr marL="628650" lvl="1" indent="-171450" fontAlgn="base">
              <a:buFont typeface="Arial" panose="020B0604020202020204" pitchFamily="34" charset="0"/>
              <a:buChar char="•"/>
            </a:pPr>
            <a:r>
              <a:rPr lang="de-DE" dirty="0"/>
              <a:t>Diese Eigendynamik ist entscheidend, um den „guten ökologischen Zustand“ der EG-WRRL zu erreichen.</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50</a:t>
            </a:fld>
            <a:endParaRPr lang="de-DE"/>
          </a:p>
        </p:txBody>
      </p:sp>
    </p:spTree>
    <p:extLst>
      <p:ext uri="{BB962C8B-B14F-4D97-AF65-F5344CB8AC3E}">
        <p14:creationId xmlns:p14="http://schemas.microsoft.com/office/powerpoint/2010/main" val="4088055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de-DE" dirty="0"/>
              <a:t>Umsetzung 2009 – 2012</a:t>
            </a:r>
          </a:p>
          <a:p>
            <a:pPr marL="285750" indent="-285750">
              <a:buFont typeface="Arial" panose="020B0604020202020204" pitchFamily="34" charset="0"/>
              <a:buChar char="•"/>
            </a:pPr>
            <a:r>
              <a:rPr lang="de-DE" dirty="0"/>
              <a:t>Projektkosten: ca. 6 Mio. Euro:</a:t>
            </a:r>
          </a:p>
          <a:p>
            <a:pPr marL="742950" lvl="1" indent="-285750">
              <a:buFont typeface="Arial" panose="020B0604020202020204" pitchFamily="34" charset="0"/>
              <a:buChar char="•"/>
            </a:pPr>
            <a:r>
              <a:rPr lang="de-DE" sz="1200" b="0" i="0" kern="1200" dirty="0">
                <a:solidFill>
                  <a:schemeClr val="tx1"/>
                </a:solidFill>
                <a:effectLst/>
                <a:latin typeface="+mn-lt"/>
                <a:ea typeface="+mn-ea"/>
                <a:cs typeface="+mn-cs"/>
              </a:rPr>
              <a:t>75 % aus Mitteln des Europäischen Fonds für Regionale Entwicklung und</a:t>
            </a:r>
          </a:p>
          <a:p>
            <a:pPr marL="742950" lvl="1" indent="-285750">
              <a:buFont typeface="Arial" panose="020B0604020202020204" pitchFamily="34" charset="0"/>
              <a:buChar char="•"/>
            </a:pPr>
            <a:r>
              <a:rPr lang="de-DE" sz="1200" b="0" i="0" kern="1200" dirty="0">
                <a:solidFill>
                  <a:schemeClr val="tx1"/>
                </a:solidFill>
                <a:effectLst/>
                <a:latin typeface="+mn-lt"/>
                <a:ea typeface="+mn-ea"/>
                <a:cs typeface="+mn-cs"/>
              </a:rPr>
              <a:t>25 % durch den Freistaat</a:t>
            </a:r>
            <a:r>
              <a:rPr lang="de-DE" sz="1200" b="1" i="0" kern="120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Thüringen</a:t>
            </a:r>
            <a:endParaRPr lang="de-DE" dirty="0"/>
          </a:p>
          <a:p>
            <a:pPr marL="285750" indent="-285750">
              <a:buFont typeface="Arial" panose="020B0604020202020204" pitchFamily="34" charset="0"/>
              <a:buChar char="•"/>
            </a:pPr>
            <a:r>
              <a:rPr lang="de-DE" u="sng" dirty="0"/>
              <a:t>Hochwasserschutzmaßnahmen:</a:t>
            </a:r>
          </a:p>
          <a:p>
            <a:pPr marL="462150" lvl="1" indent="-285750">
              <a:buFont typeface="Arial" panose="020B0604020202020204" pitchFamily="34" charset="0"/>
              <a:buChar char="•"/>
            </a:pPr>
            <a:r>
              <a:rPr lang="de-DE" dirty="0"/>
              <a:t>Errichtung eines Polders im Nebenschluss mit Hochwasserentlastungsanlage außerorts,</a:t>
            </a:r>
          </a:p>
          <a:p>
            <a:pPr marL="462150" lvl="1" indent="-285750">
              <a:buFont typeface="Arial" panose="020B0604020202020204" pitchFamily="34" charset="0"/>
              <a:buChar char="•"/>
            </a:pPr>
            <a:r>
              <a:rPr lang="de-DE" dirty="0"/>
              <a:t>Ertüchtigung der Deiche und Ufermauern innerorts, und</a:t>
            </a:r>
          </a:p>
          <a:p>
            <a:pPr marL="462150" lvl="1" indent="-285750">
              <a:buFont typeface="Arial" panose="020B0604020202020204" pitchFamily="34" charset="0"/>
              <a:buChar char="•"/>
            </a:pPr>
            <a:r>
              <a:rPr lang="de-DE" dirty="0"/>
              <a:t>Ausbau des Gewässerquerschnitts innerorts.</a:t>
            </a:r>
          </a:p>
          <a:p>
            <a:pPr marL="285750" indent="-285750">
              <a:buFont typeface="Arial" panose="020B0604020202020204" pitchFamily="34" charset="0"/>
              <a:buChar char="•"/>
            </a:pPr>
            <a:r>
              <a:rPr lang="de-DE" u="sng" dirty="0"/>
              <a:t>Renaturierungsmaßnahmen:</a:t>
            </a:r>
          </a:p>
          <a:p>
            <a:pPr marL="462150" lvl="1" indent="-285750">
              <a:buFont typeface="Arial" panose="020B0604020202020204" pitchFamily="34" charset="0"/>
              <a:buChar char="•"/>
            </a:pPr>
            <a:r>
              <a:rPr lang="de-DE" dirty="0"/>
              <a:t>Profilaufweitung und Uferabsenkung,</a:t>
            </a:r>
          </a:p>
          <a:p>
            <a:pPr marL="462150" lvl="1" indent="-285750">
              <a:buFont typeface="Arial" panose="020B0604020202020204" pitchFamily="34" charset="0"/>
              <a:buChar char="•"/>
            </a:pPr>
            <a:r>
              <a:rPr lang="de-DE" dirty="0"/>
              <a:t>Strukturmaßnahmen (Neuprofilierung, Einbau von Abflusshindernissen etc.),</a:t>
            </a:r>
          </a:p>
          <a:p>
            <a:pPr marL="4621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i="0" kern="1200" dirty="0">
                <a:solidFill>
                  <a:schemeClr val="tx1"/>
                </a:solidFill>
                <a:effectLst/>
                <a:latin typeface="+mn-lt"/>
                <a:ea typeface="+mn-ea"/>
                <a:cs typeface="+mn-cs"/>
              </a:rPr>
              <a:t>Einbringen von Störsteinen und Stummelbuhnen als Strömungslenker,</a:t>
            </a:r>
          </a:p>
          <a:p>
            <a:pPr marL="462150" lvl="1" indent="-285750">
              <a:buFont typeface="Arial" panose="020B0604020202020204" pitchFamily="34" charset="0"/>
              <a:buChar char="•"/>
            </a:pPr>
            <a:r>
              <a:rPr lang="de-DE" dirty="0"/>
              <a:t>Gehölzpflanzungen, und</a:t>
            </a:r>
          </a:p>
          <a:p>
            <a:pPr marL="462150" lvl="1" indent="-285750">
              <a:buFont typeface="Arial" panose="020B0604020202020204" pitchFamily="34" charset="0"/>
              <a:buChar char="•"/>
            </a:pPr>
            <a:r>
              <a:rPr lang="de-DE" dirty="0"/>
              <a:t>Anlage von Gewässerrandstreifen und Zulassen von eigendynamischer Entwicklung.</a:t>
            </a:r>
          </a:p>
          <a:p>
            <a:pPr marL="171450" indent="-171450">
              <a:buFont typeface="Wingdings" panose="05000000000000000000" pitchFamily="2" charset="2"/>
              <a:buChar char="Ø"/>
            </a:pPr>
            <a:r>
              <a:rPr lang="de-DE" sz="1200" b="0" i="0" kern="1200" dirty="0">
                <a:solidFill>
                  <a:schemeClr val="tx1"/>
                </a:solidFill>
                <a:effectLst/>
                <a:latin typeface="+mn-lt"/>
                <a:ea typeface="+mn-ea"/>
                <a:cs typeface="+mn-cs"/>
              </a:rPr>
              <a:t>trotz "grauer" technischer Maßnahmen konnte eine strukturelle Aufwertung des Gewässers und eine naturnahe Gewässerentwicklung über "grüne" Ausgleichs- bzw. Ersatzmaßnahmen gewährleistet werden</a:t>
            </a:r>
          </a:p>
          <a:p>
            <a:pPr marL="0" indent="0">
              <a:buFont typeface="Wingdings" panose="05000000000000000000" pitchFamily="2" charset="2"/>
              <a:buNone/>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51</a:t>
            </a:fld>
            <a:endParaRPr lang="de-DE"/>
          </a:p>
        </p:txBody>
      </p:sp>
    </p:spTree>
    <p:extLst>
      <p:ext uri="{BB962C8B-B14F-4D97-AF65-F5344CB8AC3E}">
        <p14:creationId xmlns:p14="http://schemas.microsoft.com/office/powerpoint/2010/main" val="3514328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AT" dirty="0"/>
              <a:t>Durch den Wasserkreislauf hängen alle aquatischen Systeme zusammen:</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Der Wasserkreislauf ist eine ewige Wanderung des Wassers zwischen Meer, Luft und Land, angetrieben durch die Sonne.</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Die Wärme verdunstet Wasser (aus Meeren/Seen), welches als Dampf aufsteigt, Wolken bildet, als Niederschlag (Regen/Schnee) zurückfällt und über Flüsse oder Versickerung ins Meer fließt. </a:t>
            </a:r>
          </a:p>
          <a:p>
            <a:r>
              <a:rPr lang="de-DE" sz="1200" b="0" i="0" kern="1200" dirty="0">
                <a:solidFill>
                  <a:schemeClr val="tx1"/>
                </a:solidFill>
                <a:effectLst/>
                <a:latin typeface="+mn-lt"/>
                <a:ea typeface="+mn-ea"/>
                <a:cs typeface="+mn-cs"/>
              </a:rPr>
              <a:t>Hier ist der Prozess in einfachen Schritten:</a:t>
            </a:r>
          </a:p>
          <a:p>
            <a:pPr marL="171450" indent="-171450">
              <a:buFont typeface="Arial" panose="020B0604020202020204" pitchFamily="34" charset="0"/>
              <a:buChar char="•"/>
            </a:pPr>
            <a:r>
              <a:rPr lang="de-DE" sz="1200" b="0" i="0" u="none" kern="1200" dirty="0">
                <a:solidFill>
                  <a:schemeClr val="tx1"/>
                </a:solidFill>
                <a:effectLst/>
                <a:latin typeface="+mn-lt"/>
                <a:ea typeface="+mn-ea"/>
                <a:cs typeface="+mn-cs"/>
              </a:rPr>
              <a:t>Verdunstung</a:t>
            </a:r>
            <a:r>
              <a:rPr lang="de-DE" sz="1200" b="1" i="0" kern="120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a:t>
            </a:r>
            <a:r>
              <a:rPr lang="de-DE" sz="1200" b="0" i="1" kern="1200" dirty="0">
                <a:solidFill>
                  <a:schemeClr val="tx1"/>
                </a:solidFill>
                <a:effectLst/>
                <a:latin typeface="+mn-lt"/>
                <a:ea typeface="+mn-ea"/>
                <a:cs typeface="+mn-cs"/>
              </a:rPr>
              <a:t>Evaporation</a:t>
            </a:r>
            <a:r>
              <a:rPr lang="de-DE" sz="1200" b="0" i="0" kern="1200" dirty="0">
                <a:solidFill>
                  <a:schemeClr val="tx1"/>
                </a:solidFill>
                <a:effectLst/>
                <a:latin typeface="+mn-lt"/>
                <a:ea typeface="+mn-ea"/>
                <a:cs typeface="+mn-cs"/>
              </a:rPr>
              <a:t>): Die Sonne erwärmt Wasser in Meeren, Flüssen und Seen. Es wird zu unsichtbarem Wasserdampf und steigt auf. Auch Pflanzen schwitzen Wasser aus.</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Kondensation (</a:t>
            </a:r>
            <a:r>
              <a:rPr lang="de-DE" sz="1200" b="0" i="1" kern="1200" dirty="0">
                <a:solidFill>
                  <a:schemeClr val="tx1"/>
                </a:solidFill>
                <a:effectLst/>
                <a:latin typeface="+mn-lt"/>
                <a:ea typeface="+mn-ea"/>
                <a:cs typeface="+mn-cs"/>
              </a:rPr>
              <a:t>Wolkenbildung</a:t>
            </a:r>
            <a:r>
              <a:rPr lang="de-DE" sz="1200" b="0" i="0" kern="1200" dirty="0">
                <a:solidFill>
                  <a:schemeClr val="tx1"/>
                </a:solidFill>
                <a:effectLst/>
                <a:latin typeface="+mn-lt"/>
                <a:ea typeface="+mn-ea"/>
                <a:cs typeface="+mn-cs"/>
              </a:rPr>
              <a:t>): Oben in der kalten Luft kühlt der Dampf ab und wird wieder flüssig. Es entstehen kleine Tröpfchen – Wolken bilden sich.</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Niederschlag: Wenn die Wolken zu schwer werden, fällt das Wasser als Regen, Schnee oder Hagel zurück auf die Erde</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Abfluss &amp; Versickerung: Das Wasser landet auf dem Boden, fließt in Bäche und Flüsse oder versickert. Durch die Flüsse und das Grundwasser gelangt es schließlich zurück ins Meer. </a:t>
            </a:r>
          </a:p>
          <a:p>
            <a:r>
              <a:rPr lang="de-DE" sz="1200" b="0" i="0" kern="1200" dirty="0">
                <a:solidFill>
                  <a:schemeClr val="tx1"/>
                </a:solidFill>
                <a:effectLst/>
                <a:latin typeface="+mn-lt"/>
                <a:ea typeface="+mn-ea"/>
                <a:cs typeface="+mn-cs"/>
              </a:rPr>
              <a:t>-&gt; Dieser Kreislauf reinigt das Wasser auf natürliche Weise und sorgt dafür, dass kein Wasser verloren geht.</a:t>
            </a:r>
          </a:p>
          <a:p>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7</a:t>
            </a:fld>
            <a:endParaRPr lang="de-DE"/>
          </a:p>
        </p:txBody>
      </p:sp>
    </p:spTree>
    <p:extLst>
      <p:ext uri="{BB962C8B-B14F-4D97-AF65-F5344CB8AC3E}">
        <p14:creationId xmlns:p14="http://schemas.microsoft.com/office/powerpoint/2010/main" val="524078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AT" dirty="0"/>
              <a:t>Genauerer Blick auf das Ökosystem See:</a:t>
            </a:r>
          </a:p>
          <a:p>
            <a:pPr marL="285750" indent="-285750">
              <a:buFont typeface="Arial" panose="020B0604020202020204" pitchFamily="34" charset="0"/>
              <a:buChar char="•"/>
            </a:pPr>
            <a:r>
              <a:rPr lang="de-DE" dirty="0"/>
              <a:t>Stilles/stehendes Gewässer</a:t>
            </a:r>
          </a:p>
          <a:p>
            <a:pPr marL="285750" indent="-285750">
              <a:buFont typeface="Arial" panose="020B0604020202020204" pitchFamily="34" charset="0"/>
              <a:buChar char="•"/>
            </a:pPr>
            <a:r>
              <a:rPr lang="de-DE" dirty="0"/>
              <a:t>Vollständig von Land umgeben</a:t>
            </a:r>
          </a:p>
          <a:p>
            <a:pPr marL="285750" indent="-285750">
              <a:buFont typeface="Arial" panose="020B0604020202020204" pitchFamily="34" charset="0"/>
              <a:buChar char="•"/>
            </a:pPr>
            <a:r>
              <a:rPr lang="de-DE" dirty="0"/>
              <a:t>Verdunstungs-, Zufluss- und Abflussmenge sind gering im Vergleich zur Wassermenge des Ökosystems</a:t>
            </a:r>
          </a:p>
          <a:p>
            <a:pPr marL="285750" indent="-285750">
              <a:buFont typeface="Arial" panose="020B0604020202020204" pitchFamily="34" charset="0"/>
              <a:buChar char="•"/>
            </a:pPr>
            <a:r>
              <a:rPr lang="de-DE" dirty="0"/>
              <a:t>Grundsätzlich sind Seen tiefer als Tümpel, Weiher und Teiche und besitzen eine größere Wassermenge</a:t>
            </a:r>
          </a:p>
          <a:p>
            <a:pPr marL="285750" indent="-285750">
              <a:buFont typeface="Arial" panose="020B0604020202020204" pitchFamily="34" charset="0"/>
              <a:buChar char="•"/>
            </a:pPr>
            <a:r>
              <a:rPr lang="de-DE" dirty="0"/>
              <a:t>Seen haben unterschiedliche Zonen mit sehr unterschiedlichen Temperatur-, Licht- und Nährstoffverhältnissen</a:t>
            </a:r>
          </a:p>
          <a:p>
            <a:pPr marL="285750" indent="-285750">
              <a:buFont typeface="Arial" panose="020B0604020202020204" pitchFamily="34" charset="0"/>
              <a:buChar char="•"/>
            </a:pPr>
            <a:r>
              <a:rPr lang="de-DE" dirty="0"/>
              <a:t>Neben Süßwasserseen, gibt es auch Salzseen</a:t>
            </a:r>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8</a:t>
            </a:fld>
            <a:endParaRPr lang="de-DE"/>
          </a:p>
        </p:txBody>
      </p:sp>
    </p:spTree>
    <p:extLst>
      <p:ext uri="{BB962C8B-B14F-4D97-AF65-F5344CB8AC3E}">
        <p14:creationId xmlns:p14="http://schemas.microsoft.com/office/powerpoint/2010/main" val="1224128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normAutofit fontScale="92500"/>
          </a:bodyPr>
          <a:lstStyle/>
          <a:p>
            <a:r>
              <a:rPr lang="de-DE" sz="1200" b="0" i="0" kern="1200" dirty="0">
                <a:solidFill>
                  <a:schemeClr val="tx1"/>
                </a:solidFill>
                <a:effectLst/>
                <a:latin typeface="+mn-lt"/>
                <a:ea typeface="+mn-ea"/>
                <a:cs typeface="+mn-cs"/>
              </a:rPr>
              <a:t>Der Stoffkreislauf in einem Ökosystem setzt sich aus verschiedenen Lebewesen zusammen.</a:t>
            </a:r>
          </a:p>
          <a:p>
            <a:r>
              <a:rPr lang="de-DE" sz="1200" b="0" i="0" kern="1200" dirty="0">
                <a:solidFill>
                  <a:schemeClr val="tx1"/>
                </a:solidFill>
                <a:effectLst/>
                <a:latin typeface="+mn-lt"/>
                <a:ea typeface="+mn-ea"/>
                <a:cs typeface="+mn-cs"/>
              </a:rPr>
              <a:t>Unterteilt werden sie in Produzenten, Konsumenten und Destruenten</a:t>
            </a:r>
          </a:p>
          <a:p>
            <a:pPr marL="171450" indent="-171450">
              <a:buFontTx/>
              <a:buChar char="-"/>
            </a:pPr>
            <a:r>
              <a:rPr lang="de-DE" sz="1200" b="0" i="0" kern="1200" dirty="0">
                <a:solidFill>
                  <a:schemeClr val="tx1"/>
                </a:solidFill>
                <a:effectLst/>
                <a:latin typeface="+mn-lt"/>
                <a:ea typeface="+mn-ea"/>
                <a:cs typeface="+mn-cs"/>
              </a:rPr>
              <a:t>Am Anfang des Stoffkreislaufs stehen die </a:t>
            </a:r>
            <a:r>
              <a:rPr lang="de-DE" sz="1200" b="1" i="0" kern="1200" dirty="0">
                <a:solidFill>
                  <a:schemeClr val="tx1"/>
                </a:solidFill>
                <a:effectLst/>
                <a:latin typeface="+mn-lt"/>
                <a:ea typeface="+mn-ea"/>
                <a:cs typeface="+mn-cs"/>
              </a:rPr>
              <a:t>Produzenten</a:t>
            </a:r>
            <a:r>
              <a:rPr lang="de-DE" sz="1200" b="0" i="0" kern="1200" dirty="0">
                <a:solidFill>
                  <a:schemeClr val="tx1"/>
                </a:solidFill>
                <a:effectLst/>
                <a:latin typeface="+mn-lt"/>
                <a:ea typeface="+mn-ea"/>
                <a:cs typeface="+mn-cs"/>
              </a:rPr>
              <a:t>.</a:t>
            </a:r>
          </a:p>
          <a:p>
            <a:pPr marL="628650" lvl="1" indent="-171450">
              <a:buFontTx/>
              <a:buChar char="-"/>
            </a:pPr>
            <a:r>
              <a:rPr lang="de-DE" sz="1200" b="0" i="0" kern="1200" dirty="0">
                <a:solidFill>
                  <a:schemeClr val="tx1"/>
                </a:solidFill>
                <a:effectLst/>
                <a:latin typeface="+mn-lt"/>
                <a:ea typeface="+mn-ea"/>
                <a:cs typeface="+mn-cs"/>
              </a:rPr>
              <a:t>Im Ökosystem See gehören beispielsweise Algen, Wasserpflanzen, alle Pflanzen im Uferbereich und Phytoplankton dazu.</a:t>
            </a:r>
          </a:p>
          <a:p>
            <a:pPr marL="628650" lvl="1" indent="-171450">
              <a:buFontTx/>
              <a:buChar char="-"/>
            </a:pPr>
            <a:r>
              <a:rPr lang="de-DE" sz="1200" b="0" i="0" kern="1200" dirty="0">
                <a:solidFill>
                  <a:schemeClr val="tx1"/>
                </a:solidFill>
                <a:effectLst/>
                <a:latin typeface="+mn-lt"/>
                <a:ea typeface="+mn-ea"/>
                <a:cs typeface="+mn-cs"/>
              </a:rPr>
              <a:t>Mit Sonnenlicht stellen sie aus anorganischen Stoffen organische Materialien wie Blätter oder Wurzeln her.</a:t>
            </a:r>
          </a:p>
          <a:p>
            <a:pPr marL="171450" lvl="0" indent="-171450">
              <a:buFontTx/>
              <a:buChar char="-"/>
            </a:pPr>
            <a:r>
              <a:rPr lang="de-DE" sz="1200" b="0" i="0" kern="1200" dirty="0">
                <a:solidFill>
                  <a:schemeClr val="tx1"/>
                </a:solidFill>
                <a:effectLst/>
                <a:latin typeface="+mn-lt"/>
                <a:ea typeface="+mn-ea"/>
                <a:cs typeface="+mn-cs"/>
              </a:rPr>
              <a:t>Pflanzenfressende Arten, die sogenannten </a:t>
            </a:r>
            <a:r>
              <a:rPr lang="de-DE" sz="1200" b="1" i="0" kern="1200" dirty="0">
                <a:solidFill>
                  <a:schemeClr val="tx1"/>
                </a:solidFill>
                <a:effectLst/>
                <a:latin typeface="+mn-lt"/>
                <a:ea typeface="+mn-ea"/>
                <a:cs typeface="+mn-cs"/>
              </a:rPr>
              <a:t>Primärkonsumenten</a:t>
            </a:r>
            <a:r>
              <a:rPr lang="de-DE" sz="1200" b="0" i="0" kern="1200" dirty="0">
                <a:solidFill>
                  <a:schemeClr val="tx1"/>
                </a:solidFill>
                <a:effectLst/>
                <a:latin typeface="+mn-lt"/>
                <a:ea typeface="+mn-ea"/>
                <a:cs typeface="+mn-cs"/>
              </a:rPr>
              <a:t>, fressen die Produzenten.</a:t>
            </a:r>
          </a:p>
          <a:p>
            <a:pPr marL="628650" lvl="1" indent="-171450">
              <a:buFontTx/>
              <a:buChar char="-"/>
            </a:pPr>
            <a:r>
              <a:rPr lang="de-DE" sz="1200" b="0" i="0" kern="1200" dirty="0">
                <a:solidFill>
                  <a:schemeClr val="tx1"/>
                </a:solidFill>
                <a:effectLst/>
                <a:latin typeface="+mn-lt"/>
                <a:ea typeface="+mn-ea"/>
                <a:cs typeface="+mn-cs"/>
              </a:rPr>
              <a:t>Im Ökosystem See zählen dazu beispielsweise Schnecken, aber auch Friedfische wie der Karpfen und Wasservögel wie Enten.</a:t>
            </a:r>
          </a:p>
          <a:p>
            <a:pPr marL="171450" lvl="0" indent="-171450">
              <a:buFontTx/>
              <a:buChar char="-"/>
            </a:pPr>
            <a:r>
              <a:rPr lang="de-DE" sz="1200" b="0" i="0" kern="1200" dirty="0">
                <a:solidFill>
                  <a:schemeClr val="tx1"/>
                </a:solidFill>
                <a:effectLst/>
                <a:latin typeface="+mn-lt"/>
                <a:ea typeface="+mn-ea"/>
                <a:cs typeface="+mn-cs"/>
              </a:rPr>
              <a:t>Die Pflanzenfresser werden wiederum von </a:t>
            </a:r>
            <a:r>
              <a:rPr lang="de-DE" sz="1200" b="1" i="0" kern="1200" dirty="0">
                <a:solidFill>
                  <a:schemeClr val="tx1"/>
                </a:solidFill>
                <a:effectLst/>
                <a:latin typeface="+mn-lt"/>
                <a:ea typeface="+mn-ea"/>
                <a:cs typeface="+mn-cs"/>
              </a:rPr>
              <a:t>fleischfressenden Konsumenten</a:t>
            </a:r>
            <a:r>
              <a:rPr lang="de-DE" sz="1200" b="0" i="0" kern="1200" dirty="0">
                <a:solidFill>
                  <a:schemeClr val="tx1"/>
                </a:solidFill>
                <a:effectLst/>
                <a:latin typeface="+mn-lt"/>
                <a:ea typeface="+mn-ea"/>
                <a:cs typeface="+mn-cs"/>
              </a:rPr>
              <a:t> verzehrt.</a:t>
            </a:r>
          </a:p>
          <a:p>
            <a:pPr marL="628650" lvl="1" indent="-171450">
              <a:buFontTx/>
              <a:buChar char="-"/>
            </a:pPr>
            <a:r>
              <a:rPr lang="de-DE" sz="1200" b="0" i="0" kern="1200" dirty="0">
                <a:solidFill>
                  <a:schemeClr val="tx1"/>
                </a:solidFill>
                <a:effectLst/>
                <a:latin typeface="+mn-lt"/>
                <a:ea typeface="+mn-ea"/>
                <a:cs typeface="+mn-cs"/>
              </a:rPr>
              <a:t>Zum Beispiel Raubfische wie der Hecht, aber auch Fischreiher, Fischotter oder Fischadler.</a:t>
            </a:r>
          </a:p>
          <a:p>
            <a:pPr marL="628650" lvl="1" indent="-171450">
              <a:buFontTx/>
              <a:buChar char="-"/>
            </a:pPr>
            <a:r>
              <a:rPr lang="de-DE" sz="1200" b="0" i="0" kern="1200" dirty="0">
                <a:solidFill>
                  <a:schemeClr val="tx1"/>
                </a:solidFill>
                <a:effectLst/>
                <a:latin typeface="+mn-lt"/>
                <a:ea typeface="+mn-ea"/>
                <a:cs typeface="+mn-cs"/>
              </a:rPr>
              <a:t>Sie können entweder auch Fressfeinde haben oder sie haben keine.</a:t>
            </a:r>
          </a:p>
          <a:p>
            <a:pPr marL="628650" lvl="1" indent="-171450">
              <a:buFontTx/>
              <a:buChar char="-"/>
            </a:pPr>
            <a:r>
              <a:rPr lang="de-DE" sz="1200" b="0" i="0" kern="1200" dirty="0">
                <a:solidFill>
                  <a:schemeClr val="tx1"/>
                </a:solidFill>
                <a:effectLst/>
                <a:latin typeface="+mn-lt"/>
                <a:ea typeface="+mn-ea"/>
                <a:cs typeface="+mn-cs"/>
              </a:rPr>
              <a:t>Wenn sie keine ernstzunehmenden Feinde haben, dann nennst du sie </a:t>
            </a:r>
            <a:r>
              <a:rPr lang="de-DE" sz="1200" b="1" i="0" kern="1200" dirty="0">
                <a:solidFill>
                  <a:schemeClr val="tx1"/>
                </a:solidFill>
                <a:effectLst/>
                <a:latin typeface="+mn-lt"/>
                <a:ea typeface="+mn-ea"/>
                <a:cs typeface="+mn-cs"/>
              </a:rPr>
              <a:t>Endkonsumenten</a:t>
            </a:r>
            <a:r>
              <a:rPr lang="de-DE" sz="1200" b="0" i="0" kern="1200" dirty="0">
                <a:solidFill>
                  <a:schemeClr val="tx1"/>
                </a:solidFill>
                <a:effectLst/>
                <a:latin typeface="+mn-lt"/>
                <a:ea typeface="+mn-ea"/>
                <a:cs typeface="+mn-cs"/>
              </a:rPr>
              <a:t>.</a:t>
            </a:r>
          </a:p>
          <a:p>
            <a:pPr marL="171450" lvl="0" indent="-171450">
              <a:buFontTx/>
              <a:buChar char="-"/>
            </a:pPr>
            <a:r>
              <a:rPr lang="de-DE" sz="1200" b="0" i="0" kern="1200" dirty="0">
                <a:solidFill>
                  <a:schemeClr val="tx1"/>
                </a:solidFill>
                <a:effectLst/>
                <a:latin typeface="+mn-lt"/>
                <a:ea typeface="+mn-ea"/>
                <a:cs typeface="+mn-cs"/>
              </a:rPr>
              <a:t>Wenn die Lebewesen sterben oder Abfallprodukte und Ausscheidungen produzieren, dann werden sie von </a:t>
            </a:r>
            <a:r>
              <a:rPr lang="de-DE" sz="1200" b="1" i="0" kern="1200" dirty="0">
                <a:solidFill>
                  <a:schemeClr val="tx1"/>
                </a:solidFill>
                <a:effectLst/>
                <a:latin typeface="+mn-lt"/>
                <a:ea typeface="+mn-ea"/>
                <a:cs typeface="+mn-cs"/>
              </a:rPr>
              <a:t>Destruenten</a:t>
            </a:r>
            <a:r>
              <a:rPr lang="de-DE" sz="1200" b="0" i="0" kern="1200" dirty="0">
                <a:solidFill>
                  <a:schemeClr val="tx1"/>
                </a:solidFill>
                <a:effectLst/>
                <a:latin typeface="+mn-lt"/>
                <a:ea typeface="+mn-ea"/>
                <a:cs typeface="+mn-cs"/>
              </a:rPr>
              <a:t> zersetzt.</a:t>
            </a:r>
          </a:p>
          <a:p>
            <a:pPr marL="628650" lvl="1" indent="-171450">
              <a:buFontTx/>
              <a:buChar char="-"/>
            </a:pPr>
            <a:r>
              <a:rPr lang="de-DE" sz="1200" b="0" i="0" kern="1200" dirty="0">
                <a:solidFill>
                  <a:schemeClr val="tx1"/>
                </a:solidFill>
                <a:effectLst/>
                <a:latin typeface="+mn-lt"/>
                <a:ea typeface="+mn-ea"/>
                <a:cs typeface="+mn-cs"/>
              </a:rPr>
              <a:t>Im Ökosystem See sind das zum Beispiel Würmer und Bakterien.</a:t>
            </a:r>
          </a:p>
          <a:p>
            <a:pPr marL="628650" lvl="1" indent="-171450">
              <a:buFontTx/>
              <a:buChar char="-"/>
            </a:pPr>
            <a:r>
              <a:rPr lang="de-DE" sz="1200" b="0" i="0" kern="1200" dirty="0">
                <a:solidFill>
                  <a:schemeClr val="tx1"/>
                </a:solidFill>
                <a:effectLst/>
                <a:latin typeface="+mn-lt"/>
                <a:ea typeface="+mn-ea"/>
                <a:cs typeface="+mn-cs"/>
              </a:rPr>
              <a:t>Sie bauen organischen Bestandteile zu anorganischen Stoffen ab.</a:t>
            </a:r>
          </a:p>
          <a:p>
            <a:pPr marL="171450" lvl="0" indent="-171450">
              <a:buFontTx/>
              <a:buChar char="-"/>
            </a:pPr>
            <a:r>
              <a:rPr lang="de-DE" sz="1200" b="0" i="0" kern="1200" dirty="0">
                <a:solidFill>
                  <a:schemeClr val="tx1"/>
                </a:solidFill>
                <a:effectLst/>
                <a:latin typeface="+mn-lt"/>
                <a:ea typeface="+mn-ea"/>
                <a:cs typeface="+mn-cs"/>
              </a:rPr>
              <a:t>Diese verwenden die Produzenten dann wieder zur Herstellung von organischem Material.</a:t>
            </a:r>
          </a:p>
          <a:p>
            <a:pPr marL="171450" lvl="0" indent="-171450">
              <a:buFont typeface="Wingdings" panose="05000000000000000000" pitchFamily="2" charset="2"/>
              <a:buChar char="è"/>
            </a:pPr>
            <a:r>
              <a:rPr lang="de-DE" sz="1200" b="0" i="0" kern="1200" dirty="0">
                <a:solidFill>
                  <a:schemeClr val="tx1"/>
                </a:solidFill>
                <a:effectLst/>
                <a:latin typeface="+mn-lt"/>
                <a:ea typeface="+mn-ea"/>
                <a:cs typeface="+mn-cs"/>
              </a:rPr>
              <a:t>So schließt sich der Stoffkreislauf im Ökosystem See.</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9</a:t>
            </a:fld>
            <a:endParaRPr lang="de-DE"/>
          </a:p>
        </p:txBody>
      </p:sp>
    </p:spTree>
    <p:extLst>
      <p:ext uri="{BB962C8B-B14F-4D97-AF65-F5344CB8AC3E}">
        <p14:creationId xmlns:p14="http://schemas.microsoft.com/office/powerpoint/2010/main" val="177901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normAutofit fontScale="70000" lnSpcReduction="20000"/>
          </a:bodyPr>
          <a:lstStyle/>
          <a:p>
            <a:r>
              <a:rPr lang="de-DE" sz="1200" b="0" i="0" kern="1200" dirty="0">
                <a:solidFill>
                  <a:schemeClr val="tx1"/>
                </a:solidFill>
                <a:effectLst/>
                <a:latin typeface="+mn-lt"/>
                <a:ea typeface="+mn-ea"/>
                <a:cs typeface="+mn-cs"/>
              </a:rPr>
              <a:t>Zonierung von Seen erfolgt aufgrund von abiotischen Faktoren:</a:t>
            </a:r>
          </a:p>
          <a:p>
            <a:r>
              <a:rPr lang="de-DE" sz="1200" b="1" i="0" kern="1200" dirty="0">
                <a:solidFill>
                  <a:schemeClr val="tx1"/>
                </a:solidFill>
                <a:effectLst/>
                <a:latin typeface="+mn-lt"/>
                <a:ea typeface="+mn-ea"/>
                <a:cs typeface="+mn-cs"/>
              </a:rPr>
              <a:t>Sonnenlicht</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Das Sonnenlicht strahlt von oben auf den See. Dabei kommt das Licht nicht bis zum Grund des Sees. Es endet nach einigen Metern unter der Seeoberfläche. An dieser Stelle hört auch die Nährschicht des Sees auf. Überall, wo Sonnenlicht hinkommt, können Pflanzen und Algen (Produzenten) gut wachsen, da sie für die Photosynthese Sonnenlicht benötigen.</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Darunter ist es dunkel und es gibt kaum mehr Pflanzen.</a:t>
            </a:r>
          </a:p>
          <a:p>
            <a:r>
              <a:rPr lang="de-DE" sz="1200" b="1" i="0" kern="1200" dirty="0">
                <a:solidFill>
                  <a:schemeClr val="tx1"/>
                </a:solidFill>
                <a:effectLst/>
                <a:latin typeface="+mn-lt"/>
                <a:ea typeface="+mn-ea"/>
                <a:cs typeface="+mn-cs"/>
              </a:rPr>
              <a:t>Sauerstoff</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Die Pflanzen stellen durch die Photosynthese an der Seeoberfläche Sauerstoff her. Im oberen Teil des Sees herrscht somit Sauerstoffreichtum.</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In der unteren Schicht des Sees gibt es viele Tiere, die Sauerstoff verbrauchen. Hier ist es also sehr sauerstoffarm. </a:t>
            </a:r>
          </a:p>
          <a:p>
            <a:r>
              <a:rPr lang="de-DE" sz="1200" b="1" i="0" kern="1200" dirty="0">
                <a:solidFill>
                  <a:schemeClr val="tx1"/>
                </a:solidFill>
                <a:effectLst/>
                <a:latin typeface="+mn-lt"/>
                <a:ea typeface="+mn-ea"/>
                <a:cs typeface="+mn-cs"/>
              </a:rPr>
              <a:t>Nährstoffe</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Die Nährstoffe werden von den Produzenten wie Pflanzen und Algen verbraucht. Da sie hauptsächlich oben im See wachsen, sind in der obersten </a:t>
            </a:r>
            <a:r>
              <a:rPr lang="de-DE" sz="1200" b="0" i="0" kern="1200" dirty="0" err="1">
                <a:solidFill>
                  <a:schemeClr val="tx1"/>
                </a:solidFill>
                <a:effectLst/>
                <a:latin typeface="+mn-lt"/>
                <a:ea typeface="+mn-ea"/>
                <a:cs typeface="+mn-cs"/>
              </a:rPr>
              <a:t>Seezone</a:t>
            </a:r>
            <a:r>
              <a:rPr lang="de-DE" sz="1200" b="0" i="0" kern="1200" dirty="0">
                <a:solidFill>
                  <a:schemeClr val="tx1"/>
                </a:solidFill>
                <a:effectLst/>
                <a:latin typeface="+mn-lt"/>
                <a:ea typeface="+mn-ea"/>
                <a:cs typeface="+mn-cs"/>
              </a:rPr>
              <a:t>, der Nährschicht, auch kaum Nährstoffe.</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Am Grund des Sees in der Zehrschicht werden kaum Nährstoffe verbraucht. Gleichzeitig sinken tote Lebewesen und Abfallprodukte und Ausscheidungen der Organismen auf den Seeboden, wo sie von Destruenten wie Würmern und Bakterien zersetzt werden. Dadurch bilden sich neue Nährstoffe. Somit gibt es am Seeboden viele Nährstoffe. </a:t>
            </a:r>
          </a:p>
          <a:p>
            <a:r>
              <a:rPr lang="de-DE" sz="1200" b="1" i="0" kern="1200" dirty="0">
                <a:solidFill>
                  <a:schemeClr val="tx1"/>
                </a:solidFill>
                <a:effectLst/>
                <a:latin typeface="+mn-lt"/>
                <a:ea typeface="+mn-ea"/>
                <a:cs typeface="+mn-cs"/>
              </a:rPr>
              <a:t>Temperatur</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Die Temperatur im See ist unterschiedlich. Wasser hat bei 4°C die größte </a:t>
            </a:r>
            <a:r>
              <a:rPr lang="de-DE" sz="1200" b="0" i="0" u="none" strike="noStrike" kern="1200" dirty="0">
                <a:solidFill>
                  <a:schemeClr val="tx1"/>
                </a:solidFill>
                <a:effectLst/>
                <a:latin typeface="+mn-lt"/>
                <a:ea typeface="+mn-ea"/>
                <a:cs typeface="+mn-cs"/>
              </a:rPr>
              <a:t>Dichte.</a:t>
            </a:r>
            <a:r>
              <a:rPr lang="de-DE" sz="1200" b="0" i="0" kern="1200" dirty="0">
                <a:solidFill>
                  <a:schemeClr val="tx1"/>
                </a:solidFill>
                <a:effectLst/>
                <a:latin typeface="+mn-lt"/>
                <a:ea typeface="+mn-ea"/>
                <a:cs typeface="+mn-cs"/>
              </a:rPr>
              <a:t> Deswegen sinkt Wasser mit 4°C auf dem Seeboden ab. Somit hat das Wasser auf dem Seeboden meistens etwa 4°C.</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Die Wasseroberfläche hat abhängig von den Jahreszeiten unterschiedliche Temperaturen</a:t>
            </a:r>
            <a:endParaRPr lang="de-DE" sz="1200" b="1" i="0" kern="1200" dirty="0">
              <a:solidFill>
                <a:schemeClr val="tx1"/>
              </a:solidFill>
              <a:effectLst/>
              <a:latin typeface="+mn-lt"/>
              <a:ea typeface="+mn-ea"/>
              <a:cs typeface="+mn-cs"/>
            </a:endParaRPr>
          </a:p>
          <a:p>
            <a:r>
              <a:rPr lang="de-DE" sz="1200" b="1" i="0" kern="1200" dirty="0">
                <a:solidFill>
                  <a:schemeClr val="tx1"/>
                </a:solidFill>
                <a:effectLst/>
                <a:latin typeface="+mn-lt"/>
                <a:ea typeface="+mn-ea"/>
                <a:cs typeface="+mn-cs"/>
              </a:rPr>
              <a:t>Jahreszeitliche Umschichtung im Ökosystem See</a:t>
            </a:r>
            <a:endParaRPr lang="de-DE" sz="1200" b="0" i="0" u="none" strike="noStrike" kern="1200" dirty="0">
              <a:solidFill>
                <a:schemeClr val="tx1"/>
              </a:solidFill>
              <a:effectLst/>
              <a:latin typeface="+mn-lt"/>
              <a:ea typeface="+mn-ea"/>
              <a:cs typeface="+mn-cs"/>
              <a:hlinkClick r:id="rId3"/>
            </a:endParaRP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Abgängig von den </a:t>
            </a:r>
            <a:r>
              <a:rPr lang="de-DE" sz="1200" b="1" i="0" kern="1200" dirty="0">
                <a:solidFill>
                  <a:schemeClr val="tx1"/>
                </a:solidFill>
                <a:effectLst/>
                <a:latin typeface="+mn-lt"/>
                <a:ea typeface="+mn-ea"/>
                <a:cs typeface="+mn-cs"/>
              </a:rPr>
              <a:t>Jahreszeiten</a:t>
            </a:r>
            <a:r>
              <a:rPr lang="de-DE" sz="1200" b="0" i="0" kern="1200" dirty="0">
                <a:solidFill>
                  <a:schemeClr val="tx1"/>
                </a:solidFill>
                <a:effectLst/>
                <a:latin typeface="+mn-lt"/>
                <a:ea typeface="+mn-ea"/>
                <a:cs typeface="+mn-cs"/>
              </a:rPr>
              <a:t> ändert sich die Temperatur des Sees.</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Im Winter und im Sommer hast du einen deutlichen Temperaturunterschied zwischen der oberen (Epilimnion) und der unteren (</a:t>
            </a:r>
            <a:r>
              <a:rPr lang="de-DE" sz="1200" b="0" i="0" kern="1200" dirty="0" err="1">
                <a:solidFill>
                  <a:schemeClr val="tx1"/>
                </a:solidFill>
                <a:effectLst/>
                <a:latin typeface="+mn-lt"/>
                <a:ea typeface="+mn-ea"/>
                <a:cs typeface="+mn-cs"/>
              </a:rPr>
              <a:t>Hypolimnion</a:t>
            </a:r>
            <a:r>
              <a:rPr lang="de-DE" sz="1200" b="0" i="0" kern="1200" dirty="0">
                <a:solidFill>
                  <a:schemeClr val="tx1"/>
                </a:solidFill>
                <a:effectLst/>
                <a:latin typeface="+mn-lt"/>
                <a:ea typeface="+mn-ea"/>
                <a:cs typeface="+mn-cs"/>
              </a:rPr>
              <a:t>) Schicht des Sees.</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Im Frühling und im Herbst durchmischt sich das Wasser stärker.</a:t>
            </a:r>
          </a:p>
          <a:p>
            <a:pPr marL="171450" indent="-171450">
              <a:buFont typeface="Arial" panose="020B0604020202020204" pitchFamily="34" charset="0"/>
              <a:buChar char="•"/>
            </a:pPr>
            <a:r>
              <a:rPr lang="de-DE" sz="1200" b="1" i="0" kern="1200" dirty="0">
                <a:solidFill>
                  <a:schemeClr val="tx1"/>
                </a:solidFill>
                <a:effectLst/>
                <a:latin typeface="+mn-lt"/>
                <a:ea typeface="+mn-ea"/>
                <a:cs typeface="+mn-cs"/>
              </a:rPr>
              <a:t>Sommerstagnation </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Das kalte Wasser mit ca. 4°C sinkt auf den Seegrund.</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Die Seeoberfläche wird im Sommer durch die Sonneneinstrahlung immer weiter aufgeheizt. Somit hast du oben eine Warmwasserschicht mit etwa 20°C.</a:t>
            </a:r>
          </a:p>
          <a:p>
            <a:pPr marL="171450" indent="-171450">
              <a:buFont typeface="Arial" panose="020B0604020202020204" pitchFamily="34" charset="0"/>
              <a:buChar char="•"/>
            </a:pPr>
            <a:r>
              <a:rPr lang="de-DE" sz="1200" b="1" i="0" kern="1200" dirty="0">
                <a:solidFill>
                  <a:schemeClr val="tx1"/>
                </a:solidFill>
                <a:effectLst/>
                <a:latin typeface="+mn-lt"/>
                <a:ea typeface="+mn-ea"/>
                <a:cs typeface="+mn-cs"/>
              </a:rPr>
              <a:t>Winterstagnation</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Im Winter bildet sich auf der Seeoberfläche eine </a:t>
            </a:r>
            <a:r>
              <a:rPr lang="de-DE" sz="1200" b="1" i="0" kern="1200" dirty="0">
                <a:solidFill>
                  <a:schemeClr val="tx1"/>
                </a:solidFill>
                <a:effectLst/>
                <a:latin typeface="+mn-lt"/>
                <a:ea typeface="+mn-ea"/>
                <a:cs typeface="+mn-cs"/>
              </a:rPr>
              <a:t>Eisschicht</a:t>
            </a:r>
            <a:r>
              <a:rPr lang="de-DE" sz="1200" b="0" i="0" kern="1200" dirty="0">
                <a:solidFill>
                  <a:schemeClr val="tx1"/>
                </a:solidFill>
                <a:effectLst/>
                <a:latin typeface="+mn-lt"/>
                <a:ea typeface="+mn-ea"/>
                <a:cs typeface="+mn-cs"/>
              </a:rPr>
              <a:t> (Wasser hat Minusgrade).</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Gleich darunter hast du das kälteste flüssige Wasser im See mit ca. 0°C.</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Das wärmste Wasser im Winter hat 4°C und sinkt somit wieder wegen der höheren Dichte nach unter. Hier können also auch Fischen problemlos leben. Je tiefer du in einem See nach unten gehst, desto wärmer wird es dort im Winter. Somit frieren Seen von oben nach unten zu.</a:t>
            </a:r>
          </a:p>
          <a:p>
            <a:pPr marL="171450" indent="-171450">
              <a:buFont typeface="Arial" panose="020B0604020202020204" pitchFamily="34" charset="0"/>
              <a:buChar char="•"/>
            </a:pPr>
            <a:r>
              <a:rPr lang="de-DE" sz="1200" b="1" i="0" kern="1200" dirty="0">
                <a:solidFill>
                  <a:schemeClr val="tx1"/>
                </a:solidFill>
                <a:effectLst/>
                <a:latin typeface="+mn-lt"/>
                <a:ea typeface="+mn-ea"/>
                <a:cs typeface="+mn-cs"/>
              </a:rPr>
              <a:t>Vollzirkulation im Frühling und im Herbst</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Durch Temperaturänderungen und Stürme im Frühling und im Herbst vermischen sich die beiden Wasserschichten – sie zirkulieren.</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Dadurch verteilen sich die Nährstoffe und der Sauerstoff gleichmäßig im Wasser.</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Auch die Temperatur ist im gesamten See sehr ähnlich.</a:t>
            </a:r>
          </a:p>
          <a:p>
            <a:pPr marL="628650" lvl="1" indent="-171450">
              <a:buFont typeface="Arial" panose="020B0604020202020204" pitchFamily="34" charset="0"/>
              <a:buChar char="•"/>
            </a:pPr>
            <a:r>
              <a:rPr lang="de-DE" sz="1200" b="0" i="0" kern="1200" dirty="0">
                <a:solidFill>
                  <a:schemeClr val="tx1"/>
                </a:solidFill>
                <a:effectLst/>
                <a:latin typeface="+mn-lt"/>
                <a:ea typeface="+mn-ea"/>
                <a:cs typeface="+mn-cs"/>
              </a:rPr>
              <a:t>Im Frühling hat der See nach der Vollzirkulation etwa 4°C, im Herbst etwa 10°C. </a:t>
            </a:r>
          </a:p>
          <a:p>
            <a:endParaRPr lang="de-DE" sz="1200" b="1"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E7F37B36-256F-44A3-8EB0-0E1FC5470CC3}" type="slidenum">
              <a:rPr lang="de-DE" smtClean="0"/>
              <a:pPr/>
              <a:t>10</a:t>
            </a:fld>
            <a:endParaRPr lang="de-DE"/>
          </a:p>
        </p:txBody>
      </p:sp>
    </p:spTree>
    <p:extLst>
      <p:ext uri="{BB962C8B-B14F-4D97-AF65-F5344CB8AC3E}">
        <p14:creationId xmlns:p14="http://schemas.microsoft.com/office/powerpoint/2010/main" val="1701398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normAutofit/>
          </a:bodyPr>
          <a:lstStyle/>
          <a:p>
            <a:r>
              <a:rPr lang="de-DE" sz="1200" b="1" i="0" kern="1200" dirty="0">
                <a:solidFill>
                  <a:schemeClr val="tx1"/>
                </a:solidFill>
                <a:effectLst/>
                <a:latin typeface="+mn-lt"/>
                <a:ea typeface="+mn-ea"/>
                <a:cs typeface="+mn-cs"/>
              </a:rPr>
              <a:t>Freiwasserzone und Bodenzone </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Grundsätzlich wird zwischen der </a:t>
            </a:r>
            <a:r>
              <a:rPr lang="de-DE" sz="1200" b="1" i="0" kern="1200" dirty="0">
                <a:solidFill>
                  <a:schemeClr val="tx1"/>
                </a:solidFill>
                <a:effectLst/>
                <a:latin typeface="+mn-lt"/>
                <a:ea typeface="+mn-ea"/>
                <a:cs typeface="+mn-cs"/>
              </a:rPr>
              <a:t>Freiwasserzone (Pelagial)</a:t>
            </a:r>
            <a:r>
              <a:rPr lang="de-DE" sz="1200" b="0" i="0" kern="1200" dirty="0">
                <a:solidFill>
                  <a:schemeClr val="tx1"/>
                </a:solidFill>
                <a:effectLst/>
                <a:latin typeface="+mn-lt"/>
                <a:ea typeface="+mn-ea"/>
                <a:cs typeface="+mn-cs"/>
              </a:rPr>
              <a:t> und der </a:t>
            </a:r>
            <a:r>
              <a:rPr lang="de-DE" sz="1200" b="1" i="0" kern="1200" dirty="0">
                <a:solidFill>
                  <a:schemeClr val="tx1"/>
                </a:solidFill>
                <a:effectLst/>
                <a:latin typeface="+mn-lt"/>
                <a:ea typeface="+mn-ea"/>
                <a:cs typeface="+mn-cs"/>
              </a:rPr>
              <a:t>Bodenzone (Benthal</a:t>
            </a:r>
            <a:r>
              <a:rPr lang="de-DE" sz="1200" b="0" i="0" kern="1200" dirty="0">
                <a:solidFill>
                  <a:schemeClr val="tx1"/>
                </a:solidFill>
                <a:effectLst/>
                <a:latin typeface="+mn-lt"/>
                <a:ea typeface="+mn-ea"/>
                <a:cs typeface="+mn-cs"/>
              </a:rPr>
              <a:t>) unterschieden.</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Zur Freiwasserzone zählen alle Wasseranteile des Sees.</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Zur Bodenzone gehört der Boden, der den See von den Seiten und vom Grund her umgibt.</a:t>
            </a:r>
          </a:p>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11</a:t>
            </a:fld>
            <a:endParaRPr lang="de-DE"/>
          </a:p>
        </p:txBody>
      </p:sp>
    </p:spTree>
    <p:extLst>
      <p:ext uri="{BB962C8B-B14F-4D97-AF65-F5344CB8AC3E}">
        <p14:creationId xmlns:p14="http://schemas.microsoft.com/office/powerpoint/2010/main" val="1478925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i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1" y="482400"/>
            <a:ext cx="6101509" cy="1846800"/>
          </a:xfrm>
        </p:spPr>
        <p:txBody>
          <a:bodyPr anchor="b">
            <a:noAutofit/>
          </a:bodyPr>
          <a:lstStyle>
            <a:lvl1pPr>
              <a:lnSpc>
                <a:spcPct val="90000"/>
              </a:lnSpc>
              <a:defRPr sz="3900" cap="none" normalizeH="0" baseline="0"/>
            </a:lvl1pPr>
          </a:lstStyle>
          <a:p>
            <a:r>
              <a:rPr lang="de-DE"/>
              <a:t>Mastertitelformat bearbeiten</a:t>
            </a:r>
            <a:endParaRPr lang="en-US" dirty="0"/>
          </a:p>
        </p:txBody>
      </p:sp>
      <p:sp>
        <p:nvSpPr>
          <p:cNvPr id="3" name="Subtitle 2"/>
          <p:cNvSpPr>
            <a:spLocks noGrp="1"/>
          </p:cNvSpPr>
          <p:nvPr>
            <p:ph type="subTitle" idx="1"/>
          </p:nvPr>
        </p:nvSpPr>
        <p:spPr>
          <a:xfrm>
            <a:off x="457201" y="2358000"/>
            <a:ext cx="6101509" cy="1314450"/>
          </a:xfrm>
        </p:spPr>
        <p:txBody>
          <a:bodyPr lIns="0" tIns="0" rIns="0" bIns="0"/>
          <a:lstStyle>
            <a:lvl1pPr marL="0" indent="0" algn="l">
              <a:buNone/>
              <a:defRPr>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pic>
        <p:nvPicPr>
          <p:cNvPr id="9" name="Bild 8" descr="weisstorch_final_ManfredDelpho_grusskarte_rz.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00" y="2725538"/>
            <a:ext cx="3239127" cy="2450544"/>
          </a:xfrm>
          <a:prstGeom prst="rect">
            <a:avLst/>
          </a:prstGeom>
        </p:spPr>
      </p:pic>
      <p:pic>
        <p:nvPicPr>
          <p:cNvPr id="6" name="Grafik 5" descr="NABU_Logo_fuer_ppt_NABU.png"/>
          <p:cNvPicPr>
            <a:picLocks noChangeAspect="1"/>
          </p:cNvPicPr>
          <p:nvPr userDrawn="1"/>
        </p:nvPicPr>
        <p:blipFill>
          <a:blip r:embed="rId3" cstate="print"/>
          <a:stretch>
            <a:fillRect/>
          </a:stretch>
        </p:blipFill>
        <p:spPr>
          <a:xfrm>
            <a:off x="7621200" y="10801"/>
            <a:ext cx="1522479" cy="1293879"/>
          </a:xfrm>
          <a:prstGeom prst="rect">
            <a:avLst/>
          </a:prstGeom>
        </p:spPr>
      </p:pic>
    </p:spTree>
    <p:extLst>
      <p:ext uri="{BB962C8B-B14F-4D97-AF65-F5344CB8AC3E}">
        <p14:creationId xmlns:p14="http://schemas.microsoft.com/office/powerpoint/2010/main" val="18915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er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4" name="Date Placeholder 3"/>
          <p:cNvSpPr>
            <a:spLocks noGrp="1"/>
          </p:cNvSpPr>
          <p:nvPr>
            <p:ph type="dt" sz="half" idx="10"/>
          </p:nvPr>
        </p:nvSpPr>
        <p:spPr/>
        <p:txBody>
          <a:bodyPr/>
          <a:lstStyle/>
          <a:p>
            <a:fld id="{5801229D-F183-463A-9C9C-426762912C31}" type="datetime1">
              <a:rPr lang="de-DE" smtClean="0"/>
              <a:t>13.04.2026</a:t>
            </a:fld>
            <a:endParaRPr lang="de-DE" dirty="0"/>
          </a:p>
        </p:txBody>
      </p:sp>
      <p:sp>
        <p:nvSpPr>
          <p:cNvPr id="5" name="Footer Placeholder 4"/>
          <p:cNvSpPr>
            <a:spLocks noGrp="1"/>
          </p:cNvSpPr>
          <p:nvPr>
            <p:ph type="ftr" sz="quarter" idx="11"/>
          </p:nvPr>
        </p:nvSpPr>
        <p:spPr/>
        <p:txBody>
          <a:bodyPr/>
          <a:lstStyle>
            <a:lvl1pPr algn="l">
              <a:defRPr/>
            </a:lvl1pPr>
          </a:lstStyle>
          <a:p>
            <a:r>
              <a:rPr lang="da-DK"/>
              <a:t>Gewässer</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9"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90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Bilder - Lichtgrau">
    <p:spTree>
      <p:nvGrpSpPr>
        <p:cNvPr id="1" name=""/>
        <p:cNvGrpSpPr/>
        <p:nvPr/>
      </p:nvGrpSpPr>
      <p:grpSpPr>
        <a:xfrm>
          <a:off x="0" y="0"/>
          <a:ext cx="0" cy="0"/>
          <a:chOff x="0" y="0"/>
          <a:chExt cx="0" cy="0"/>
        </a:xfrm>
      </p:grpSpPr>
      <p:sp>
        <p:nvSpPr>
          <p:cNvPr id="10" name="Rechteck 9"/>
          <p:cNvSpPr/>
          <p:nvPr/>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fld id="{41C49DD8-206B-473F-9DE6-DD8A5E65C7FD}" type="datetime1">
              <a:rPr lang="de-DE" smtClean="0"/>
              <a:t>13.04.2026</a:t>
            </a:fld>
            <a:endParaRPr lang="de-DE" dirty="0"/>
          </a:p>
        </p:txBody>
      </p:sp>
      <p:sp>
        <p:nvSpPr>
          <p:cNvPr id="5" name="Footer Placeholder 4"/>
          <p:cNvSpPr>
            <a:spLocks noGrp="1"/>
          </p:cNvSpPr>
          <p:nvPr>
            <p:ph type="ftr" sz="quarter" idx="11"/>
          </p:nvPr>
        </p:nvSpPr>
        <p:spPr/>
        <p:txBody>
          <a:bodyPr/>
          <a:lstStyle>
            <a:lvl1pPr algn="l">
              <a:defRPr/>
            </a:lvl1pPr>
          </a:lstStyle>
          <a:p>
            <a:r>
              <a:rPr lang="da-DK"/>
              <a:t>Gewässer</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080000"/>
            <a:ext cx="1888220" cy="1170384"/>
          </a:xfrm>
        </p:spPr>
        <p:txBody>
          <a:bodyPr/>
          <a:lstStyle>
            <a:lvl1pPr>
              <a:defRPr sz="1400"/>
            </a:lvl1pPr>
          </a:lstStyle>
          <a:p>
            <a:r>
              <a:rPr lang="de-DE"/>
              <a:t>Bild durch Klicken auf Symbol hinzufügen</a:t>
            </a:r>
            <a:endParaRPr lang="de-DE" dirty="0"/>
          </a:p>
        </p:txBody>
      </p:sp>
      <p:sp>
        <p:nvSpPr>
          <p:cNvPr id="15" name="Bildplatzhalter 13"/>
          <p:cNvSpPr>
            <a:spLocks noGrp="1"/>
          </p:cNvSpPr>
          <p:nvPr>
            <p:ph type="pic" sz="quarter" idx="14"/>
          </p:nvPr>
        </p:nvSpPr>
        <p:spPr>
          <a:xfrm>
            <a:off x="2574793" y="1080000"/>
            <a:ext cx="1888220" cy="1170384"/>
          </a:xfrm>
        </p:spPr>
        <p:txBody>
          <a:bodyPr/>
          <a:lstStyle>
            <a:lvl1pPr>
              <a:defRPr sz="1400"/>
            </a:lvl1pPr>
          </a:lstStyle>
          <a:p>
            <a:r>
              <a:rPr lang="de-DE"/>
              <a:t>Bild durch Klicken auf Symbol hinzufügen</a:t>
            </a:r>
            <a:endParaRPr lang="de-DE" dirty="0"/>
          </a:p>
        </p:txBody>
      </p:sp>
      <p:sp>
        <p:nvSpPr>
          <p:cNvPr id="16" name="Bildplatzhalter 13"/>
          <p:cNvSpPr>
            <a:spLocks noGrp="1"/>
          </p:cNvSpPr>
          <p:nvPr>
            <p:ph type="pic" sz="quarter" idx="15"/>
          </p:nvPr>
        </p:nvSpPr>
        <p:spPr>
          <a:xfrm>
            <a:off x="4686687" y="1080000"/>
            <a:ext cx="1888220" cy="1170384"/>
          </a:xfrm>
        </p:spPr>
        <p:txBody>
          <a:bodyPr/>
          <a:lstStyle>
            <a:lvl1pPr>
              <a:defRPr sz="1400"/>
            </a:lvl1pPr>
          </a:lstStyle>
          <a:p>
            <a:r>
              <a:rPr lang="de-DE"/>
              <a:t>Bild durch Klicken auf Symbol hinzufügen</a:t>
            </a:r>
          </a:p>
        </p:txBody>
      </p:sp>
      <p:sp>
        <p:nvSpPr>
          <p:cNvPr id="17" name="Bildplatzhalter 13"/>
          <p:cNvSpPr>
            <a:spLocks noGrp="1"/>
          </p:cNvSpPr>
          <p:nvPr>
            <p:ph type="pic" sz="quarter" idx="16"/>
          </p:nvPr>
        </p:nvSpPr>
        <p:spPr>
          <a:xfrm>
            <a:off x="6798580" y="1080000"/>
            <a:ext cx="1888220" cy="1170384"/>
          </a:xfrm>
        </p:spPr>
        <p:txBody>
          <a:bodyPr/>
          <a:lstStyle>
            <a:lvl1pPr>
              <a:defRPr sz="1400"/>
            </a:lvl1pPr>
          </a:lstStyle>
          <a:p>
            <a:r>
              <a:rPr lang="de-DE"/>
              <a:t>Bild durch Klicken auf Symbol hinzufügen</a:t>
            </a:r>
            <a:endParaRPr lang="de-DE" dirty="0"/>
          </a:p>
        </p:txBody>
      </p:sp>
      <p:sp>
        <p:nvSpPr>
          <p:cNvPr id="18" name="Textplatzhalter 18"/>
          <p:cNvSpPr>
            <a:spLocks noGrp="1"/>
          </p:cNvSpPr>
          <p:nvPr>
            <p:ph type="body" sz="quarter" idx="17"/>
          </p:nvPr>
        </p:nvSpPr>
        <p:spPr>
          <a:xfrm>
            <a:off x="457199" y="2340000"/>
            <a:ext cx="1893919" cy="2340000"/>
          </a:xfrm>
        </p:spPr>
        <p:txBody>
          <a:bodyPr/>
          <a:lstStyle>
            <a:lvl1pPr indent="0" algn="l">
              <a:spcBef>
                <a:spcPts val="600"/>
              </a:spcBef>
              <a:buFontTx/>
              <a:buNone/>
              <a:defRPr sz="1400" kern="0"/>
            </a:lvl1pPr>
            <a:lvl2pPr marL="108000" indent="-108000" algn="l">
              <a:spcBef>
                <a:spcPts val="600"/>
              </a:spcBef>
              <a:buFont typeface="Arial" pitchFamily="34" charset="0"/>
              <a:buChar char="•"/>
              <a:defRPr sz="1400" kern="0"/>
            </a:lvl2pPr>
            <a:lvl3pPr marL="216000" indent="-108000" algn="l">
              <a:spcBef>
                <a:spcPts val="600"/>
              </a:spcBef>
              <a:buFont typeface="Arial" pitchFamily="34" charset="0"/>
              <a:buChar char="•"/>
              <a:defRPr sz="1400" kern="0"/>
            </a:lvl3pPr>
            <a:lvl4pPr marL="324000" indent="-108000" algn="l">
              <a:spcBef>
                <a:spcPts val="600"/>
              </a:spcBef>
              <a:buFont typeface="Arial" pitchFamily="34" charset="0"/>
              <a:buChar char="•"/>
              <a:defRPr sz="1400" kern="0"/>
            </a:lvl4pPr>
            <a:lvl5pPr marL="432000" indent="-108000" algn="l">
              <a:spcBef>
                <a:spcPts val="600"/>
              </a:spcBef>
              <a:buFont typeface="Arial" pitchFamily="34" charset="0"/>
              <a:buChar char="•"/>
              <a:defRPr sz="1400" kern="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3" name="Textplatzhalter 18"/>
          <p:cNvSpPr>
            <a:spLocks noGrp="1"/>
          </p:cNvSpPr>
          <p:nvPr>
            <p:ph type="body" sz="quarter" idx="18"/>
          </p:nvPr>
        </p:nvSpPr>
        <p:spPr>
          <a:xfrm>
            <a:off x="2574794"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4" name="Textplatzhalter 18"/>
          <p:cNvSpPr>
            <a:spLocks noGrp="1"/>
          </p:cNvSpPr>
          <p:nvPr>
            <p:ph type="body" sz="quarter" idx="19"/>
          </p:nvPr>
        </p:nvSpPr>
        <p:spPr>
          <a:xfrm>
            <a:off x="4686687"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5" name="Textplatzhalter 18"/>
          <p:cNvSpPr>
            <a:spLocks noGrp="1"/>
          </p:cNvSpPr>
          <p:nvPr>
            <p:ph type="body" sz="quarter" idx="20"/>
          </p:nvPr>
        </p:nvSpPr>
        <p:spPr>
          <a:xfrm>
            <a:off x="6798580" y="2340000"/>
            <a:ext cx="1888220" cy="2340000"/>
          </a:xfrm>
        </p:spPr>
        <p:txBody>
          <a:bodyPr/>
          <a:lstStyle>
            <a:lvl1pPr indent="0" algn="l">
              <a:spcBef>
                <a:spcPts val="600"/>
              </a:spcBef>
              <a:buFontTx/>
              <a:buNone/>
              <a:defRPr sz="1400" kern="0"/>
            </a:lvl1pPr>
            <a:lvl2pPr marL="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2pPr>
            <a:lvl3pPr marL="184150"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3pPr>
            <a:lvl4pPr marL="358775" indent="-108000" algn="l" defTabSz="914400" rtl="0" eaLnBrk="1" latinLnBrk="0" hangingPunct="1">
              <a:spcBef>
                <a:spcPts val="600"/>
              </a:spcBef>
              <a:spcAft>
                <a:spcPts val="0"/>
              </a:spcAft>
              <a:buClr>
                <a:schemeClr val="tx2"/>
              </a:buClr>
              <a:buFont typeface="Arial" pitchFamily="34" charset="0"/>
              <a:buChar char="•"/>
              <a:defRPr lang="de-DE" sz="1400" kern="0" baseline="0" dirty="0" smtClean="0">
                <a:solidFill>
                  <a:schemeClr val="tx1"/>
                </a:solidFill>
                <a:latin typeface="Source Sans Pro"/>
                <a:ea typeface="+mn-ea"/>
                <a:cs typeface="Source Sans Pro"/>
              </a:defRPr>
            </a:lvl4pPr>
            <a:lvl5pPr marL="581025" indent="-108000" algn="l" defTabSz="914400" rtl="0" eaLnBrk="1" latinLnBrk="0" hangingPunct="1">
              <a:spcBef>
                <a:spcPts val="600"/>
              </a:spcBef>
              <a:spcAft>
                <a:spcPts val="0"/>
              </a:spcAft>
              <a:buClr>
                <a:schemeClr val="tx2"/>
              </a:buClr>
              <a:buFont typeface="Arial" pitchFamily="34" charset="0"/>
              <a:buChar char="•"/>
              <a:defRPr lang="de-DE" sz="1400" kern="0" baseline="0" dirty="0">
                <a:solidFill>
                  <a:schemeClr val="tx1"/>
                </a:solidFill>
                <a:latin typeface="Source Sans Pro"/>
                <a:ea typeface="+mn-ea"/>
                <a:cs typeface="Source Sans Pro"/>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332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trenn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3628"/>
            <a:ext cx="8037513" cy="1848928"/>
          </a:xfrm>
        </p:spPr>
        <p:txBody>
          <a:bodyPr anchor="b">
            <a:normAutofit/>
          </a:bodyPr>
          <a:lstStyle>
            <a:lvl1pPr algn="l">
              <a:defRPr sz="3600" b="0" cap="all">
                <a:solidFill>
                  <a:schemeClr val="tx2"/>
                </a:solidFill>
              </a:defRPr>
            </a:lvl1pPr>
          </a:lstStyle>
          <a:p>
            <a:r>
              <a:rPr lang="de-DE"/>
              <a:t>Mastertitelformat bearbeiten</a:t>
            </a:r>
            <a:endParaRPr lang="en-US" dirty="0"/>
          </a:p>
        </p:txBody>
      </p:sp>
      <p:sp>
        <p:nvSpPr>
          <p:cNvPr id="3" name="Text Placeholder 2"/>
          <p:cNvSpPr>
            <a:spLocks noGrp="1"/>
          </p:cNvSpPr>
          <p:nvPr>
            <p:ph type="body" idx="1"/>
          </p:nvPr>
        </p:nvSpPr>
        <p:spPr>
          <a:xfrm>
            <a:off x="457200" y="2516598"/>
            <a:ext cx="8037513" cy="2078691"/>
          </a:xfrm>
        </p:spPr>
        <p:txBody>
          <a:bodyPr lIns="0" tIns="0" rIns="0" bIns="0" anchor="t">
            <a:normAutofit/>
          </a:bodyPr>
          <a:lstStyle>
            <a:lvl1pPr marL="0" indent="0">
              <a:buNone/>
              <a:defRPr sz="1800">
                <a:solidFill>
                  <a:srgbClr val="598F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43EDD70-26FF-493C-8BEF-DCDC35DFB503}" type="datetime1">
              <a:rPr lang="de-DE" smtClean="0"/>
              <a:t>13.04.2026</a:t>
            </a:fld>
            <a:endParaRPr lang="de-DE" dirty="0"/>
          </a:p>
        </p:txBody>
      </p:sp>
      <p:sp>
        <p:nvSpPr>
          <p:cNvPr id="5" name="Footer Placeholder 4"/>
          <p:cNvSpPr>
            <a:spLocks noGrp="1"/>
          </p:cNvSpPr>
          <p:nvPr>
            <p:ph type="ftr" sz="quarter" idx="11"/>
          </p:nvPr>
        </p:nvSpPr>
        <p:spPr/>
        <p:txBody>
          <a:bodyPr/>
          <a:lstStyle/>
          <a:p>
            <a:r>
              <a:rPr lang="da-DK"/>
              <a:t>Gewässer</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7" name="Gerade Verbindung 6"/>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4752000"/>
          </a:xfrm>
        </p:spPr>
        <p:txBody>
          <a:bodyPr/>
          <a:lstStyle/>
          <a:p>
            <a:r>
              <a:rPr lang="de-DE"/>
              <a:t>Bild durch Klicken auf Symbol hinzufügen</a:t>
            </a:r>
            <a:endParaRPr lang="de-DE" dirty="0"/>
          </a:p>
        </p:txBody>
      </p:sp>
      <p:sp>
        <p:nvSpPr>
          <p:cNvPr id="2" name="Datumsplatzhalter 1"/>
          <p:cNvSpPr>
            <a:spLocks noGrp="1"/>
          </p:cNvSpPr>
          <p:nvPr>
            <p:ph type="dt" sz="half" idx="14"/>
          </p:nvPr>
        </p:nvSpPr>
        <p:spPr/>
        <p:txBody>
          <a:bodyPr/>
          <a:lstStyle/>
          <a:p>
            <a:fld id="{13C7A4B0-025A-4687-8D90-8C518DA712AA}" type="datetime1">
              <a:rPr lang="de-DE" smtClean="0"/>
              <a:t>13.04.2026</a:t>
            </a:fld>
            <a:endParaRPr lang="de-DE" dirty="0"/>
          </a:p>
        </p:txBody>
      </p:sp>
      <p:sp>
        <p:nvSpPr>
          <p:cNvPr id="6" name="Fußzeilenplatzhalter 5"/>
          <p:cNvSpPr>
            <a:spLocks noGrp="1"/>
          </p:cNvSpPr>
          <p:nvPr>
            <p:ph type="ftr" sz="quarter" idx="15"/>
          </p:nvPr>
        </p:nvSpPr>
        <p:spPr/>
        <p:txBody>
          <a:bodyPr/>
          <a:lstStyle/>
          <a:p>
            <a:r>
              <a:rPr lang="da-DK"/>
              <a:t>Gewässer</a:t>
            </a:r>
            <a:endParaRPr lang="de-DE" dirty="0"/>
          </a:p>
        </p:txBody>
      </p:sp>
      <p:sp>
        <p:nvSpPr>
          <p:cNvPr id="7" name="Foliennummernplatzhalter 6"/>
          <p:cNvSpPr>
            <a:spLocks noGrp="1"/>
          </p:cNvSpPr>
          <p:nvPr>
            <p:ph type="sldNum" sz="quarter" idx="16"/>
          </p:nvPr>
        </p:nvSpPr>
        <p:spPr/>
        <p:txBody>
          <a:bodyPr/>
          <a:lstStyle/>
          <a:p>
            <a:fld id="{9D26C6B8-7DF4-4F01-8878-A6272B56DAC3}" type="slidenum">
              <a:rPr lang="de-DE" smtClean="0"/>
              <a:pPr/>
              <a:t>‹Nr.›</a:t>
            </a:fld>
            <a:endParaRPr lang="de-DE"/>
          </a:p>
        </p:txBody>
      </p:sp>
      <p:cxnSp>
        <p:nvCxnSpPr>
          <p:cNvPr id="8" name="Gerade Verbindung 7"/>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575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D3754FF1-4826-43C4-87BE-979E9A06C377}" type="datetime1">
              <a:rPr lang="de-DE" smtClean="0"/>
              <a:t>13.04.2026</a:t>
            </a:fld>
            <a:endParaRPr lang="de-DE" dirty="0"/>
          </a:p>
        </p:txBody>
      </p:sp>
      <p:sp>
        <p:nvSpPr>
          <p:cNvPr id="4" name="Footer Placeholder 3"/>
          <p:cNvSpPr>
            <a:spLocks noGrp="1"/>
          </p:cNvSpPr>
          <p:nvPr>
            <p:ph type="ftr" sz="quarter" idx="11"/>
          </p:nvPr>
        </p:nvSpPr>
        <p:spPr/>
        <p:txBody>
          <a:bodyPr/>
          <a:lstStyle>
            <a:lvl1pPr algn="l">
              <a:defRPr/>
            </a:lvl1pPr>
          </a:lstStyle>
          <a:p>
            <a:r>
              <a:rPr lang="da-DK"/>
              <a:t>Gewässer</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
        <p:nvSpPr>
          <p:cNvPr id="6"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52ABE-AAFE-45D9-89E6-13EB61F75BB4}" type="datetime1">
              <a:rPr lang="de-DE" smtClean="0"/>
              <a:t>13.04.2026</a:t>
            </a:fld>
            <a:endParaRPr lang="de-DE"/>
          </a:p>
        </p:txBody>
      </p:sp>
      <p:sp>
        <p:nvSpPr>
          <p:cNvPr id="3" name="Footer Placeholder 2"/>
          <p:cNvSpPr>
            <a:spLocks noGrp="1"/>
          </p:cNvSpPr>
          <p:nvPr>
            <p:ph type="ftr" sz="quarter" idx="11"/>
          </p:nvPr>
        </p:nvSpPr>
        <p:spPr/>
        <p:txBody>
          <a:bodyPr/>
          <a:lstStyle>
            <a:lvl1pPr algn="l">
              <a:defRPr/>
            </a:lvl1pPr>
          </a:lstStyle>
          <a:p>
            <a:r>
              <a:rPr lang="da-DK"/>
              <a:t>Gewässer</a:t>
            </a:r>
            <a:endParaRPr lang="de-DE"/>
          </a:p>
        </p:txBody>
      </p:sp>
      <p:sp>
        <p:nvSpPr>
          <p:cNvPr id="4" name="Slide Number Placeholder 3"/>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12" name="Rectangle 6"/>
          <p:cNvSpPr/>
          <p:nvPr userDrawn="1"/>
        </p:nvSpPr>
        <p:spPr>
          <a:xfrm>
            <a:off x="0" y="4869180"/>
            <a:ext cx="9144000"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umsplatzhalter 2"/>
          <p:cNvSpPr>
            <a:spLocks noGrp="1"/>
          </p:cNvSpPr>
          <p:nvPr>
            <p:ph type="dt" sz="half" idx="10"/>
          </p:nvPr>
        </p:nvSpPr>
        <p:spPr/>
        <p:txBody>
          <a:bodyPr/>
          <a:lstStyle/>
          <a:p>
            <a:fld id="{57514542-F165-4DF0-87B8-C8EA30B317B4}" type="datetime1">
              <a:rPr lang="de-DE" smtClean="0"/>
              <a:t>13.04.2026</a:t>
            </a:fld>
            <a:endParaRPr lang="de-DE" dirty="0"/>
          </a:p>
        </p:txBody>
      </p:sp>
      <p:sp>
        <p:nvSpPr>
          <p:cNvPr id="4" name="Fußzeilenplatzhalter 3"/>
          <p:cNvSpPr>
            <a:spLocks noGrp="1"/>
          </p:cNvSpPr>
          <p:nvPr>
            <p:ph type="ftr" sz="quarter" idx="11"/>
          </p:nvPr>
        </p:nvSpPr>
        <p:spPr/>
        <p:txBody>
          <a:bodyPr/>
          <a:lstStyle/>
          <a:p>
            <a:r>
              <a:rPr lang="da-DK"/>
              <a:t>Gewässer</a:t>
            </a:r>
            <a:endParaRPr lang="de-DE" dirty="0"/>
          </a:p>
        </p:txBody>
      </p:sp>
      <p:sp>
        <p:nvSpPr>
          <p:cNvPr id="5" name="Foliennummernplatzhalter 4"/>
          <p:cNvSpPr>
            <a:spLocks noGrp="1"/>
          </p:cNvSpPr>
          <p:nvPr>
            <p:ph type="sldNum" sz="quarter" idx="12"/>
          </p:nvPr>
        </p:nvSpPr>
        <p:spPr/>
        <p:txBody>
          <a:bodyPr/>
          <a:lstStyle/>
          <a:p>
            <a:fld id="{9D26C6B8-7DF4-4F01-8878-A6272B56DAC3}" type="slidenum">
              <a:rPr lang="de-DE" smtClean="0"/>
              <a:pPr/>
              <a:t>‹Nr.›</a:t>
            </a:fld>
            <a:endParaRPr lang="de-DE"/>
          </a:p>
        </p:txBody>
      </p:sp>
      <p:sp>
        <p:nvSpPr>
          <p:cNvPr id="7" name="Inhaltsplatzhalter 2"/>
          <p:cNvSpPr>
            <a:spLocks noGrp="1"/>
          </p:cNvSpPr>
          <p:nvPr>
            <p:ph idx="1"/>
          </p:nvPr>
        </p:nvSpPr>
        <p:spPr>
          <a:xfrm>
            <a:off x="7113964" y="1972800"/>
            <a:ext cx="1844820" cy="2736000"/>
          </a:xfrm>
        </p:spPr>
        <p:txBody>
          <a:bodyPr/>
          <a:lstStyle>
            <a:lvl1pPr>
              <a:defRPr sz="1200"/>
            </a:lvl1pPr>
          </a:lstStyle>
          <a:p>
            <a:pPr lvl="0"/>
            <a:r>
              <a:rPr lang="de-DE" sz="1200"/>
              <a:t>Mastertextformat bearbeiten</a:t>
            </a:r>
          </a:p>
        </p:txBody>
      </p:sp>
      <p:sp>
        <p:nvSpPr>
          <p:cNvPr id="11" name="Title 1"/>
          <p:cNvSpPr>
            <a:spLocks noGrp="1"/>
          </p:cNvSpPr>
          <p:nvPr>
            <p:ph type="title"/>
          </p:nvPr>
        </p:nvSpPr>
        <p:spPr>
          <a:xfrm>
            <a:off x="972000" y="227145"/>
            <a:ext cx="5760000" cy="1476000"/>
          </a:xfrm>
        </p:spPr>
        <p:txBody>
          <a:bodyPr/>
          <a:lstStyle/>
          <a:p>
            <a:r>
              <a:rPr lang="de-DE"/>
              <a:t>Mastertitelformat bearbeiten</a:t>
            </a:r>
            <a:endParaRPr lang="en-US" dirty="0"/>
          </a:p>
        </p:txBody>
      </p:sp>
      <p:pic>
        <p:nvPicPr>
          <p:cNvPr id="13" name="Bild 8" descr="weisstorch_final_ManfredDelpho_grusskarte_rz.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6000" y="612000"/>
            <a:ext cx="5662592" cy="4284000"/>
          </a:xfrm>
          <a:prstGeom prst="rect">
            <a:avLst/>
          </a:prstGeom>
        </p:spPr>
      </p:pic>
      <p:pic>
        <p:nvPicPr>
          <p:cNvPr id="10" name="Grafik 9" descr="NABU_Logo_fuer_ppt_NABU.png"/>
          <p:cNvPicPr>
            <a:picLocks noChangeAspect="1"/>
          </p:cNvPicPr>
          <p:nvPr userDrawn="1"/>
        </p:nvPicPr>
        <p:blipFill>
          <a:blip r:embed="rId3" cstate="print"/>
          <a:stretch>
            <a:fillRect/>
          </a:stretch>
        </p:blipFill>
        <p:spPr>
          <a:xfrm>
            <a:off x="7113600" y="10800"/>
            <a:ext cx="2029972" cy="1725172"/>
          </a:xfrm>
          <a:prstGeom prst="rect">
            <a:avLst/>
          </a:prstGeom>
        </p:spPr>
      </p:pic>
    </p:spTree>
    <p:extLst>
      <p:ext uri="{BB962C8B-B14F-4D97-AF65-F5344CB8AC3E}">
        <p14:creationId xmlns:p14="http://schemas.microsoft.com/office/powerpoint/2010/main" val="2544873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vl6pPr>
              <a:defRPr>
                <a:latin typeface="+mn-lt"/>
              </a:defRPr>
            </a:lvl6pPr>
            <a:lvl7pPr>
              <a:defRPr>
                <a:latin typeface="+mn-lt"/>
              </a:defRPr>
            </a:lvl7pPr>
            <a:lvl8pPr>
              <a:defRPr>
                <a:latin typeface="+mn-lt"/>
              </a:defRPr>
            </a:lvl8pPr>
            <a:lvl9pPr>
              <a:defRPr>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830FCD20-0A79-4D80-AEA7-9999F04C5B6C}" type="datetime1">
              <a:rPr lang="de-DE" smtClean="0"/>
              <a:t>13.04.2026</a:t>
            </a:fld>
            <a:endParaRPr lang="de-DE"/>
          </a:p>
        </p:txBody>
      </p:sp>
      <p:sp>
        <p:nvSpPr>
          <p:cNvPr id="5" name="Fußzeilenplatzhalter 4"/>
          <p:cNvSpPr>
            <a:spLocks noGrp="1"/>
          </p:cNvSpPr>
          <p:nvPr>
            <p:ph type="ftr" sz="quarter" idx="11"/>
          </p:nvPr>
        </p:nvSpPr>
        <p:spPr/>
        <p:txBody>
          <a:bodyPr/>
          <a:lstStyle/>
          <a:p>
            <a:r>
              <a:rPr lang="da-DK"/>
              <a:t>Gewässer</a:t>
            </a:r>
            <a:endParaRPr lang="de-DE"/>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Inhal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58FCE4DB-DB1E-4EC0-9362-B75AF79F25F8}" type="datetime1">
              <a:rPr lang="de-DE" smtClean="0"/>
              <a:t>13.04.2026</a:t>
            </a:fld>
            <a:endParaRPr lang="de-DE"/>
          </a:p>
        </p:txBody>
      </p:sp>
      <p:sp>
        <p:nvSpPr>
          <p:cNvPr id="6" name="Fußzeilenplatzhalter 5"/>
          <p:cNvSpPr>
            <a:spLocks noGrp="1"/>
          </p:cNvSpPr>
          <p:nvPr>
            <p:ph type="ftr" sz="quarter" idx="11"/>
          </p:nvPr>
        </p:nvSpPr>
        <p:spPr/>
        <p:txBody>
          <a:bodyPr/>
          <a:lstStyle/>
          <a:p>
            <a:r>
              <a:rPr lang="da-DK"/>
              <a:t>Gewässer</a:t>
            </a:r>
            <a:endParaRPr lang="de-DE"/>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C1B0BB22-B1C1-477A-8DC5-DA999FEF7C58}" type="datetime1">
              <a:rPr lang="de-DE" smtClean="0"/>
              <a:t>13.04.2026</a:t>
            </a:fld>
            <a:endParaRPr lang="de-DE" dirty="0"/>
          </a:p>
        </p:txBody>
      </p:sp>
      <p:sp>
        <p:nvSpPr>
          <p:cNvPr id="4" name="Footer Placeholder 3"/>
          <p:cNvSpPr>
            <a:spLocks noGrp="1"/>
          </p:cNvSpPr>
          <p:nvPr>
            <p:ph type="ftr" sz="quarter" idx="11"/>
          </p:nvPr>
        </p:nvSpPr>
        <p:spPr/>
        <p:txBody>
          <a:bodyPr/>
          <a:lstStyle>
            <a:lvl1pPr algn="l">
              <a:defRPr/>
            </a:lvl1pPr>
          </a:lstStyle>
          <a:p>
            <a:r>
              <a:rPr lang="da-DK"/>
              <a:t>Gewässer</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3672000"/>
          </a:xfrm>
        </p:spPr>
        <p:txBody>
          <a:bodyPr/>
          <a:lstStyle/>
          <a:p>
            <a:r>
              <a:rPr lang="de-DE"/>
              <a:t>Bild durch Klicken auf Symbol hinzufügen</a:t>
            </a:r>
            <a:endParaRPr lang="de-DE" dirty="0"/>
          </a:p>
        </p:txBody>
      </p:sp>
      <p:sp>
        <p:nvSpPr>
          <p:cNvPr id="11" name="Title 1"/>
          <p:cNvSpPr>
            <a:spLocks noGrp="1"/>
          </p:cNvSpPr>
          <p:nvPr>
            <p:ph type="ctrTitle"/>
          </p:nvPr>
        </p:nvSpPr>
        <p:spPr>
          <a:xfrm>
            <a:off x="457201" y="3672000"/>
            <a:ext cx="6101509" cy="684000"/>
          </a:xfrm>
        </p:spPr>
        <p:txBody>
          <a:bodyPr anchor="b">
            <a:noAutofit/>
          </a:bodyPr>
          <a:lstStyle>
            <a:lvl1pPr>
              <a:lnSpc>
                <a:spcPct val="90000"/>
              </a:lnSpc>
              <a:defRPr sz="2100" cap="none" normalizeH="0" baseline="0"/>
            </a:lvl1pPr>
          </a:lstStyle>
          <a:p>
            <a:r>
              <a:rPr lang="de-DE"/>
              <a:t>Mastertitelformat bearbeiten</a:t>
            </a:r>
            <a:endParaRPr lang="en-US" dirty="0"/>
          </a:p>
        </p:txBody>
      </p:sp>
      <p:sp>
        <p:nvSpPr>
          <p:cNvPr id="12" name="Subtitle 2"/>
          <p:cNvSpPr>
            <a:spLocks noGrp="1"/>
          </p:cNvSpPr>
          <p:nvPr>
            <p:ph type="subTitle" idx="1"/>
          </p:nvPr>
        </p:nvSpPr>
        <p:spPr>
          <a:xfrm>
            <a:off x="457201" y="4356000"/>
            <a:ext cx="6101509" cy="504000"/>
          </a:xfrm>
        </p:spPr>
        <p:txBody>
          <a:bodyPr lIns="0" tIns="0" rIns="0" bIns="0"/>
          <a:lstStyle>
            <a:lvl1pPr marL="0" indent="0" algn="l">
              <a:buNone/>
              <a:defRPr sz="16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424949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423600" y="1080000"/>
            <a:ext cx="5252856" cy="3366000"/>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200" y="1080000"/>
            <a:ext cx="2736000" cy="336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77354848-BF45-4349-AA50-ED701165713D}" type="datetime1">
              <a:rPr lang="de-DE" smtClean="0"/>
              <a:t>13.04.2026</a:t>
            </a:fld>
            <a:endParaRPr lang="de-DE"/>
          </a:p>
        </p:txBody>
      </p:sp>
      <p:sp>
        <p:nvSpPr>
          <p:cNvPr id="6" name="Fußzeilenplatzhalter 5"/>
          <p:cNvSpPr>
            <a:spLocks noGrp="1"/>
          </p:cNvSpPr>
          <p:nvPr>
            <p:ph type="ftr" sz="quarter" idx="11"/>
          </p:nvPr>
        </p:nvSpPr>
        <p:spPr/>
        <p:txBody>
          <a:bodyPr/>
          <a:lstStyle/>
          <a:p>
            <a:r>
              <a:rPr lang="da-DK"/>
              <a:t>Gewässer</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endParaRPr lang="de-D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7200" y="1080000"/>
            <a:ext cx="8229600" cy="3366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p:cNvSpPr>
            <a:spLocks noGrp="1"/>
          </p:cNvSpPr>
          <p:nvPr>
            <p:ph type="body" sz="half" idx="2"/>
          </p:nvPr>
        </p:nvSpPr>
        <p:spPr>
          <a:xfrm>
            <a:off x="457200" y="4446000"/>
            <a:ext cx="8229600" cy="216000"/>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EB01B29E-0433-487A-A1A3-64F771A8952D}" type="datetime1">
              <a:rPr lang="de-DE" smtClean="0"/>
              <a:t>13.04.2026</a:t>
            </a:fld>
            <a:endParaRPr lang="de-DE"/>
          </a:p>
        </p:txBody>
      </p:sp>
      <p:sp>
        <p:nvSpPr>
          <p:cNvPr id="6" name="Fußzeilenplatzhalter 5"/>
          <p:cNvSpPr>
            <a:spLocks noGrp="1"/>
          </p:cNvSpPr>
          <p:nvPr>
            <p:ph type="ftr" sz="quarter" idx="11"/>
          </p:nvPr>
        </p:nvSpPr>
        <p:spPr/>
        <p:txBody>
          <a:bodyPr/>
          <a:lstStyle/>
          <a:p>
            <a:r>
              <a:rPr lang="da-DK"/>
              <a:t>Gewässer</a:t>
            </a:r>
            <a:endParaRPr lang="de-DE"/>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Mastertitelformat bearbeiten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B3BAE8A3-3C1D-4091-A63C-28D1C4B3BF40}" type="datetime1">
              <a:rPr lang="de-DE" smtClean="0"/>
              <a:t>13.04.2026</a:t>
            </a:fld>
            <a:endParaRPr lang="de-DE"/>
          </a:p>
        </p:txBody>
      </p:sp>
      <p:sp>
        <p:nvSpPr>
          <p:cNvPr id="5" name="Fußzeilenplatzhalter 4"/>
          <p:cNvSpPr>
            <a:spLocks noGrp="1"/>
          </p:cNvSpPr>
          <p:nvPr>
            <p:ph type="ftr" sz="quarter" idx="11"/>
          </p:nvPr>
        </p:nvSpPr>
        <p:spPr/>
        <p:txBody>
          <a:bodyPr/>
          <a:lstStyle/>
          <a:p>
            <a:r>
              <a:rPr lang="da-DK"/>
              <a:t>Gewässer</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6053707D-54BD-41C4-9079-BCAF17E3BC2C}" type="datetime1">
              <a:rPr lang="de-DE" smtClean="0"/>
              <a:t>13.04.2026</a:t>
            </a:fld>
            <a:endParaRPr lang="de-DE"/>
          </a:p>
        </p:txBody>
      </p:sp>
      <p:sp>
        <p:nvSpPr>
          <p:cNvPr id="5" name="Fußzeilenplatzhalter 4"/>
          <p:cNvSpPr>
            <a:spLocks noGrp="1"/>
          </p:cNvSpPr>
          <p:nvPr>
            <p:ph type="ftr" sz="quarter" idx="11"/>
          </p:nvPr>
        </p:nvSpPr>
        <p:spPr/>
        <p:txBody>
          <a:bodyPr/>
          <a:lstStyle/>
          <a:p>
            <a:r>
              <a:rPr lang="da-DK"/>
              <a:t>Gewässer</a:t>
            </a:r>
            <a:endParaRPr lang="de-DE"/>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idx="1"/>
          </p:nvPr>
        </p:nvSpPr>
        <p:spPr>
          <a:xfrm>
            <a:off x="457200" y="1080000"/>
            <a:ext cx="8229600" cy="336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p:cNvSpPr>
            <a:spLocks noGrp="1"/>
          </p:cNvSpPr>
          <p:nvPr>
            <p:ph type="ftr" sz="quarter" idx="11"/>
          </p:nvPr>
        </p:nvSpPr>
        <p:spPr/>
        <p:txBody>
          <a:bodyPr/>
          <a:lstStyle/>
          <a:p>
            <a:r>
              <a:rPr lang="da-DK"/>
              <a:t>Gewässer</a:t>
            </a:r>
            <a:endParaRPr lang="de-DE" dirty="0"/>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
        <p:nvSpPr>
          <p:cNvPr id="10" name="Textplatzhalter 9"/>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 Lichtgrau">
    <p:spTree>
      <p:nvGrpSpPr>
        <p:cNvPr id="1" name=""/>
        <p:cNvGrpSpPr/>
        <p:nvPr/>
      </p:nvGrpSpPr>
      <p:grpSpPr>
        <a:xfrm>
          <a:off x="0" y="0"/>
          <a:ext cx="0" cy="0"/>
          <a:chOff x="0" y="0"/>
          <a:chExt cx="0" cy="0"/>
        </a:xfrm>
      </p:grpSpPr>
      <p:sp>
        <p:nvSpPr>
          <p:cNvPr id="14" name="Rechteck 13"/>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dirty="0"/>
          </a:p>
        </p:txBody>
      </p:sp>
      <p:sp>
        <p:nvSpPr>
          <p:cNvPr id="4" name="Date Placeholder 3"/>
          <p:cNvSpPr>
            <a:spLocks noGrp="1"/>
          </p:cNvSpPr>
          <p:nvPr>
            <p:ph type="dt" sz="half" idx="10"/>
          </p:nvPr>
        </p:nvSpPr>
        <p:spPr/>
        <p:txBody>
          <a:bodyPr/>
          <a:lstStyle/>
          <a:p>
            <a:fld id="{FF2D082C-529E-4828-8577-B76E7E08B88D}" type="datetime1">
              <a:rPr lang="de-DE" smtClean="0"/>
              <a:t>13.04.2026</a:t>
            </a:fld>
            <a:endParaRPr lang="de-DE"/>
          </a:p>
        </p:txBody>
      </p:sp>
      <p:sp>
        <p:nvSpPr>
          <p:cNvPr id="5" name="Footer Placeholder 4"/>
          <p:cNvSpPr>
            <a:spLocks noGrp="1"/>
          </p:cNvSpPr>
          <p:nvPr>
            <p:ph type="ftr" sz="quarter" idx="11"/>
          </p:nvPr>
        </p:nvSpPr>
        <p:spPr/>
        <p:txBody>
          <a:bodyPr/>
          <a:lstStyle>
            <a:lvl1pPr algn="l">
              <a:defRPr/>
            </a:lvl1pPr>
          </a:lstStyle>
          <a:p>
            <a:r>
              <a:rPr lang="da-DK"/>
              <a:t>Gewässer</a:t>
            </a:r>
            <a:endParaRPr lang="de-DE"/>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userDrawn="1"/>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Inhaltsplatzhalter 6"/>
          <p:cNvSpPr>
            <a:spLocks noGrp="1"/>
          </p:cNvSpPr>
          <p:nvPr>
            <p:ph sz="quarter" idx="14"/>
          </p:nvPr>
        </p:nvSpPr>
        <p:spPr>
          <a:xfrm>
            <a:off x="457200" y="1206000"/>
            <a:ext cx="8229600" cy="322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8"/>
          <p:cNvSpPr>
            <a:spLocks noGrp="1"/>
          </p:cNvSpPr>
          <p:nvPr>
            <p:ph type="body" sz="quarter" idx="13"/>
          </p:nvPr>
        </p:nvSpPr>
        <p:spPr>
          <a:xfrm>
            <a:off x="457200" y="4446000"/>
            <a:ext cx="8229600" cy="216000"/>
          </a:xfrm>
        </p:spPr>
        <p:txBody>
          <a:bodyPr/>
          <a:lstStyle>
            <a:lvl1pPr>
              <a:defRPr sz="1200"/>
            </a:lvl1pPr>
            <a:lvl2pPr>
              <a:defRPr sz="1400"/>
            </a:lvl2pPr>
            <a:lvl3pPr>
              <a:defRPr sz="14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4234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3" name="Inhaltsplatzhalter 2"/>
          <p:cNvSpPr>
            <a:spLocks noGrp="1"/>
          </p:cNvSpPr>
          <p:nvPr>
            <p:ph sz="half" idx="1"/>
          </p:nvPr>
        </p:nvSpPr>
        <p:spPr>
          <a:xfrm>
            <a:off x="457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080000"/>
            <a:ext cx="4038600" cy="3366000"/>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B1F7DA47-BD7D-417F-B893-B5977681C4E9}" type="datetime1">
              <a:rPr lang="de-DE" smtClean="0"/>
              <a:t>13.04.2026</a:t>
            </a:fld>
            <a:endParaRPr lang="de-DE"/>
          </a:p>
        </p:txBody>
      </p:sp>
      <p:sp>
        <p:nvSpPr>
          <p:cNvPr id="6" name="Fußzeilenplatzhalter 5"/>
          <p:cNvSpPr>
            <a:spLocks noGrp="1"/>
          </p:cNvSpPr>
          <p:nvPr>
            <p:ph type="ftr" sz="quarter" idx="11"/>
          </p:nvPr>
        </p:nvSpPr>
        <p:spPr/>
        <p:txBody>
          <a:bodyPr/>
          <a:lstStyle/>
          <a:p>
            <a:r>
              <a:rPr lang="da-DK"/>
              <a:t>Gewässer</a:t>
            </a:r>
            <a:endParaRPr lang="de-DE" dirty="0"/>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
        <p:nvSpPr>
          <p:cNvPr id="8" name="Textplatzhalter 7"/>
          <p:cNvSpPr>
            <a:spLocks noGrp="1"/>
          </p:cNvSpPr>
          <p:nvPr>
            <p:ph type="body" sz="quarter" idx="13"/>
          </p:nvPr>
        </p:nvSpPr>
        <p:spPr>
          <a:xfrm>
            <a:off x="457200" y="4446000"/>
            <a:ext cx="4039200" cy="216000"/>
          </a:xfrm>
        </p:spPr>
        <p:txBody>
          <a:bodyPr/>
          <a:lstStyle>
            <a:lvl1pPr>
              <a:spcBef>
                <a:spcPts val="700"/>
              </a:spcBef>
              <a:defRPr sz="12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de-DE"/>
              <a:t>Mastertextformat bearbeiten</a:t>
            </a:r>
          </a:p>
        </p:txBody>
      </p:sp>
      <p:sp>
        <p:nvSpPr>
          <p:cNvPr id="10" name="Textplatzhalter 9"/>
          <p:cNvSpPr>
            <a:spLocks noGrp="1"/>
          </p:cNvSpPr>
          <p:nvPr>
            <p:ph type="body" sz="quarter" idx="14"/>
          </p:nvPr>
        </p:nvSpPr>
        <p:spPr>
          <a:xfrm>
            <a:off x="4647600" y="4446000"/>
            <a:ext cx="4039200" cy="216000"/>
          </a:xfrm>
        </p:spPr>
        <p:txBody>
          <a:bodyPr/>
          <a:lstStyle>
            <a:lvl1pPr>
              <a:spcBef>
                <a:spcPts val="700"/>
              </a:spcBef>
              <a:defRPr sz="1200"/>
            </a:lvl1pPr>
            <a:lvl2pPr>
              <a:defRPr sz="1400"/>
            </a:lvl2pPr>
            <a:lvl3pPr>
              <a:defRPr sz="1400"/>
            </a:lvl3pPr>
            <a:lvl4pPr>
              <a:defRPr sz="1400"/>
            </a:lvl4pPr>
            <a:lvl5pPr>
              <a:defRPr sz="1400"/>
            </a:lvl5pPr>
          </a:lstStyle>
          <a:p>
            <a:pPr lvl="0"/>
            <a:r>
              <a:rPr lang="de-DE"/>
              <a:t>Mastertextformat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Zwei Inhalte - Lichtgrau">
    <p:spTree>
      <p:nvGrpSpPr>
        <p:cNvPr id="1" name=""/>
        <p:cNvGrpSpPr/>
        <p:nvPr/>
      </p:nvGrpSpPr>
      <p:grpSpPr>
        <a:xfrm>
          <a:off x="0" y="0"/>
          <a:ext cx="0" cy="0"/>
          <a:chOff x="0" y="0"/>
          <a:chExt cx="0" cy="0"/>
        </a:xfrm>
      </p:grpSpPr>
      <p:sp>
        <p:nvSpPr>
          <p:cNvPr id="8" name="Rechteck 7"/>
          <p:cNvSpPr/>
          <p:nvPr userDrawn="1"/>
        </p:nvSpPr>
        <p:spPr>
          <a:xfrm>
            <a:off x="0" y="1080000"/>
            <a:ext cx="9144000" cy="369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206000"/>
            <a:ext cx="4038600" cy="3222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48200" y="1206000"/>
            <a:ext cx="4038600" cy="3222000"/>
          </a:xfrm>
        </p:spPr>
        <p:txBody>
          <a:bodyPr lIns="0" tIns="0" rIns="0"/>
          <a:lstStyle>
            <a:lvl1pPr>
              <a:defRPr sz="1600"/>
            </a:lvl1pPr>
            <a:lvl2pPr>
              <a:defRPr sz="1600"/>
            </a:lvl2pPr>
            <a:lvl3pPr>
              <a:defRPr sz="1600"/>
            </a:lvl3pPr>
            <a:lvl4pPr>
              <a:defRPr sz="1600"/>
            </a:lvl4pPr>
            <a:lvl5pPr>
              <a:defRPr sz="1600"/>
            </a:lvl5pPr>
            <a:lvl6pPr>
              <a:buAutoNum type="arabicPeriod"/>
              <a:defRPr sz="1600"/>
            </a:lvl6pPr>
            <a:lvl7pPr>
              <a:buAutoNum type="arabicPeriod"/>
              <a:defRPr sz="1600"/>
            </a:lvl7pPr>
            <a:lvl8pPr>
              <a:buAutoNum type="arabicPeriod"/>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2600489-E14B-4D07-8B9C-11D9E354E100}" type="datetime1">
              <a:rPr lang="de-DE" smtClean="0"/>
              <a:t>13.04.2026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Gewässer</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cxnSp>
        <p:nvCxnSpPr>
          <p:cNvPr id="9" name="Gerade Verbindung 8"/>
          <p:cNvCxnSpPr/>
          <p:nvPr/>
        </p:nvCxnSpPr>
        <p:spPr>
          <a:xfrm>
            <a:off x="0" y="4762800"/>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Textplatzhalter 8"/>
          <p:cNvSpPr>
            <a:spLocks noGrp="1"/>
          </p:cNvSpPr>
          <p:nvPr>
            <p:ph type="body" sz="quarter" idx="13"/>
          </p:nvPr>
        </p:nvSpPr>
        <p:spPr>
          <a:xfrm>
            <a:off x="457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8"/>
          <p:cNvSpPr>
            <a:spLocks noGrp="1"/>
          </p:cNvSpPr>
          <p:nvPr>
            <p:ph type="body" sz="quarter" idx="14"/>
          </p:nvPr>
        </p:nvSpPr>
        <p:spPr>
          <a:xfrm>
            <a:off x="4648200" y="4446000"/>
            <a:ext cx="403860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0024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 Bild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145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2F0C9E2-AB86-493D-8D44-9E660D0982B3}" type="datetime1">
              <a:rPr lang="de-DE" smtClean="0"/>
              <a:t>13.04.2026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Gewässer</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0"/>
            <a:ext cx="3211286" cy="4780800"/>
          </a:xfrm>
        </p:spPr>
        <p:txBody>
          <a:bodyPr/>
          <a:lstStyle/>
          <a:p>
            <a:r>
              <a:rPr lang="de-DE"/>
              <a:t>Bild durch Klicken auf Symbol hinzufügen</a:t>
            </a:r>
            <a:endParaRPr lang="de-DE" dirty="0"/>
          </a:p>
        </p:txBody>
      </p:sp>
      <p:sp>
        <p:nvSpPr>
          <p:cNvPr id="8" name="Textplatzhalter 8"/>
          <p:cNvSpPr>
            <a:spLocks noGrp="1"/>
          </p:cNvSpPr>
          <p:nvPr>
            <p:ph type="body" sz="quarter" idx="14"/>
          </p:nvPr>
        </p:nvSpPr>
        <p:spPr>
          <a:xfrm>
            <a:off x="457200" y="4446000"/>
            <a:ext cx="5251450"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9"/>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233518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 2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vl6pPr>
              <a:defRPr sz="1600">
                <a:latin typeface="+mn-lt"/>
              </a:defRPr>
            </a:lvl6pPr>
            <a:lvl7pPr>
              <a:defRPr sz="1600">
                <a:latin typeface="+mn-lt"/>
              </a:defRPr>
            </a:lvl7pPr>
            <a:lvl8pPr>
              <a:defRPr sz="1600">
                <a:latin typeface="+mn-lt"/>
              </a:defRPr>
            </a:lvl8pPr>
            <a:lvl9pPr>
              <a:defRPr sz="1600">
                <a:latin typeface="+mn-lt"/>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F1735D77-D881-4B19-B2A7-D44AE91207B9}" type="datetime1">
              <a:rPr lang="de-DE" smtClean="0"/>
              <a:t>13.04.2026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Gewässer</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2494800"/>
            <a:ext cx="3211286" cy="22824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22860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p>
        </p:txBody>
      </p:sp>
    </p:spTree>
    <p:extLst>
      <p:ext uri="{BB962C8B-B14F-4D97-AF65-F5344CB8AC3E}">
        <p14:creationId xmlns:p14="http://schemas.microsoft.com/office/powerpoint/2010/main" val="10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 3 Bilder schm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080000"/>
            <a:ext cx="5252400" cy="3366000"/>
          </a:xfrm>
        </p:spPr>
        <p:txBody>
          <a:bodyPr lIns="0" tIns="0" rIns="0" bIns="0"/>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2871E7B-C655-43A0-B592-5A6218D38187}" type="datetime1">
              <a:rPr lang="de-DE" smtClean="0"/>
              <a:t>13.04.2026</a:t>
            </a:fld>
            <a:endParaRPr lang="de-DE" dirty="0"/>
          </a:p>
        </p:txBody>
      </p:sp>
      <p:sp>
        <p:nvSpPr>
          <p:cNvPr id="6" name="Footer Placeholder 5"/>
          <p:cNvSpPr>
            <a:spLocks noGrp="1"/>
          </p:cNvSpPr>
          <p:nvPr>
            <p:ph type="ftr" sz="quarter" idx="11"/>
          </p:nvPr>
        </p:nvSpPr>
        <p:spPr/>
        <p:txBody>
          <a:bodyPr/>
          <a:lstStyle>
            <a:lvl1pPr algn="l">
              <a:defRPr/>
            </a:lvl1pPr>
          </a:lstStyle>
          <a:p>
            <a:r>
              <a:rPr lang="da-DK"/>
              <a:t>Gewässer</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1648800"/>
            <a:ext cx="3211286" cy="14796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14796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4446000"/>
            <a:ext cx="5251449" cy="216000"/>
          </a:xfrm>
        </p:spPr>
        <p:txBody>
          <a:bodyPr/>
          <a:lstStyle>
            <a:lvl1pPr>
              <a:defRPr sz="1200"/>
            </a:lvl1pPr>
            <a:lvl2pPr>
              <a:defRPr sz="1200"/>
            </a:lvl2pPr>
            <a:lvl3pPr>
              <a:defRPr sz="12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1"/>
          <p:cNvSpPr>
            <a:spLocks noGrp="1"/>
          </p:cNvSpPr>
          <p:nvPr>
            <p:ph type="pic" sz="quarter" idx="16"/>
          </p:nvPr>
        </p:nvSpPr>
        <p:spPr>
          <a:xfrm>
            <a:off x="5940001" y="3297600"/>
            <a:ext cx="3203575" cy="1479600"/>
          </a:xfrm>
        </p:spPr>
        <p:txBody>
          <a:bodyPr/>
          <a:lstStyle/>
          <a:p>
            <a:r>
              <a:rPr lang="de-DE"/>
              <a:t>Bild durch Klicken auf Symbol hinzufügen</a:t>
            </a:r>
            <a:endParaRPr lang="de-DE" dirty="0"/>
          </a:p>
        </p:txBody>
      </p:sp>
      <p:sp>
        <p:nvSpPr>
          <p:cNvPr id="11" name="Titel 10"/>
          <p:cNvSpPr>
            <a:spLocks noGrp="1"/>
          </p:cNvSpPr>
          <p:nvPr>
            <p:ph type="title"/>
          </p:nvPr>
        </p:nvSpPr>
        <p:spPr>
          <a:xfrm>
            <a:off x="457200" y="122400"/>
            <a:ext cx="5252400" cy="774000"/>
          </a:xfrm>
        </p:spPr>
        <p:txBody>
          <a:bodyPr/>
          <a:lstStyle/>
          <a:p>
            <a:r>
              <a:rPr lang="de-DE"/>
              <a:t>Mastertitelformat bearbeiten</a:t>
            </a:r>
            <a:endParaRPr lang="de-DE" dirty="0"/>
          </a:p>
        </p:txBody>
      </p:sp>
    </p:spTree>
    <p:extLst>
      <p:ext uri="{BB962C8B-B14F-4D97-AF65-F5344CB8AC3E}">
        <p14:creationId xmlns:p14="http://schemas.microsoft.com/office/powerpoint/2010/main" val="109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400"/>
            <a:ext cx="8229600" cy="7740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080000"/>
            <a:ext cx="8229600" cy="3366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4777200"/>
            <a:ext cx="9144000" cy="36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49068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fld id="{C8E343D2-DA4E-4BF2-ABF6-FD380F55D8BA}" type="datetime1">
              <a:rPr lang="de-DE" smtClean="0"/>
              <a:t>13.04.2026</a:t>
            </a:fld>
            <a:endParaRPr lang="de-DE" dirty="0"/>
          </a:p>
        </p:txBody>
      </p:sp>
      <p:sp>
        <p:nvSpPr>
          <p:cNvPr id="5" name="Footer Placeholder 4"/>
          <p:cNvSpPr>
            <a:spLocks noGrp="1"/>
          </p:cNvSpPr>
          <p:nvPr>
            <p:ph type="ftr" sz="quarter" idx="3"/>
          </p:nvPr>
        </p:nvSpPr>
        <p:spPr>
          <a:xfrm>
            <a:off x="1407009" y="49068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a-DK"/>
              <a:t>Gewässer</a:t>
            </a:r>
            <a:endParaRPr lang="de-DE" dirty="0"/>
          </a:p>
        </p:txBody>
      </p:sp>
      <p:sp>
        <p:nvSpPr>
          <p:cNvPr id="6" name="Slide Number Placeholder 5"/>
          <p:cNvSpPr>
            <a:spLocks noGrp="1"/>
          </p:cNvSpPr>
          <p:nvPr>
            <p:ph type="sldNum" sz="quarter" idx="4"/>
          </p:nvPr>
        </p:nvSpPr>
        <p:spPr>
          <a:xfrm>
            <a:off x="8172000" y="49068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9" name="Grafik 8" descr="NABU_Wormarke_Logo_fuer_ppt_NABU.png"/>
          <p:cNvPicPr>
            <a:picLocks noChangeAspect="1"/>
          </p:cNvPicPr>
          <p:nvPr userDrawn="1"/>
        </p:nvPicPr>
        <p:blipFill>
          <a:blip r:embed="rId25" cstate="print"/>
          <a:stretch>
            <a:fillRect/>
          </a:stretch>
        </p:blipFill>
        <p:spPr>
          <a:xfrm>
            <a:off x="457200" y="4878000"/>
            <a:ext cx="766800" cy="178414"/>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668" r:id="rId4"/>
    <p:sldLayoutId id="2147483682" r:id="rId5"/>
    <p:sldLayoutId id="2147483670" r:id="rId6"/>
    <p:sldLayoutId id="2147483671" r:id="rId7"/>
    <p:sldLayoutId id="2147483672" r:id="rId8"/>
    <p:sldLayoutId id="2147483683" r:id="rId9"/>
    <p:sldLayoutId id="2147483673" r:id="rId10"/>
    <p:sldLayoutId id="2147483674" r:id="rId11"/>
    <p:sldLayoutId id="2147483675" r:id="rId12"/>
    <p:sldLayoutId id="2147483676" r:id="rId13"/>
    <p:sldLayoutId id="2147483677" r:id="rId14"/>
    <p:sldLayoutId id="2147483678" r:id="rId15"/>
    <p:sldLayoutId id="2147483679" r:id="rId16"/>
    <p:sldLayoutId id="2147483685" r:id="rId17"/>
    <p:sldLayoutId id="2147483686" r:id="rId18"/>
    <p:sldLayoutId id="2147483687" r:id="rId19"/>
    <p:sldLayoutId id="2147483688" r:id="rId20"/>
    <p:sldLayoutId id="2147483689" r:id="rId21"/>
    <p:sldLayoutId id="2147483690" r:id="rId22"/>
    <p:sldLayoutId id="2147483691" r:id="rId23"/>
  </p:sldLayoutIdLst>
  <p:hf hdr="0"/>
  <p:txStyles>
    <p:title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hyperlink" Target="https://rpt.baden-wuerttemberg.de/abt5/ref532/neckar/flusspark-neckaraue-revitalisierung/" TargetMode="External"/><Relationship Id="rId7" Type="http://schemas.openxmlformats.org/officeDocument/2006/relationships/diagramColors" Target="../diagrams/colors12.xm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wwa-an.bayern.de/wir/presse/doc/20240924_presseinformation_naturnahe_umgestaltung_obere_altmuehl_mit_fotos.pdf"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hyperlink" Target="https://video.umweltbundesamt.de/channel/UBA/video/159/renaturierung-des-inn-in-kooperation-von-wasserkraftunternehmen-freistaat-und-fischereivereinen"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hyperlink" Target="https://www.nabu.de/natur-und-landschaft/fluesse/untere-havel/gewaesserrandstreifenprojekt/massnahmen/12249.html" TargetMode="External"/><Relationship Id="rId7" Type="http://schemas.openxmlformats.org/officeDocument/2006/relationships/diagramQuickStyle" Target="../diagrams/quickStyle13.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hyperlink" Target="https://www.nabu.de/landingpages/havel.html" TargetMode="External"/><Relationship Id="rId9" Type="http://schemas.microsoft.com/office/2007/relationships/diagramDrawing" Target="../diagrams/drawing13.xml"/></Relationships>
</file>

<file path=ppt/slides/_rels/slide31.xml.rels><?xml version="1.0" encoding="UTF-8" standalone="yes"?>
<Relationships xmlns="http://schemas.openxmlformats.org/package/2006/relationships"><Relationship Id="rId3" Type="http://schemas.openxmlformats.org/officeDocument/2006/relationships/hyperlink" Target="https://lfu.brandenburg.de/lfu/de/aufgaben/wasser/gewaesserentwicklung/massnahmen-zur-renaturierung/projekte-an-gewaessern/"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hyperlink" Target="https://video.umweltbundesamt.de/channel/UBA/video/157/naturnaher-hochwasserschutz-an-der-fulda"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ildebaechehessen.d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video.umweltbundesamt.de/channel/UBA/video/162/flachenmanagement-und-gewasseraufwertung-an-der-nebel"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UcB2PM5smU4"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video.umweltbundesamt.de/channel/UBA/video/165/auenrevitalisierung-in-kooperation-mit-der-landwirtschaft-an-der-hase"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hyperlink" Target="https://www.nienburg.de/portal/meldungen/renaturierung-birgt-potenziale-fuer-natur-klima-und-artenvielfalt-902013609-21501.html#:~:text=Die%20Renaturierung%20von%20Auenlandschaften%20entlang%20der%20Oberweser,werden%20derzeit%20umfangreiche%20Potenziale%20zur%20%C3%B6kologischen%20Aufwertung"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hyperlink" Target="https://www.bund-niedersachsen.de/fileadmin/niedersachsen/publikationen/projekte/Oberweser/Blaues_Band_Oberweser.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video.umweltbundesamt.de/channel/UBA/video/156/ruckkehr-von-fischotter-lachs-und-tupfelsumpfhuhn-an-der-wumme"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www.flussgebiete.nrw.de/ems-nrw#:~:text=Die%20Ems%20entspringt%20im%20Osten,bei%20Rheine%20das%20Land%20verl%C3%A4sst."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www.wasserblick.net/servlet/is/82766/flyer_DE_5_2008.pdf#:~:text=Flussgebietseinheit%20Ems.%20Zum%20Schutz%20und%20Erhalt%20dieses,ausgewo-%20genen%20Naturraum%20voranzutreiben%20und%20gleichzeitig%20di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40.xml.rels><?xml version="1.0" encoding="UTF-8" standalone="yes"?>
<Relationships xmlns="http://schemas.openxmlformats.org/package/2006/relationships"><Relationship Id="rId3" Type="http://schemas.openxmlformats.org/officeDocument/2006/relationships/hyperlink" Target="https://video.umweltbundesamt.de/channel/UBA/video/164/steigerung-der-erlebbarkeit-der-ruhr-im-urbanen-raum"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video.umweltbundesamt.de/channel/UBA/video/160/barrierefreiheit-und-lebensraum-fur-fische-an-der-ahr"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hyperlink" Target="https://lfu.rlp.de/umwelt/wasser/gewaesserentwicklung/renaturierungsprojekte"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hyperlink" Target="https://mkuem.rlp.de/themen/wasser/lebensraum-oberflaechengewaesser#:~:text=Neben%20den%20Bundeswasserstrassen%20sind%20auch,der%20Our,%20Sauer%20und%20Mosel." TargetMode="External"/><Relationship Id="rId4" Type="http://schemas.openxmlformats.org/officeDocument/2006/relationships/hyperlink" Target="https://sgdsued.rlp.de/themen/wasserwirtschaft/gewaesserentwicklung" TargetMode="Externa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hyperlink" Target="https://www.bund-sachsen.de/wasser/lebendige-ufer/" TargetMode="External"/><Relationship Id="rId5" Type="http://schemas.openxmlformats.org/officeDocument/2006/relationships/hyperlink" Target="https://www.euwid-wasser.de/news/politik/neues-foerderprojekt-des-bund-sachsen-lebendige-ufer-200224/" TargetMode="External"/><Relationship Id="rId4" Type="http://schemas.openxmlformats.org/officeDocument/2006/relationships/hyperlink" Target="https://www.grimma.de/portal/meldungen/projektstart-der-naturnahen-umgestaltung-am-mutzschener-wasser-in-wagelwitz-900006168-27290.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leipzig.de/newsarchiv/news/mehr-wasser-fuer-auwald-im-leutzscher-holz-und-in-der-burgaue" TargetMode="External"/><Relationship Id="rId7" Type="http://schemas.openxmlformats.org/officeDocument/2006/relationships/hyperlink" Target="https://www.youtube.com/watch?v=bJIxSYJOM2E&amp;t=5s"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hyperlink" Target="https://www.ufz.de/export/data/global/245354_DP_9_2020_Wirthetal.pdf" TargetMode="External"/><Relationship Id="rId4" Type="http://schemas.openxmlformats.org/officeDocument/2006/relationships/hyperlink" Target="https://www.leipziger-auwald.de/front_content.php?idcat=31&amp;"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tractebel-engie.com/de-de/nachrichten/durchstich-an-der-selke-in-sachsen-anhalt/" TargetMode="External"/><Relationship Id="rId2" Type="http://schemas.openxmlformats.org/officeDocument/2006/relationships/hyperlink" Target="https://www.ecosoil-umwelt.de/projekte-revitalisierung-gatersleben" TargetMode="Externa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hyperlink" Target="https://mwu.sachsen-anhalt.de/artikel-detail/willingmann-weiht-naturnahen-lauf-der-selke-zwischen-hoym-und-gatersleben-ei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SwrjGxGf594&amp;t=1s" TargetMode="External"/><Relationship Id="rId7"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s://www.boell-sachsen-anhalt.de/de/moorflaechen-sachsen-anhalt#:~:text=In%20Sachsen-Anhalt%20befinden%20sich%20insgesamt%20knapp%2091.000%20ha%20Moorb%C3%B6den,es%20verbleiben%20kaum%20intakte%20Moore." TargetMode="External"/><Relationship Id="rId5" Type="http://schemas.openxmlformats.org/officeDocument/2006/relationships/hyperlink" Target="https://www.bund.net/spenden-und-unterstuetzen/unsere-spendenprojekte/spendenprojekt-moorschutz/wir-schuetzen-moore-im-ganzen-land/" TargetMode="External"/><Relationship Id="rId4" Type="http://schemas.openxmlformats.org/officeDocument/2006/relationships/hyperlink" Target="https://www.bund-sachsen-anhalt.com/themen/umwelt-schuetzen/gruenes-band/cheiner-torfmoor/"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https://moorfutures-sh.de/projekte/koenigsmoor-ii/details-koenigsmoor-ii/"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hyperlink" Target="https://gfnmbh.de/Referenzen_Artenschutzmassnahmen/auenprojekt-schwartau.html" TargetMode="External"/><Relationship Id="rId5" Type="http://schemas.openxmlformats.org/officeDocument/2006/relationships/hyperlink" Target="https://www.schleswig-holstein.de/DE/landesregierung/ministerien-behoerden/LFU/presse/pressemitteilungen/pressemitteilungen/2025/250218_schwartau" TargetMode="External"/><Relationship Id="rId4" Type="http://schemas.openxmlformats.org/officeDocument/2006/relationships/hyperlink" Target="https://bws-gmbh.de/projekte/"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hyperlink" Target="https://www.mup-water.com/renaturierung-der-flusse-in-thuringen-naturnaher-gewasserausbau/" TargetMode="Externa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image" Target="../media/image27.png"/><Relationship Id="rId5" Type="http://schemas.openxmlformats.org/officeDocument/2006/relationships/diagramQuickStyle" Target="../diagrams/quickStyle2.xml"/><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diagramLayout" Target="../diagrams/layout2.xml"/><Relationship Id="rId9" Type="http://schemas.openxmlformats.org/officeDocument/2006/relationships/image" Target="../media/image2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Wasserfall zwischen großen Hügeln">
            <a:extLst>
              <a:ext uri="{FF2B5EF4-FFF2-40B4-BE49-F238E27FC236}">
                <a16:creationId xmlns:a16="http://schemas.microsoft.com/office/drawing/2014/main" id="{43EBD43F-450F-9EB9-A006-EBA69C126F9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306" b="14306"/>
          <a:stretch>
            <a:fillRect/>
          </a:stretch>
        </p:blipFill>
        <p:spPr/>
      </p:pic>
      <p:sp>
        <p:nvSpPr>
          <p:cNvPr id="3" name="Titel 2">
            <a:extLst>
              <a:ext uri="{FF2B5EF4-FFF2-40B4-BE49-F238E27FC236}">
                <a16:creationId xmlns:a16="http://schemas.microsoft.com/office/drawing/2014/main" id="{FBE90D3E-0B33-DF0A-50A7-EE6F9BE46E60}"/>
              </a:ext>
            </a:extLst>
          </p:cNvPr>
          <p:cNvSpPr>
            <a:spLocks noGrp="1"/>
          </p:cNvSpPr>
          <p:nvPr>
            <p:ph type="ctrTitle"/>
          </p:nvPr>
        </p:nvSpPr>
        <p:spPr/>
        <p:txBody>
          <a:bodyPr/>
          <a:lstStyle/>
          <a:p>
            <a:r>
              <a:rPr lang="de-AT" dirty="0"/>
              <a:t>Ökosystem</a:t>
            </a:r>
            <a:endParaRPr lang="de-DE" dirty="0"/>
          </a:p>
        </p:txBody>
      </p:sp>
      <p:sp>
        <p:nvSpPr>
          <p:cNvPr id="4" name="Untertitel 3">
            <a:extLst>
              <a:ext uri="{FF2B5EF4-FFF2-40B4-BE49-F238E27FC236}">
                <a16:creationId xmlns:a16="http://schemas.microsoft.com/office/drawing/2014/main" id="{AB7EBA19-D084-CB4D-A20F-AC848F0D45C4}"/>
              </a:ext>
            </a:extLst>
          </p:cNvPr>
          <p:cNvSpPr>
            <a:spLocks noGrp="1"/>
          </p:cNvSpPr>
          <p:nvPr>
            <p:ph type="subTitle" idx="1"/>
          </p:nvPr>
        </p:nvSpPr>
        <p:spPr/>
        <p:txBody>
          <a:bodyPr/>
          <a:lstStyle/>
          <a:p>
            <a:r>
              <a:rPr lang="de-AT" dirty="0"/>
              <a:t>Gewässer</a:t>
            </a:r>
            <a:endParaRPr lang="de-DE" dirty="0"/>
          </a:p>
        </p:txBody>
      </p:sp>
      <p:pic>
        <p:nvPicPr>
          <p:cNvPr id="7" name="Bildplatzhalter 6" descr="Ein Bild, das Vogel enthält.&#10;&#10;KI-generierte Inhalte können fehlerhaft sein.">
            <a:extLst>
              <a:ext uri="{FF2B5EF4-FFF2-40B4-BE49-F238E27FC236}">
                <a16:creationId xmlns:a16="http://schemas.microsoft.com/office/drawing/2014/main" id="{A3F2EFE1-3478-4B67-122C-D6B451F5A74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22" r="1722"/>
          <a:stretch>
            <a:fillRect/>
          </a:stretch>
        </p:blipFill>
        <p:spPr>
          <a:prstGeom prst="rect">
            <a:avLst/>
          </a:prstGeom>
        </p:spPr>
      </p:pic>
      <p:pic>
        <p:nvPicPr>
          <p:cNvPr id="12" name="Grafik 11" descr="Ein Bild, das Text, Screenshot, Schrift, Visitenkarte enthält.&#10;&#10;KI-generierte Inhalte können fehlerhaft sein.">
            <a:extLst>
              <a:ext uri="{FF2B5EF4-FFF2-40B4-BE49-F238E27FC236}">
                <a16:creationId xmlns:a16="http://schemas.microsoft.com/office/drawing/2014/main" id="{7D45B7BF-ABC7-DDD2-877F-46406018E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429" y="3667500"/>
            <a:ext cx="2108571" cy="1476000"/>
          </a:xfrm>
          <a:prstGeom prst="rect">
            <a:avLst/>
          </a:prstGeom>
        </p:spPr>
      </p:pic>
    </p:spTree>
    <p:extLst>
      <p:ext uri="{BB962C8B-B14F-4D97-AF65-F5344CB8AC3E}">
        <p14:creationId xmlns:p14="http://schemas.microsoft.com/office/powerpoint/2010/main" val="3864970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abgerundete Ecken 29">
            <a:extLst>
              <a:ext uri="{FF2B5EF4-FFF2-40B4-BE49-F238E27FC236}">
                <a16:creationId xmlns:a16="http://schemas.microsoft.com/office/drawing/2014/main" id="{4BB0AAF8-9BE6-2852-10F4-3143A0BF111C}"/>
              </a:ext>
            </a:extLst>
          </p:cNvPr>
          <p:cNvSpPr/>
          <p:nvPr/>
        </p:nvSpPr>
        <p:spPr>
          <a:xfrm>
            <a:off x="2718000" y="1958400"/>
            <a:ext cx="1476000" cy="1224000"/>
          </a:xfrm>
          <a:prstGeom prst="roundRect">
            <a:avLst>
              <a:gd name="adj" fmla="val 36727"/>
            </a:avLst>
          </a:prstGeom>
          <a:gradFill flip="none" rotWithShape="1">
            <a:gsLst>
              <a:gs pos="97250">
                <a:srgbClr val="066CB7"/>
              </a:gs>
              <a:gs pos="94500">
                <a:srgbClr val="0C70B9"/>
              </a:gs>
              <a:gs pos="89000">
                <a:srgbClr val="1878BE"/>
              </a:gs>
              <a:gs pos="78000">
                <a:srgbClr val="3087C7"/>
              </a:gs>
              <a:gs pos="59000">
                <a:srgbClr val="5FA6DA"/>
              </a:gs>
              <a:gs pos="0">
                <a:schemeClr val="tx2">
                  <a:lumMod val="20000"/>
                  <a:lumOff val="80000"/>
                </a:schemeClr>
              </a:gs>
              <a:gs pos="100000">
                <a:schemeClr val="tx2"/>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3">
                  <a:lumMod val="20000"/>
                  <a:lumOff val="80000"/>
                </a:schemeClr>
              </a:solidFill>
            </a:endParaRPr>
          </a:p>
        </p:txBody>
      </p:sp>
      <p:pic>
        <p:nvPicPr>
          <p:cNvPr id="35" name="Grafik 34">
            <a:extLst>
              <a:ext uri="{FF2B5EF4-FFF2-40B4-BE49-F238E27FC236}">
                <a16:creationId xmlns:a16="http://schemas.microsoft.com/office/drawing/2014/main" id="{E9135120-BE2E-A06B-1C51-255A485BA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800" y="2113200"/>
            <a:ext cx="914528" cy="914528"/>
          </a:xfrm>
          <a:prstGeom prst="rect">
            <a:avLst/>
          </a:prstGeom>
        </p:spPr>
      </p:pic>
      <p:sp>
        <p:nvSpPr>
          <p:cNvPr id="10" name="Textfeld 9">
            <a:extLst>
              <a:ext uri="{FF2B5EF4-FFF2-40B4-BE49-F238E27FC236}">
                <a16:creationId xmlns:a16="http://schemas.microsoft.com/office/drawing/2014/main" id="{19BADD73-78EC-6333-33E3-D747B549C505}"/>
              </a:ext>
            </a:extLst>
          </p:cNvPr>
          <p:cNvSpPr txBox="1"/>
          <p:nvPr/>
        </p:nvSpPr>
        <p:spPr>
          <a:xfrm>
            <a:off x="2718000" y="1591200"/>
            <a:ext cx="1476000" cy="369332"/>
          </a:xfrm>
          <a:prstGeom prst="rect">
            <a:avLst/>
          </a:prstGeom>
          <a:noFill/>
        </p:spPr>
        <p:txBody>
          <a:bodyPr wrap="square" rtlCol="0">
            <a:spAutoFit/>
          </a:bodyPr>
          <a:lstStyle/>
          <a:p>
            <a:pPr algn="ctr"/>
            <a:r>
              <a:rPr lang="de-AT" dirty="0"/>
              <a:t>Sauerstoff</a:t>
            </a:r>
            <a:endParaRPr lang="de-DE" dirty="0"/>
          </a:p>
        </p:txBody>
      </p:sp>
      <p:sp>
        <p:nvSpPr>
          <p:cNvPr id="31" name="Rechteck: abgerundete Ecken 30">
            <a:extLst>
              <a:ext uri="{FF2B5EF4-FFF2-40B4-BE49-F238E27FC236}">
                <a16:creationId xmlns:a16="http://schemas.microsoft.com/office/drawing/2014/main" id="{EFBE8CA3-4722-735B-D3A5-6C5B90126721}"/>
              </a:ext>
            </a:extLst>
          </p:cNvPr>
          <p:cNvSpPr/>
          <p:nvPr/>
        </p:nvSpPr>
        <p:spPr>
          <a:xfrm>
            <a:off x="4966419" y="1958400"/>
            <a:ext cx="1476000" cy="1224000"/>
          </a:xfrm>
          <a:prstGeom prst="roundRect">
            <a:avLst>
              <a:gd name="adj" fmla="val 36727"/>
            </a:avLst>
          </a:prstGeom>
          <a:gradFill flip="none" rotWithShape="1">
            <a:gsLst>
              <a:gs pos="98437">
                <a:srgbClr val="F07E04"/>
              </a:gs>
              <a:gs pos="96875">
                <a:srgbClr val="F08007"/>
              </a:gs>
              <a:gs pos="93750">
                <a:srgbClr val="F0830D"/>
              </a:gs>
              <a:gs pos="87500">
                <a:srgbClr val="F18A1A"/>
              </a:gs>
              <a:gs pos="75000">
                <a:srgbClr val="F39733"/>
              </a:gs>
              <a:gs pos="57000">
                <a:srgbClr val="F7B165"/>
              </a:gs>
              <a:gs pos="0">
                <a:schemeClr val="accent4">
                  <a:lumMod val="20000"/>
                  <a:lumOff val="80000"/>
                </a:schemeClr>
              </a:gs>
              <a:gs pos="100000">
                <a:schemeClr val="accent4"/>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3">
                  <a:lumMod val="20000"/>
                  <a:lumOff val="80000"/>
                </a:schemeClr>
              </a:solidFill>
            </a:endParaRPr>
          </a:p>
        </p:txBody>
      </p:sp>
      <p:pic>
        <p:nvPicPr>
          <p:cNvPr id="37" name="Grafik 36">
            <a:extLst>
              <a:ext uri="{FF2B5EF4-FFF2-40B4-BE49-F238E27FC236}">
                <a16:creationId xmlns:a16="http://schemas.microsoft.com/office/drawing/2014/main" id="{880AC6D7-AF0A-A518-D010-74A4ACBEE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8827" y="2111239"/>
            <a:ext cx="914528" cy="914528"/>
          </a:xfrm>
          <a:prstGeom prst="rect">
            <a:avLst/>
          </a:prstGeom>
        </p:spPr>
      </p:pic>
      <p:sp>
        <p:nvSpPr>
          <p:cNvPr id="3" name="Inhaltsplatzhalter 2">
            <a:extLst>
              <a:ext uri="{FF2B5EF4-FFF2-40B4-BE49-F238E27FC236}">
                <a16:creationId xmlns:a16="http://schemas.microsoft.com/office/drawing/2014/main" id="{69717324-B983-53D9-8596-6441FA4353D5}"/>
              </a:ext>
            </a:extLst>
          </p:cNvPr>
          <p:cNvSpPr>
            <a:spLocks noGrp="1"/>
          </p:cNvSpPr>
          <p:nvPr>
            <p:ph idx="1"/>
          </p:nvPr>
        </p:nvSpPr>
        <p:spPr>
          <a:xfrm>
            <a:off x="457200" y="1080000"/>
            <a:ext cx="8229600" cy="369332"/>
          </a:xfrm>
        </p:spPr>
        <p:txBody>
          <a:bodyPr/>
          <a:lstStyle/>
          <a:p>
            <a:r>
              <a:rPr lang="de-AT" dirty="0"/>
              <a:t>Zonierung von Seen aufgrund abiotischer Faktoren</a:t>
            </a:r>
            <a:r>
              <a:rPr lang="de-DE" dirty="0"/>
              <a:t>:</a:t>
            </a:r>
          </a:p>
          <a:p>
            <a:endParaRPr lang="de-AT" dirty="0"/>
          </a:p>
          <a:p>
            <a:endParaRPr lang="de-AT" dirty="0"/>
          </a:p>
        </p:txBody>
      </p:sp>
      <p:sp>
        <p:nvSpPr>
          <p:cNvPr id="22" name="Rechteck: abgerundete Ecken 21">
            <a:extLst>
              <a:ext uri="{FF2B5EF4-FFF2-40B4-BE49-F238E27FC236}">
                <a16:creationId xmlns:a16="http://schemas.microsoft.com/office/drawing/2014/main" id="{60E3C4DF-8E18-4824-B140-2D1D19F27D71}"/>
              </a:ext>
            </a:extLst>
          </p:cNvPr>
          <p:cNvSpPr>
            <a:spLocks/>
          </p:cNvSpPr>
          <p:nvPr/>
        </p:nvSpPr>
        <p:spPr>
          <a:xfrm>
            <a:off x="7205691" y="1956439"/>
            <a:ext cx="1476000" cy="1224000"/>
          </a:xfrm>
          <a:prstGeom prst="roundRect">
            <a:avLst>
              <a:gd name="adj" fmla="val 36727"/>
            </a:avLst>
          </a:prstGeom>
          <a:gradFill flip="none" rotWithShape="1">
            <a:gsLst>
              <a:gs pos="72843">
                <a:srgbClr val="FE839A"/>
              </a:gs>
              <a:gs pos="71687">
                <a:srgbClr val="FE859B"/>
              </a:gs>
              <a:gs pos="69375">
                <a:srgbClr val="FE889E"/>
              </a:gs>
              <a:gs pos="64750">
                <a:srgbClr val="FE8FA4"/>
              </a:gs>
              <a:gs pos="55500">
                <a:srgbClr val="FE9DAF"/>
              </a:gs>
              <a:gs pos="41000">
                <a:srgbClr val="FEB9C6"/>
              </a:gs>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3">
                  <a:lumMod val="20000"/>
                  <a:lumOff val="80000"/>
                </a:schemeClr>
              </a:solidFill>
            </a:endParaRPr>
          </a:p>
        </p:txBody>
      </p:sp>
      <p:sp>
        <p:nvSpPr>
          <p:cNvPr id="2" name="Titel 1">
            <a:extLst>
              <a:ext uri="{FF2B5EF4-FFF2-40B4-BE49-F238E27FC236}">
                <a16:creationId xmlns:a16="http://schemas.microsoft.com/office/drawing/2014/main" id="{4DC370EF-D529-C857-B6F2-38B5405E4F18}"/>
              </a:ext>
            </a:extLst>
          </p:cNvPr>
          <p:cNvSpPr>
            <a:spLocks noGrp="1"/>
          </p:cNvSpPr>
          <p:nvPr>
            <p:ph type="title"/>
          </p:nvPr>
        </p:nvSpPr>
        <p:spPr/>
        <p:txBody>
          <a:bodyPr/>
          <a:lstStyle/>
          <a:p>
            <a:r>
              <a:rPr lang="de-AT" dirty="0"/>
              <a:t>Zonierung See</a:t>
            </a:r>
            <a:endParaRPr lang="de-DE" dirty="0"/>
          </a:p>
        </p:txBody>
      </p:sp>
      <p:sp>
        <p:nvSpPr>
          <p:cNvPr id="4" name="Datumsplatzhalter 3">
            <a:extLst>
              <a:ext uri="{FF2B5EF4-FFF2-40B4-BE49-F238E27FC236}">
                <a16:creationId xmlns:a16="http://schemas.microsoft.com/office/drawing/2014/main" id="{ECC815AB-0450-E02A-102F-FA52BC8C3CAC}"/>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FD0BA603-EB9D-D498-688D-2B21AC837F99}"/>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D7ECD4AA-8CAD-7105-74A0-575D3D33419D}"/>
              </a:ext>
            </a:extLst>
          </p:cNvPr>
          <p:cNvSpPr>
            <a:spLocks noGrp="1"/>
          </p:cNvSpPr>
          <p:nvPr>
            <p:ph type="sldNum" sz="quarter" idx="12"/>
          </p:nvPr>
        </p:nvSpPr>
        <p:spPr/>
        <p:txBody>
          <a:bodyPr/>
          <a:lstStyle/>
          <a:p>
            <a:fld id="{16EFD5B1-68CB-4A29-8F6C-4D18DB05CB6D}" type="slidenum">
              <a:rPr lang="de-DE" smtClean="0"/>
              <a:pPr/>
              <a:t>10</a:t>
            </a:fld>
            <a:endParaRPr lang="de-DE"/>
          </a:p>
        </p:txBody>
      </p:sp>
      <p:sp>
        <p:nvSpPr>
          <p:cNvPr id="7" name="Textplatzhalter 6">
            <a:extLst>
              <a:ext uri="{FF2B5EF4-FFF2-40B4-BE49-F238E27FC236}">
                <a16:creationId xmlns:a16="http://schemas.microsoft.com/office/drawing/2014/main" id="{32E63656-3382-AF86-5FC7-EE1A0B94829C}"/>
              </a:ext>
            </a:extLst>
          </p:cNvPr>
          <p:cNvSpPr>
            <a:spLocks noGrp="1"/>
          </p:cNvSpPr>
          <p:nvPr>
            <p:ph type="body" sz="quarter" idx="13"/>
          </p:nvPr>
        </p:nvSpPr>
        <p:spPr/>
        <p:txBody>
          <a:bodyPr/>
          <a:lstStyle/>
          <a:p>
            <a:endParaRPr lang="de-DE" dirty="0"/>
          </a:p>
        </p:txBody>
      </p:sp>
      <p:pic>
        <p:nvPicPr>
          <p:cNvPr id="24" name="Grafik 23" descr="Thermometer mit einfarbiger Füllung">
            <a:extLst>
              <a:ext uri="{FF2B5EF4-FFF2-40B4-BE49-F238E27FC236}">
                <a16:creationId xmlns:a16="http://schemas.microsoft.com/office/drawing/2014/main" id="{8E3DC331-961F-DA13-B6BF-5D21C5C4597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86491" y="2111239"/>
            <a:ext cx="914400" cy="914400"/>
          </a:xfrm>
          <a:prstGeom prst="rect">
            <a:avLst/>
          </a:prstGeom>
        </p:spPr>
      </p:pic>
      <p:sp>
        <p:nvSpPr>
          <p:cNvPr id="29" name="Rechteck: abgerundete Ecken 28">
            <a:extLst>
              <a:ext uri="{FF2B5EF4-FFF2-40B4-BE49-F238E27FC236}">
                <a16:creationId xmlns:a16="http://schemas.microsoft.com/office/drawing/2014/main" id="{2AE5A984-DF9E-170F-E670-DDE4D9FA64F7}"/>
              </a:ext>
            </a:extLst>
          </p:cNvPr>
          <p:cNvSpPr/>
          <p:nvPr/>
        </p:nvSpPr>
        <p:spPr>
          <a:xfrm>
            <a:off x="457200" y="1959750"/>
            <a:ext cx="1476000" cy="1224000"/>
          </a:xfrm>
          <a:prstGeom prst="roundRect">
            <a:avLst>
              <a:gd name="adj" fmla="val 36727"/>
            </a:avLst>
          </a:prstGeom>
          <a:gradFill>
            <a:gsLst>
              <a:gs pos="100000">
                <a:srgbClr val="FFCF0D"/>
              </a:gs>
              <a:gs pos="92000">
                <a:srgbClr val="FFD21A"/>
              </a:gs>
              <a:gs pos="84000">
                <a:srgbClr val="FFD733"/>
              </a:gs>
              <a:gs pos="36000">
                <a:schemeClr val="accent5">
                  <a:lumMod val="40000"/>
                  <a:lumOff val="60000"/>
                </a:schemeClr>
              </a:gs>
              <a:gs pos="0">
                <a:schemeClr val="accent5">
                  <a:lumMod val="20000"/>
                  <a:lumOff val="80000"/>
                </a:schemeClr>
              </a:gs>
              <a:gs pos="100000">
                <a:schemeClr val="accent5"/>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3">
                  <a:lumMod val="20000"/>
                  <a:lumOff val="80000"/>
                </a:schemeClr>
              </a:solidFill>
            </a:endParaRPr>
          </a:p>
        </p:txBody>
      </p:sp>
      <p:pic>
        <p:nvPicPr>
          <p:cNvPr id="33" name="Grafik 32" descr="dunkel (mittlere Sonne) mit einfarbiger Füllung">
            <a:extLst>
              <a:ext uri="{FF2B5EF4-FFF2-40B4-BE49-F238E27FC236}">
                <a16:creationId xmlns:a16="http://schemas.microsoft.com/office/drawing/2014/main" id="{5E2874AD-BD38-A953-C507-E26885E632B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38000" y="2111239"/>
            <a:ext cx="914400" cy="914400"/>
          </a:xfrm>
          <a:prstGeom prst="rect">
            <a:avLst/>
          </a:prstGeom>
        </p:spPr>
      </p:pic>
      <p:sp>
        <p:nvSpPr>
          <p:cNvPr id="8" name="Textfeld 7">
            <a:extLst>
              <a:ext uri="{FF2B5EF4-FFF2-40B4-BE49-F238E27FC236}">
                <a16:creationId xmlns:a16="http://schemas.microsoft.com/office/drawing/2014/main" id="{5937B98C-91E0-C6BB-A17E-90AFC7EAD847}"/>
              </a:ext>
            </a:extLst>
          </p:cNvPr>
          <p:cNvSpPr txBox="1">
            <a:spLocks/>
          </p:cNvSpPr>
          <p:nvPr/>
        </p:nvSpPr>
        <p:spPr>
          <a:xfrm>
            <a:off x="7207200" y="1590418"/>
            <a:ext cx="1476000" cy="369332"/>
          </a:xfrm>
          <a:prstGeom prst="rect">
            <a:avLst/>
          </a:prstGeom>
          <a:noFill/>
        </p:spPr>
        <p:txBody>
          <a:bodyPr wrap="square" rtlCol="0">
            <a:spAutoFit/>
          </a:bodyPr>
          <a:lstStyle/>
          <a:p>
            <a:pPr algn="ctr"/>
            <a:r>
              <a:rPr lang="de-AT" dirty="0"/>
              <a:t>Temperatur</a:t>
            </a:r>
            <a:endParaRPr lang="de-DE" dirty="0"/>
          </a:p>
        </p:txBody>
      </p:sp>
      <p:sp>
        <p:nvSpPr>
          <p:cNvPr id="9" name="Textfeld 8">
            <a:extLst>
              <a:ext uri="{FF2B5EF4-FFF2-40B4-BE49-F238E27FC236}">
                <a16:creationId xmlns:a16="http://schemas.microsoft.com/office/drawing/2014/main" id="{31BB129A-FB99-E3BC-D42B-86FD3E4B76B9}"/>
              </a:ext>
            </a:extLst>
          </p:cNvPr>
          <p:cNvSpPr txBox="1"/>
          <p:nvPr/>
        </p:nvSpPr>
        <p:spPr>
          <a:xfrm>
            <a:off x="457200" y="1590418"/>
            <a:ext cx="1476000" cy="369332"/>
          </a:xfrm>
          <a:prstGeom prst="rect">
            <a:avLst/>
          </a:prstGeom>
          <a:noFill/>
        </p:spPr>
        <p:txBody>
          <a:bodyPr wrap="square" rtlCol="0">
            <a:spAutoFit/>
          </a:bodyPr>
          <a:lstStyle/>
          <a:p>
            <a:pPr algn="ctr"/>
            <a:r>
              <a:rPr lang="de-AT" dirty="0"/>
              <a:t>Sonnenlicht</a:t>
            </a:r>
            <a:endParaRPr lang="de-DE" dirty="0"/>
          </a:p>
        </p:txBody>
      </p:sp>
      <p:sp>
        <p:nvSpPr>
          <p:cNvPr id="11" name="Textfeld 10">
            <a:extLst>
              <a:ext uri="{FF2B5EF4-FFF2-40B4-BE49-F238E27FC236}">
                <a16:creationId xmlns:a16="http://schemas.microsoft.com/office/drawing/2014/main" id="{5E6EE407-51FC-A69D-E564-A86895F6E885}"/>
              </a:ext>
            </a:extLst>
          </p:cNvPr>
          <p:cNvSpPr txBox="1"/>
          <p:nvPr/>
        </p:nvSpPr>
        <p:spPr>
          <a:xfrm>
            <a:off x="4968000" y="1590418"/>
            <a:ext cx="1476000" cy="369332"/>
          </a:xfrm>
          <a:prstGeom prst="rect">
            <a:avLst/>
          </a:prstGeom>
          <a:noFill/>
        </p:spPr>
        <p:txBody>
          <a:bodyPr wrap="square" rtlCol="0">
            <a:spAutoFit/>
          </a:bodyPr>
          <a:lstStyle/>
          <a:p>
            <a:pPr algn="ctr"/>
            <a:r>
              <a:rPr lang="de-AT" dirty="0"/>
              <a:t>Nährstoffe</a:t>
            </a:r>
            <a:endParaRPr lang="de-DE" dirty="0"/>
          </a:p>
        </p:txBody>
      </p:sp>
      <p:sp>
        <p:nvSpPr>
          <p:cNvPr id="12" name="Inhaltsplatzhalter 2">
            <a:extLst>
              <a:ext uri="{FF2B5EF4-FFF2-40B4-BE49-F238E27FC236}">
                <a16:creationId xmlns:a16="http://schemas.microsoft.com/office/drawing/2014/main" id="{24DD8091-C4FB-CA13-1D78-2D6A7B91B0A7}"/>
              </a:ext>
            </a:extLst>
          </p:cNvPr>
          <p:cNvSpPr txBox="1">
            <a:spLocks/>
          </p:cNvSpPr>
          <p:nvPr/>
        </p:nvSpPr>
        <p:spPr>
          <a:xfrm>
            <a:off x="453662" y="3770932"/>
            <a:ext cx="8229600" cy="601017"/>
          </a:xfrm>
          <a:prstGeom prst="rect">
            <a:avLst/>
          </a:prstGeom>
        </p:spPr>
        <p:txBody>
          <a:bodyPr vert="horz" lIns="0" tIns="0" rIns="0" bIns="0" rtlCol="0">
            <a:noAutofit/>
          </a:bodyPr>
          <a:lstStyle>
            <a:lvl1pPr marL="0" indent="0" algn="l" defTabSz="914400" rtl="0" eaLnBrk="1" latinLnBrk="0" hangingPunct="1">
              <a:spcBef>
                <a:spcPts val="700"/>
              </a:spcBef>
              <a:spcAft>
                <a:spcPts val="0"/>
              </a:spcAft>
              <a:buClr>
                <a:schemeClr val="tx2"/>
              </a:buClr>
              <a:buSzPct val="85000"/>
              <a:buFont typeface="Arial" pitchFamily="34" charset="0"/>
              <a:buNone/>
              <a:defRPr sz="1600" kern="1200" baseline="0">
                <a:solidFill>
                  <a:schemeClr val="tx1"/>
                </a:solidFill>
                <a:latin typeface="Source Sans Pro"/>
                <a:ea typeface="+mn-ea"/>
                <a:cs typeface="Source Sans Pro"/>
              </a:defRPr>
            </a:lvl1pPr>
            <a:lvl2pPr marL="17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2pPr>
            <a:lvl3pPr marL="3636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3pPr>
            <a:lvl4pPr marL="543600" indent="-183600" algn="l" defTabSz="914400" rtl="0" eaLnBrk="1" latinLnBrk="0" hangingPunct="1">
              <a:spcBef>
                <a:spcPts val="700"/>
              </a:spcBef>
              <a:spcAft>
                <a:spcPts val="0"/>
              </a:spcAft>
              <a:buClr>
                <a:schemeClr val="tx2"/>
              </a:buClr>
              <a:buFont typeface="Arial"/>
              <a:buChar char="•"/>
              <a:defRPr sz="1600" kern="1200" baseline="0">
                <a:solidFill>
                  <a:schemeClr val="tx1"/>
                </a:solidFill>
                <a:latin typeface="Source Sans Pro"/>
                <a:ea typeface="+mn-ea"/>
                <a:cs typeface="Source Sans Pro"/>
              </a:defRPr>
            </a:lvl4pPr>
            <a:lvl5pPr marL="716400" indent="-176400" algn="l" defTabSz="914400" rtl="0" eaLnBrk="1" latinLnBrk="0" hangingPunct="1">
              <a:spcBef>
                <a:spcPts val="700"/>
              </a:spcBef>
              <a:spcAft>
                <a:spcPts val="0"/>
              </a:spcAft>
              <a:buClr>
                <a:schemeClr val="tx2"/>
              </a:buClr>
              <a:buSzPct val="100000"/>
              <a:buFont typeface="Arial"/>
              <a:buChar char="•"/>
              <a:defRPr sz="1600" kern="1200" baseline="0">
                <a:solidFill>
                  <a:schemeClr val="tx1"/>
                </a:solidFill>
                <a:latin typeface="Source Sans Pro"/>
                <a:ea typeface="+mn-ea"/>
                <a:cs typeface="Source Sans Pro"/>
              </a:defRPr>
            </a:lvl5pPr>
            <a:lvl6pPr marL="36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6pPr>
            <a:lvl7pPr marL="72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7pPr>
            <a:lvl8pPr marL="108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8pPr>
            <a:lvl9pPr marL="1440000" indent="-360000" algn="l" defTabSz="914400" rtl="0" eaLnBrk="1" latinLnBrk="0" hangingPunct="1">
              <a:spcBef>
                <a:spcPts val="700"/>
              </a:spcBef>
              <a:buClr>
                <a:schemeClr val="tx2"/>
              </a:buClr>
              <a:buFont typeface="+mj-lt"/>
              <a:buAutoNum type="arabicPeriod"/>
              <a:defRPr sz="1600" kern="1200">
                <a:solidFill>
                  <a:schemeClr val="tx1"/>
                </a:solidFill>
                <a:latin typeface="+mn-lt"/>
                <a:ea typeface="+mn-ea"/>
                <a:cs typeface="+mn-cs"/>
              </a:defRPr>
            </a:lvl9pPr>
          </a:lstStyle>
          <a:p>
            <a:r>
              <a:rPr lang="de-AT" dirty="0"/>
              <a:t>Abhängig von den Jahreszeiten ändert sich die Wassertemperatur</a:t>
            </a:r>
          </a:p>
          <a:p>
            <a:pPr marL="285750" indent="-285750">
              <a:buFont typeface="Wingdings" panose="05000000000000000000" pitchFamily="2" charset="2"/>
              <a:buChar char="Ø"/>
            </a:pPr>
            <a:r>
              <a:rPr lang="de-AT" dirty="0"/>
              <a:t>Es gibt jahreszeitliche Umschichtungen im Ökosystem See</a:t>
            </a:r>
          </a:p>
          <a:p>
            <a:endParaRPr lang="de-AT" dirty="0"/>
          </a:p>
        </p:txBody>
      </p:sp>
    </p:spTree>
    <p:extLst>
      <p:ext uri="{BB962C8B-B14F-4D97-AF65-F5344CB8AC3E}">
        <p14:creationId xmlns:p14="http://schemas.microsoft.com/office/powerpoint/2010/main" val="319322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randombar(horizontal)">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par>
                                <p:cTn id="14" presetID="14" presetClass="entr" presetSubtype="1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childTnLst>
                                </p:cTn>
                              </p:par>
                              <p:par>
                                <p:cTn id="21" presetID="14" presetClass="entr" presetSubtype="1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childTnLst>
                                </p:cTn>
                              </p:par>
                              <p:par>
                                <p:cTn id="28" presetID="14" presetClass="entr" presetSubtype="1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4EE964-D9D6-6A74-BB7F-1A759E8F7CF0}"/>
              </a:ext>
            </a:extLst>
          </p:cNvPr>
          <p:cNvSpPr>
            <a:spLocks noGrp="1"/>
          </p:cNvSpPr>
          <p:nvPr>
            <p:ph type="title"/>
          </p:nvPr>
        </p:nvSpPr>
        <p:spPr/>
        <p:txBody>
          <a:bodyPr/>
          <a:lstStyle/>
          <a:p>
            <a:r>
              <a:rPr lang="de-AT" dirty="0"/>
              <a:t>Seeeinteilung</a:t>
            </a:r>
            <a:endParaRPr lang="de-DE" dirty="0"/>
          </a:p>
        </p:txBody>
      </p:sp>
      <p:sp>
        <p:nvSpPr>
          <p:cNvPr id="4" name="Datumsplatzhalter 3">
            <a:extLst>
              <a:ext uri="{FF2B5EF4-FFF2-40B4-BE49-F238E27FC236}">
                <a16:creationId xmlns:a16="http://schemas.microsoft.com/office/drawing/2014/main" id="{CD53BA35-23FC-9DFF-9392-11FAE926A76D}"/>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3201119F-F5D0-E22C-FA33-43F1162391D4}"/>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1D249177-231A-185F-453B-8B63D171A470}"/>
              </a:ext>
            </a:extLst>
          </p:cNvPr>
          <p:cNvSpPr>
            <a:spLocks noGrp="1"/>
          </p:cNvSpPr>
          <p:nvPr>
            <p:ph type="sldNum" sz="quarter" idx="12"/>
          </p:nvPr>
        </p:nvSpPr>
        <p:spPr/>
        <p:txBody>
          <a:bodyPr/>
          <a:lstStyle/>
          <a:p>
            <a:fld id="{16EFD5B1-68CB-4A29-8F6C-4D18DB05CB6D}" type="slidenum">
              <a:rPr lang="de-DE" smtClean="0"/>
              <a:pPr/>
              <a:t>11</a:t>
            </a:fld>
            <a:endParaRPr lang="de-DE"/>
          </a:p>
        </p:txBody>
      </p:sp>
      <p:sp>
        <p:nvSpPr>
          <p:cNvPr id="7" name="Textplatzhalter 6">
            <a:extLst>
              <a:ext uri="{FF2B5EF4-FFF2-40B4-BE49-F238E27FC236}">
                <a16:creationId xmlns:a16="http://schemas.microsoft.com/office/drawing/2014/main" id="{33464A56-091B-D645-6296-CAC0597C5C83}"/>
              </a:ext>
            </a:extLst>
          </p:cNvPr>
          <p:cNvSpPr>
            <a:spLocks noGrp="1"/>
          </p:cNvSpPr>
          <p:nvPr>
            <p:ph type="body" sz="quarter" idx="13"/>
          </p:nvPr>
        </p:nvSpPr>
        <p:spPr/>
        <p:txBody>
          <a:bodyPr/>
          <a:lstStyle/>
          <a:p>
            <a:r>
              <a:rPr lang="de-AT" dirty="0">
                <a:solidFill>
                  <a:srgbClr val="86846B"/>
                </a:solidFill>
              </a:rPr>
              <a:t>Grafik: KI-generiert</a:t>
            </a:r>
            <a:endParaRPr lang="de-DE" dirty="0">
              <a:solidFill>
                <a:srgbClr val="86846B"/>
              </a:solidFill>
            </a:endParaRPr>
          </a:p>
        </p:txBody>
      </p:sp>
      <p:pic>
        <p:nvPicPr>
          <p:cNvPr id="3" name="Inhaltsplatzhalter 2">
            <a:extLst>
              <a:ext uri="{FF2B5EF4-FFF2-40B4-BE49-F238E27FC236}">
                <a16:creationId xmlns:a16="http://schemas.microsoft.com/office/drawing/2014/main" id="{06E23ED8-6301-A301-94FB-2AC3C682A800}"/>
              </a:ext>
            </a:extLst>
          </p:cNvPr>
          <p:cNvPicPr>
            <a:picLocks noGrp="1" noChangeAspect="1"/>
          </p:cNvPicPr>
          <p:nvPr>
            <p:ph idx="1"/>
          </p:nvPr>
        </p:nvPicPr>
        <p:blipFill>
          <a:blip r:embed="rId3"/>
          <a:stretch>
            <a:fillRect/>
          </a:stretch>
        </p:blipFill>
        <p:spPr>
          <a:xfrm>
            <a:off x="1683000" y="896400"/>
            <a:ext cx="5778000" cy="3852000"/>
          </a:xfrm>
          <a:prstGeom prst="rect">
            <a:avLst/>
          </a:prstGeom>
        </p:spPr>
      </p:pic>
      <p:sp>
        <p:nvSpPr>
          <p:cNvPr id="8" name="Textfeld 7">
            <a:extLst>
              <a:ext uri="{FF2B5EF4-FFF2-40B4-BE49-F238E27FC236}">
                <a16:creationId xmlns:a16="http://schemas.microsoft.com/office/drawing/2014/main" id="{67019AAA-2F3A-3ABE-D7EE-6EE99D23FB89}"/>
              </a:ext>
            </a:extLst>
          </p:cNvPr>
          <p:cNvSpPr txBox="1"/>
          <p:nvPr/>
        </p:nvSpPr>
        <p:spPr>
          <a:xfrm>
            <a:off x="1763688" y="4380068"/>
            <a:ext cx="1584176" cy="369332"/>
          </a:xfrm>
          <a:prstGeom prst="rect">
            <a:avLst/>
          </a:prstGeom>
          <a:noFill/>
        </p:spPr>
        <p:txBody>
          <a:bodyPr wrap="square" rtlCol="0">
            <a:spAutoFit/>
          </a:bodyPr>
          <a:lstStyle/>
          <a:p>
            <a:r>
              <a:rPr lang="de-AT" dirty="0"/>
              <a:t>Bodenzone</a:t>
            </a:r>
            <a:endParaRPr lang="de-DE" dirty="0"/>
          </a:p>
        </p:txBody>
      </p:sp>
      <p:sp>
        <p:nvSpPr>
          <p:cNvPr id="9" name="Textfeld 8">
            <a:extLst>
              <a:ext uri="{FF2B5EF4-FFF2-40B4-BE49-F238E27FC236}">
                <a16:creationId xmlns:a16="http://schemas.microsoft.com/office/drawing/2014/main" id="{830EE8BF-C3BB-9F7F-F024-E0518FD168BC}"/>
              </a:ext>
            </a:extLst>
          </p:cNvPr>
          <p:cNvSpPr txBox="1"/>
          <p:nvPr/>
        </p:nvSpPr>
        <p:spPr>
          <a:xfrm>
            <a:off x="3676092" y="1926202"/>
            <a:ext cx="1791816" cy="369332"/>
          </a:xfrm>
          <a:prstGeom prst="rect">
            <a:avLst/>
          </a:prstGeom>
          <a:noFill/>
        </p:spPr>
        <p:txBody>
          <a:bodyPr wrap="square" rtlCol="0">
            <a:spAutoFit/>
          </a:bodyPr>
          <a:lstStyle/>
          <a:p>
            <a:r>
              <a:rPr lang="de-AT" dirty="0"/>
              <a:t>Freiwasserzone</a:t>
            </a:r>
            <a:endParaRPr lang="de-DE" dirty="0"/>
          </a:p>
        </p:txBody>
      </p:sp>
    </p:spTree>
    <p:extLst>
      <p:ext uri="{BB962C8B-B14F-4D97-AF65-F5344CB8AC3E}">
        <p14:creationId xmlns:p14="http://schemas.microsoft.com/office/powerpoint/2010/main" val="135938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5C7450-BFA6-D112-A912-947660B5AFEA}"/>
              </a:ext>
            </a:extLst>
          </p:cNvPr>
          <p:cNvSpPr>
            <a:spLocks noGrp="1"/>
          </p:cNvSpPr>
          <p:nvPr>
            <p:ph type="title"/>
          </p:nvPr>
        </p:nvSpPr>
        <p:spPr/>
        <p:txBody>
          <a:bodyPr/>
          <a:lstStyle/>
          <a:p>
            <a:r>
              <a:rPr lang="de-AT" dirty="0"/>
              <a:t>Zonierung im See</a:t>
            </a:r>
            <a:endParaRPr lang="de-DE" dirty="0"/>
          </a:p>
        </p:txBody>
      </p:sp>
      <p:pic>
        <p:nvPicPr>
          <p:cNvPr id="9" name="Inhaltsplatzhalter 8">
            <a:extLst>
              <a:ext uri="{FF2B5EF4-FFF2-40B4-BE49-F238E27FC236}">
                <a16:creationId xmlns:a16="http://schemas.microsoft.com/office/drawing/2014/main" id="{ECFE439B-3CDB-8D3E-C120-5911FA2DC74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4155"/>
          <a:stretch>
            <a:fillRect/>
          </a:stretch>
        </p:blipFill>
        <p:spPr>
          <a:xfrm>
            <a:off x="1685097" y="896400"/>
            <a:ext cx="5845813" cy="3816000"/>
          </a:xfrm>
          <a:prstGeom prst="rect">
            <a:avLst/>
          </a:prstGeom>
        </p:spPr>
      </p:pic>
      <p:sp>
        <p:nvSpPr>
          <p:cNvPr id="4" name="Datumsplatzhalter 3">
            <a:extLst>
              <a:ext uri="{FF2B5EF4-FFF2-40B4-BE49-F238E27FC236}">
                <a16:creationId xmlns:a16="http://schemas.microsoft.com/office/drawing/2014/main" id="{483FC792-829F-0B56-EF6D-CBE66466400E}"/>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349DCD24-8A65-CD96-5C84-AD4CE8D79976}"/>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482D43FB-DE4D-5149-A0C7-DAAA6866A08A}"/>
              </a:ext>
            </a:extLst>
          </p:cNvPr>
          <p:cNvSpPr>
            <a:spLocks noGrp="1"/>
          </p:cNvSpPr>
          <p:nvPr>
            <p:ph type="sldNum" sz="quarter" idx="12"/>
          </p:nvPr>
        </p:nvSpPr>
        <p:spPr/>
        <p:txBody>
          <a:bodyPr/>
          <a:lstStyle/>
          <a:p>
            <a:fld id="{16EFD5B1-68CB-4A29-8F6C-4D18DB05CB6D}" type="slidenum">
              <a:rPr lang="de-DE" smtClean="0"/>
              <a:pPr/>
              <a:t>12</a:t>
            </a:fld>
            <a:endParaRPr lang="de-DE"/>
          </a:p>
        </p:txBody>
      </p:sp>
      <p:sp>
        <p:nvSpPr>
          <p:cNvPr id="7" name="Textplatzhalter 6">
            <a:extLst>
              <a:ext uri="{FF2B5EF4-FFF2-40B4-BE49-F238E27FC236}">
                <a16:creationId xmlns:a16="http://schemas.microsoft.com/office/drawing/2014/main" id="{1FFE4EE1-6802-E3C7-AD94-163D806B4845}"/>
              </a:ext>
            </a:extLst>
          </p:cNvPr>
          <p:cNvSpPr>
            <a:spLocks noGrp="1"/>
          </p:cNvSpPr>
          <p:nvPr>
            <p:ph type="body" sz="quarter" idx="13"/>
          </p:nvPr>
        </p:nvSpPr>
        <p:spPr/>
        <p:txBody>
          <a:bodyPr/>
          <a:lstStyle/>
          <a:p>
            <a:r>
              <a:rPr lang="de-AT" dirty="0">
                <a:solidFill>
                  <a:srgbClr val="86846B"/>
                </a:solidFill>
              </a:rPr>
              <a:t>Grafik: KI-generiert</a:t>
            </a:r>
            <a:endParaRPr lang="de-DE" dirty="0">
              <a:solidFill>
                <a:srgbClr val="86846B"/>
              </a:solidFill>
            </a:endParaRPr>
          </a:p>
        </p:txBody>
      </p:sp>
      <p:sp>
        <p:nvSpPr>
          <p:cNvPr id="3" name="Rechteck: abgerundete Ecken 2">
            <a:extLst>
              <a:ext uri="{FF2B5EF4-FFF2-40B4-BE49-F238E27FC236}">
                <a16:creationId xmlns:a16="http://schemas.microsoft.com/office/drawing/2014/main" id="{2AEACA0D-6791-B76C-E360-C6B1629EDF9C}"/>
              </a:ext>
            </a:extLst>
          </p:cNvPr>
          <p:cNvSpPr>
            <a:spLocks/>
          </p:cNvSpPr>
          <p:nvPr/>
        </p:nvSpPr>
        <p:spPr>
          <a:xfrm>
            <a:off x="4139952" y="1697967"/>
            <a:ext cx="1224136" cy="28803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510A87DC-57D5-CB90-3095-64AEAE121DF1}"/>
              </a:ext>
            </a:extLst>
          </p:cNvPr>
          <p:cNvSpPr>
            <a:spLocks/>
          </p:cNvSpPr>
          <p:nvPr/>
        </p:nvSpPr>
        <p:spPr>
          <a:xfrm>
            <a:off x="4080995" y="2350559"/>
            <a:ext cx="1296000" cy="288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abgerundete Ecken 9">
            <a:extLst>
              <a:ext uri="{FF2B5EF4-FFF2-40B4-BE49-F238E27FC236}">
                <a16:creationId xmlns:a16="http://schemas.microsoft.com/office/drawing/2014/main" id="{94456677-DEC6-EF9D-15D7-C0284EE1704B}"/>
              </a:ext>
            </a:extLst>
          </p:cNvPr>
          <p:cNvSpPr>
            <a:spLocks/>
          </p:cNvSpPr>
          <p:nvPr/>
        </p:nvSpPr>
        <p:spPr>
          <a:xfrm>
            <a:off x="4106560" y="3054544"/>
            <a:ext cx="1296000" cy="3240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abgerundete Ecken 10">
            <a:extLst>
              <a:ext uri="{FF2B5EF4-FFF2-40B4-BE49-F238E27FC236}">
                <a16:creationId xmlns:a16="http://schemas.microsoft.com/office/drawing/2014/main" id="{92E530CA-EDC8-9CDD-2EED-EC540957753F}"/>
              </a:ext>
            </a:extLst>
          </p:cNvPr>
          <p:cNvSpPr>
            <a:spLocks/>
          </p:cNvSpPr>
          <p:nvPr/>
        </p:nvSpPr>
        <p:spPr>
          <a:xfrm>
            <a:off x="1763688" y="2256276"/>
            <a:ext cx="1048670" cy="31547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abgerundete Ecken 11">
            <a:extLst>
              <a:ext uri="{FF2B5EF4-FFF2-40B4-BE49-F238E27FC236}">
                <a16:creationId xmlns:a16="http://schemas.microsoft.com/office/drawing/2014/main" id="{04653483-31E5-B929-9F56-A8F9E64AB56C}"/>
              </a:ext>
            </a:extLst>
          </p:cNvPr>
          <p:cNvSpPr>
            <a:spLocks/>
          </p:cNvSpPr>
          <p:nvPr/>
        </p:nvSpPr>
        <p:spPr>
          <a:xfrm>
            <a:off x="4116927" y="3877438"/>
            <a:ext cx="1224136" cy="28803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6135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D744A4-FC11-D74A-5CC0-9349E43A214B}"/>
              </a:ext>
            </a:extLst>
          </p:cNvPr>
          <p:cNvSpPr>
            <a:spLocks noGrp="1"/>
          </p:cNvSpPr>
          <p:nvPr>
            <p:ph type="title"/>
          </p:nvPr>
        </p:nvSpPr>
        <p:spPr/>
        <p:txBody>
          <a:bodyPr/>
          <a:lstStyle/>
          <a:p>
            <a:r>
              <a:rPr lang="de-AT" dirty="0"/>
              <a:t>Uferzone</a:t>
            </a:r>
            <a:endParaRPr lang="de-DE" dirty="0"/>
          </a:p>
        </p:txBody>
      </p:sp>
      <p:pic>
        <p:nvPicPr>
          <p:cNvPr id="9" name="Inhaltsplatzhalter 8">
            <a:extLst>
              <a:ext uri="{FF2B5EF4-FFF2-40B4-BE49-F238E27FC236}">
                <a16:creationId xmlns:a16="http://schemas.microsoft.com/office/drawing/2014/main" id="{ED82C3A6-541F-E0E0-D99D-BFBFC9C29D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0000" y="896400"/>
            <a:ext cx="5724000" cy="3816000"/>
          </a:xfrm>
          <a:prstGeom prst="rect">
            <a:avLst/>
          </a:prstGeom>
        </p:spPr>
      </p:pic>
      <p:sp>
        <p:nvSpPr>
          <p:cNvPr id="4" name="Datumsplatzhalter 3">
            <a:extLst>
              <a:ext uri="{FF2B5EF4-FFF2-40B4-BE49-F238E27FC236}">
                <a16:creationId xmlns:a16="http://schemas.microsoft.com/office/drawing/2014/main" id="{45856C3E-49E4-9320-7B98-19F6F720065F}"/>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D6FBC825-29D8-6C0F-8AA3-B3965CF83697}"/>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2BA999A4-C7BD-4E33-8997-5E86FB350D74}"/>
              </a:ext>
            </a:extLst>
          </p:cNvPr>
          <p:cNvSpPr>
            <a:spLocks noGrp="1"/>
          </p:cNvSpPr>
          <p:nvPr>
            <p:ph type="sldNum" sz="quarter" idx="12"/>
          </p:nvPr>
        </p:nvSpPr>
        <p:spPr/>
        <p:txBody>
          <a:bodyPr/>
          <a:lstStyle/>
          <a:p>
            <a:fld id="{16EFD5B1-68CB-4A29-8F6C-4D18DB05CB6D}" type="slidenum">
              <a:rPr lang="de-DE" smtClean="0"/>
              <a:pPr/>
              <a:t>13</a:t>
            </a:fld>
            <a:endParaRPr lang="de-DE"/>
          </a:p>
        </p:txBody>
      </p:sp>
      <p:sp>
        <p:nvSpPr>
          <p:cNvPr id="7" name="Textplatzhalter 6">
            <a:extLst>
              <a:ext uri="{FF2B5EF4-FFF2-40B4-BE49-F238E27FC236}">
                <a16:creationId xmlns:a16="http://schemas.microsoft.com/office/drawing/2014/main" id="{27D510BB-D52B-0D12-4ABF-45782B48F72A}"/>
              </a:ext>
            </a:extLst>
          </p:cNvPr>
          <p:cNvSpPr>
            <a:spLocks noGrp="1"/>
          </p:cNvSpPr>
          <p:nvPr>
            <p:ph type="body" sz="quarter" idx="13"/>
          </p:nvPr>
        </p:nvSpPr>
        <p:spPr/>
        <p:txBody>
          <a:bodyPr/>
          <a:lstStyle/>
          <a:p>
            <a:r>
              <a:rPr lang="de-AT" dirty="0">
                <a:solidFill>
                  <a:srgbClr val="86846B"/>
                </a:solidFill>
              </a:rPr>
              <a:t>Grafik: KI-generiert</a:t>
            </a:r>
            <a:endParaRPr lang="de-DE" dirty="0">
              <a:solidFill>
                <a:srgbClr val="86846B"/>
              </a:solidFill>
            </a:endParaRPr>
          </a:p>
        </p:txBody>
      </p:sp>
      <p:sp>
        <p:nvSpPr>
          <p:cNvPr id="10" name="Rechteck 9">
            <a:extLst>
              <a:ext uri="{FF2B5EF4-FFF2-40B4-BE49-F238E27FC236}">
                <a16:creationId xmlns:a16="http://schemas.microsoft.com/office/drawing/2014/main" id="{A97BF21A-6E8A-57E8-3224-0ED6F064D793}"/>
              </a:ext>
            </a:extLst>
          </p:cNvPr>
          <p:cNvSpPr/>
          <p:nvPr/>
        </p:nvSpPr>
        <p:spPr>
          <a:xfrm>
            <a:off x="2051720" y="2455200"/>
            <a:ext cx="1116000" cy="198000"/>
          </a:xfrm>
          <a:prstGeom prst="rect">
            <a:avLst/>
          </a:prstGeom>
          <a:solidFill>
            <a:srgbClr val="F0D998"/>
          </a:solidFill>
          <a:ln>
            <a:solidFill>
              <a:srgbClr val="F0D9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EB306B43-BA91-EB93-59BF-A9FBC4AAE334}"/>
              </a:ext>
            </a:extLst>
          </p:cNvPr>
          <p:cNvSpPr/>
          <p:nvPr/>
        </p:nvSpPr>
        <p:spPr>
          <a:xfrm>
            <a:off x="2411760" y="2865600"/>
            <a:ext cx="1116000" cy="216000"/>
          </a:xfrm>
          <a:prstGeom prst="rect">
            <a:avLst/>
          </a:prstGeom>
          <a:solidFill>
            <a:srgbClr val="EFD693"/>
          </a:solidFill>
          <a:ln>
            <a:solidFill>
              <a:srgbClr val="EF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0D9DBB96-7C8D-309F-1A5F-6F0D01A202FD}"/>
              </a:ext>
            </a:extLst>
          </p:cNvPr>
          <p:cNvSpPr/>
          <p:nvPr/>
        </p:nvSpPr>
        <p:spPr>
          <a:xfrm>
            <a:off x="2843808" y="3236400"/>
            <a:ext cx="1440000" cy="216000"/>
          </a:xfrm>
          <a:prstGeom prst="rect">
            <a:avLst/>
          </a:prstGeom>
          <a:solidFill>
            <a:srgbClr val="EFD693"/>
          </a:solidFill>
          <a:ln>
            <a:solidFill>
              <a:srgbClr val="EF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628E11FE-02F8-AB62-B883-2C9C46CF979C}"/>
              </a:ext>
            </a:extLst>
          </p:cNvPr>
          <p:cNvSpPr/>
          <p:nvPr/>
        </p:nvSpPr>
        <p:spPr>
          <a:xfrm>
            <a:off x="3419872" y="3606267"/>
            <a:ext cx="1404000" cy="216000"/>
          </a:xfrm>
          <a:prstGeom prst="rect">
            <a:avLst/>
          </a:prstGeom>
          <a:solidFill>
            <a:srgbClr val="EDD08D"/>
          </a:solidFill>
          <a:ln>
            <a:solidFill>
              <a:srgbClr val="EDD0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23E63F5-88C3-A9EB-CD84-F5BE2C24E9CF}"/>
              </a:ext>
            </a:extLst>
          </p:cNvPr>
          <p:cNvSpPr/>
          <p:nvPr/>
        </p:nvSpPr>
        <p:spPr>
          <a:xfrm>
            <a:off x="3995936" y="3948734"/>
            <a:ext cx="1404000" cy="216000"/>
          </a:xfrm>
          <a:prstGeom prst="rect">
            <a:avLst/>
          </a:prstGeom>
          <a:solidFill>
            <a:srgbClr val="EBCD8A"/>
          </a:solidFill>
          <a:ln>
            <a:solidFill>
              <a:srgbClr val="EBCD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5043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feil: nach links und rechts 28">
            <a:extLst>
              <a:ext uri="{FF2B5EF4-FFF2-40B4-BE49-F238E27FC236}">
                <a16:creationId xmlns:a16="http://schemas.microsoft.com/office/drawing/2014/main" id="{E90D73FA-9BA4-CC35-E6AE-CA8B1EE81514}"/>
              </a:ext>
            </a:extLst>
          </p:cNvPr>
          <p:cNvSpPr/>
          <p:nvPr/>
        </p:nvSpPr>
        <p:spPr>
          <a:xfrm rot="1106972" flipH="1">
            <a:off x="2733926" y="2581201"/>
            <a:ext cx="2736000" cy="180000"/>
          </a:xfrm>
          <a:prstGeom prst="leftRightArrow">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13AFCA7-DB50-C749-9F36-519FF4856A58}"/>
              </a:ext>
            </a:extLst>
          </p:cNvPr>
          <p:cNvSpPr>
            <a:spLocks noGrp="1"/>
          </p:cNvSpPr>
          <p:nvPr>
            <p:ph type="title"/>
          </p:nvPr>
        </p:nvSpPr>
        <p:spPr/>
        <p:txBody>
          <a:bodyPr/>
          <a:lstStyle/>
          <a:p>
            <a:r>
              <a:rPr lang="de-AT" dirty="0"/>
              <a:t>Bedrohungen für Süßwasserbiodiversität</a:t>
            </a:r>
            <a:endParaRPr lang="de-DE" dirty="0"/>
          </a:p>
        </p:txBody>
      </p:sp>
      <p:sp>
        <p:nvSpPr>
          <p:cNvPr id="4" name="Datumsplatzhalter 3">
            <a:extLst>
              <a:ext uri="{FF2B5EF4-FFF2-40B4-BE49-F238E27FC236}">
                <a16:creationId xmlns:a16="http://schemas.microsoft.com/office/drawing/2014/main" id="{346E7F11-952B-DBEF-FBC8-8A60EC8A88EA}"/>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B966910A-D340-BA0D-4AE7-C6D359DFBEE1}"/>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5E7FC63E-C711-5A77-FCD7-FB7E083BEC59}"/>
              </a:ext>
            </a:extLst>
          </p:cNvPr>
          <p:cNvSpPr>
            <a:spLocks noGrp="1"/>
          </p:cNvSpPr>
          <p:nvPr>
            <p:ph type="sldNum" sz="quarter" idx="12"/>
          </p:nvPr>
        </p:nvSpPr>
        <p:spPr/>
        <p:txBody>
          <a:bodyPr/>
          <a:lstStyle/>
          <a:p>
            <a:fld id="{16EFD5B1-68CB-4A29-8F6C-4D18DB05CB6D}" type="slidenum">
              <a:rPr lang="de-DE" smtClean="0"/>
              <a:pPr/>
              <a:t>14</a:t>
            </a:fld>
            <a:endParaRPr lang="de-DE"/>
          </a:p>
        </p:txBody>
      </p:sp>
      <p:sp>
        <p:nvSpPr>
          <p:cNvPr id="11" name="Textfeld 10">
            <a:extLst>
              <a:ext uri="{FF2B5EF4-FFF2-40B4-BE49-F238E27FC236}">
                <a16:creationId xmlns:a16="http://schemas.microsoft.com/office/drawing/2014/main" id="{384A8E8D-6BD3-F691-D38D-27609720D057}"/>
              </a:ext>
            </a:extLst>
          </p:cNvPr>
          <p:cNvSpPr txBox="1"/>
          <p:nvPr/>
        </p:nvSpPr>
        <p:spPr>
          <a:xfrm>
            <a:off x="451101" y="4199349"/>
            <a:ext cx="8064896"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FF0000"/>
                </a:solidFill>
              </a:rPr>
              <a:t>Etwa 24 % der Süßwasserarten sind vom Aussterben bedroht</a:t>
            </a:r>
          </a:p>
          <a:p>
            <a:pPr marL="285750" indent="-285750">
              <a:buFont typeface="Wingdings" panose="05000000000000000000" pitchFamily="2" charset="2"/>
              <a:buChar char="Ø"/>
            </a:pPr>
            <a:r>
              <a:rPr lang="de-DE" sz="1600" dirty="0">
                <a:solidFill>
                  <a:srgbClr val="FF0000"/>
                </a:solidFill>
              </a:rPr>
              <a:t>Menschliche Gesundheit, Industrialisierung, Wirtschaft – alles abhängig von Süßwasser</a:t>
            </a:r>
          </a:p>
        </p:txBody>
      </p:sp>
      <p:sp>
        <p:nvSpPr>
          <p:cNvPr id="12" name="Rechteck: abgerundete Ecken 11">
            <a:extLst>
              <a:ext uri="{FF2B5EF4-FFF2-40B4-BE49-F238E27FC236}">
                <a16:creationId xmlns:a16="http://schemas.microsoft.com/office/drawing/2014/main" id="{240F5B69-45B6-D0A8-0EED-A69384D62D43}"/>
              </a:ext>
            </a:extLst>
          </p:cNvPr>
          <p:cNvSpPr/>
          <p:nvPr/>
        </p:nvSpPr>
        <p:spPr>
          <a:xfrm>
            <a:off x="1202940" y="1311135"/>
            <a:ext cx="1584176" cy="774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600" dirty="0">
                <a:solidFill>
                  <a:schemeClr val="tx1"/>
                </a:solidFill>
              </a:rPr>
              <a:t>Lebensraum-zerstörung</a:t>
            </a:r>
            <a:endParaRPr lang="de-DE" sz="2000" dirty="0">
              <a:solidFill>
                <a:schemeClr val="tx1"/>
              </a:solidFill>
            </a:endParaRPr>
          </a:p>
        </p:txBody>
      </p:sp>
      <p:sp>
        <p:nvSpPr>
          <p:cNvPr id="13" name="Rechteck: abgerundete Ecken 12">
            <a:extLst>
              <a:ext uri="{FF2B5EF4-FFF2-40B4-BE49-F238E27FC236}">
                <a16:creationId xmlns:a16="http://schemas.microsoft.com/office/drawing/2014/main" id="{D4862913-D06D-DE3C-E459-4350F05B6E4C}"/>
              </a:ext>
            </a:extLst>
          </p:cNvPr>
          <p:cNvSpPr/>
          <p:nvPr/>
        </p:nvSpPr>
        <p:spPr>
          <a:xfrm>
            <a:off x="3697560" y="896400"/>
            <a:ext cx="1584176" cy="774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600" dirty="0">
                <a:solidFill>
                  <a:schemeClr val="tx1"/>
                </a:solidFill>
              </a:rPr>
              <a:t>Invasive Arten</a:t>
            </a:r>
            <a:endParaRPr lang="de-DE" sz="2000" dirty="0">
              <a:solidFill>
                <a:schemeClr val="tx1"/>
              </a:solidFill>
            </a:endParaRPr>
          </a:p>
        </p:txBody>
      </p:sp>
      <p:sp>
        <p:nvSpPr>
          <p:cNvPr id="14" name="Rechteck: abgerundete Ecken 13">
            <a:extLst>
              <a:ext uri="{FF2B5EF4-FFF2-40B4-BE49-F238E27FC236}">
                <a16:creationId xmlns:a16="http://schemas.microsoft.com/office/drawing/2014/main" id="{46E15C79-E2D6-DFC9-1812-B3806775A119}"/>
              </a:ext>
            </a:extLst>
          </p:cNvPr>
          <p:cNvSpPr/>
          <p:nvPr/>
        </p:nvSpPr>
        <p:spPr>
          <a:xfrm>
            <a:off x="6192180" y="1311135"/>
            <a:ext cx="1584176" cy="774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600" dirty="0">
                <a:solidFill>
                  <a:schemeClr val="tx1"/>
                </a:solidFill>
              </a:rPr>
              <a:t>Klimawandel</a:t>
            </a:r>
            <a:endParaRPr lang="de-DE" sz="2000" dirty="0">
              <a:solidFill>
                <a:schemeClr val="tx1"/>
              </a:solidFill>
            </a:endParaRPr>
          </a:p>
        </p:txBody>
      </p:sp>
      <p:sp>
        <p:nvSpPr>
          <p:cNvPr id="15" name="Rechteck: abgerundete Ecken 14">
            <a:extLst>
              <a:ext uri="{FF2B5EF4-FFF2-40B4-BE49-F238E27FC236}">
                <a16:creationId xmlns:a16="http://schemas.microsoft.com/office/drawing/2014/main" id="{62700C30-15ED-0F68-20C4-4236C624025D}"/>
              </a:ext>
            </a:extLst>
          </p:cNvPr>
          <p:cNvSpPr/>
          <p:nvPr/>
        </p:nvSpPr>
        <p:spPr>
          <a:xfrm>
            <a:off x="2059560" y="3094731"/>
            <a:ext cx="1584176" cy="774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600" dirty="0">
                <a:solidFill>
                  <a:schemeClr val="tx1"/>
                </a:solidFill>
              </a:rPr>
              <a:t>Übernutzung</a:t>
            </a:r>
            <a:endParaRPr lang="de-DE" sz="2000" dirty="0">
              <a:solidFill>
                <a:schemeClr val="tx1"/>
              </a:solidFill>
            </a:endParaRPr>
          </a:p>
        </p:txBody>
      </p:sp>
      <p:sp>
        <p:nvSpPr>
          <p:cNvPr id="16" name="Rechteck: abgerundete Ecken 15">
            <a:extLst>
              <a:ext uri="{FF2B5EF4-FFF2-40B4-BE49-F238E27FC236}">
                <a16:creationId xmlns:a16="http://schemas.microsoft.com/office/drawing/2014/main" id="{27AC6D5C-D9D4-74F0-8997-EDC0D67FF8BE}"/>
              </a:ext>
            </a:extLst>
          </p:cNvPr>
          <p:cNvSpPr/>
          <p:nvPr/>
        </p:nvSpPr>
        <p:spPr>
          <a:xfrm>
            <a:off x="5452618" y="3094731"/>
            <a:ext cx="1584176" cy="774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sz="1600" dirty="0">
                <a:solidFill>
                  <a:schemeClr val="tx1"/>
                </a:solidFill>
              </a:rPr>
              <a:t>Wasserver-schmutzung</a:t>
            </a:r>
            <a:endParaRPr lang="de-DE" sz="2000" dirty="0">
              <a:solidFill>
                <a:schemeClr val="tx1"/>
              </a:solidFill>
            </a:endParaRPr>
          </a:p>
        </p:txBody>
      </p:sp>
      <p:sp>
        <p:nvSpPr>
          <p:cNvPr id="17" name="Pfeil: nach links und rechts 16">
            <a:extLst>
              <a:ext uri="{FF2B5EF4-FFF2-40B4-BE49-F238E27FC236}">
                <a16:creationId xmlns:a16="http://schemas.microsoft.com/office/drawing/2014/main" id="{C3A4934C-E9C8-49B7-A215-1BAAEFDD3345}"/>
              </a:ext>
            </a:extLst>
          </p:cNvPr>
          <p:cNvSpPr/>
          <p:nvPr/>
        </p:nvSpPr>
        <p:spPr>
          <a:xfrm>
            <a:off x="3871481" y="3566266"/>
            <a:ext cx="1224136" cy="180000"/>
          </a:xfrm>
          <a:prstGeom prst="leftRightArrow">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links und rechts 18">
            <a:extLst>
              <a:ext uri="{FF2B5EF4-FFF2-40B4-BE49-F238E27FC236}">
                <a16:creationId xmlns:a16="http://schemas.microsoft.com/office/drawing/2014/main" id="{63B2C7EC-FD3E-F18A-B30A-7E7672D5EA5A}"/>
              </a:ext>
            </a:extLst>
          </p:cNvPr>
          <p:cNvSpPr/>
          <p:nvPr/>
        </p:nvSpPr>
        <p:spPr>
          <a:xfrm rot="7861464">
            <a:off x="2656315" y="2263336"/>
            <a:ext cx="1656000" cy="180000"/>
          </a:xfrm>
          <a:prstGeom prst="leftRightArrow">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Pfeil: nach links und rechts 20">
            <a:extLst>
              <a:ext uri="{FF2B5EF4-FFF2-40B4-BE49-F238E27FC236}">
                <a16:creationId xmlns:a16="http://schemas.microsoft.com/office/drawing/2014/main" id="{9AD2F697-32C0-12D5-4810-D258E53A1C21}"/>
              </a:ext>
            </a:extLst>
          </p:cNvPr>
          <p:cNvSpPr/>
          <p:nvPr/>
        </p:nvSpPr>
        <p:spPr>
          <a:xfrm rot="17980427">
            <a:off x="6896347" y="2499749"/>
            <a:ext cx="828000" cy="144000"/>
          </a:xfrm>
          <a:prstGeom prst="leftRightArrow">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Pfeil: nach links und rechts 22">
            <a:extLst>
              <a:ext uri="{FF2B5EF4-FFF2-40B4-BE49-F238E27FC236}">
                <a16:creationId xmlns:a16="http://schemas.microsoft.com/office/drawing/2014/main" id="{72682691-3143-2555-EE61-771FEBE288F7}"/>
              </a:ext>
            </a:extLst>
          </p:cNvPr>
          <p:cNvSpPr/>
          <p:nvPr/>
        </p:nvSpPr>
        <p:spPr>
          <a:xfrm rot="273641">
            <a:off x="5359766" y="1111037"/>
            <a:ext cx="828000" cy="144000"/>
          </a:xfrm>
          <a:prstGeom prst="leftRightArrow">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Pfeil: nach links und rechts 24">
            <a:extLst>
              <a:ext uri="{FF2B5EF4-FFF2-40B4-BE49-F238E27FC236}">
                <a16:creationId xmlns:a16="http://schemas.microsoft.com/office/drawing/2014/main" id="{10E7DFE0-0F7C-898D-302F-5F92C2276676}"/>
              </a:ext>
            </a:extLst>
          </p:cNvPr>
          <p:cNvSpPr/>
          <p:nvPr/>
        </p:nvSpPr>
        <p:spPr>
          <a:xfrm rot="21326359" flipH="1">
            <a:off x="2791530" y="1112437"/>
            <a:ext cx="828000" cy="144000"/>
          </a:xfrm>
          <a:prstGeom prst="leftRightArrow">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Pfeil: nach links und rechts 29">
            <a:extLst>
              <a:ext uri="{FF2B5EF4-FFF2-40B4-BE49-F238E27FC236}">
                <a16:creationId xmlns:a16="http://schemas.microsoft.com/office/drawing/2014/main" id="{4A4050B7-8CC8-4F14-FBC5-BDAFBFD5F1CF}"/>
              </a:ext>
            </a:extLst>
          </p:cNvPr>
          <p:cNvSpPr/>
          <p:nvPr/>
        </p:nvSpPr>
        <p:spPr>
          <a:xfrm>
            <a:off x="2851648" y="1905135"/>
            <a:ext cx="3276000" cy="180000"/>
          </a:xfrm>
          <a:prstGeom prst="leftRightArrow">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Pfeil: nach links und rechts 30">
            <a:extLst>
              <a:ext uri="{FF2B5EF4-FFF2-40B4-BE49-F238E27FC236}">
                <a16:creationId xmlns:a16="http://schemas.microsoft.com/office/drawing/2014/main" id="{35462D67-2B0E-789E-B885-C97F75BC6A71}"/>
              </a:ext>
            </a:extLst>
          </p:cNvPr>
          <p:cNvSpPr/>
          <p:nvPr/>
        </p:nvSpPr>
        <p:spPr>
          <a:xfrm rot="3619573" flipH="1">
            <a:off x="1405134" y="2499749"/>
            <a:ext cx="828000" cy="144000"/>
          </a:xfrm>
          <a:prstGeom prst="leftRightArrow">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links und rechts 25">
            <a:extLst>
              <a:ext uri="{FF2B5EF4-FFF2-40B4-BE49-F238E27FC236}">
                <a16:creationId xmlns:a16="http://schemas.microsoft.com/office/drawing/2014/main" id="{7ABE7D29-B004-65D2-BC80-75A609FD615D}"/>
              </a:ext>
            </a:extLst>
          </p:cNvPr>
          <p:cNvSpPr/>
          <p:nvPr/>
        </p:nvSpPr>
        <p:spPr>
          <a:xfrm rot="13738536" flipH="1">
            <a:off x="4728277" y="2264400"/>
            <a:ext cx="1656000" cy="180000"/>
          </a:xfrm>
          <a:prstGeom prst="leftRightArrow">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Pfeil: nach links und rechts 27">
            <a:extLst>
              <a:ext uri="{FF2B5EF4-FFF2-40B4-BE49-F238E27FC236}">
                <a16:creationId xmlns:a16="http://schemas.microsoft.com/office/drawing/2014/main" id="{07190D57-DAAB-70CD-FB51-2D9D6FE52756}"/>
              </a:ext>
            </a:extLst>
          </p:cNvPr>
          <p:cNvSpPr/>
          <p:nvPr/>
        </p:nvSpPr>
        <p:spPr>
          <a:xfrm rot="20493028">
            <a:off x="3705313" y="2581200"/>
            <a:ext cx="2736000" cy="180000"/>
          </a:xfrm>
          <a:prstGeom prst="leftRightArrow">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1823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Effect transition="in" filter="randombar(horizontal)">
                                      <p:cBhvr>
                                        <p:cTn id="27" dur="500"/>
                                        <p:tgtEl>
                                          <p:spTgt spid="12">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30" dur="5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779090-EDA7-890B-91C4-4ED82F1166B8}"/>
              </a:ext>
            </a:extLst>
          </p:cNvPr>
          <p:cNvSpPr>
            <a:spLocks noGrp="1"/>
          </p:cNvSpPr>
          <p:nvPr>
            <p:ph type="title"/>
          </p:nvPr>
        </p:nvSpPr>
        <p:spPr/>
        <p:txBody>
          <a:bodyPr/>
          <a:lstStyle/>
          <a:p>
            <a:r>
              <a:rPr lang="de-AT" dirty="0"/>
              <a:t>Belastung limnischer Systeme</a:t>
            </a:r>
            <a:endParaRPr lang="de-DE" dirty="0"/>
          </a:p>
        </p:txBody>
      </p:sp>
      <p:graphicFrame>
        <p:nvGraphicFramePr>
          <p:cNvPr id="8" name="Inhaltsplatzhalter 7">
            <a:extLst>
              <a:ext uri="{FF2B5EF4-FFF2-40B4-BE49-F238E27FC236}">
                <a16:creationId xmlns:a16="http://schemas.microsoft.com/office/drawing/2014/main" id="{C13846FB-8748-E333-E700-12978C0DD1F7}"/>
              </a:ext>
            </a:extLst>
          </p:cNvPr>
          <p:cNvGraphicFramePr>
            <a:graphicFrameLocks noGrp="1"/>
          </p:cNvGraphicFramePr>
          <p:nvPr>
            <p:ph idx="1"/>
            <p:extLst>
              <p:ext uri="{D42A27DB-BD31-4B8C-83A1-F6EECF244321}">
                <p14:modId xmlns:p14="http://schemas.microsoft.com/office/powerpoint/2010/main" val="1137851039"/>
              </p:ext>
            </p:extLst>
          </p:nvPr>
        </p:nvGraphicFramePr>
        <p:xfrm>
          <a:off x="457200" y="1079500"/>
          <a:ext cx="8229600" cy="336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umsplatzhalter 3">
            <a:extLst>
              <a:ext uri="{FF2B5EF4-FFF2-40B4-BE49-F238E27FC236}">
                <a16:creationId xmlns:a16="http://schemas.microsoft.com/office/drawing/2014/main" id="{39B8F899-F178-539D-0210-8A8B69AD7B28}"/>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CAB3A37F-844C-54D2-0E2D-066FA5A36981}"/>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FD76B54E-F930-6ADC-C7FE-7A4088233A5F}"/>
              </a:ext>
            </a:extLst>
          </p:cNvPr>
          <p:cNvSpPr>
            <a:spLocks noGrp="1"/>
          </p:cNvSpPr>
          <p:nvPr>
            <p:ph type="sldNum" sz="quarter" idx="12"/>
          </p:nvPr>
        </p:nvSpPr>
        <p:spPr/>
        <p:txBody>
          <a:bodyPr/>
          <a:lstStyle/>
          <a:p>
            <a:fld id="{16EFD5B1-68CB-4A29-8F6C-4D18DB05CB6D}" type="slidenum">
              <a:rPr lang="de-DE" smtClean="0"/>
              <a:pPr/>
              <a:t>15</a:t>
            </a:fld>
            <a:endParaRPr lang="de-DE"/>
          </a:p>
        </p:txBody>
      </p:sp>
      <p:sp>
        <p:nvSpPr>
          <p:cNvPr id="7" name="Textplatzhalter 6">
            <a:extLst>
              <a:ext uri="{FF2B5EF4-FFF2-40B4-BE49-F238E27FC236}">
                <a16:creationId xmlns:a16="http://schemas.microsoft.com/office/drawing/2014/main" id="{7EF9A5FE-AF23-F489-7C03-D1352BBF0A9F}"/>
              </a:ext>
            </a:extLst>
          </p:cNvPr>
          <p:cNvSpPr>
            <a:spLocks noGrp="1"/>
          </p:cNvSpPr>
          <p:nvPr>
            <p:ph type="body" sz="quarter" idx="13"/>
          </p:nvPr>
        </p:nvSpPr>
        <p:spPr>
          <a:xfrm>
            <a:off x="457200" y="4515966"/>
            <a:ext cx="8229600" cy="288032"/>
          </a:xfrm>
        </p:spPr>
        <p:txBody>
          <a:bodyPr/>
          <a:lstStyle/>
          <a:p>
            <a:pPr marL="285750" indent="-285750">
              <a:buFont typeface="Wingdings" panose="05000000000000000000" pitchFamily="2" charset="2"/>
              <a:buChar char="Ø"/>
            </a:pPr>
            <a:r>
              <a:rPr lang="de-DE" sz="1600" dirty="0"/>
              <a:t>Zahlreiche Eintragspfade erschweren den Schutz von Gewässern</a:t>
            </a:r>
          </a:p>
        </p:txBody>
      </p:sp>
    </p:spTree>
    <p:extLst>
      <p:ext uri="{BB962C8B-B14F-4D97-AF65-F5344CB8AC3E}">
        <p14:creationId xmlns:p14="http://schemas.microsoft.com/office/powerpoint/2010/main" val="413277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graphicEl>
                                              <a:dgm id="{6408B697-7F9A-404A-B4EE-5AA7400C0D6F}"/>
                                            </p:graphicEl>
                                          </p:spTgt>
                                        </p:tgtEl>
                                        <p:attrNameLst>
                                          <p:attrName>style.visibility</p:attrName>
                                        </p:attrNameLst>
                                      </p:cBhvr>
                                      <p:to>
                                        <p:strVal val="visible"/>
                                      </p:to>
                                    </p:set>
                                    <p:animEffect transition="in" filter="randombar(horizontal)">
                                      <p:cBhvr>
                                        <p:cTn id="7" dur="500"/>
                                        <p:tgtEl>
                                          <p:spTgt spid="8">
                                            <p:graphicEl>
                                              <a:dgm id="{6408B697-7F9A-404A-B4EE-5AA7400C0D6F}"/>
                                            </p:graphic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graphicEl>
                                              <a:dgm id="{22285408-CF38-435A-83C8-AB123DD74B18}"/>
                                            </p:graphicEl>
                                          </p:spTgt>
                                        </p:tgtEl>
                                        <p:attrNameLst>
                                          <p:attrName>style.visibility</p:attrName>
                                        </p:attrNameLst>
                                      </p:cBhvr>
                                      <p:to>
                                        <p:strVal val="visible"/>
                                      </p:to>
                                    </p:set>
                                    <p:animEffect transition="in" filter="randombar(horizontal)">
                                      <p:cBhvr>
                                        <p:cTn id="10" dur="500"/>
                                        <p:tgtEl>
                                          <p:spTgt spid="8">
                                            <p:graphicEl>
                                              <a:dgm id="{22285408-CF38-435A-83C8-AB123DD74B1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graphicEl>
                                              <a:dgm id="{3E9E0B25-D8B4-4060-A8D5-7C464B5AC4A8}"/>
                                            </p:graphicEl>
                                          </p:spTgt>
                                        </p:tgtEl>
                                        <p:attrNameLst>
                                          <p:attrName>style.visibility</p:attrName>
                                        </p:attrNameLst>
                                      </p:cBhvr>
                                      <p:to>
                                        <p:strVal val="visible"/>
                                      </p:to>
                                    </p:set>
                                    <p:animEffect transition="in" filter="randombar(horizontal)">
                                      <p:cBhvr>
                                        <p:cTn id="15" dur="500"/>
                                        <p:tgtEl>
                                          <p:spTgt spid="8">
                                            <p:graphicEl>
                                              <a:dgm id="{3E9E0B25-D8B4-4060-A8D5-7C464B5AC4A8}"/>
                                            </p:graphic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graphicEl>
                                              <a:dgm id="{086B72A8-8DEB-4528-AF65-2673C37084FE}"/>
                                            </p:graphicEl>
                                          </p:spTgt>
                                        </p:tgtEl>
                                        <p:attrNameLst>
                                          <p:attrName>style.visibility</p:attrName>
                                        </p:attrNameLst>
                                      </p:cBhvr>
                                      <p:to>
                                        <p:strVal val="visible"/>
                                      </p:to>
                                    </p:set>
                                    <p:animEffect transition="in" filter="randombar(horizontal)">
                                      <p:cBhvr>
                                        <p:cTn id="18" dur="500"/>
                                        <p:tgtEl>
                                          <p:spTgt spid="8">
                                            <p:graphicEl>
                                              <a:dgm id="{086B72A8-8DEB-4528-AF65-2673C37084FE}"/>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graphicEl>
                                              <a:dgm id="{FB36B294-F173-4C5A-8A1C-5B1263C63C90}"/>
                                            </p:graphicEl>
                                          </p:spTgt>
                                        </p:tgtEl>
                                        <p:attrNameLst>
                                          <p:attrName>style.visibility</p:attrName>
                                        </p:attrNameLst>
                                      </p:cBhvr>
                                      <p:to>
                                        <p:strVal val="visible"/>
                                      </p:to>
                                    </p:set>
                                    <p:animEffect transition="in" filter="randombar(horizontal)">
                                      <p:cBhvr>
                                        <p:cTn id="23" dur="500"/>
                                        <p:tgtEl>
                                          <p:spTgt spid="8">
                                            <p:graphicEl>
                                              <a:dgm id="{FB36B294-F173-4C5A-8A1C-5B1263C63C90}"/>
                                            </p:graphic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graphicEl>
                                              <a:dgm id="{F36D8CEF-B3B3-4428-A678-9CA3EA2CD2CF}"/>
                                            </p:graphicEl>
                                          </p:spTgt>
                                        </p:tgtEl>
                                        <p:attrNameLst>
                                          <p:attrName>style.visibility</p:attrName>
                                        </p:attrNameLst>
                                      </p:cBhvr>
                                      <p:to>
                                        <p:strVal val="visible"/>
                                      </p:to>
                                    </p:set>
                                    <p:animEffect transition="in" filter="randombar(horizontal)">
                                      <p:cBhvr>
                                        <p:cTn id="26" dur="500"/>
                                        <p:tgtEl>
                                          <p:spTgt spid="8">
                                            <p:graphicEl>
                                              <a:dgm id="{F36D8CEF-B3B3-4428-A678-9CA3EA2CD2CF}"/>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52CE5-7D5D-2E70-AEEB-7AF0E3E2D5B2}"/>
              </a:ext>
            </a:extLst>
          </p:cNvPr>
          <p:cNvSpPr>
            <a:spLocks noGrp="1"/>
          </p:cNvSpPr>
          <p:nvPr>
            <p:ph type="title"/>
          </p:nvPr>
        </p:nvSpPr>
        <p:spPr>
          <a:xfrm>
            <a:off x="457200" y="122400"/>
            <a:ext cx="8229600" cy="774000"/>
          </a:xfrm>
        </p:spPr>
        <p:txBody>
          <a:bodyPr anchor="b">
            <a:normAutofit/>
          </a:bodyPr>
          <a:lstStyle/>
          <a:p>
            <a:r>
              <a:rPr lang="de-AT" dirty="0"/>
              <a:t>Gefährdung mariner Systeme</a:t>
            </a:r>
            <a:endParaRPr lang="de-DE" dirty="0"/>
          </a:p>
        </p:txBody>
      </p:sp>
      <p:sp>
        <p:nvSpPr>
          <p:cNvPr id="4" name="Datumsplatzhalter 3">
            <a:extLst>
              <a:ext uri="{FF2B5EF4-FFF2-40B4-BE49-F238E27FC236}">
                <a16:creationId xmlns:a16="http://schemas.microsoft.com/office/drawing/2014/main" id="{4AB7DDB3-0693-BF49-847C-E063D4F2316F}"/>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D7228F91-FB27-4AEA-9112-8F9A84EF33E8}" type="datetime1">
              <a:rPr lang="de-DE" smtClean="0"/>
              <a:pPr>
                <a:lnSpc>
                  <a:spcPct val="90000"/>
                </a:lnSpc>
                <a:spcAft>
                  <a:spcPts val="600"/>
                </a:spcAft>
              </a:pPr>
              <a:t>13.04.2026</a:t>
            </a:fld>
            <a:endParaRPr lang="de-DE" dirty="0"/>
          </a:p>
        </p:txBody>
      </p:sp>
      <p:sp>
        <p:nvSpPr>
          <p:cNvPr id="5" name="Fußzeilenplatzhalter 4">
            <a:extLst>
              <a:ext uri="{FF2B5EF4-FFF2-40B4-BE49-F238E27FC236}">
                <a16:creationId xmlns:a16="http://schemas.microsoft.com/office/drawing/2014/main" id="{5A89680A-5073-0816-4DF6-7F5C1E46C8D4}"/>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dirty="0"/>
              <a:t>Gewässer</a:t>
            </a:r>
            <a:endParaRPr lang="de-DE" dirty="0"/>
          </a:p>
        </p:txBody>
      </p:sp>
      <p:sp>
        <p:nvSpPr>
          <p:cNvPr id="6" name="Foliennummernplatzhalter 5">
            <a:extLst>
              <a:ext uri="{FF2B5EF4-FFF2-40B4-BE49-F238E27FC236}">
                <a16:creationId xmlns:a16="http://schemas.microsoft.com/office/drawing/2014/main" id="{803FD3D3-8C0F-8ADA-2772-1EE5CA252E1A}"/>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16</a:t>
            </a:fld>
            <a:endParaRPr lang="de-DE"/>
          </a:p>
        </p:txBody>
      </p:sp>
      <p:graphicFrame>
        <p:nvGraphicFramePr>
          <p:cNvPr id="9" name="Inhaltsplatzhalter 2">
            <a:extLst>
              <a:ext uri="{FF2B5EF4-FFF2-40B4-BE49-F238E27FC236}">
                <a16:creationId xmlns:a16="http://schemas.microsoft.com/office/drawing/2014/main" id="{BCBE11F7-456F-3979-69AA-090BAB79C303}"/>
              </a:ext>
            </a:extLst>
          </p:cNvPr>
          <p:cNvGraphicFramePr>
            <a:graphicFrameLocks noGrp="1"/>
          </p:cNvGraphicFramePr>
          <p:nvPr>
            <p:ph idx="1"/>
            <p:extLst>
              <p:ext uri="{D42A27DB-BD31-4B8C-83A1-F6EECF244321}">
                <p14:modId xmlns:p14="http://schemas.microsoft.com/office/powerpoint/2010/main" val="68309459"/>
              </p:ext>
            </p:extLst>
          </p:nvPr>
        </p:nvGraphicFramePr>
        <p:xfrm>
          <a:off x="457200" y="1080000"/>
          <a:ext cx="8229600" cy="3651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05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graphicEl>
                                              <a:dgm id="{D13F0DB0-C25A-4331-A445-CCB0F07B0E62}"/>
                                            </p:graphicEl>
                                          </p:spTgt>
                                        </p:tgtEl>
                                        <p:attrNameLst>
                                          <p:attrName>style.visibility</p:attrName>
                                        </p:attrNameLst>
                                      </p:cBhvr>
                                      <p:to>
                                        <p:strVal val="visible"/>
                                      </p:to>
                                    </p:set>
                                    <p:animEffect transition="in" filter="randombar(horizontal)">
                                      <p:cBhvr>
                                        <p:cTn id="7" dur="500"/>
                                        <p:tgtEl>
                                          <p:spTgt spid="9">
                                            <p:graphicEl>
                                              <a:dgm id="{D13F0DB0-C25A-4331-A445-CCB0F07B0E6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graphicEl>
                                              <a:dgm id="{68319B76-306D-4FD2-A489-3CB7F35389C3}"/>
                                            </p:graphicEl>
                                          </p:spTgt>
                                        </p:tgtEl>
                                        <p:attrNameLst>
                                          <p:attrName>style.visibility</p:attrName>
                                        </p:attrNameLst>
                                      </p:cBhvr>
                                      <p:to>
                                        <p:strVal val="visible"/>
                                      </p:to>
                                    </p:set>
                                    <p:animEffect transition="in" filter="randombar(horizontal)">
                                      <p:cBhvr>
                                        <p:cTn id="12" dur="500"/>
                                        <p:tgtEl>
                                          <p:spTgt spid="9">
                                            <p:graphicEl>
                                              <a:dgm id="{68319B76-306D-4FD2-A489-3CB7F35389C3}"/>
                                            </p:graphic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graphicEl>
                                              <a:dgm id="{5C0ED2C8-98D3-4E7A-AE3E-48AD01B16E88}"/>
                                            </p:graphicEl>
                                          </p:spTgt>
                                        </p:tgtEl>
                                        <p:attrNameLst>
                                          <p:attrName>style.visibility</p:attrName>
                                        </p:attrNameLst>
                                      </p:cBhvr>
                                      <p:to>
                                        <p:strVal val="visible"/>
                                      </p:to>
                                    </p:set>
                                    <p:animEffect transition="in" filter="randombar(horizontal)">
                                      <p:cBhvr>
                                        <p:cTn id="15" dur="500"/>
                                        <p:tgtEl>
                                          <p:spTgt spid="9">
                                            <p:graphicEl>
                                              <a:dgm id="{5C0ED2C8-98D3-4E7A-AE3E-48AD01B16E8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graphicEl>
                                              <a:dgm id="{1B5E24CB-E8AC-42B7-9D13-8CCE3E09F9B6}"/>
                                            </p:graphicEl>
                                          </p:spTgt>
                                        </p:tgtEl>
                                        <p:attrNameLst>
                                          <p:attrName>style.visibility</p:attrName>
                                        </p:attrNameLst>
                                      </p:cBhvr>
                                      <p:to>
                                        <p:strVal val="visible"/>
                                      </p:to>
                                    </p:set>
                                    <p:animEffect transition="in" filter="randombar(horizontal)">
                                      <p:cBhvr>
                                        <p:cTn id="20" dur="500"/>
                                        <p:tgtEl>
                                          <p:spTgt spid="9">
                                            <p:graphicEl>
                                              <a:dgm id="{1B5E24CB-E8AC-42B7-9D13-8CCE3E09F9B6}"/>
                                            </p:graphic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
                                            <p:graphicEl>
                                              <a:dgm id="{59865E5B-9E9B-4873-BD69-FF7E37B02D71}"/>
                                            </p:graphicEl>
                                          </p:spTgt>
                                        </p:tgtEl>
                                        <p:attrNameLst>
                                          <p:attrName>style.visibility</p:attrName>
                                        </p:attrNameLst>
                                      </p:cBhvr>
                                      <p:to>
                                        <p:strVal val="visible"/>
                                      </p:to>
                                    </p:set>
                                    <p:animEffect transition="in" filter="randombar(horizontal)">
                                      <p:cBhvr>
                                        <p:cTn id="23" dur="500"/>
                                        <p:tgtEl>
                                          <p:spTgt spid="9">
                                            <p:graphicEl>
                                              <a:dgm id="{59865E5B-9E9B-4873-BD69-FF7E37B02D7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graphicEl>
                                              <a:dgm id="{1A1AE68D-0A4A-4B69-BAAE-136FCCF93F09}"/>
                                            </p:graphicEl>
                                          </p:spTgt>
                                        </p:tgtEl>
                                        <p:attrNameLst>
                                          <p:attrName>style.visibility</p:attrName>
                                        </p:attrNameLst>
                                      </p:cBhvr>
                                      <p:to>
                                        <p:strVal val="visible"/>
                                      </p:to>
                                    </p:set>
                                    <p:animEffect transition="in" filter="randombar(horizontal)">
                                      <p:cBhvr>
                                        <p:cTn id="28" dur="500"/>
                                        <p:tgtEl>
                                          <p:spTgt spid="9">
                                            <p:graphicEl>
                                              <a:dgm id="{1A1AE68D-0A4A-4B69-BAAE-136FCCF93F09}"/>
                                            </p:graphic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graphicEl>
                                              <a:dgm id="{0426B72E-1F24-405D-B634-7B60343804AA}"/>
                                            </p:graphicEl>
                                          </p:spTgt>
                                        </p:tgtEl>
                                        <p:attrNameLst>
                                          <p:attrName>style.visibility</p:attrName>
                                        </p:attrNameLst>
                                      </p:cBhvr>
                                      <p:to>
                                        <p:strVal val="visible"/>
                                      </p:to>
                                    </p:set>
                                    <p:animEffect transition="in" filter="randombar(horizontal)">
                                      <p:cBhvr>
                                        <p:cTn id="31" dur="500"/>
                                        <p:tgtEl>
                                          <p:spTgt spid="9">
                                            <p:graphicEl>
                                              <a:dgm id="{0426B72E-1F24-405D-B634-7B60343804A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graphicEl>
                                              <a:dgm id="{230B9EEB-4C37-49AD-86B4-103F82C23242}"/>
                                            </p:graphicEl>
                                          </p:spTgt>
                                        </p:tgtEl>
                                        <p:attrNameLst>
                                          <p:attrName>style.visibility</p:attrName>
                                        </p:attrNameLst>
                                      </p:cBhvr>
                                      <p:to>
                                        <p:strVal val="visible"/>
                                      </p:to>
                                    </p:set>
                                    <p:animEffect transition="in" filter="randombar(horizontal)">
                                      <p:cBhvr>
                                        <p:cTn id="36" dur="500"/>
                                        <p:tgtEl>
                                          <p:spTgt spid="9">
                                            <p:graphicEl>
                                              <a:dgm id="{230B9EEB-4C37-49AD-86B4-103F82C23242}"/>
                                            </p:graphic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9">
                                            <p:graphicEl>
                                              <a:dgm id="{FB8D59E2-58BF-4B38-B7D5-28FE9E9CF8A8}"/>
                                            </p:graphicEl>
                                          </p:spTgt>
                                        </p:tgtEl>
                                        <p:attrNameLst>
                                          <p:attrName>style.visibility</p:attrName>
                                        </p:attrNameLst>
                                      </p:cBhvr>
                                      <p:to>
                                        <p:strVal val="visible"/>
                                      </p:to>
                                    </p:set>
                                    <p:animEffect transition="in" filter="randombar(horizontal)">
                                      <p:cBhvr>
                                        <p:cTn id="39" dur="500"/>
                                        <p:tgtEl>
                                          <p:spTgt spid="9">
                                            <p:graphicEl>
                                              <a:dgm id="{FB8D59E2-58BF-4B38-B7D5-28FE9E9CF8A8}"/>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9">
                                            <p:graphicEl>
                                              <a:dgm id="{A609FE9A-12FE-4FAC-88F9-C462F704BD2E}"/>
                                            </p:graphicEl>
                                          </p:spTgt>
                                        </p:tgtEl>
                                        <p:attrNameLst>
                                          <p:attrName>style.visibility</p:attrName>
                                        </p:attrNameLst>
                                      </p:cBhvr>
                                      <p:to>
                                        <p:strVal val="visible"/>
                                      </p:to>
                                    </p:set>
                                    <p:animEffect transition="in" filter="randombar(horizontal)">
                                      <p:cBhvr>
                                        <p:cTn id="44" dur="500"/>
                                        <p:tgtEl>
                                          <p:spTgt spid="9">
                                            <p:graphicEl>
                                              <a:dgm id="{A609FE9A-12FE-4FAC-88F9-C462F704BD2E}"/>
                                            </p:graphic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graphicEl>
                                              <a:dgm id="{3388C5C4-78A4-4431-8E42-98F7FC170231}"/>
                                            </p:graphicEl>
                                          </p:spTgt>
                                        </p:tgtEl>
                                        <p:attrNameLst>
                                          <p:attrName>style.visibility</p:attrName>
                                        </p:attrNameLst>
                                      </p:cBhvr>
                                      <p:to>
                                        <p:strVal val="visible"/>
                                      </p:to>
                                    </p:set>
                                    <p:animEffect transition="in" filter="randombar(horizontal)">
                                      <p:cBhvr>
                                        <p:cTn id="47" dur="500"/>
                                        <p:tgtEl>
                                          <p:spTgt spid="9">
                                            <p:graphicEl>
                                              <a:dgm id="{3388C5C4-78A4-4431-8E42-98F7FC170231}"/>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9">
                                            <p:graphicEl>
                                              <a:dgm id="{D3C82C5A-F0BC-4301-819F-9FFCD66BD73D}"/>
                                            </p:graphicEl>
                                          </p:spTgt>
                                        </p:tgtEl>
                                        <p:attrNameLst>
                                          <p:attrName>style.visibility</p:attrName>
                                        </p:attrNameLst>
                                      </p:cBhvr>
                                      <p:to>
                                        <p:strVal val="visible"/>
                                      </p:to>
                                    </p:set>
                                    <p:animEffect transition="in" filter="randombar(horizontal)">
                                      <p:cBhvr>
                                        <p:cTn id="52" dur="500"/>
                                        <p:tgtEl>
                                          <p:spTgt spid="9">
                                            <p:graphicEl>
                                              <a:dgm id="{D3C82C5A-F0BC-4301-819F-9FFCD66BD73D}"/>
                                            </p:graphic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9">
                                            <p:graphicEl>
                                              <a:dgm id="{0859E055-DE7B-4A24-985C-0B0D310938A6}"/>
                                            </p:graphicEl>
                                          </p:spTgt>
                                        </p:tgtEl>
                                        <p:attrNameLst>
                                          <p:attrName>style.visibility</p:attrName>
                                        </p:attrNameLst>
                                      </p:cBhvr>
                                      <p:to>
                                        <p:strVal val="visible"/>
                                      </p:to>
                                    </p:set>
                                    <p:animEffect transition="in" filter="randombar(horizontal)">
                                      <p:cBhvr>
                                        <p:cTn id="55" dur="500"/>
                                        <p:tgtEl>
                                          <p:spTgt spid="9">
                                            <p:graphicEl>
                                              <a:dgm id="{0859E055-DE7B-4A24-985C-0B0D310938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1AED9-93BB-D180-230C-78EB88DC2F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39FA74-3AD8-85D4-6C29-0AFAEBA5F9DC}"/>
              </a:ext>
            </a:extLst>
          </p:cNvPr>
          <p:cNvSpPr>
            <a:spLocks noGrp="1"/>
          </p:cNvSpPr>
          <p:nvPr>
            <p:ph type="title"/>
          </p:nvPr>
        </p:nvSpPr>
        <p:spPr/>
        <p:txBody>
          <a:bodyPr/>
          <a:lstStyle/>
          <a:p>
            <a:r>
              <a:rPr lang="de-AT" dirty="0"/>
              <a:t>Gefährdung durch den Klimawandel</a:t>
            </a:r>
            <a:endParaRPr lang="de-DE" dirty="0"/>
          </a:p>
        </p:txBody>
      </p:sp>
      <p:graphicFrame>
        <p:nvGraphicFramePr>
          <p:cNvPr id="8" name="Inhaltsplatzhalter 7">
            <a:extLst>
              <a:ext uri="{FF2B5EF4-FFF2-40B4-BE49-F238E27FC236}">
                <a16:creationId xmlns:a16="http://schemas.microsoft.com/office/drawing/2014/main" id="{DFA12EAA-4EFD-8040-50EA-88A3A8372A8C}"/>
              </a:ext>
            </a:extLst>
          </p:cNvPr>
          <p:cNvGraphicFramePr>
            <a:graphicFrameLocks noGrp="1"/>
          </p:cNvGraphicFramePr>
          <p:nvPr>
            <p:ph idx="1"/>
          </p:nvPr>
        </p:nvGraphicFramePr>
        <p:xfrm>
          <a:off x="457200" y="1079500"/>
          <a:ext cx="8229600" cy="336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umsplatzhalter 3">
            <a:extLst>
              <a:ext uri="{FF2B5EF4-FFF2-40B4-BE49-F238E27FC236}">
                <a16:creationId xmlns:a16="http://schemas.microsoft.com/office/drawing/2014/main" id="{C371D6B7-DEFB-5699-7F2C-E3F762422777}"/>
              </a:ext>
            </a:extLst>
          </p:cNvPr>
          <p:cNvSpPr>
            <a:spLocks noGrp="1"/>
          </p:cNvSpPr>
          <p:nvPr>
            <p:ph type="dt" sz="half" idx="10"/>
          </p:nvPr>
        </p:nvSpPr>
        <p:spPr/>
        <p:txBody>
          <a:bodyPr/>
          <a:lstStyle/>
          <a:p>
            <a:fld id="{0A9971A6-C443-4E77-874E-AB0D08B9700A}" type="datetime1">
              <a:rPr lang="de-DE" smtClean="0"/>
              <a:t>13.04.2026</a:t>
            </a:fld>
            <a:endParaRPr lang="de-DE" dirty="0"/>
          </a:p>
        </p:txBody>
      </p:sp>
      <p:sp>
        <p:nvSpPr>
          <p:cNvPr id="5" name="Fußzeilenplatzhalter 4">
            <a:extLst>
              <a:ext uri="{FF2B5EF4-FFF2-40B4-BE49-F238E27FC236}">
                <a16:creationId xmlns:a16="http://schemas.microsoft.com/office/drawing/2014/main" id="{EBC8094D-51C0-5D5A-1FE3-8521AC339513}"/>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2B1EEFAA-A30B-FF6D-E17F-9A531629E128}"/>
              </a:ext>
            </a:extLst>
          </p:cNvPr>
          <p:cNvSpPr>
            <a:spLocks noGrp="1"/>
          </p:cNvSpPr>
          <p:nvPr>
            <p:ph type="sldNum" sz="quarter" idx="12"/>
          </p:nvPr>
        </p:nvSpPr>
        <p:spPr/>
        <p:txBody>
          <a:bodyPr/>
          <a:lstStyle/>
          <a:p>
            <a:fld id="{16EFD5B1-68CB-4A29-8F6C-4D18DB05CB6D}" type="slidenum">
              <a:rPr lang="de-DE" smtClean="0"/>
              <a:pPr/>
              <a:t>17</a:t>
            </a:fld>
            <a:endParaRPr lang="de-DE"/>
          </a:p>
        </p:txBody>
      </p:sp>
      <p:sp>
        <p:nvSpPr>
          <p:cNvPr id="7" name="Textplatzhalter 6">
            <a:extLst>
              <a:ext uri="{FF2B5EF4-FFF2-40B4-BE49-F238E27FC236}">
                <a16:creationId xmlns:a16="http://schemas.microsoft.com/office/drawing/2014/main" id="{2981A203-7599-5460-67C5-FD4E3ACA3D38}"/>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13311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graphicEl>
                                              <a:dgm id="{598A40F2-C172-4241-8995-269B8FE20854}"/>
                                            </p:graphicEl>
                                          </p:spTgt>
                                        </p:tgtEl>
                                        <p:attrNameLst>
                                          <p:attrName>style.visibility</p:attrName>
                                        </p:attrNameLst>
                                      </p:cBhvr>
                                      <p:to>
                                        <p:strVal val="visible"/>
                                      </p:to>
                                    </p:set>
                                    <p:animEffect transition="in" filter="randombar(horizontal)">
                                      <p:cBhvr>
                                        <p:cTn id="7" dur="500"/>
                                        <p:tgtEl>
                                          <p:spTgt spid="8">
                                            <p:graphicEl>
                                              <a:dgm id="{598A40F2-C172-4241-8995-269B8FE2085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graphicEl>
                                              <a:dgm id="{5B24FCFD-C738-4D29-AF1F-FB4A7E1FC4B7}"/>
                                            </p:graphicEl>
                                          </p:spTgt>
                                        </p:tgtEl>
                                        <p:attrNameLst>
                                          <p:attrName>style.visibility</p:attrName>
                                        </p:attrNameLst>
                                      </p:cBhvr>
                                      <p:to>
                                        <p:strVal val="visible"/>
                                      </p:to>
                                    </p:set>
                                    <p:animEffect transition="in" filter="randombar(horizontal)">
                                      <p:cBhvr>
                                        <p:cTn id="12" dur="500"/>
                                        <p:tgtEl>
                                          <p:spTgt spid="8">
                                            <p:graphicEl>
                                              <a:dgm id="{5B24FCFD-C738-4D29-AF1F-FB4A7E1FC4B7}"/>
                                            </p:graphic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graphicEl>
                                              <a:dgm id="{18080F9D-4DE3-401C-8EB9-8A1FCE1959C6}"/>
                                            </p:graphicEl>
                                          </p:spTgt>
                                        </p:tgtEl>
                                        <p:attrNameLst>
                                          <p:attrName>style.visibility</p:attrName>
                                        </p:attrNameLst>
                                      </p:cBhvr>
                                      <p:to>
                                        <p:strVal val="visible"/>
                                      </p:to>
                                    </p:set>
                                    <p:animEffect transition="in" filter="randombar(horizontal)">
                                      <p:cBhvr>
                                        <p:cTn id="15" dur="500"/>
                                        <p:tgtEl>
                                          <p:spTgt spid="8">
                                            <p:graphicEl>
                                              <a:dgm id="{18080F9D-4DE3-401C-8EB9-8A1FCE1959C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graphicEl>
                                              <a:dgm id="{AC8EE6E6-32CA-4B59-A3EF-C4EC7E0052B9}"/>
                                            </p:graphicEl>
                                          </p:spTgt>
                                        </p:tgtEl>
                                        <p:attrNameLst>
                                          <p:attrName>style.visibility</p:attrName>
                                        </p:attrNameLst>
                                      </p:cBhvr>
                                      <p:to>
                                        <p:strVal val="visible"/>
                                      </p:to>
                                    </p:set>
                                    <p:animEffect transition="in" filter="randombar(horizontal)">
                                      <p:cBhvr>
                                        <p:cTn id="20" dur="500"/>
                                        <p:tgtEl>
                                          <p:spTgt spid="8">
                                            <p:graphicEl>
                                              <a:dgm id="{AC8EE6E6-32CA-4B59-A3EF-C4EC7E0052B9}"/>
                                            </p:graphic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graphicEl>
                                              <a:dgm id="{73738683-647D-4C28-9E4A-DF91612099A2}"/>
                                            </p:graphicEl>
                                          </p:spTgt>
                                        </p:tgtEl>
                                        <p:attrNameLst>
                                          <p:attrName>style.visibility</p:attrName>
                                        </p:attrNameLst>
                                      </p:cBhvr>
                                      <p:to>
                                        <p:strVal val="visible"/>
                                      </p:to>
                                    </p:set>
                                    <p:animEffect transition="in" filter="randombar(horizontal)">
                                      <p:cBhvr>
                                        <p:cTn id="23" dur="500"/>
                                        <p:tgtEl>
                                          <p:spTgt spid="8">
                                            <p:graphicEl>
                                              <a:dgm id="{73738683-647D-4C28-9E4A-DF91612099A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graphicEl>
                                              <a:dgm id="{E988BE43-16F1-4E29-A21C-721D44D3A858}"/>
                                            </p:graphicEl>
                                          </p:spTgt>
                                        </p:tgtEl>
                                        <p:attrNameLst>
                                          <p:attrName>style.visibility</p:attrName>
                                        </p:attrNameLst>
                                      </p:cBhvr>
                                      <p:to>
                                        <p:strVal val="visible"/>
                                      </p:to>
                                    </p:set>
                                    <p:animEffect transition="in" filter="randombar(horizontal)">
                                      <p:cBhvr>
                                        <p:cTn id="28" dur="500"/>
                                        <p:tgtEl>
                                          <p:spTgt spid="8">
                                            <p:graphicEl>
                                              <a:dgm id="{E988BE43-16F1-4E29-A21C-721D44D3A858}"/>
                                            </p:graphic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graphicEl>
                                              <a:dgm id="{14F403EB-0A31-45E4-A9F5-D902708F5E7D}"/>
                                            </p:graphicEl>
                                          </p:spTgt>
                                        </p:tgtEl>
                                        <p:attrNameLst>
                                          <p:attrName>style.visibility</p:attrName>
                                        </p:attrNameLst>
                                      </p:cBhvr>
                                      <p:to>
                                        <p:strVal val="visible"/>
                                      </p:to>
                                    </p:set>
                                    <p:animEffect transition="in" filter="randombar(horizontal)">
                                      <p:cBhvr>
                                        <p:cTn id="31" dur="500"/>
                                        <p:tgtEl>
                                          <p:spTgt spid="8">
                                            <p:graphicEl>
                                              <a:dgm id="{14F403EB-0A31-45E4-A9F5-D902708F5E7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graphicEl>
                                              <a:dgm id="{B06B4145-80D3-4263-8C02-AAB5531E5451}"/>
                                            </p:graphicEl>
                                          </p:spTgt>
                                        </p:tgtEl>
                                        <p:attrNameLst>
                                          <p:attrName>style.visibility</p:attrName>
                                        </p:attrNameLst>
                                      </p:cBhvr>
                                      <p:to>
                                        <p:strVal val="visible"/>
                                      </p:to>
                                    </p:set>
                                    <p:animEffect transition="in" filter="randombar(horizontal)">
                                      <p:cBhvr>
                                        <p:cTn id="36" dur="500"/>
                                        <p:tgtEl>
                                          <p:spTgt spid="8">
                                            <p:graphicEl>
                                              <a:dgm id="{B06B4145-80D3-4263-8C02-AAB5531E5451}"/>
                                            </p:graphic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
                                            <p:graphicEl>
                                              <a:dgm id="{DC728ED9-28ED-45FF-9433-5741ABD35BBF}"/>
                                            </p:graphicEl>
                                          </p:spTgt>
                                        </p:tgtEl>
                                        <p:attrNameLst>
                                          <p:attrName>style.visibility</p:attrName>
                                        </p:attrNameLst>
                                      </p:cBhvr>
                                      <p:to>
                                        <p:strVal val="visible"/>
                                      </p:to>
                                    </p:set>
                                    <p:animEffect transition="in" filter="randombar(horizontal)">
                                      <p:cBhvr>
                                        <p:cTn id="39" dur="500"/>
                                        <p:tgtEl>
                                          <p:spTgt spid="8">
                                            <p:graphicEl>
                                              <a:dgm id="{DC728ED9-28ED-45FF-9433-5741ABD35BBF}"/>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8">
                                            <p:graphicEl>
                                              <a:dgm id="{FE5F0BCB-0979-4C33-8F77-BAF1E0A3C97B}"/>
                                            </p:graphicEl>
                                          </p:spTgt>
                                        </p:tgtEl>
                                        <p:attrNameLst>
                                          <p:attrName>style.visibility</p:attrName>
                                        </p:attrNameLst>
                                      </p:cBhvr>
                                      <p:to>
                                        <p:strVal val="visible"/>
                                      </p:to>
                                    </p:set>
                                    <p:animEffect transition="in" filter="randombar(horizontal)">
                                      <p:cBhvr>
                                        <p:cTn id="44" dur="500"/>
                                        <p:tgtEl>
                                          <p:spTgt spid="8">
                                            <p:graphicEl>
                                              <a:dgm id="{FE5F0BCB-0979-4C33-8F77-BAF1E0A3C97B}"/>
                                            </p:graphic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
                                            <p:graphicEl>
                                              <a:dgm id="{D1D9EA6C-3B03-487D-9AA4-1B42F8452DBB}"/>
                                            </p:graphicEl>
                                          </p:spTgt>
                                        </p:tgtEl>
                                        <p:attrNameLst>
                                          <p:attrName>style.visibility</p:attrName>
                                        </p:attrNameLst>
                                      </p:cBhvr>
                                      <p:to>
                                        <p:strVal val="visible"/>
                                      </p:to>
                                    </p:set>
                                    <p:animEffect transition="in" filter="randombar(horizontal)">
                                      <p:cBhvr>
                                        <p:cTn id="47" dur="500"/>
                                        <p:tgtEl>
                                          <p:spTgt spid="8">
                                            <p:graphicEl>
                                              <a:dgm id="{D1D9EA6C-3B03-487D-9AA4-1B42F8452DB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8">
                                            <p:graphicEl>
                                              <a:dgm id="{650021FA-8194-4C73-A0FC-759DEBDAE26F}"/>
                                            </p:graphicEl>
                                          </p:spTgt>
                                        </p:tgtEl>
                                        <p:attrNameLst>
                                          <p:attrName>style.visibility</p:attrName>
                                        </p:attrNameLst>
                                      </p:cBhvr>
                                      <p:to>
                                        <p:strVal val="visible"/>
                                      </p:to>
                                    </p:set>
                                    <p:animEffect transition="in" filter="randombar(horizontal)">
                                      <p:cBhvr>
                                        <p:cTn id="52" dur="500"/>
                                        <p:tgtEl>
                                          <p:spTgt spid="8">
                                            <p:graphicEl>
                                              <a:dgm id="{650021FA-8194-4C73-A0FC-759DEBDAE26F}"/>
                                            </p:graphicEl>
                                          </p:spTgt>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8">
                                            <p:graphicEl>
                                              <a:dgm id="{E3CD1C54-248E-4E98-974D-C4747BCE1D0A}"/>
                                            </p:graphicEl>
                                          </p:spTgt>
                                        </p:tgtEl>
                                        <p:attrNameLst>
                                          <p:attrName>style.visibility</p:attrName>
                                        </p:attrNameLst>
                                      </p:cBhvr>
                                      <p:to>
                                        <p:strVal val="visible"/>
                                      </p:to>
                                    </p:set>
                                    <p:animEffect transition="in" filter="randombar(horizontal)">
                                      <p:cBhvr>
                                        <p:cTn id="55" dur="500"/>
                                        <p:tgtEl>
                                          <p:spTgt spid="8">
                                            <p:graphicEl>
                                              <a:dgm id="{E3CD1C54-248E-4E98-974D-C4747BCE1D0A}"/>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8">
                                            <p:graphicEl>
                                              <a:dgm id="{B5F794AC-5AED-4EA8-B0EA-E6FBC47512BD}"/>
                                            </p:graphicEl>
                                          </p:spTgt>
                                        </p:tgtEl>
                                        <p:attrNameLst>
                                          <p:attrName>style.visibility</p:attrName>
                                        </p:attrNameLst>
                                      </p:cBhvr>
                                      <p:to>
                                        <p:strVal val="visible"/>
                                      </p:to>
                                    </p:set>
                                    <p:animEffect transition="in" filter="randombar(horizontal)">
                                      <p:cBhvr>
                                        <p:cTn id="60" dur="500"/>
                                        <p:tgtEl>
                                          <p:spTgt spid="8">
                                            <p:graphicEl>
                                              <a:dgm id="{B5F794AC-5AED-4EA8-B0EA-E6FBC47512BD}"/>
                                            </p:graphicEl>
                                          </p:spTgt>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8">
                                            <p:graphicEl>
                                              <a:dgm id="{2897820F-C0C8-4067-9083-0198FE27B5BE}"/>
                                            </p:graphicEl>
                                          </p:spTgt>
                                        </p:tgtEl>
                                        <p:attrNameLst>
                                          <p:attrName>style.visibility</p:attrName>
                                        </p:attrNameLst>
                                      </p:cBhvr>
                                      <p:to>
                                        <p:strVal val="visible"/>
                                      </p:to>
                                    </p:set>
                                    <p:animEffect transition="in" filter="randombar(horizontal)">
                                      <p:cBhvr>
                                        <p:cTn id="63" dur="500"/>
                                        <p:tgtEl>
                                          <p:spTgt spid="8">
                                            <p:graphicEl>
                                              <a:dgm id="{2897820F-C0C8-4067-9083-0198FE27B5BE}"/>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8">
                                            <p:graphicEl>
                                              <a:dgm id="{7EE47B1B-6C90-4D5C-8196-250320EBD057}"/>
                                            </p:graphicEl>
                                          </p:spTgt>
                                        </p:tgtEl>
                                        <p:attrNameLst>
                                          <p:attrName>style.visibility</p:attrName>
                                        </p:attrNameLst>
                                      </p:cBhvr>
                                      <p:to>
                                        <p:strVal val="visible"/>
                                      </p:to>
                                    </p:set>
                                    <p:animEffect transition="in" filter="randombar(horizontal)">
                                      <p:cBhvr>
                                        <p:cTn id="68" dur="500"/>
                                        <p:tgtEl>
                                          <p:spTgt spid="8">
                                            <p:graphicEl>
                                              <a:dgm id="{7EE47B1B-6C90-4D5C-8196-250320EBD057}"/>
                                            </p:graphicEl>
                                          </p:spTgt>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8">
                                            <p:graphicEl>
                                              <a:dgm id="{D73A1B99-A4E3-4F3B-A612-ADD4B76EC241}"/>
                                            </p:graphicEl>
                                          </p:spTgt>
                                        </p:tgtEl>
                                        <p:attrNameLst>
                                          <p:attrName>style.visibility</p:attrName>
                                        </p:attrNameLst>
                                      </p:cBhvr>
                                      <p:to>
                                        <p:strVal val="visible"/>
                                      </p:to>
                                    </p:set>
                                    <p:animEffect transition="in" filter="randombar(horizontal)">
                                      <p:cBhvr>
                                        <p:cTn id="71" dur="500"/>
                                        <p:tgtEl>
                                          <p:spTgt spid="8">
                                            <p:graphicEl>
                                              <a:dgm id="{D73A1B99-A4E3-4F3B-A612-ADD4B76EC241}"/>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grpId="0" nodeType="clickEffect">
                                  <p:stCondLst>
                                    <p:cond delay="0"/>
                                  </p:stCondLst>
                                  <p:childTnLst>
                                    <p:set>
                                      <p:cBhvr>
                                        <p:cTn id="75" dur="1" fill="hold">
                                          <p:stCondLst>
                                            <p:cond delay="0"/>
                                          </p:stCondLst>
                                        </p:cTn>
                                        <p:tgtEl>
                                          <p:spTgt spid="8">
                                            <p:graphicEl>
                                              <a:dgm id="{E42078DC-E9DB-4B57-9810-0F69659AE7A3}"/>
                                            </p:graphicEl>
                                          </p:spTgt>
                                        </p:tgtEl>
                                        <p:attrNameLst>
                                          <p:attrName>style.visibility</p:attrName>
                                        </p:attrNameLst>
                                      </p:cBhvr>
                                      <p:to>
                                        <p:strVal val="visible"/>
                                      </p:to>
                                    </p:set>
                                    <p:animEffect transition="in" filter="randombar(horizontal)">
                                      <p:cBhvr>
                                        <p:cTn id="76" dur="500"/>
                                        <p:tgtEl>
                                          <p:spTgt spid="8">
                                            <p:graphicEl>
                                              <a:dgm id="{E42078DC-E9DB-4B57-9810-0F69659AE7A3}"/>
                                            </p:graphicEl>
                                          </p:spTgt>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8">
                                            <p:graphicEl>
                                              <a:dgm id="{88AEACEB-450B-4343-B94B-8CDC177DCD03}"/>
                                            </p:graphicEl>
                                          </p:spTgt>
                                        </p:tgtEl>
                                        <p:attrNameLst>
                                          <p:attrName>style.visibility</p:attrName>
                                        </p:attrNameLst>
                                      </p:cBhvr>
                                      <p:to>
                                        <p:strVal val="visible"/>
                                      </p:to>
                                    </p:set>
                                    <p:animEffect transition="in" filter="randombar(horizontal)">
                                      <p:cBhvr>
                                        <p:cTn id="79" dur="500"/>
                                        <p:tgtEl>
                                          <p:spTgt spid="8">
                                            <p:graphicEl>
                                              <a:dgm id="{88AEACEB-450B-4343-B94B-8CDC177DCD03}"/>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8">
                                            <p:graphicEl>
                                              <a:dgm id="{02484D8D-E7EF-49AF-8621-F85582D6F15F}"/>
                                            </p:graphicEl>
                                          </p:spTgt>
                                        </p:tgtEl>
                                        <p:attrNameLst>
                                          <p:attrName>style.visibility</p:attrName>
                                        </p:attrNameLst>
                                      </p:cBhvr>
                                      <p:to>
                                        <p:strVal val="visible"/>
                                      </p:to>
                                    </p:set>
                                    <p:animEffect transition="in" filter="randombar(horizontal)">
                                      <p:cBhvr>
                                        <p:cTn id="84" dur="500"/>
                                        <p:tgtEl>
                                          <p:spTgt spid="8">
                                            <p:graphicEl>
                                              <a:dgm id="{02484D8D-E7EF-49AF-8621-F85582D6F15F}"/>
                                            </p:graphicEl>
                                          </p:spTgt>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8">
                                            <p:graphicEl>
                                              <a:dgm id="{550C3579-D39A-4457-947A-7DA705D26A65}"/>
                                            </p:graphicEl>
                                          </p:spTgt>
                                        </p:tgtEl>
                                        <p:attrNameLst>
                                          <p:attrName>style.visibility</p:attrName>
                                        </p:attrNameLst>
                                      </p:cBhvr>
                                      <p:to>
                                        <p:strVal val="visible"/>
                                      </p:to>
                                    </p:set>
                                    <p:animEffect transition="in" filter="randombar(horizontal)">
                                      <p:cBhvr>
                                        <p:cTn id="87" dur="500"/>
                                        <p:tgtEl>
                                          <p:spTgt spid="8">
                                            <p:graphicEl>
                                              <a:dgm id="{550C3579-D39A-4457-947A-7DA705D26A65}"/>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8">
                                            <p:graphicEl>
                                              <a:dgm id="{615D9009-90F7-4C14-A06C-3AA0557039F0}"/>
                                            </p:graphicEl>
                                          </p:spTgt>
                                        </p:tgtEl>
                                        <p:attrNameLst>
                                          <p:attrName>style.visibility</p:attrName>
                                        </p:attrNameLst>
                                      </p:cBhvr>
                                      <p:to>
                                        <p:strVal val="visible"/>
                                      </p:to>
                                    </p:set>
                                    <p:animEffect transition="in" filter="randombar(horizontal)">
                                      <p:cBhvr>
                                        <p:cTn id="92" dur="500"/>
                                        <p:tgtEl>
                                          <p:spTgt spid="8">
                                            <p:graphicEl>
                                              <a:dgm id="{615D9009-90F7-4C14-A06C-3AA0557039F0}"/>
                                            </p:graphicEl>
                                          </p:spTgt>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8">
                                            <p:graphicEl>
                                              <a:dgm id="{42674184-68B2-4EB5-99E2-60671629A69F}"/>
                                            </p:graphicEl>
                                          </p:spTgt>
                                        </p:tgtEl>
                                        <p:attrNameLst>
                                          <p:attrName>style.visibility</p:attrName>
                                        </p:attrNameLst>
                                      </p:cBhvr>
                                      <p:to>
                                        <p:strVal val="visible"/>
                                      </p:to>
                                    </p:set>
                                    <p:animEffect transition="in" filter="randombar(horizontal)">
                                      <p:cBhvr>
                                        <p:cTn id="95" dur="500"/>
                                        <p:tgtEl>
                                          <p:spTgt spid="8">
                                            <p:graphicEl>
                                              <a:dgm id="{42674184-68B2-4EB5-99E2-60671629A69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25E69-35F8-183B-7C21-51125DBFB2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6169E43-9DB5-CA7B-5133-0FFDE239185B}"/>
              </a:ext>
            </a:extLst>
          </p:cNvPr>
          <p:cNvSpPr>
            <a:spLocks noGrp="1"/>
          </p:cNvSpPr>
          <p:nvPr>
            <p:ph type="title"/>
          </p:nvPr>
        </p:nvSpPr>
        <p:spPr/>
        <p:txBody>
          <a:bodyPr/>
          <a:lstStyle/>
          <a:p>
            <a:r>
              <a:rPr lang="de-AT" dirty="0"/>
              <a:t>Biodiversitätsverlust</a:t>
            </a:r>
            <a:endParaRPr lang="de-DE" dirty="0"/>
          </a:p>
        </p:txBody>
      </p:sp>
      <p:sp>
        <p:nvSpPr>
          <p:cNvPr id="4" name="Datumsplatzhalter 3">
            <a:extLst>
              <a:ext uri="{FF2B5EF4-FFF2-40B4-BE49-F238E27FC236}">
                <a16:creationId xmlns:a16="http://schemas.microsoft.com/office/drawing/2014/main" id="{1F30687F-B2B9-9628-49B2-AB6FEBD0F7DB}"/>
              </a:ext>
            </a:extLst>
          </p:cNvPr>
          <p:cNvSpPr>
            <a:spLocks noGrp="1"/>
          </p:cNvSpPr>
          <p:nvPr>
            <p:ph type="dt" sz="half" idx="10"/>
          </p:nvPr>
        </p:nvSpPr>
        <p:spPr/>
        <p:txBody>
          <a:bodyPr/>
          <a:lstStyle/>
          <a:p>
            <a:fld id="{0A9971A6-C443-4E77-874E-AB0D08B9700A}" type="datetime1">
              <a:rPr lang="de-DE" smtClean="0"/>
              <a:t>13.04.2026</a:t>
            </a:fld>
            <a:endParaRPr lang="de-DE" dirty="0"/>
          </a:p>
        </p:txBody>
      </p:sp>
      <p:sp>
        <p:nvSpPr>
          <p:cNvPr id="5" name="Fußzeilenplatzhalter 4">
            <a:extLst>
              <a:ext uri="{FF2B5EF4-FFF2-40B4-BE49-F238E27FC236}">
                <a16:creationId xmlns:a16="http://schemas.microsoft.com/office/drawing/2014/main" id="{2C15F706-56B8-94F4-89B3-601C1CDA09AD}"/>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F982B284-B986-66FB-D149-CEBA8523D773}"/>
              </a:ext>
            </a:extLst>
          </p:cNvPr>
          <p:cNvSpPr>
            <a:spLocks noGrp="1"/>
          </p:cNvSpPr>
          <p:nvPr>
            <p:ph type="sldNum" sz="quarter" idx="12"/>
          </p:nvPr>
        </p:nvSpPr>
        <p:spPr/>
        <p:txBody>
          <a:bodyPr/>
          <a:lstStyle/>
          <a:p>
            <a:fld id="{16EFD5B1-68CB-4A29-8F6C-4D18DB05CB6D}" type="slidenum">
              <a:rPr lang="de-DE" smtClean="0"/>
              <a:pPr/>
              <a:t>18</a:t>
            </a:fld>
            <a:endParaRPr lang="de-DE"/>
          </a:p>
        </p:txBody>
      </p:sp>
      <p:sp>
        <p:nvSpPr>
          <p:cNvPr id="7" name="Textplatzhalter 6">
            <a:extLst>
              <a:ext uri="{FF2B5EF4-FFF2-40B4-BE49-F238E27FC236}">
                <a16:creationId xmlns:a16="http://schemas.microsoft.com/office/drawing/2014/main" id="{745440D4-0CDE-17F9-F3E0-671EE8A086E2}"/>
              </a:ext>
            </a:extLst>
          </p:cNvPr>
          <p:cNvSpPr>
            <a:spLocks noGrp="1"/>
          </p:cNvSpPr>
          <p:nvPr>
            <p:ph type="body" sz="quarter" idx="13"/>
          </p:nvPr>
        </p:nvSpPr>
        <p:spPr>
          <a:xfrm>
            <a:off x="457200" y="4521688"/>
            <a:ext cx="8229600" cy="282310"/>
          </a:xfrm>
        </p:spPr>
        <p:txBody>
          <a:bodyPr/>
          <a:lstStyle/>
          <a:p>
            <a:pPr marL="285750" indent="-285750">
              <a:buFont typeface="Wingdings" panose="05000000000000000000" pitchFamily="2" charset="2"/>
              <a:buChar char="Ø"/>
            </a:pPr>
            <a:r>
              <a:rPr lang="de-DE" sz="1600" dirty="0"/>
              <a:t>Mit drohendem Artenverlust sinkt die funktionelle Diversität in marinen Ökosystemen</a:t>
            </a:r>
          </a:p>
        </p:txBody>
      </p:sp>
      <p:graphicFrame>
        <p:nvGraphicFramePr>
          <p:cNvPr id="9" name="Inhaltsplatzhalter 8">
            <a:extLst>
              <a:ext uri="{FF2B5EF4-FFF2-40B4-BE49-F238E27FC236}">
                <a16:creationId xmlns:a16="http://schemas.microsoft.com/office/drawing/2014/main" id="{02106DB3-D584-2CFC-5B00-1EFED33F9089}"/>
              </a:ext>
            </a:extLst>
          </p:cNvPr>
          <p:cNvGraphicFramePr>
            <a:graphicFrameLocks noGrp="1"/>
          </p:cNvGraphicFramePr>
          <p:nvPr>
            <p:ph idx="1"/>
            <p:extLst>
              <p:ext uri="{D42A27DB-BD31-4B8C-83A1-F6EECF244321}">
                <p14:modId xmlns:p14="http://schemas.microsoft.com/office/powerpoint/2010/main" val="2717852268"/>
              </p:ext>
            </p:extLst>
          </p:nvPr>
        </p:nvGraphicFramePr>
        <p:xfrm>
          <a:off x="457200" y="1079500"/>
          <a:ext cx="8229600" cy="336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406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19FC3845-3C9A-42DD-AC60-5B26987C9F5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FE7847D2-B8E8-4EA7-9C75-FE1B86DF5C69}"/>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dgm id="{D45AA73C-B6AC-45B9-9D10-13AAA6D154A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B171C6D1-0F1C-4B04-944C-AD4D20CAA8E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E356CAFF-54E5-48F6-8EC0-027F52E75137}"/>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graphicEl>
                                              <a:dgm id="{2105CB62-B476-4916-AE8A-1B584C04F84C}"/>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graphicEl>
                                              <a:dgm id="{2EBF1A0A-5834-4A98-AFF0-C2021C0F1594}"/>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graphicEl>
                                              <a:dgm id="{4F0CF4E8-F755-4A3A-8975-297F55901AB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32B1EDB2-39BE-49CD-BA54-5DBABF0829B7}"/>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graphicEl>
                                              <a:dgm id="{2AEE632B-DEAE-4A65-B052-37C7DF1FB084}"/>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Graphic spid="9"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9949D4-5B2E-C73A-8095-053928667565}"/>
              </a:ext>
            </a:extLst>
          </p:cNvPr>
          <p:cNvSpPr>
            <a:spLocks noGrp="1"/>
          </p:cNvSpPr>
          <p:nvPr>
            <p:ph type="title"/>
          </p:nvPr>
        </p:nvSpPr>
        <p:spPr>
          <a:xfrm>
            <a:off x="457200" y="122400"/>
            <a:ext cx="8229600" cy="774000"/>
          </a:xfrm>
        </p:spPr>
        <p:txBody>
          <a:bodyPr anchor="b">
            <a:normAutofit/>
          </a:bodyPr>
          <a:lstStyle/>
          <a:p>
            <a:r>
              <a:rPr lang="de-AT" dirty="0"/>
              <a:t>Aufgabe:</a:t>
            </a:r>
            <a:endParaRPr lang="de-DE" dirty="0"/>
          </a:p>
        </p:txBody>
      </p:sp>
      <p:sp>
        <p:nvSpPr>
          <p:cNvPr id="4" name="Datumsplatzhalter 3">
            <a:extLst>
              <a:ext uri="{FF2B5EF4-FFF2-40B4-BE49-F238E27FC236}">
                <a16:creationId xmlns:a16="http://schemas.microsoft.com/office/drawing/2014/main" id="{B1528907-F5CD-CD2C-6EF9-E7F93DE7A387}"/>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D7228F91-FB27-4AEA-9112-8F9A84EF33E8}" type="datetime1">
              <a:rPr lang="de-DE" smtClean="0"/>
              <a:pPr>
                <a:lnSpc>
                  <a:spcPct val="90000"/>
                </a:lnSpc>
                <a:spcAft>
                  <a:spcPts val="600"/>
                </a:spcAft>
              </a:pPr>
              <a:t>13.04.2026</a:t>
            </a:fld>
            <a:endParaRPr lang="de-DE" dirty="0"/>
          </a:p>
        </p:txBody>
      </p:sp>
      <p:sp>
        <p:nvSpPr>
          <p:cNvPr id="5" name="Fußzeilenplatzhalter 4">
            <a:extLst>
              <a:ext uri="{FF2B5EF4-FFF2-40B4-BE49-F238E27FC236}">
                <a16:creationId xmlns:a16="http://schemas.microsoft.com/office/drawing/2014/main" id="{D959404F-4345-D445-D7DB-3B89A5F7E682}"/>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Gewässer</a:t>
            </a:r>
            <a:endParaRPr lang="de-DE"/>
          </a:p>
        </p:txBody>
      </p:sp>
      <p:sp>
        <p:nvSpPr>
          <p:cNvPr id="6" name="Foliennummernplatzhalter 5">
            <a:extLst>
              <a:ext uri="{FF2B5EF4-FFF2-40B4-BE49-F238E27FC236}">
                <a16:creationId xmlns:a16="http://schemas.microsoft.com/office/drawing/2014/main" id="{0B63E386-922C-E390-CD4C-F08969C39E28}"/>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19</a:t>
            </a:fld>
            <a:endParaRPr lang="de-DE"/>
          </a:p>
        </p:txBody>
      </p:sp>
      <p:sp>
        <p:nvSpPr>
          <p:cNvPr id="16" name="Text Placeholder 6">
            <a:extLst>
              <a:ext uri="{FF2B5EF4-FFF2-40B4-BE49-F238E27FC236}">
                <a16:creationId xmlns:a16="http://schemas.microsoft.com/office/drawing/2014/main" id="{B3D50758-2E73-9EE3-5F0F-95ACC1F2487A}"/>
              </a:ext>
            </a:extLst>
          </p:cNvPr>
          <p:cNvSpPr>
            <a:spLocks noGrp="1"/>
          </p:cNvSpPr>
          <p:nvPr>
            <p:ph type="body" sz="quarter" idx="13"/>
          </p:nvPr>
        </p:nvSpPr>
        <p:spPr>
          <a:xfrm>
            <a:off x="457200" y="4446000"/>
            <a:ext cx="8229600" cy="216000"/>
          </a:xfrm>
        </p:spPr>
        <p:txBody>
          <a:bodyPr/>
          <a:lstStyle/>
          <a:p>
            <a:endParaRPr lang="en-US"/>
          </a:p>
        </p:txBody>
      </p:sp>
      <p:graphicFrame>
        <p:nvGraphicFramePr>
          <p:cNvPr id="12" name="Inhaltsplatzhalter 2">
            <a:extLst>
              <a:ext uri="{FF2B5EF4-FFF2-40B4-BE49-F238E27FC236}">
                <a16:creationId xmlns:a16="http://schemas.microsoft.com/office/drawing/2014/main" id="{4A80AFB6-7923-920A-4D00-F3D425AE513E}"/>
              </a:ext>
            </a:extLst>
          </p:cNvPr>
          <p:cNvGraphicFramePr>
            <a:graphicFrameLocks noGrp="1"/>
          </p:cNvGraphicFramePr>
          <p:nvPr>
            <p:ph idx="1"/>
            <p:extLst>
              <p:ext uri="{D42A27DB-BD31-4B8C-83A1-F6EECF244321}">
                <p14:modId xmlns:p14="http://schemas.microsoft.com/office/powerpoint/2010/main" val="504772165"/>
              </p:ext>
            </p:extLst>
          </p:nvPr>
        </p:nvGraphicFramePr>
        <p:xfrm>
          <a:off x="457200" y="1080000"/>
          <a:ext cx="8229600" cy="336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058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graphicEl>
                                              <a:dgm id="{D3D861FB-EC22-428B-AC9E-FA050ECE58C4}"/>
                                            </p:graphicEl>
                                          </p:spTgt>
                                        </p:tgtEl>
                                        <p:attrNameLst>
                                          <p:attrName>style.visibility</p:attrName>
                                        </p:attrNameLst>
                                      </p:cBhvr>
                                      <p:to>
                                        <p:strVal val="visible"/>
                                      </p:to>
                                    </p:set>
                                    <p:animEffect transition="in" filter="randombar(horizontal)">
                                      <p:cBhvr>
                                        <p:cTn id="7" dur="500"/>
                                        <p:tgtEl>
                                          <p:spTgt spid="12">
                                            <p:graphicEl>
                                              <a:dgm id="{D3D861FB-EC22-428B-AC9E-FA050ECE58C4}"/>
                                            </p:graphic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graphicEl>
                                              <a:dgm id="{7A39E6EB-1720-49DD-A854-92426DA9C25C}"/>
                                            </p:graphicEl>
                                          </p:spTgt>
                                        </p:tgtEl>
                                        <p:attrNameLst>
                                          <p:attrName>style.visibility</p:attrName>
                                        </p:attrNameLst>
                                      </p:cBhvr>
                                      <p:to>
                                        <p:strVal val="visible"/>
                                      </p:to>
                                    </p:set>
                                    <p:animEffect transition="in" filter="randombar(horizontal)">
                                      <p:cBhvr>
                                        <p:cTn id="10" dur="500"/>
                                        <p:tgtEl>
                                          <p:spTgt spid="12">
                                            <p:graphicEl>
                                              <a:dgm id="{7A39E6EB-1720-49DD-A854-92426DA9C25C}"/>
                                            </p:graphic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graphicEl>
                                              <a:dgm id="{C6B32DFC-B2E0-4D25-9C98-7E5C5A6FBF7B}"/>
                                            </p:graphicEl>
                                          </p:spTgt>
                                        </p:tgtEl>
                                        <p:attrNameLst>
                                          <p:attrName>style.visibility</p:attrName>
                                        </p:attrNameLst>
                                      </p:cBhvr>
                                      <p:to>
                                        <p:strVal val="visible"/>
                                      </p:to>
                                    </p:set>
                                    <p:animEffect transition="in" filter="randombar(horizontal)">
                                      <p:cBhvr>
                                        <p:cTn id="13" dur="500"/>
                                        <p:tgtEl>
                                          <p:spTgt spid="12">
                                            <p:graphicEl>
                                              <a:dgm id="{C6B32DFC-B2E0-4D25-9C98-7E5C5A6FBF7B}"/>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graphicEl>
                                              <a:dgm id="{330709D1-5FFC-49AE-A842-0B51DAB798EF}"/>
                                            </p:graphicEl>
                                          </p:spTgt>
                                        </p:tgtEl>
                                        <p:attrNameLst>
                                          <p:attrName>style.visibility</p:attrName>
                                        </p:attrNameLst>
                                      </p:cBhvr>
                                      <p:to>
                                        <p:strVal val="visible"/>
                                      </p:to>
                                    </p:set>
                                    <p:animEffect transition="in" filter="randombar(horizontal)">
                                      <p:cBhvr>
                                        <p:cTn id="18" dur="500"/>
                                        <p:tgtEl>
                                          <p:spTgt spid="12">
                                            <p:graphicEl>
                                              <a:dgm id="{330709D1-5FFC-49AE-A842-0B51DAB798EF}"/>
                                            </p:graphic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graphicEl>
                                              <a:dgm id="{781D42BA-C163-4A66-9FA4-BE7E691B32E9}"/>
                                            </p:graphicEl>
                                          </p:spTgt>
                                        </p:tgtEl>
                                        <p:attrNameLst>
                                          <p:attrName>style.visibility</p:attrName>
                                        </p:attrNameLst>
                                      </p:cBhvr>
                                      <p:to>
                                        <p:strVal val="visible"/>
                                      </p:to>
                                    </p:set>
                                    <p:animEffect transition="in" filter="randombar(horizontal)">
                                      <p:cBhvr>
                                        <p:cTn id="21" dur="500"/>
                                        <p:tgtEl>
                                          <p:spTgt spid="12">
                                            <p:graphicEl>
                                              <a:dgm id="{781D42BA-C163-4A66-9FA4-BE7E691B32E9}"/>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graphicEl>
                                              <a:dgm id="{FB0BBADF-2F56-4D02-9958-0CA02771431D}"/>
                                            </p:graphicEl>
                                          </p:spTgt>
                                        </p:tgtEl>
                                        <p:attrNameLst>
                                          <p:attrName>style.visibility</p:attrName>
                                        </p:attrNameLst>
                                      </p:cBhvr>
                                      <p:to>
                                        <p:strVal val="visible"/>
                                      </p:to>
                                    </p:set>
                                    <p:animEffect transition="in" filter="randombar(horizontal)">
                                      <p:cBhvr>
                                        <p:cTn id="24" dur="500"/>
                                        <p:tgtEl>
                                          <p:spTgt spid="12">
                                            <p:graphicEl>
                                              <a:dgm id="{FB0BBADF-2F56-4D02-9958-0CA02771431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72B42739-220A-C7CF-05FA-D272B47E02E3}"/>
              </a:ext>
            </a:extLst>
          </p:cNvPr>
          <p:cNvPicPr>
            <a:picLocks noChangeAspect="1"/>
          </p:cNvPicPr>
          <p:nvPr/>
        </p:nvPicPr>
        <p:blipFill>
          <a:blip r:embed="rId3"/>
          <a:srcRect/>
          <a:stretch>
            <a:fillRect/>
          </a:stretch>
        </p:blipFill>
        <p:spPr>
          <a:xfrm>
            <a:off x="3798050" y="-17799"/>
            <a:ext cx="2412000" cy="24120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8" name="Titel 7">
            <a:extLst>
              <a:ext uri="{FF2B5EF4-FFF2-40B4-BE49-F238E27FC236}">
                <a16:creationId xmlns:a16="http://schemas.microsoft.com/office/drawing/2014/main" id="{2DF354B8-789A-1473-88F0-44126D5435BB}"/>
              </a:ext>
            </a:extLst>
          </p:cNvPr>
          <p:cNvSpPr>
            <a:spLocks noGrp="1"/>
          </p:cNvSpPr>
          <p:nvPr>
            <p:ph type="title"/>
          </p:nvPr>
        </p:nvSpPr>
        <p:spPr/>
        <p:txBody>
          <a:bodyPr/>
          <a:lstStyle/>
          <a:p>
            <a:r>
              <a:rPr lang="de-AT" dirty="0"/>
              <a:t>Ökosystem</a:t>
            </a:r>
            <a:endParaRPr lang="de-DE" dirty="0"/>
          </a:p>
        </p:txBody>
      </p:sp>
      <p:sp>
        <p:nvSpPr>
          <p:cNvPr id="9" name="Inhaltsplatzhalter 8">
            <a:extLst>
              <a:ext uri="{FF2B5EF4-FFF2-40B4-BE49-F238E27FC236}">
                <a16:creationId xmlns:a16="http://schemas.microsoft.com/office/drawing/2014/main" id="{7B342BE6-B6CD-9AE8-44D3-29C3AC582FE4}"/>
              </a:ext>
            </a:extLst>
          </p:cNvPr>
          <p:cNvSpPr>
            <a:spLocks noGrp="1"/>
          </p:cNvSpPr>
          <p:nvPr>
            <p:ph sz="half" idx="1"/>
          </p:nvPr>
        </p:nvSpPr>
        <p:spPr>
          <a:xfrm>
            <a:off x="457200" y="1080000"/>
            <a:ext cx="3682752" cy="3366000"/>
          </a:xfrm>
        </p:spPr>
        <p:txBody>
          <a:bodyPr/>
          <a:lstStyle/>
          <a:p>
            <a:r>
              <a:rPr lang="de-AT" b="1" dirty="0"/>
              <a:t>Definition:</a:t>
            </a:r>
          </a:p>
          <a:p>
            <a:pPr marL="285750" indent="-285750">
              <a:buFont typeface="Arial" panose="020B0604020202020204" pitchFamily="34" charset="0"/>
              <a:buChar char="•"/>
            </a:pPr>
            <a:r>
              <a:rPr lang="de-DE" dirty="0"/>
              <a:t>Dynamisches Gefüge aus biotischen und abiotischen Faktoren</a:t>
            </a:r>
          </a:p>
          <a:p>
            <a:pPr marL="285750" indent="-285750">
              <a:buFont typeface="Arial" panose="020B0604020202020204" pitchFamily="34" charset="0"/>
              <a:buChar char="•"/>
            </a:pPr>
            <a:r>
              <a:rPr lang="de-DE" dirty="0"/>
              <a:t>Stoffkreisläufe und Energieflüsse verbinden die Komponenten</a:t>
            </a:r>
          </a:p>
          <a:p>
            <a:pPr marL="285750" indent="-285750">
              <a:buFont typeface="Arial" panose="020B0604020202020204" pitchFamily="34" charset="0"/>
              <a:buChar char="•"/>
            </a:pPr>
            <a:r>
              <a:rPr lang="de-DE" dirty="0"/>
              <a:t>Ökosysteme sind veränderlich</a:t>
            </a:r>
          </a:p>
          <a:p>
            <a:pPr marL="285750" indent="-285750">
              <a:buFont typeface="Arial" panose="020B0604020202020204" pitchFamily="34" charset="0"/>
              <a:buChar char="•"/>
            </a:pPr>
            <a:r>
              <a:rPr lang="de-DE" dirty="0"/>
              <a:t>Unterscheidung in terrestrische und aquatische Ökosysteme</a:t>
            </a:r>
          </a:p>
        </p:txBody>
      </p:sp>
      <p:sp>
        <p:nvSpPr>
          <p:cNvPr id="4" name="Datumsplatzhalter 3">
            <a:extLst>
              <a:ext uri="{FF2B5EF4-FFF2-40B4-BE49-F238E27FC236}">
                <a16:creationId xmlns:a16="http://schemas.microsoft.com/office/drawing/2014/main" id="{43254573-DF35-BC9A-569A-78A97694FEEE}"/>
              </a:ext>
            </a:extLst>
          </p:cNvPr>
          <p:cNvSpPr>
            <a:spLocks noGrp="1"/>
          </p:cNvSpPr>
          <p:nvPr>
            <p:ph type="dt" sz="half" idx="10"/>
          </p:nvPr>
        </p:nvSpPr>
        <p:spPr/>
        <p:txBody>
          <a:bodyPr/>
          <a:lstStyle/>
          <a:p>
            <a:fld id="{5C23CB01-3C1D-4F1D-9159-FC3E8E329A2C}" type="datetime1">
              <a:rPr lang="de-DE" smtClean="0"/>
              <a:t>13.04.2026</a:t>
            </a:fld>
            <a:endParaRPr lang="de-DE" dirty="0"/>
          </a:p>
        </p:txBody>
      </p:sp>
      <p:sp>
        <p:nvSpPr>
          <p:cNvPr id="5" name="Fußzeilenplatzhalter 4">
            <a:extLst>
              <a:ext uri="{FF2B5EF4-FFF2-40B4-BE49-F238E27FC236}">
                <a16:creationId xmlns:a16="http://schemas.microsoft.com/office/drawing/2014/main" id="{8C9E6958-0A39-81C5-B737-3E76C135215E}"/>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1FCFFDE5-6422-62C7-1364-E22FB64FA358}"/>
              </a:ext>
            </a:extLst>
          </p:cNvPr>
          <p:cNvSpPr>
            <a:spLocks noGrp="1"/>
          </p:cNvSpPr>
          <p:nvPr>
            <p:ph type="sldNum" sz="quarter" idx="12"/>
          </p:nvPr>
        </p:nvSpPr>
        <p:spPr/>
        <p:txBody>
          <a:bodyPr/>
          <a:lstStyle/>
          <a:p>
            <a:fld id="{16EFD5B1-68CB-4A29-8F6C-4D18DB05CB6D}" type="slidenum">
              <a:rPr lang="de-DE" smtClean="0"/>
              <a:pPr/>
              <a:t>2</a:t>
            </a:fld>
            <a:endParaRPr lang="de-DE"/>
          </a:p>
        </p:txBody>
      </p:sp>
      <p:sp>
        <p:nvSpPr>
          <p:cNvPr id="11" name="Textplatzhalter 10">
            <a:extLst>
              <a:ext uri="{FF2B5EF4-FFF2-40B4-BE49-F238E27FC236}">
                <a16:creationId xmlns:a16="http://schemas.microsoft.com/office/drawing/2014/main" id="{B93CA5F9-1273-9FF0-FCD3-144CA13C90D3}"/>
              </a:ext>
            </a:extLst>
          </p:cNvPr>
          <p:cNvSpPr>
            <a:spLocks noGrp="1"/>
          </p:cNvSpPr>
          <p:nvPr>
            <p:ph type="body" sz="quarter" idx="13"/>
          </p:nvPr>
        </p:nvSpPr>
        <p:spPr/>
        <p:txBody>
          <a:bodyPr/>
          <a:lstStyle/>
          <a:p>
            <a:r>
              <a:rPr lang="de-AT" dirty="0">
                <a:solidFill>
                  <a:srgbClr val="86846B"/>
                </a:solidFill>
              </a:rPr>
              <a:t>Ökosystem-Beispiele</a:t>
            </a:r>
            <a:endParaRPr lang="de-DE" dirty="0"/>
          </a:p>
        </p:txBody>
      </p:sp>
      <p:pic>
        <p:nvPicPr>
          <p:cNvPr id="19" name="Grafik 18">
            <a:extLst>
              <a:ext uri="{FF2B5EF4-FFF2-40B4-BE49-F238E27FC236}">
                <a16:creationId xmlns:a16="http://schemas.microsoft.com/office/drawing/2014/main" id="{22E90456-58E7-873C-A33B-9DB0C7D4E9B1}"/>
              </a:ext>
            </a:extLst>
          </p:cNvPr>
          <p:cNvPicPr>
            <a:picLocks noChangeAspect="1"/>
          </p:cNvPicPr>
          <p:nvPr/>
        </p:nvPicPr>
        <p:blipFill>
          <a:blip r:embed="rId4"/>
          <a:srcRect l="13307" r="19945" b="4"/>
          <a:stretch>
            <a:fillRect/>
          </a:stretch>
        </p:blipFill>
        <p:spPr>
          <a:xfrm>
            <a:off x="6796743" y="-246570"/>
            <a:ext cx="2412000" cy="241200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1" name="Grafik 20">
            <a:extLst>
              <a:ext uri="{FF2B5EF4-FFF2-40B4-BE49-F238E27FC236}">
                <a16:creationId xmlns:a16="http://schemas.microsoft.com/office/drawing/2014/main" id="{9EC8C36F-E7FE-F644-53F2-427C4446C34A}"/>
              </a:ext>
            </a:extLst>
          </p:cNvPr>
          <p:cNvPicPr>
            <a:picLocks noChangeAspect="1"/>
          </p:cNvPicPr>
          <p:nvPr/>
        </p:nvPicPr>
        <p:blipFill>
          <a:blip r:embed="rId5"/>
          <a:stretch>
            <a:fillRect/>
          </a:stretch>
        </p:blipFill>
        <p:spPr>
          <a:xfrm rot="20560169" flipH="1">
            <a:off x="2914907" y="2732232"/>
            <a:ext cx="2412000" cy="2412000"/>
          </a:xfrm>
          <a:prstGeom prst="rect">
            <a:avLst/>
          </a:prstGeom>
        </p:spPr>
      </p:pic>
      <p:pic>
        <p:nvPicPr>
          <p:cNvPr id="22" name="Grafik 21" descr="Malerische Flusslandschaft im Frühling">
            <a:extLst>
              <a:ext uri="{FF2B5EF4-FFF2-40B4-BE49-F238E27FC236}">
                <a16:creationId xmlns:a16="http://schemas.microsoft.com/office/drawing/2014/main" id="{421E4B75-2D3B-35D2-A99E-59F4F6E5CF9A}"/>
              </a:ext>
            </a:extLst>
          </p:cNvPr>
          <p:cNvPicPr>
            <a:picLocks noChangeAspect="1"/>
          </p:cNvPicPr>
          <p:nvPr/>
        </p:nvPicPr>
        <p:blipFill>
          <a:blip r:embed="rId6">
            <a:extLst>
              <a:ext uri="{28A0092B-C50C-407E-A947-70E740481C1C}">
                <a14:useLocalDpi xmlns:a14="http://schemas.microsoft.com/office/drawing/2010/main" val="0"/>
              </a:ext>
            </a:extLst>
          </a:blip>
          <a:srcRect l="17624" r="15626"/>
          <a:stretch>
            <a:fillRect/>
          </a:stretch>
        </p:blipFill>
        <p:spPr>
          <a:xfrm>
            <a:off x="5814901" y="2267831"/>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180405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par>
                                <p:cTn id="24" presetID="14" presetClass="entr" presetSubtype="1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par>
                                <p:cTn id="32" presetID="14" presetClass="entr" presetSubtype="5"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vertical)">
                                      <p:cBhvr>
                                        <p:cTn id="34" dur="500"/>
                                        <p:tgtEl>
                                          <p:spTgt spid="18"/>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33E99-57C6-83CF-4B6D-63CCF6AB88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94A443-0A51-4868-827D-7D1EF633242F}"/>
              </a:ext>
            </a:extLst>
          </p:cNvPr>
          <p:cNvSpPr>
            <a:spLocks noGrp="1"/>
          </p:cNvSpPr>
          <p:nvPr>
            <p:ph type="title"/>
          </p:nvPr>
        </p:nvSpPr>
        <p:spPr/>
        <p:txBody>
          <a:bodyPr/>
          <a:lstStyle/>
          <a:p>
            <a:r>
              <a:rPr lang="de-AT" dirty="0"/>
              <a:t>Relevanz von Gewässern</a:t>
            </a:r>
            <a:endParaRPr lang="de-DE" dirty="0"/>
          </a:p>
        </p:txBody>
      </p:sp>
      <p:sp>
        <p:nvSpPr>
          <p:cNvPr id="4" name="Datumsplatzhalter 3">
            <a:extLst>
              <a:ext uri="{FF2B5EF4-FFF2-40B4-BE49-F238E27FC236}">
                <a16:creationId xmlns:a16="http://schemas.microsoft.com/office/drawing/2014/main" id="{1B580009-C549-50FB-6ADD-18DFCE422CF8}"/>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1EEC98A6-DC99-2851-7E55-2EB30B0295A5}"/>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7993A657-C488-7D20-601C-FD0081BCAAF4}"/>
              </a:ext>
            </a:extLst>
          </p:cNvPr>
          <p:cNvSpPr>
            <a:spLocks noGrp="1"/>
          </p:cNvSpPr>
          <p:nvPr>
            <p:ph type="sldNum" sz="quarter" idx="12"/>
          </p:nvPr>
        </p:nvSpPr>
        <p:spPr/>
        <p:txBody>
          <a:bodyPr/>
          <a:lstStyle/>
          <a:p>
            <a:fld id="{16EFD5B1-68CB-4A29-8F6C-4D18DB05CB6D}" type="slidenum">
              <a:rPr lang="de-DE" smtClean="0"/>
              <a:pPr/>
              <a:t>20</a:t>
            </a:fld>
            <a:endParaRPr lang="de-DE"/>
          </a:p>
        </p:txBody>
      </p:sp>
      <p:graphicFrame>
        <p:nvGraphicFramePr>
          <p:cNvPr id="9" name="Inhaltsplatzhalter 8">
            <a:extLst>
              <a:ext uri="{FF2B5EF4-FFF2-40B4-BE49-F238E27FC236}">
                <a16:creationId xmlns:a16="http://schemas.microsoft.com/office/drawing/2014/main" id="{FF21212B-3978-E113-A2C0-A776D50F3CD3}"/>
              </a:ext>
            </a:extLst>
          </p:cNvPr>
          <p:cNvGraphicFramePr>
            <a:graphicFrameLocks noGrp="1"/>
          </p:cNvGraphicFramePr>
          <p:nvPr>
            <p:ph idx="1"/>
            <p:extLst>
              <p:ext uri="{D42A27DB-BD31-4B8C-83A1-F6EECF244321}">
                <p14:modId xmlns:p14="http://schemas.microsoft.com/office/powerpoint/2010/main" val="1201782772"/>
              </p:ext>
            </p:extLst>
          </p:nvPr>
        </p:nvGraphicFramePr>
        <p:xfrm>
          <a:off x="194928" y="896400"/>
          <a:ext cx="8754144" cy="3913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999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graphicEl>
                                              <a:dgm id="{97D75B2A-0EA6-4516-85C1-0C0B00272B7A}"/>
                                            </p:graphicEl>
                                          </p:spTgt>
                                        </p:tgtEl>
                                        <p:attrNameLst>
                                          <p:attrName>style.visibility</p:attrName>
                                        </p:attrNameLst>
                                      </p:cBhvr>
                                      <p:to>
                                        <p:strVal val="visible"/>
                                      </p:to>
                                    </p:set>
                                    <p:animEffect transition="in" filter="randombar(horizontal)">
                                      <p:cBhvr>
                                        <p:cTn id="7" dur="500"/>
                                        <p:tgtEl>
                                          <p:spTgt spid="9">
                                            <p:graphicEl>
                                              <a:dgm id="{97D75B2A-0EA6-4516-85C1-0C0B00272B7A}"/>
                                            </p:graphic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graphicEl>
                                              <a:dgm id="{1112B3A9-CA49-40E9-BD6D-FD2295EA6C37}"/>
                                            </p:graphicEl>
                                          </p:spTgt>
                                        </p:tgtEl>
                                        <p:attrNameLst>
                                          <p:attrName>style.visibility</p:attrName>
                                        </p:attrNameLst>
                                      </p:cBhvr>
                                      <p:to>
                                        <p:strVal val="visible"/>
                                      </p:to>
                                    </p:set>
                                    <p:animEffect transition="in" filter="randombar(horizontal)">
                                      <p:cBhvr>
                                        <p:cTn id="10" dur="500"/>
                                        <p:tgtEl>
                                          <p:spTgt spid="9">
                                            <p:graphicEl>
                                              <a:dgm id="{1112B3A9-CA49-40E9-BD6D-FD2295EA6C37}"/>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graphicEl>
                                              <a:dgm id="{4387987A-9E7E-4579-9935-C0F30527355A}"/>
                                            </p:graphicEl>
                                          </p:spTgt>
                                        </p:tgtEl>
                                        <p:attrNameLst>
                                          <p:attrName>style.visibility</p:attrName>
                                        </p:attrNameLst>
                                      </p:cBhvr>
                                      <p:to>
                                        <p:strVal val="visible"/>
                                      </p:to>
                                    </p:set>
                                    <p:animEffect transition="in" filter="randombar(horizontal)">
                                      <p:cBhvr>
                                        <p:cTn id="15" dur="500"/>
                                        <p:tgtEl>
                                          <p:spTgt spid="9">
                                            <p:graphicEl>
                                              <a:dgm id="{4387987A-9E7E-4579-9935-C0F30527355A}"/>
                                            </p:graphic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graphicEl>
                                              <a:dgm id="{75F0D4D8-B560-437E-82D7-8802F6923BE3}"/>
                                            </p:graphicEl>
                                          </p:spTgt>
                                        </p:tgtEl>
                                        <p:attrNameLst>
                                          <p:attrName>style.visibility</p:attrName>
                                        </p:attrNameLst>
                                      </p:cBhvr>
                                      <p:to>
                                        <p:strVal val="visible"/>
                                      </p:to>
                                    </p:set>
                                    <p:animEffect transition="in" filter="randombar(horizontal)">
                                      <p:cBhvr>
                                        <p:cTn id="18" dur="500"/>
                                        <p:tgtEl>
                                          <p:spTgt spid="9">
                                            <p:graphicEl>
                                              <a:dgm id="{75F0D4D8-B560-437E-82D7-8802F6923BE3}"/>
                                            </p:graphic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graphicEl>
                                              <a:dgm id="{56085CD3-7EB4-4E1E-BEA6-06B3B957D810}"/>
                                            </p:graphicEl>
                                          </p:spTgt>
                                        </p:tgtEl>
                                        <p:attrNameLst>
                                          <p:attrName>style.visibility</p:attrName>
                                        </p:attrNameLst>
                                      </p:cBhvr>
                                      <p:to>
                                        <p:strVal val="visible"/>
                                      </p:to>
                                    </p:set>
                                    <p:animEffect transition="in" filter="randombar(horizontal)">
                                      <p:cBhvr>
                                        <p:cTn id="21" dur="500"/>
                                        <p:tgtEl>
                                          <p:spTgt spid="9">
                                            <p:graphicEl>
                                              <a:dgm id="{56085CD3-7EB4-4E1E-BEA6-06B3B957D810}"/>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graphicEl>
                                              <a:dgm id="{6FC020A6-5629-46C7-98C7-DFF43AF672CA}"/>
                                            </p:graphicEl>
                                          </p:spTgt>
                                        </p:tgtEl>
                                        <p:attrNameLst>
                                          <p:attrName>style.visibility</p:attrName>
                                        </p:attrNameLst>
                                      </p:cBhvr>
                                      <p:to>
                                        <p:strVal val="visible"/>
                                      </p:to>
                                    </p:set>
                                    <p:animEffect transition="in" filter="randombar(horizontal)">
                                      <p:cBhvr>
                                        <p:cTn id="24" dur="500"/>
                                        <p:tgtEl>
                                          <p:spTgt spid="9">
                                            <p:graphicEl>
                                              <a:dgm id="{6FC020A6-5629-46C7-98C7-DFF43AF672CA}"/>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graphicEl>
                                              <a:dgm id="{F8E02775-2C99-4B89-8E7C-D525D0922297}"/>
                                            </p:graphicEl>
                                          </p:spTgt>
                                        </p:tgtEl>
                                        <p:attrNameLst>
                                          <p:attrName>style.visibility</p:attrName>
                                        </p:attrNameLst>
                                      </p:cBhvr>
                                      <p:to>
                                        <p:strVal val="visible"/>
                                      </p:to>
                                    </p:set>
                                    <p:animEffect transition="in" filter="randombar(horizontal)">
                                      <p:cBhvr>
                                        <p:cTn id="29" dur="500"/>
                                        <p:tgtEl>
                                          <p:spTgt spid="9">
                                            <p:graphicEl>
                                              <a:dgm id="{F8E02775-2C99-4B89-8E7C-D525D0922297}"/>
                                            </p:graphic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graphicEl>
                                              <a:dgm id="{9D055925-5D44-4E6E-8A4C-2049E53A4FFD}"/>
                                            </p:graphicEl>
                                          </p:spTgt>
                                        </p:tgtEl>
                                        <p:attrNameLst>
                                          <p:attrName>style.visibility</p:attrName>
                                        </p:attrNameLst>
                                      </p:cBhvr>
                                      <p:to>
                                        <p:strVal val="visible"/>
                                      </p:to>
                                    </p:set>
                                    <p:animEffect transition="in" filter="randombar(horizontal)">
                                      <p:cBhvr>
                                        <p:cTn id="32" dur="500"/>
                                        <p:tgtEl>
                                          <p:spTgt spid="9">
                                            <p:graphicEl>
                                              <a:dgm id="{9D055925-5D44-4E6E-8A4C-2049E53A4FFD}"/>
                                            </p:graphic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9">
                                            <p:graphicEl>
                                              <a:dgm id="{53E0D1AA-B956-415B-9DCB-9362B7B4546E}"/>
                                            </p:graphicEl>
                                          </p:spTgt>
                                        </p:tgtEl>
                                        <p:attrNameLst>
                                          <p:attrName>style.visibility</p:attrName>
                                        </p:attrNameLst>
                                      </p:cBhvr>
                                      <p:to>
                                        <p:strVal val="visible"/>
                                      </p:to>
                                    </p:set>
                                    <p:animEffect transition="in" filter="randombar(horizontal)">
                                      <p:cBhvr>
                                        <p:cTn id="35" dur="500"/>
                                        <p:tgtEl>
                                          <p:spTgt spid="9">
                                            <p:graphicEl>
                                              <a:dgm id="{53E0D1AA-B956-415B-9DCB-9362B7B4546E}"/>
                                            </p:graphicEl>
                                          </p:spTgt>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9">
                                            <p:graphicEl>
                                              <a:dgm id="{76A7018A-98AF-4D9A-AB81-9E6031AA5486}"/>
                                            </p:graphicEl>
                                          </p:spTgt>
                                        </p:tgtEl>
                                        <p:attrNameLst>
                                          <p:attrName>style.visibility</p:attrName>
                                        </p:attrNameLst>
                                      </p:cBhvr>
                                      <p:to>
                                        <p:strVal val="visible"/>
                                      </p:to>
                                    </p:set>
                                    <p:animEffect transition="in" filter="randombar(horizontal)">
                                      <p:cBhvr>
                                        <p:cTn id="38" dur="500"/>
                                        <p:tgtEl>
                                          <p:spTgt spid="9">
                                            <p:graphicEl>
                                              <a:dgm id="{76A7018A-98AF-4D9A-AB81-9E6031AA5486}"/>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9">
                                            <p:graphicEl>
                                              <a:dgm id="{4E9B3D10-AD21-412D-ABDB-7B32B9C2CE33}"/>
                                            </p:graphicEl>
                                          </p:spTgt>
                                        </p:tgtEl>
                                        <p:attrNameLst>
                                          <p:attrName>style.visibility</p:attrName>
                                        </p:attrNameLst>
                                      </p:cBhvr>
                                      <p:to>
                                        <p:strVal val="visible"/>
                                      </p:to>
                                    </p:set>
                                    <p:animEffect transition="in" filter="randombar(horizontal)">
                                      <p:cBhvr>
                                        <p:cTn id="43" dur="500"/>
                                        <p:tgtEl>
                                          <p:spTgt spid="9">
                                            <p:graphicEl>
                                              <a:dgm id="{4E9B3D10-AD21-412D-ABDB-7B32B9C2CE33}"/>
                                            </p:graphicEl>
                                          </p:spTgt>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9">
                                            <p:graphicEl>
                                              <a:dgm id="{E2170169-594F-4CEF-BB0F-7F958E0DE1C3}"/>
                                            </p:graphicEl>
                                          </p:spTgt>
                                        </p:tgtEl>
                                        <p:attrNameLst>
                                          <p:attrName>style.visibility</p:attrName>
                                        </p:attrNameLst>
                                      </p:cBhvr>
                                      <p:to>
                                        <p:strVal val="visible"/>
                                      </p:to>
                                    </p:set>
                                    <p:animEffect transition="in" filter="randombar(horizontal)">
                                      <p:cBhvr>
                                        <p:cTn id="46" dur="500"/>
                                        <p:tgtEl>
                                          <p:spTgt spid="9">
                                            <p:graphicEl>
                                              <a:dgm id="{E2170169-594F-4CEF-BB0F-7F958E0DE1C3}"/>
                                            </p:graphicEl>
                                          </p:spTgt>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9">
                                            <p:graphicEl>
                                              <a:dgm id="{78FCE669-2B78-4E24-834A-785041433311}"/>
                                            </p:graphicEl>
                                          </p:spTgt>
                                        </p:tgtEl>
                                        <p:attrNameLst>
                                          <p:attrName>style.visibility</p:attrName>
                                        </p:attrNameLst>
                                      </p:cBhvr>
                                      <p:to>
                                        <p:strVal val="visible"/>
                                      </p:to>
                                    </p:set>
                                    <p:animEffect transition="in" filter="randombar(horizontal)">
                                      <p:cBhvr>
                                        <p:cTn id="49" dur="500"/>
                                        <p:tgtEl>
                                          <p:spTgt spid="9">
                                            <p:graphicEl>
                                              <a:dgm id="{78FCE669-2B78-4E24-834A-785041433311}"/>
                                            </p:graphicEl>
                                          </p:spTgt>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9">
                                            <p:graphicEl>
                                              <a:dgm id="{68A754EE-AC8F-4680-A1F4-0B4EBA278D9A}"/>
                                            </p:graphicEl>
                                          </p:spTgt>
                                        </p:tgtEl>
                                        <p:attrNameLst>
                                          <p:attrName>style.visibility</p:attrName>
                                        </p:attrNameLst>
                                      </p:cBhvr>
                                      <p:to>
                                        <p:strVal val="visible"/>
                                      </p:to>
                                    </p:set>
                                    <p:animEffect transition="in" filter="randombar(horizontal)">
                                      <p:cBhvr>
                                        <p:cTn id="52" dur="500"/>
                                        <p:tgtEl>
                                          <p:spTgt spid="9">
                                            <p:graphicEl>
                                              <a:dgm id="{68A754EE-AC8F-4680-A1F4-0B4EBA278D9A}"/>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9">
                                            <p:graphicEl>
                                              <a:dgm id="{E629173C-AAD3-420D-9977-D761EE597C69}"/>
                                            </p:graphicEl>
                                          </p:spTgt>
                                        </p:tgtEl>
                                        <p:attrNameLst>
                                          <p:attrName>style.visibility</p:attrName>
                                        </p:attrNameLst>
                                      </p:cBhvr>
                                      <p:to>
                                        <p:strVal val="visible"/>
                                      </p:to>
                                    </p:set>
                                    <p:animEffect transition="in" filter="randombar(horizontal)">
                                      <p:cBhvr>
                                        <p:cTn id="57" dur="500"/>
                                        <p:tgtEl>
                                          <p:spTgt spid="9">
                                            <p:graphicEl>
                                              <a:dgm id="{E629173C-AAD3-420D-9977-D761EE597C69}"/>
                                            </p:graphicEl>
                                          </p:spTgt>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9">
                                            <p:graphicEl>
                                              <a:dgm id="{BE45B15F-DAF7-436A-8DF8-69B38149E848}"/>
                                            </p:graphicEl>
                                          </p:spTgt>
                                        </p:tgtEl>
                                        <p:attrNameLst>
                                          <p:attrName>style.visibility</p:attrName>
                                        </p:attrNameLst>
                                      </p:cBhvr>
                                      <p:to>
                                        <p:strVal val="visible"/>
                                      </p:to>
                                    </p:set>
                                    <p:animEffect transition="in" filter="randombar(horizontal)">
                                      <p:cBhvr>
                                        <p:cTn id="60" dur="500"/>
                                        <p:tgtEl>
                                          <p:spTgt spid="9">
                                            <p:graphicEl>
                                              <a:dgm id="{BE45B15F-DAF7-436A-8DF8-69B38149E848}"/>
                                            </p:graphicEl>
                                          </p:spTgt>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9">
                                            <p:graphicEl>
                                              <a:dgm id="{6F2C50B1-F896-4115-B1C8-81D2AAEC3B56}"/>
                                            </p:graphicEl>
                                          </p:spTgt>
                                        </p:tgtEl>
                                        <p:attrNameLst>
                                          <p:attrName>style.visibility</p:attrName>
                                        </p:attrNameLst>
                                      </p:cBhvr>
                                      <p:to>
                                        <p:strVal val="visible"/>
                                      </p:to>
                                    </p:set>
                                    <p:animEffect transition="in" filter="randombar(horizontal)">
                                      <p:cBhvr>
                                        <p:cTn id="63" dur="500"/>
                                        <p:tgtEl>
                                          <p:spTgt spid="9">
                                            <p:graphicEl>
                                              <a:dgm id="{6F2C50B1-F896-4115-B1C8-81D2AAEC3B56}"/>
                                            </p:graphicEl>
                                          </p:spTgt>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9">
                                            <p:graphicEl>
                                              <a:dgm id="{A7C6CFFB-5E48-45E4-B73A-9ADB82087C13}"/>
                                            </p:graphicEl>
                                          </p:spTgt>
                                        </p:tgtEl>
                                        <p:attrNameLst>
                                          <p:attrName>style.visibility</p:attrName>
                                        </p:attrNameLst>
                                      </p:cBhvr>
                                      <p:to>
                                        <p:strVal val="visible"/>
                                      </p:to>
                                    </p:set>
                                    <p:animEffect transition="in" filter="randombar(horizontal)">
                                      <p:cBhvr>
                                        <p:cTn id="66" dur="500"/>
                                        <p:tgtEl>
                                          <p:spTgt spid="9">
                                            <p:graphicEl>
                                              <a:dgm id="{A7C6CFFB-5E48-45E4-B73A-9ADB82087C13}"/>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9">
                                            <p:graphicEl>
                                              <a:dgm id="{CC9741A6-C103-4CDD-9C1D-77E4EC28E166}"/>
                                            </p:graphicEl>
                                          </p:spTgt>
                                        </p:tgtEl>
                                        <p:attrNameLst>
                                          <p:attrName>style.visibility</p:attrName>
                                        </p:attrNameLst>
                                      </p:cBhvr>
                                      <p:to>
                                        <p:strVal val="visible"/>
                                      </p:to>
                                    </p:set>
                                    <p:animEffect transition="in" filter="randombar(horizontal)">
                                      <p:cBhvr>
                                        <p:cTn id="71" dur="500"/>
                                        <p:tgtEl>
                                          <p:spTgt spid="9">
                                            <p:graphicEl>
                                              <a:dgm id="{CC9741A6-C103-4CDD-9C1D-77E4EC28E166}"/>
                                            </p:graphicEl>
                                          </p:spTgt>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9">
                                            <p:graphicEl>
                                              <a:dgm id="{06BF489D-2FC3-4BB2-A572-2F270F714DB5}"/>
                                            </p:graphicEl>
                                          </p:spTgt>
                                        </p:tgtEl>
                                        <p:attrNameLst>
                                          <p:attrName>style.visibility</p:attrName>
                                        </p:attrNameLst>
                                      </p:cBhvr>
                                      <p:to>
                                        <p:strVal val="visible"/>
                                      </p:to>
                                    </p:set>
                                    <p:animEffect transition="in" filter="randombar(horizontal)">
                                      <p:cBhvr>
                                        <p:cTn id="74" dur="500"/>
                                        <p:tgtEl>
                                          <p:spTgt spid="9">
                                            <p:graphicEl>
                                              <a:dgm id="{06BF489D-2FC3-4BB2-A572-2F270F714DB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C9EAB3-6E11-95ED-80CE-35AA76D4DEB7}"/>
              </a:ext>
            </a:extLst>
          </p:cNvPr>
          <p:cNvSpPr>
            <a:spLocks noGrp="1"/>
          </p:cNvSpPr>
          <p:nvPr>
            <p:ph type="title"/>
          </p:nvPr>
        </p:nvSpPr>
        <p:spPr/>
        <p:txBody>
          <a:bodyPr/>
          <a:lstStyle/>
          <a:p>
            <a:r>
              <a:rPr lang="de-AT" dirty="0"/>
              <a:t>Schutzmaßnahmen für Gewässer</a:t>
            </a:r>
            <a:endParaRPr lang="de-DE" dirty="0"/>
          </a:p>
        </p:txBody>
      </p:sp>
      <p:graphicFrame>
        <p:nvGraphicFramePr>
          <p:cNvPr id="8" name="Inhaltsplatzhalter 7">
            <a:extLst>
              <a:ext uri="{FF2B5EF4-FFF2-40B4-BE49-F238E27FC236}">
                <a16:creationId xmlns:a16="http://schemas.microsoft.com/office/drawing/2014/main" id="{5919265D-1531-B136-16F6-BF50FAEA8367}"/>
              </a:ext>
            </a:extLst>
          </p:cNvPr>
          <p:cNvGraphicFramePr>
            <a:graphicFrameLocks noGrp="1"/>
          </p:cNvGraphicFramePr>
          <p:nvPr>
            <p:ph idx="1"/>
            <p:extLst>
              <p:ext uri="{D42A27DB-BD31-4B8C-83A1-F6EECF244321}">
                <p14:modId xmlns:p14="http://schemas.microsoft.com/office/powerpoint/2010/main" val="4087278083"/>
              </p:ext>
            </p:extLst>
          </p:nvPr>
        </p:nvGraphicFramePr>
        <p:xfrm>
          <a:off x="457200" y="1079500"/>
          <a:ext cx="8229600" cy="336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umsplatzhalter 3">
            <a:extLst>
              <a:ext uri="{FF2B5EF4-FFF2-40B4-BE49-F238E27FC236}">
                <a16:creationId xmlns:a16="http://schemas.microsoft.com/office/drawing/2014/main" id="{9B7F522E-7D94-B07E-735C-0541D1B0409E}"/>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FE0EED32-043A-D14A-C310-AA9722058A87}"/>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0AC0D2B6-0D24-9978-B210-1748C1A9414F}"/>
              </a:ext>
            </a:extLst>
          </p:cNvPr>
          <p:cNvSpPr>
            <a:spLocks noGrp="1"/>
          </p:cNvSpPr>
          <p:nvPr>
            <p:ph type="sldNum" sz="quarter" idx="12"/>
          </p:nvPr>
        </p:nvSpPr>
        <p:spPr/>
        <p:txBody>
          <a:bodyPr/>
          <a:lstStyle/>
          <a:p>
            <a:fld id="{16EFD5B1-68CB-4A29-8F6C-4D18DB05CB6D}" type="slidenum">
              <a:rPr lang="de-DE" smtClean="0"/>
              <a:pPr/>
              <a:t>21</a:t>
            </a:fld>
            <a:endParaRPr lang="de-DE"/>
          </a:p>
        </p:txBody>
      </p:sp>
      <p:sp>
        <p:nvSpPr>
          <p:cNvPr id="7" name="Textplatzhalter 6">
            <a:extLst>
              <a:ext uri="{FF2B5EF4-FFF2-40B4-BE49-F238E27FC236}">
                <a16:creationId xmlns:a16="http://schemas.microsoft.com/office/drawing/2014/main" id="{A8DF0C12-6E9C-6B99-EAB7-EA1F18336D9B}"/>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68301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graphicEl>
                                              <a:dgm id="{E26B9C8E-B950-4245-B716-3A108F2E5404}"/>
                                            </p:graphicEl>
                                          </p:spTgt>
                                        </p:tgtEl>
                                        <p:attrNameLst>
                                          <p:attrName>style.visibility</p:attrName>
                                        </p:attrNameLst>
                                      </p:cBhvr>
                                      <p:to>
                                        <p:strVal val="visible"/>
                                      </p:to>
                                    </p:set>
                                    <p:animEffect transition="in" filter="randombar(horizontal)">
                                      <p:cBhvr>
                                        <p:cTn id="7" dur="500"/>
                                        <p:tgtEl>
                                          <p:spTgt spid="8">
                                            <p:graphicEl>
                                              <a:dgm id="{E26B9C8E-B950-4245-B716-3A108F2E5404}"/>
                                            </p:graphic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graphicEl>
                                              <a:dgm id="{C89D9D2F-6EFB-4FB4-8E31-047558DD3E3B}"/>
                                            </p:graphicEl>
                                          </p:spTgt>
                                        </p:tgtEl>
                                        <p:attrNameLst>
                                          <p:attrName>style.visibility</p:attrName>
                                        </p:attrNameLst>
                                      </p:cBhvr>
                                      <p:to>
                                        <p:strVal val="visible"/>
                                      </p:to>
                                    </p:set>
                                    <p:animEffect transition="in" filter="randombar(horizontal)">
                                      <p:cBhvr>
                                        <p:cTn id="10" dur="500"/>
                                        <p:tgtEl>
                                          <p:spTgt spid="8">
                                            <p:graphicEl>
                                              <a:dgm id="{C89D9D2F-6EFB-4FB4-8E31-047558DD3E3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graphicEl>
                                              <a:dgm id="{531C2AAA-F935-46D4-8594-40942CDF3265}"/>
                                            </p:graphicEl>
                                          </p:spTgt>
                                        </p:tgtEl>
                                        <p:attrNameLst>
                                          <p:attrName>style.visibility</p:attrName>
                                        </p:attrNameLst>
                                      </p:cBhvr>
                                      <p:to>
                                        <p:strVal val="visible"/>
                                      </p:to>
                                    </p:set>
                                    <p:animEffect transition="in" filter="randombar(horizontal)">
                                      <p:cBhvr>
                                        <p:cTn id="15" dur="500"/>
                                        <p:tgtEl>
                                          <p:spTgt spid="8">
                                            <p:graphicEl>
                                              <a:dgm id="{531C2AAA-F935-46D4-8594-40942CDF3265}"/>
                                            </p:graphic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graphicEl>
                                              <a:dgm id="{5329B9D4-940C-4F7D-A73F-962EC4617D5A}"/>
                                            </p:graphicEl>
                                          </p:spTgt>
                                        </p:tgtEl>
                                        <p:attrNameLst>
                                          <p:attrName>style.visibility</p:attrName>
                                        </p:attrNameLst>
                                      </p:cBhvr>
                                      <p:to>
                                        <p:strVal val="visible"/>
                                      </p:to>
                                    </p:set>
                                    <p:animEffect transition="in" filter="randombar(horizontal)">
                                      <p:cBhvr>
                                        <p:cTn id="18" dur="500"/>
                                        <p:tgtEl>
                                          <p:spTgt spid="8">
                                            <p:graphicEl>
                                              <a:dgm id="{5329B9D4-940C-4F7D-A73F-962EC4617D5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graphicEl>
                                              <a:dgm id="{85916F62-6FB6-4985-810F-33D28113724D}"/>
                                            </p:graphicEl>
                                          </p:spTgt>
                                        </p:tgtEl>
                                        <p:attrNameLst>
                                          <p:attrName>style.visibility</p:attrName>
                                        </p:attrNameLst>
                                      </p:cBhvr>
                                      <p:to>
                                        <p:strVal val="visible"/>
                                      </p:to>
                                    </p:set>
                                    <p:animEffect transition="in" filter="randombar(horizontal)">
                                      <p:cBhvr>
                                        <p:cTn id="23" dur="500"/>
                                        <p:tgtEl>
                                          <p:spTgt spid="8">
                                            <p:graphicEl>
                                              <a:dgm id="{85916F62-6FB6-4985-810F-33D28113724D}"/>
                                            </p:graphic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graphicEl>
                                              <a:dgm id="{135F0FF1-D8A9-4C09-AE29-885E02FF0000}"/>
                                            </p:graphicEl>
                                          </p:spTgt>
                                        </p:tgtEl>
                                        <p:attrNameLst>
                                          <p:attrName>style.visibility</p:attrName>
                                        </p:attrNameLst>
                                      </p:cBhvr>
                                      <p:to>
                                        <p:strVal val="visible"/>
                                      </p:to>
                                    </p:set>
                                    <p:animEffect transition="in" filter="randombar(horizontal)">
                                      <p:cBhvr>
                                        <p:cTn id="26" dur="500"/>
                                        <p:tgtEl>
                                          <p:spTgt spid="8">
                                            <p:graphicEl>
                                              <a:dgm id="{135F0FF1-D8A9-4C09-AE29-885E02FF0000}"/>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graphicEl>
                                              <a:dgm id="{38CBF78B-574F-47C2-B18D-4FDAFB0CD87D}"/>
                                            </p:graphicEl>
                                          </p:spTgt>
                                        </p:tgtEl>
                                        <p:attrNameLst>
                                          <p:attrName>style.visibility</p:attrName>
                                        </p:attrNameLst>
                                      </p:cBhvr>
                                      <p:to>
                                        <p:strVal val="visible"/>
                                      </p:to>
                                    </p:set>
                                    <p:animEffect transition="in" filter="randombar(horizontal)">
                                      <p:cBhvr>
                                        <p:cTn id="31" dur="500"/>
                                        <p:tgtEl>
                                          <p:spTgt spid="8">
                                            <p:graphicEl>
                                              <a:dgm id="{38CBF78B-574F-47C2-B18D-4FDAFB0CD87D}"/>
                                            </p:graphic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
                                            <p:graphicEl>
                                              <a:dgm id="{FCD0F20F-2460-43ED-AB1B-F4AF42AFC34A}"/>
                                            </p:graphicEl>
                                          </p:spTgt>
                                        </p:tgtEl>
                                        <p:attrNameLst>
                                          <p:attrName>style.visibility</p:attrName>
                                        </p:attrNameLst>
                                      </p:cBhvr>
                                      <p:to>
                                        <p:strVal val="visible"/>
                                      </p:to>
                                    </p:set>
                                    <p:animEffect transition="in" filter="randombar(horizontal)">
                                      <p:cBhvr>
                                        <p:cTn id="34" dur="500"/>
                                        <p:tgtEl>
                                          <p:spTgt spid="8">
                                            <p:graphicEl>
                                              <a:dgm id="{FCD0F20F-2460-43ED-AB1B-F4AF42AFC34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B4539-C29B-C87A-275F-4A7B3E6C7A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BA5D623-3385-0959-73C8-14C94523BDBD}"/>
              </a:ext>
            </a:extLst>
          </p:cNvPr>
          <p:cNvSpPr>
            <a:spLocks noGrp="1"/>
          </p:cNvSpPr>
          <p:nvPr>
            <p:ph type="title"/>
          </p:nvPr>
        </p:nvSpPr>
        <p:spPr/>
        <p:txBody>
          <a:bodyPr/>
          <a:lstStyle/>
          <a:p>
            <a:r>
              <a:rPr lang="de-AT" dirty="0"/>
              <a:t>Maßnahmen im Alltag</a:t>
            </a:r>
            <a:endParaRPr lang="de-DE" dirty="0"/>
          </a:p>
        </p:txBody>
      </p:sp>
      <p:graphicFrame>
        <p:nvGraphicFramePr>
          <p:cNvPr id="8" name="Inhaltsplatzhalter 7">
            <a:extLst>
              <a:ext uri="{FF2B5EF4-FFF2-40B4-BE49-F238E27FC236}">
                <a16:creationId xmlns:a16="http://schemas.microsoft.com/office/drawing/2014/main" id="{6383C04C-2C9B-7248-647F-B7414CCE01C7}"/>
              </a:ext>
            </a:extLst>
          </p:cNvPr>
          <p:cNvGraphicFramePr>
            <a:graphicFrameLocks noGrp="1"/>
          </p:cNvGraphicFramePr>
          <p:nvPr>
            <p:ph idx="1"/>
            <p:extLst>
              <p:ext uri="{D42A27DB-BD31-4B8C-83A1-F6EECF244321}">
                <p14:modId xmlns:p14="http://schemas.microsoft.com/office/powerpoint/2010/main" val="2869668596"/>
              </p:ext>
            </p:extLst>
          </p:nvPr>
        </p:nvGraphicFramePr>
        <p:xfrm>
          <a:off x="228600" y="1075355"/>
          <a:ext cx="8686800" cy="3652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umsplatzhalter 3">
            <a:extLst>
              <a:ext uri="{FF2B5EF4-FFF2-40B4-BE49-F238E27FC236}">
                <a16:creationId xmlns:a16="http://schemas.microsoft.com/office/drawing/2014/main" id="{F8FC3EE6-C347-B3F4-3A65-9036273D91C8}"/>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05B21C04-4190-002A-BE01-1739146519CA}"/>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B5BD20CB-341A-E582-D65A-416AAE6072DE}"/>
              </a:ext>
            </a:extLst>
          </p:cNvPr>
          <p:cNvSpPr>
            <a:spLocks noGrp="1"/>
          </p:cNvSpPr>
          <p:nvPr>
            <p:ph type="sldNum" sz="quarter" idx="12"/>
          </p:nvPr>
        </p:nvSpPr>
        <p:spPr/>
        <p:txBody>
          <a:bodyPr/>
          <a:lstStyle/>
          <a:p>
            <a:fld id="{16EFD5B1-68CB-4A29-8F6C-4D18DB05CB6D}" type="slidenum">
              <a:rPr lang="de-DE" smtClean="0"/>
              <a:pPr/>
              <a:t>22</a:t>
            </a:fld>
            <a:endParaRPr lang="de-DE"/>
          </a:p>
        </p:txBody>
      </p:sp>
    </p:spTree>
    <p:extLst>
      <p:ext uri="{BB962C8B-B14F-4D97-AF65-F5344CB8AC3E}">
        <p14:creationId xmlns:p14="http://schemas.microsoft.com/office/powerpoint/2010/main" val="347738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graphicEl>
                                              <a:dgm id="{F5376401-832E-4C1E-BD5E-0F68129CDF70}"/>
                                            </p:graphicEl>
                                          </p:spTgt>
                                        </p:tgtEl>
                                        <p:attrNameLst>
                                          <p:attrName>style.visibility</p:attrName>
                                        </p:attrNameLst>
                                      </p:cBhvr>
                                      <p:to>
                                        <p:strVal val="visible"/>
                                      </p:to>
                                    </p:set>
                                    <p:animEffect transition="in" filter="randombar(horizontal)">
                                      <p:cBhvr>
                                        <p:cTn id="7" dur="500"/>
                                        <p:tgtEl>
                                          <p:spTgt spid="8">
                                            <p:graphicEl>
                                              <a:dgm id="{F5376401-832E-4C1E-BD5E-0F68129CDF70}"/>
                                            </p:graphic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graphicEl>
                                              <a:dgm id="{91DA3C08-573F-4907-9498-1E8C2A6C57E8}"/>
                                            </p:graphicEl>
                                          </p:spTgt>
                                        </p:tgtEl>
                                        <p:attrNameLst>
                                          <p:attrName>style.visibility</p:attrName>
                                        </p:attrNameLst>
                                      </p:cBhvr>
                                      <p:to>
                                        <p:strVal val="visible"/>
                                      </p:to>
                                    </p:set>
                                    <p:animEffect transition="in" filter="randombar(horizontal)">
                                      <p:cBhvr>
                                        <p:cTn id="10" dur="500"/>
                                        <p:tgtEl>
                                          <p:spTgt spid="8">
                                            <p:graphicEl>
                                              <a:dgm id="{91DA3C08-573F-4907-9498-1E8C2A6C57E8}"/>
                                            </p:graphic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graphicEl>
                                              <a:dgm id="{D6DA946A-1573-4795-83D5-2C675632C1D1}"/>
                                            </p:graphicEl>
                                          </p:spTgt>
                                        </p:tgtEl>
                                        <p:attrNameLst>
                                          <p:attrName>style.visibility</p:attrName>
                                        </p:attrNameLst>
                                      </p:cBhvr>
                                      <p:to>
                                        <p:strVal val="visible"/>
                                      </p:to>
                                    </p:set>
                                    <p:animEffect transition="in" filter="randombar(horizontal)">
                                      <p:cBhvr>
                                        <p:cTn id="13" dur="500"/>
                                        <p:tgtEl>
                                          <p:spTgt spid="8">
                                            <p:graphicEl>
                                              <a:dgm id="{D6DA946A-1573-4795-83D5-2C675632C1D1}"/>
                                            </p:graphic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graphicEl>
                                              <a:dgm id="{94D78D07-74D1-400F-A19A-61299D7D4A8E}"/>
                                            </p:graphicEl>
                                          </p:spTgt>
                                        </p:tgtEl>
                                        <p:attrNameLst>
                                          <p:attrName>style.visibility</p:attrName>
                                        </p:attrNameLst>
                                      </p:cBhvr>
                                      <p:to>
                                        <p:strVal val="visible"/>
                                      </p:to>
                                    </p:set>
                                    <p:animEffect transition="in" filter="randombar(horizontal)">
                                      <p:cBhvr>
                                        <p:cTn id="16" dur="500"/>
                                        <p:tgtEl>
                                          <p:spTgt spid="8">
                                            <p:graphicEl>
                                              <a:dgm id="{94D78D07-74D1-400F-A19A-61299D7D4A8E}"/>
                                            </p:graphic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graphicEl>
                                              <a:dgm id="{5E6FB0F5-FECB-4DD4-B71E-2D11734A1E88}"/>
                                            </p:graphicEl>
                                          </p:spTgt>
                                        </p:tgtEl>
                                        <p:attrNameLst>
                                          <p:attrName>style.visibility</p:attrName>
                                        </p:attrNameLst>
                                      </p:cBhvr>
                                      <p:to>
                                        <p:strVal val="visible"/>
                                      </p:to>
                                    </p:set>
                                    <p:animEffect transition="in" filter="randombar(horizontal)">
                                      <p:cBhvr>
                                        <p:cTn id="19" dur="500"/>
                                        <p:tgtEl>
                                          <p:spTgt spid="8">
                                            <p:graphicEl>
                                              <a:dgm id="{5E6FB0F5-FECB-4DD4-B71E-2D11734A1E88}"/>
                                            </p:graphic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graphicEl>
                                              <a:dgm id="{29F3B510-D62A-4B54-AC65-9BEF6C066AD2}"/>
                                            </p:graphicEl>
                                          </p:spTgt>
                                        </p:tgtEl>
                                        <p:attrNameLst>
                                          <p:attrName>style.visibility</p:attrName>
                                        </p:attrNameLst>
                                      </p:cBhvr>
                                      <p:to>
                                        <p:strVal val="visible"/>
                                      </p:to>
                                    </p:set>
                                    <p:animEffect transition="in" filter="randombar(horizontal)">
                                      <p:cBhvr>
                                        <p:cTn id="22" dur="500"/>
                                        <p:tgtEl>
                                          <p:spTgt spid="8">
                                            <p:graphicEl>
                                              <a:dgm id="{29F3B510-D62A-4B54-AC65-9BEF6C066AD2}"/>
                                            </p:graphic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graphicEl>
                                              <a:dgm id="{47B6ECA4-3864-435E-9F6F-12DBD09905E4}"/>
                                            </p:graphicEl>
                                          </p:spTgt>
                                        </p:tgtEl>
                                        <p:attrNameLst>
                                          <p:attrName>style.visibility</p:attrName>
                                        </p:attrNameLst>
                                      </p:cBhvr>
                                      <p:to>
                                        <p:strVal val="visible"/>
                                      </p:to>
                                    </p:set>
                                    <p:animEffect transition="in" filter="randombar(horizontal)">
                                      <p:cBhvr>
                                        <p:cTn id="25" dur="500"/>
                                        <p:tgtEl>
                                          <p:spTgt spid="8">
                                            <p:graphicEl>
                                              <a:dgm id="{47B6ECA4-3864-435E-9F6F-12DBD09905E4}"/>
                                            </p:graphic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graphicEl>
                                              <a:dgm id="{9BC0C8E7-ED18-4DFE-8855-9BEB84C9D3F4}"/>
                                            </p:graphicEl>
                                          </p:spTgt>
                                        </p:tgtEl>
                                        <p:attrNameLst>
                                          <p:attrName>style.visibility</p:attrName>
                                        </p:attrNameLst>
                                      </p:cBhvr>
                                      <p:to>
                                        <p:strVal val="visible"/>
                                      </p:to>
                                    </p:set>
                                    <p:animEffect transition="in" filter="randombar(horizontal)">
                                      <p:cBhvr>
                                        <p:cTn id="28" dur="500"/>
                                        <p:tgtEl>
                                          <p:spTgt spid="8">
                                            <p:graphicEl>
                                              <a:dgm id="{9BC0C8E7-ED18-4DFE-8855-9BEB84C9D3F4}"/>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graphicEl>
                                              <a:dgm id="{15B6A208-F541-4B7E-B060-7514177102EB}"/>
                                            </p:graphicEl>
                                          </p:spTgt>
                                        </p:tgtEl>
                                        <p:attrNameLst>
                                          <p:attrName>style.visibility</p:attrName>
                                        </p:attrNameLst>
                                      </p:cBhvr>
                                      <p:to>
                                        <p:strVal val="visible"/>
                                      </p:to>
                                    </p:set>
                                    <p:animEffect transition="in" filter="randombar(horizontal)">
                                      <p:cBhvr>
                                        <p:cTn id="33" dur="500"/>
                                        <p:tgtEl>
                                          <p:spTgt spid="8">
                                            <p:graphicEl>
                                              <a:dgm id="{15B6A208-F541-4B7E-B060-7514177102EB}"/>
                                            </p:graphic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8">
                                            <p:graphicEl>
                                              <a:dgm id="{5C617316-4182-45A9-8254-559F5582420C}"/>
                                            </p:graphicEl>
                                          </p:spTgt>
                                        </p:tgtEl>
                                        <p:attrNameLst>
                                          <p:attrName>style.visibility</p:attrName>
                                        </p:attrNameLst>
                                      </p:cBhvr>
                                      <p:to>
                                        <p:strVal val="visible"/>
                                      </p:to>
                                    </p:set>
                                    <p:animEffect transition="in" filter="randombar(horizontal)">
                                      <p:cBhvr>
                                        <p:cTn id="36" dur="500"/>
                                        <p:tgtEl>
                                          <p:spTgt spid="8">
                                            <p:graphicEl>
                                              <a:dgm id="{5C617316-4182-45A9-8254-559F5582420C}"/>
                                            </p:graphic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
                                            <p:graphicEl>
                                              <a:dgm id="{BA2AF2DA-562E-4015-A4E8-24DFACAB47DE}"/>
                                            </p:graphicEl>
                                          </p:spTgt>
                                        </p:tgtEl>
                                        <p:attrNameLst>
                                          <p:attrName>style.visibility</p:attrName>
                                        </p:attrNameLst>
                                      </p:cBhvr>
                                      <p:to>
                                        <p:strVal val="visible"/>
                                      </p:to>
                                    </p:set>
                                    <p:animEffect transition="in" filter="randombar(horizontal)">
                                      <p:cBhvr>
                                        <p:cTn id="39" dur="500"/>
                                        <p:tgtEl>
                                          <p:spTgt spid="8">
                                            <p:graphicEl>
                                              <a:dgm id="{BA2AF2DA-562E-4015-A4E8-24DFACAB47DE}"/>
                                            </p:graphic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
                                            <p:graphicEl>
                                              <a:dgm id="{ED69AAEF-A93B-46FD-B13D-4C1B29531C81}"/>
                                            </p:graphicEl>
                                          </p:spTgt>
                                        </p:tgtEl>
                                        <p:attrNameLst>
                                          <p:attrName>style.visibility</p:attrName>
                                        </p:attrNameLst>
                                      </p:cBhvr>
                                      <p:to>
                                        <p:strVal val="visible"/>
                                      </p:to>
                                    </p:set>
                                    <p:animEffect transition="in" filter="randombar(horizontal)">
                                      <p:cBhvr>
                                        <p:cTn id="42" dur="500"/>
                                        <p:tgtEl>
                                          <p:spTgt spid="8">
                                            <p:graphicEl>
                                              <a:dgm id="{ED69AAEF-A93B-46FD-B13D-4C1B29531C81}"/>
                                            </p:graphic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8">
                                            <p:graphicEl>
                                              <a:dgm id="{2C01DE49-AAF4-40BD-913A-4D4BE6AB8044}"/>
                                            </p:graphicEl>
                                          </p:spTgt>
                                        </p:tgtEl>
                                        <p:attrNameLst>
                                          <p:attrName>style.visibility</p:attrName>
                                        </p:attrNameLst>
                                      </p:cBhvr>
                                      <p:to>
                                        <p:strVal val="visible"/>
                                      </p:to>
                                    </p:set>
                                    <p:animEffect transition="in" filter="randombar(horizontal)">
                                      <p:cBhvr>
                                        <p:cTn id="45" dur="500"/>
                                        <p:tgtEl>
                                          <p:spTgt spid="8">
                                            <p:graphicEl>
                                              <a:dgm id="{2C01DE49-AAF4-40BD-913A-4D4BE6AB8044}"/>
                                            </p:graphicEl>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8">
                                            <p:graphicEl>
                                              <a:dgm id="{002D431F-13C1-455A-BC5F-C5EA4DBDC5A9}"/>
                                            </p:graphicEl>
                                          </p:spTgt>
                                        </p:tgtEl>
                                        <p:attrNameLst>
                                          <p:attrName>style.visibility</p:attrName>
                                        </p:attrNameLst>
                                      </p:cBhvr>
                                      <p:to>
                                        <p:strVal val="visible"/>
                                      </p:to>
                                    </p:set>
                                    <p:animEffect transition="in" filter="randombar(horizontal)">
                                      <p:cBhvr>
                                        <p:cTn id="48" dur="500"/>
                                        <p:tgtEl>
                                          <p:spTgt spid="8">
                                            <p:graphicEl>
                                              <a:dgm id="{002D431F-13C1-455A-BC5F-C5EA4DBDC5A9}"/>
                                            </p:graphic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8">
                                            <p:graphicEl>
                                              <a:dgm id="{49B7E84D-7796-4481-A7E7-4FD7ECF68CB5}"/>
                                            </p:graphicEl>
                                          </p:spTgt>
                                        </p:tgtEl>
                                        <p:attrNameLst>
                                          <p:attrName>style.visibility</p:attrName>
                                        </p:attrNameLst>
                                      </p:cBhvr>
                                      <p:to>
                                        <p:strVal val="visible"/>
                                      </p:to>
                                    </p:set>
                                    <p:animEffect transition="in" filter="randombar(horizontal)">
                                      <p:cBhvr>
                                        <p:cTn id="51" dur="500"/>
                                        <p:tgtEl>
                                          <p:spTgt spid="8">
                                            <p:graphicEl>
                                              <a:dgm id="{49B7E84D-7796-4481-A7E7-4FD7ECF68CB5}"/>
                                            </p:graphicEl>
                                          </p:spTgt>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8">
                                            <p:graphicEl>
                                              <a:dgm id="{E2E3C23E-4969-4BD8-820E-C0C13D3115A4}"/>
                                            </p:graphicEl>
                                          </p:spTgt>
                                        </p:tgtEl>
                                        <p:attrNameLst>
                                          <p:attrName>style.visibility</p:attrName>
                                        </p:attrNameLst>
                                      </p:cBhvr>
                                      <p:to>
                                        <p:strVal val="visible"/>
                                      </p:to>
                                    </p:set>
                                    <p:animEffect transition="in" filter="randombar(horizontal)">
                                      <p:cBhvr>
                                        <p:cTn id="54" dur="500"/>
                                        <p:tgtEl>
                                          <p:spTgt spid="8">
                                            <p:graphicEl>
                                              <a:dgm id="{E2E3C23E-4969-4BD8-820E-C0C13D3115A4}"/>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8">
                                            <p:graphicEl>
                                              <a:dgm id="{B8C8566A-A94A-4BC4-AC26-74E9F1B4AAAE}"/>
                                            </p:graphicEl>
                                          </p:spTgt>
                                        </p:tgtEl>
                                        <p:attrNameLst>
                                          <p:attrName>style.visibility</p:attrName>
                                        </p:attrNameLst>
                                      </p:cBhvr>
                                      <p:to>
                                        <p:strVal val="visible"/>
                                      </p:to>
                                    </p:set>
                                    <p:animEffect transition="in" filter="randombar(horizontal)">
                                      <p:cBhvr>
                                        <p:cTn id="59" dur="500"/>
                                        <p:tgtEl>
                                          <p:spTgt spid="8">
                                            <p:graphicEl>
                                              <a:dgm id="{B8C8566A-A94A-4BC4-AC26-74E9F1B4AAAE}"/>
                                            </p:graphicEl>
                                          </p:spTgt>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8">
                                            <p:graphicEl>
                                              <a:dgm id="{AB4EAC9F-D01F-457D-8A7A-DF506FB6AD9E}"/>
                                            </p:graphicEl>
                                          </p:spTgt>
                                        </p:tgtEl>
                                        <p:attrNameLst>
                                          <p:attrName>style.visibility</p:attrName>
                                        </p:attrNameLst>
                                      </p:cBhvr>
                                      <p:to>
                                        <p:strVal val="visible"/>
                                      </p:to>
                                    </p:set>
                                    <p:animEffect transition="in" filter="randombar(horizontal)">
                                      <p:cBhvr>
                                        <p:cTn id="62" dur="500"/>
                                        <p:tgtEl>
                                          <p:spTgt spid="8">
                                            <p:graphicEl>
                                              <a:dgm id="{AB4EAC9F-D01F-457D-8A7A-DF506FB6AD9E}"/>
                                            </p:graphicEl>
                                          </p:spTgt>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8">
                                            <p:graphicEl>
                                              <a:dgm id="{20D07C62-4A05-4125-884C-997FC23B8B6B}"/>
                                            </p:graphicEl>
                                          </p:spTgt>
                                        </p:tgtEl>
                                        <p:attrNameLst>
                                          <p:attrName>style.visibility</p:attrName>
                                        </p:attrNameLst>
                                      </p:cBhvr>
                                      <p:to>
                                        <p:strVal val="visible"/>
                                      </p:to>
                                    </p:set>
                                    <p:animEffect transition="in" filter="randombar(horizontal)">
                                      <p:cBhvr>
                                        <p:cTn id="65" dur="500"/>
                                        <p:tgtEl>
                                          <p:spTgt spid="8">
                                            <p:graphicEl>
                                              <a:dgm id="{20D07C62-4A05-4125-884C-997FC23B8B6B}"/>
                                            </p:graphicEl>
                                          </p:spTgt>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8">
                                            <p:graphicEl>
                                              <a:dgm id="{3C68785F-E212-448B-B9CA-AACDEA132152}"/>
                                            </p:graphicEl>
                                          </p:spTgt>
                                        </p:tgtEl>
                                        <p:attrNameLst>
                                          <p:attrName>style.visibility</p:attrName>
                                        </p:attrNameLst>
                                      </p:cBhvr>
                                      <p:to>
                                        <p:strVal val="visible"/>
                                      </p:to>
                                    </p:set>
                                    <p:animEffect transition="in" filter="randombar(horizontal)">
                                      <p:cBhvr>
                                        <p:cTn id="68" dur="500"/>
                                        <p:tgtEl>
                                          <p:spTgt spid="8">
                                            <p:graphicEl>
                                              <a:dgm id="{3C68785F-E212-448B-B9CA-AACDEA132152}"/>
                                            </p:graphicEl>
                                          </p:spTgt>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8">
                                            <p:graphicEl>
                                              <a:dgm id="{22642F4A-2674-46E0-989B-EDD61DB8440A}"/>
                                            </p:graphicEl>
                                          </p:spTgt>
                                        </p:tgtEl>
                                        <p:attrNameLst>
                                          <p:attrName>style.visibility</p:attrName>
                                        </p:attrNameLst>
                                      </p:cBhvr>
                                      <p:to>
                                        <p:strVal val="visible"/>
                                      </p:to>
                                    </p:set>
                                    <p:animEffect transition="in" filter="randombar(horizontal)">
                                      <p:cBhvr>
                                        <p:cTn id="71" dur="500"/>
                                        <p:tgtEl>
                                          <p:spTgt spid="8">
                                            <p:graphicEl>
                                              <a:dgm id="{22642F4A-2674-46E0-989B-EDD61DB8440A}"/>
                                            </p:graphicEl>
                                          </p:spTgt>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8">
                                            <p:graphicEl>
                                              <a:dgm id="{8A0854CA-AC07-44CF-B3CB-A0F5F417F7E6}"/>
                                            </p:graphicEl>
                                          </p:spTgt>
                                        </p:tgtEl>
                                        <p:attrNameLst>
                                          <p:attrName>style.visibility</p:attrName>
                                        </p:attrNameLst>
                                      </p:cBhvr>
                                      <p:to>
                                        <p:strVal val="visible"/>
                                      </p:to>
                                    </p:set>
                                    <p:animEffect transition="in" filter="randombar(horizontal)">
                                      <p:cBhvr>
                                        <p:cTn id="74" dur="500"/>
                                        <p:tgtEl>
                                          <p:spTgt spid="8">
                                            <p:graphicEl>
                                              <a:dgm id="{8A0854CA-AC07-44CF-B3CB-A0F5F417F7E6}"/>
                                            </p:graphicEl>
                                          </p:spTgt>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8">
                                            <p:graphicEl>
                                              <a:dgm id="{F648E179-6D9F-41BC-95B6-A2942E3850DD}"/>
                                            </p:graphicEl>
                                          </p:spTgt>
                                        </p:tgtEl>
                                        <p:attrNameLst>
                                          <p:attrName>style.visibility</p:attrName>
                                        </p:attrNameLst>
                                      </p:cBhvr>
                                      <p:to>
                                        <p:strVal val="visible"/>
                                      </p:to>
                                    </p:set>
                                    <p:animEffect transition="in" filter="randombar(horizontal)">
                                      <p:cBhvr>
                                        <p:cTn id="77" dur="500"/>
                                        <p:tgtEl>
                                          <p:spTgt spid="8">
                                            <p:graphicEl>
                                              <a:dgm id="{F648E179-6D9F-41BC-95B6-A2942E3850DD}"/>
                                            </p:graphicEl>
                                          </p:spTgt>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8">
                                            <p:graphicEl>
                                              <a:dgm id="{C6F9E4B5-A315-42A5-B24C-4430EAA833CE}"/>
                                            </p:graphicEl>
                                          </p:spTgt>
                                        </p:tgtEl>
                                        <p:attrNameLst>
                                          <p:attrName>style.visibility</p:attrName>
                                        </p:attrNameLst>
                                      </p:cBhvr>
                                      <p:to>
                                        <p:strVal val="visible"/>
                                      </p:to>
                                    </p:set>
                                    <p:animEffect transition="in" filter="randombar(horizontal)">
                                      <p:cBhvr>
                                        <p:cTn id="80" dur="500"/>
                                        <p:tgtEl>
                                          <p:spTgt spid="8">
                                            <p:graphicEl>
                                              <a:dgm id="{C6F9E4B5-A315-42A5-B24C-4430EAA833CE}"/>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8">
                                            <p:graphicEl>
                                              <a:dgm id="{42D2EE09-3896-4B32-8171-6301D106E51F}"/>
                                            </p:graphicEl>
                                          </p:spTgt>
                                        </p:tgtEl>
                                        <p:attrNameLst>
                                          <p:attrName>style.visibility</p:attrName>
                                        </p:attrNameLst>
                                      </p:cBhvr>
                                      <p:to>
                                        <p:strVal val="visible"/>
                                      </p:to>
                                    </p:set>
                                    <p:animEffect transition="in" filter="randombar(horizontal)">
                                      <p:cBhvr>
                                        <p:cTn id="85" dur="500"/>
                                        <p:tgtEl>
                                          <p:spTgt spid="8">
                                            <p:graphicEl>
                                              <a:dgm id="{42D2EE09-3896-4B32-8171-6301D106E51F}"/>
                                            </p:graphicEl>
                                          </p:spTgt>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8">
                                            <p:graphicEl>
                                              <a:dgm id="{5E2CB6F3-950E-4BB6-BF1F-2D5A124069DD}"/>
                                            </p:graphicEl>
                                          </p:spTgt>
                                        </p:tgtEl>
                                        <p:attrNameLst>
                                          <p:attrName>style.visibility</p:attrName>
                                        </p:attrNameLst>
                                      </p:cBhvr>
                                      <p:to>
                                        <p:strVal val="visible"/>
                                      </p:to>
                                    </p:set>
                                    <p:animEffect transition="in" filter="randombar(horizontal)">
                                      <p:cBhvr>
                                        <p:cTn id="88" dur="500"/>
                                        <p:tgtEl>
                                          <p:spTgt spid="8">
                                            <p:graphicEl>
                                              <a:dgm id="{5E2CB6F3-950E-4BB6-BF1F-2D5A124069DD}"/>
                                            </p:graphicEl>
                                          </p:spTgt>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8">
                                            <p:graphicEl>
                                              <a:dgm id="{E3F1158D-FAD7-4B30-BA50-ECB8DE5F3570}"/>
                                            </p:graphicEl>
                                          </p:spTgt>
                                        </p:tgtEl>
                                        <p:attrNameLst>
                                          <p:attrName>style.visibility</p:attrName>
                                        </p:attrNameLst>
                                      </p:cBhvr>
                                      <p:to>
                                        <p:strVal val="visible"/>
                                      </p:to>
                                    </p:set>
                                    <p:animEffect transition="in" filter="randombar(horizontal)">
                                      <p:cBhvr>
                                        <p:cTn id="91" dur="500"/>
                                        <p:tgtEl>
                                          <p:spTgt spid="8">
                                            <p:graphicEl>
                                              <a:dgm id="{E3F1158D-FAD7-4B30-BA50-ECB8DE5F3570}"/>
                                            </p:graphicEl>
                                          </p:spTgt>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8">
                                            <p:graphicEl>
                                              <a:dgm id="{B4C8C5FF-40F5-4EFD-B21B-194973672CC9}"/>
                                            </p:graphicEl>
                                          </p:spTgt>
                                        </p:tgtEl>
                                        <p:attrNameLst>
                                          <p:attrName>style.visibility</p:attrName>
                                        </p:attrNameLst>
                                      </p:cBhvr>
                                      <p:to>
                                        <p:strVal val="visible"/>
                                      </p:to>
                                    </p:set>
                                    <p:animEffect transition="in" filter="randombar(horizontal)">
                                      <p:cBhvr>
                                        <p:cTn id="94" dur="500"/>
                                        <p:tgtEl>
                                          <p:spTgt spid="8">
                                            <p:graphicEl>
                                              <a:dgm id="{B4C8C5FF-40F5-4EFD-B21B-194973672CC9}"/>
                                            </p:graphicEl>
                                          </p:spTgt>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8">
                                            <p:graphicEl>
                                              <a:dgm id="{A8107911-BFE4-425F-BBF3-A587BE71DEC9}"/>
                                            </p:graphicEl>
                                          </p:spTgt>
                                        </p:tgtEl>
                                        <p:attrNameLst>
                                          <p:attrName>style.visibility</p:attrName>
                                        </p:attrNameLst>
                                      </p:cBhvr>
                                      <p:to>
                                        <p:strVal val="visible"/>
                                      </p:to>
                                    </p:set>
                                    <p:animEffect transition="in" filter="randombar(horizontal)">
                                      <p:cBhvr>
                                        <p:cTn id="97" dur="500"/>
                                        <p:tgtEl>
                                          <p:spTgt spid="8">
                                            <p:graphicEl>
                                              <a:dgm id="{A8107911-BFE4-425F-BBF3-A587BE71DEC9}"/>
                                            </p:graphicEl>
                                          </p:spTgt>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8">
                                            <p:graphicEl>
                                              <a:dgm id="{8D10B5D7-198B-4C5B-979B-266306F1E033}"/>
                                            </p:graphicEl>
                                          </p:spTgt>
                                        </p:tgtEl>
                                        <p:attrNameLst>
                                          <p:attrName>style.visibility</p:attrName>
                                        </p:attrNameLst>
                                      </p:cBhvr>
                                      <p:to>
                                        <p:strVal val="visible"/>
                                      </p:to>
                                    </p:set>
                                    <p:animEffect transition="in" filter="randombar(horizontal)">
                                      <p:cBhvr>
                                        <p:cTn id="100" dur="500"/>
                                        <p:tgtEl>
                                          <p:spTgt spid="8">
                                            <p:graphicEl>
                                              <a:dgm id="{8D10B5D7-198B-4C5B-979B-266306F1E033}"/>
                                            </p:graphicEl>
                                          </p:spTgt>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8">
                                            <p:graphicEl>
                                              <a:dgm id="{804B39AF-B97C-44C0-88E7-FE3FCFC94258}"/>
                                            </p:graphicEl>
                                          </p:spTgt>
                                        </p:tgtEl>
                                        <p:attrNameLst>
                                          <p:attrName>style.visibility</p:attrName>
                                        </p:attrNameLst>
                                      </p:cBhvr>
                                      <p:to>
                                        <p:strVal val="visible"/>
                                      </p:to>
                                    </p:set>
                                    <p:animEffect transition="in" filter="randombar(horizontal)">
                                      <p:cBhvr>
                                        <p:cTn id="103" dur="500"/>
                                        <p:tgtEl>
                                          <p:spTgt spid="8">
                                            <p:graphicEl>
                                              <a:dgm id="{804B39AF-B97C-44C0-88E7-FE3FCFC94258}"/>
                                            </p:graphicEl>
                                          </p:spTgt>
                                        </p:tgtEl>
                                      </p:cBhvr>
                                    </p:animEffect>
                                  </p:childTnLst>
                                </p:cTn>
                              </p:par>
                              <p:par>
                                <p:cTn id="104" presetID="14" presetClass="entr" presetSubtype="10" fill="hold" grpId="0" nodeType="withEffect">
                                  <p:stCondLst>
                                    <p:cond delay="0"/>
                                  </p:stCondLst>
                                  <p:childTnLst>
                                    <p:set>
                                      <p:cBhvr>
                                        <p:cTn id="105" dur="1" fill="hold">
                                          <p:stCondLst>
                                            <p:cond delay="0"/>
                                          </p:stCondLst>
                                        </p:cTn>
                                        <p:tgtEl>
                                          <p:spTgt spid="8">
                                            <p:graphicEl>
                                              <a:dgm id="{8CDDF24A-D1B0-4479-9776-078B8AE29E73}"/>
                                            </p:graphicEl>
                                          </p:spTgt>
                                        </p:tgtEl>
                                        <p:attrNameLst>
                                          <p:attrName>style.visibility</p:attrName>
                                        </p:attrNameLst>
                                      </p:cBhvr>
                                      <p:to>
                                        <p:strVal val="visible"/>
                                      </p:to>
                                    </p:set>
                                    <p:animEffect transition="in" filter="randombar(horizontal)">
                                      <p:cBhvr>
                                        <p:cTn id="106" dur="500"/>
                                        <p:tgtEl>
                                          <p:spTgt spid="8">
                                            <p:graphicEl>
                                              <a:dgm id="{8CDDF24A-D1B0-4479-9776-078B8AE29E73}"/>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4" presetClass="entr" presetSubtype="10" fill="hold" grpId="0" nodeType="clickEffect">
                                  <p:stCondLst>
                                    <p:cond delay="0"/>
                                  </p:stCondLst>
                                  <p:childTnLst>
                                    <p:set>
                                      <p:cBhvr>
                                        <p:cTn id="110" dur="1" fill="hold">
                                          <p:stCondLst>
                                            <p:cond delay="0"/>
                                          </p:stCondLst>
                                        </p:cTn>
                                        <p:tgtEl>
                                          <p:spTgt spid="8">
                                            <p:graphicEl>
                                              <a:dgm id="{9074A526-99EC-4788-9596-B5D9DC3630A9}"/>
                                            </p:graphicEl>
                                          </p:spTgt>
                                        </p:tgtEl>
                                        <p:attrNameLst>
                                          <p:attrName>style.visibility</p:attrName>
                                        </p:attrNameLst>
                                      </p:cBhvr>
                                      <p:to>
                                        <p:strVal val="visible"/>
                                      </p:to>
                                    </p:set>
                                    <p:animEffect transition="in" filter="randombar(horizontal)">
                                      <p:cBhvr>
                                        <p:cTn id="111" dur="500"/>
                                        <p:tgtEl>
                                          <p:spTgt spid="8">
                                            <p:graphicEl>
                                              <a:dgm id="{9074A526-99EC-4788-9596-B5D9DC3630A9}"/>
                                            </p:graphicEl>
                                          </p:spTgt>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8">
                                            <p:graphicEl>
                                              <a:dgm id="{35C96D55-735B-49A6-B5F9-69BA9BD0BC59}"/>
                                            </p:graphicEl>
                                          </p:spTgt>
                                        </p:tgtEl>
                                        <p:attrNameLst>
                                          <p:attrName>style.visibility</p:attrName>
                                        </p:attrNameLst>
                                      </p:cBhvr>
                                      <p:to>
                                        <p:strVal val="visible"/>
                                      </p:to>
                                    </p:set>
                                    <p:animEffect transition="in" filter="randombar(horizontal)">
                                      <p:cBhvr>
                                        <p:cTn id="114" dur="500"/>
                                        <p:tgtEl>
                                          <p:spTgt spid="8">
                                            <p:graphicEl>
                                              <a:dgm id="{35C96D55-735B-49A6-B5F9-69BA9BD0BC59}"/>
                                            </p:graphicEl>
                                          </p:spTgt>
                                        </p:tgtEl>
                                      </p:cBhvr>
                                    </p:animEffect>
                                  </p:childTnLst>
                                </p:cTn>
                              </p:par>
                              <p:par>
                                <p:cTn id="115" presetID="14" presetClass="entr" presetSubtype="10" fill="hold" grpId="0" nodeType="withEffect">
                                  <p:stCondLst>
                                    <p:cond delay="0"/>
                                  </p:stCondLst>
                                  <p:childTnLst>
                                    <p:set>
                                      <p:cBhvr>
                                        <p:cTn id="116" dur="1" fill="hold">
                                          <p:stCondLst>
                                            <p:cond delay="0"/>
                                          </p:stCondLst>
                                        </p:cTn>
                                        <p:tgtEl>
                                          <p:spTgt spid="8">
                                            <p:graphicEl>
                                              <a:dgm id="{E02CFC3A-CF14-4C40-8A86-DC9FC2DF0581}"/>
                                            </p:graphicEl>
                                          </p:spTgt>
                                        </p:tgtEl>
                                        <p:attrNameLst>
                                          <p:attrName>style.visibility</p:attrName>
                                        </p:attrNameLst>
                                      </p:cBhvr>
                                      <p:to>
                                        <p:strVal val="visible"/>
                                      </p:to>
                                    </p:set>
                                    <p:animEffect transition="in" filter="randombar(horizontal)">
                                      <p:cBhvr>
                                        <p:cTn id="117" dur="500"/>
                                        <p:tgtEl>
                                          <p:spTgt spid="8">
                                            <p:graphicEl>
                                              <a:dgm id="{E02CFC3A-CF14-4C40-8A86-DC9FC2DF0581}"/>
                                            </p:graphicEl>
                                          </p:spTgt>
                                        </p:tgtEl>
                                      </p:cBhvr>
                                    </p:animEffect>
                                  </p:childTnLst>
                                </p:cTn>
                              </p:par>
                              <p:par>
                                <p:cTn id="118" presetID="14" presetClass="entr" presetSubtype="10" fill="hold" grpId="0" nodeType="withEffect">
                                  <p:stCondLst>
                                    <p:cond delay="0"/>
                                  </p:stCondLst>
                                  <p:childTnLst>
                                    <p:set>
                                      <p:cBhvr>
                                        <p:cTn id="119" dur="1" fill="hold">
                                          <p:stCondLst>
                                            <p:cond delay="0"/>
                                          </p:stCondLst>
                                        </p:cTn>
                                        <p:tgtEl>
                                          <p:spTgt spid="8">
                                            <p:graphicEl>
                                              <a:dgm id="{E1D3BA0C-82ED-463E-9499-18C6F2CC1479}"/>
                                            </p:graphicEl>
                                          </p:spTgt>
                                        </p:tgtEl>
                                        <p:attrNameLst>
                                          <p:attrName>style.visibility</p:attrName>
                                        </p:attrNameLst>
                                      </p:cBhvr>
                                      <p:to>
                                        <p:strVal val="visible"/>
                                      </p:to>
                                    </p:set>
                                    <p:animEffect transition="in" filter="randombar(horizontal)">
                                      <p:cBhvr>
                                        <p:cTn id="120" dur="500"/>
                                        <p:tgtEl>
                                          <p:spTgt spid="8">
                                            <p:graphicEl>
                                              <a:dgm id="{E1D3BA0C-82ED-463E-9499-18C6F2CC1479}"/>
                                            </p:graphicEl>
                                          </p:spTgt>
                                        </p:tgtEl>
                                      </p:cBhvr>
                                    </p:animEffect>
                                  </p:childTnLst>
                                </p:cTn>
                              </p:par>
                              <p:par>
                                <p:cTn id="121" presetID="14" presetClass="entr" presetSubtype="10" fill="hold" grpId="0" nodeType="withEffect">
                                  <p:stCondLst>
                                    <p:cond delay="0"/>
                                  </p:stCondLst>
                                  <p:childTnLst>
                                    <p:set>
                                      <p:cBhvr>
                                        <p:cTn id="122" dur="1" fill="hold">
                                          <p:stCondLst>
                                            <p:cond delay="0"/>
                                          </p:stCondLst>
                                        </p:cTn>
                                        <p:tgtEl>
                                          <p:spTgt spid="8">
                                            <p:graphicEl>
                                              <a:dgm id="{8642815D-B6C7-4000-94B2-97E42CC4A382}"/>
                                            </p:graphicEl>
                                          </p:spTgt>
                                        </p:tgtEl>
                                        <p:attrNameLst>
                                          <p:attrName>style.visibility</p:attrName>
                                        </p:attrNameLst>
                                      </p:cBhvr>
                                      <p:to>
                                        <p:strVal val="visible"/>
                                      </p:to>
                                    </p:set>
                                    <p:animEffect transition="in" filter="randombar(horizontal)">
                                      <p:cBhvr>
                                        <p:cTn id="123" dur="500"/>
                                        <p:tgtEl>
                                          <p:spTgt spid="8">
                                            <p:graphicEl>
                                              <a:dgm id="{8642815D-B6C7-4000-94B2-97E42CC4A382}"/>
                                            </p:graphicEl>
                                          </p:spTgt>
                                        </p:tgtEl>
                                      </p:cBhvr>
                                    </p:animEffect>
                                  </p:childTnLst>
                                </p:cTn>
                              </p:par>
                              <p:par>
                                <p:cTn id="124" presetID="14" presetClass="entr" presetSubtype="10" fill="hold" grpId="0" nodeType="withEffect">
                                  <p:stCondLst>
                                    <p:cond delay="0"/>
                                  </p:stCondLst>
                                  <p:childTnLst>
                                    <p:set>
                                      <p:cBhvr>
                                        <p:cTn id="125" dur="1" fill="hold">
                                          <p:stCondLst>
                                            <p:cond delay="0"/>
                                          </p:stCondLst>
                                        </p:cTn>
                                        <p:tgtEl>
                                          <p:spTgt spid="8">
                                            <p:graphicEl>
                                              <a:dgm id="{FDD20E3F-4314-4900-B238-1A8028074ACD}"/>
                                            </p:graphicEl>
                                          </p:spTgt>
                                        </p:tgtEl>
                                        <p:attrNameLst>
                                          <p:attrName>style.visibility</p:attrName>
                                        </p:attrNameLst>
                                      </p:cBhvr>
                                      <p:to>
                                        <p:strVal val="visible"/>
                                      </p:to>
                                    </p:set>
                                    <p:animEffect transition="in" filter="randombar(horizontal)">
                                      <p:cBhvr>
                                        <p:cTn id="126" dur="500"/>
                                        <p:tgtEl>
                                          <p:spTgt spid="8">
                                            <p:graphicEl>
                                              <a:dgm id="{FDD20E3F-4314-4900-B238-1A8028074ACD}"/>
                                            </p:graphicEl>
                                          </p:spTgt>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8">
                                            <p:graphicEl>
                                              <a:dgm id="{BA80C5A1-3651-41E8-906F-7D4D39613783}"/>
                                            </p:graphicEl>
                                          </p:spTgt>
                                        </p:tgtEl>
                                        <p:attrNameLst>
                                          <p:attrName>style.visibility</p:attrName>
                                        </p:attrNameLst>
                                      </p:cBhvr>
                                      <p:to>
                                        <p:strVal val="visible"/>
                                      </p:to>
                                    </p:set>
                                    <p:animEffect transition="in" filter="randombar(horizontal)">
                                      <p:cBhvr>
                                        <p:cTn id="129" dur="500"/>
                                        <p:tgtEl>
                                          <p:spTgt spid="8">
                                            <p:graphicEl>
                                              <a:dgm id="{BA80C5A1-3651-41E8-906F-7D4D39613783}"/>
                                            </p:graphicEl>
                                          </p:spTgt>
                                        </p:tgtEl>
                                      </p:cBhvr>
                                    </p:animEffect>
                                  </p:childTnLst>
                                </p:cTn>
                              </p:par>
                              <p:par>
                                <p:cTn id="130" presetID="14" presetClass="entr" presetSubtype="10" fill="hold" grpId="0" nodeType="withEffect">
                                  <p:stCondLst>
                                    <p:cond delay="0"/>
                                  </p:stCondLst>
                                  <p:childTnLst>
                                    <p:set>
                                      <p:cBhvr>
                                        <p:cTn id="131" dur="1" fill="hold">
                                          <p:stCondLst>
                                            <p:cond delay="0"/>
                                          </p:stCondLst>
                                        </p:cTn>
                                        <p:tgtEl>
                                          <p:spTgt spid="8">
                                            <p:graphicEl>
                                              <a:dgm id="{F0065F9D-F655-46C6-958E-4AFB38C1F692}"/>
                                            </p:graphicEl>
                                          </p:spTgt>
                                        </p:tgtEl>
                                        <p:attrNameLst>
                                          <p:attrName>style.visibility</p:attrName>
                                        </p:attrNameLst>
                                      </p:cBhvr>
                                      <p:to>
                                        <p:strVal val="visible"/>
                                      </p:to>
                                    </p:set>
                                    <p:animEffect transition="in" filter="randombar(horizontal)">
                                      <p:cBhvr>
                                        <p:cTn id="132" dur="500"/>
                                        <p:tgtEl>
                                          <p:spTgt spid="8">
                                            <p:graphicEl>
                                              <a:dgm id="{F0065F9D-F655-46C6-958E-4AFB38C1F692}"/>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4" presetClass="entr" presetSubtype="10" fill="hold" grpId="0" nodeType="clickEffect">
                                  <p:stCondLst>
                                    <p:cond delay="0"/>
                                  </p:stCondLst>
                                  <p:childTnLst>
                                    <p:set>
                                      <p:cBhvr>
                                        <p:cTn id="136" dur="1" fill="hold">
                                          <p:stCondLst>
                                            <p:cond delay="0"/>
                                          </p:stCondLst>
                                        </p:cTn>
                                        <p:tgtEl>
                                          <p:spTgt spid="8">
                                            <p:graphicEl>
                                              <a:dgm id="{C5E2F363-2D69-4A0F-84E3-8B3D1B2FEC15}"/>
                                            </p:graphicEl>
                                          </p:spTgt>
                                        </p:tgtEl>
                                        <p:attrNameLst>
                                          <p:attrName>style.visibility</p:attrName>
                                        </p:attrNameLst>
                                      </p:cBhvr>
                                      <p:to>
                                        <p:strVal val="visible"/>
                                      </p:to>
                                    </p:set>
                                    <p:animEffect transition="in" filter="randombar(horizontal)">
                                      <p:cBhvr>
                                        <p:cTn id="137" dur="500"/>
                                        <p:tgtEl>
                                          <p:spTgt spid="8">
                                            <p:graphicEl>
                                              <a:dgm id="{C5E2F363-2D69-4A0F-84E3-8B3D1B2FEC15}"/>
                                            </p:graphicEl>
                                          </p:spTgt>
                                        </p:tgtEl>
                                      </p:cBhvr>
                                    </p:animEffect>
                                  </p:childTnLst>
                                </p:cTn>
                              </p:par>
                              <p:par>
                                <p:cTn id="138" presetID="14" presetClass="entr" presetSubtype="10" fill="hold" grpId="0" nodeType="withEffect">
                                  <p:stCondLst>
                                    <p:cond delay="0"/>
                                  </p:stCondLst>
                                  <p:childTnLst>
                                    <p:set>
                                      <p:cBhvr>
                                        <p:cTn id="139" dur="1" fill="hold">
                                          <p:stCondLst>
                                            <p:cond delay="0"/>
                                          </p:stCondLst>
                                        </p:cTn>
                                        <p:tgtEl>
                                          <p:spTgt spid="8">
                                            <p:graphicEl>
                                              <a:dgm id="{C858669D-8BF5-4CB3-86F0-2C257B6CA143}"/>
                                            </p:graphicEl>
                                          </p:spTgt>
                                        </p:tgtEl>
                                        <p:attrNameLst>
                                          <p:attrName>style.visibility</p:attrName>
                                        </p:attrNameLst>
                                      </p:cBhvr>
                                      <p:to>
                                        <p:strVal val="visible"/>
                                      </p:to>
                                    </p:set>
                                    <p:animEffect transition="in" filter="randombar(horizontal)">
                                      <p:cBhvr>
                                        <p:cTn id="140" dur="500"/>
                                        <p:tgtEl>
                                          <p:spTgt spid="8">
                                            <p:graphicEl>
                                              <a:dgm id="{C858669D-8BF5-4CB3-86F0-2C257B6CA143}"/>
                                            </p:graphicEl>
                                          </p:spTgt>
                                        </p:tgtEl>
                                      </p:cBhvr>
                                    </p:animEffect>
                                  </p:childTnLst>
                                </p:cTn>
                              </p:par>
                              <p:par>
                                <p:cTn id="141" presetID="14" presetClass="entr" presetSubtype="10" fill="hold" grpId="0" nodeType="withEffect">
                                  <p:stCondLst>
                                    <p:cond delay="0"/>
                                  </p:stCondLst>
                                  <p:childTnLst>
                                    <p:set>
                                      <p:cBhvr>
                                        <p:cTn id="142" dur="1" fill="hold">
                                          <p:stCondLst>
                                            <p:cond delay="0"/>
                                          </p:stCondLst>
                                        </p:cTn>
                                        <p:tgtEl>
                                          <p:spTgt spid="8">
                                            <p:graphicEl>
                                              <a:dgm id="{ACE13436-9020-4DDD-B00A-75AF3ACFF185}"/>
                                            </p:graphicEl>
                                          </p:spTgt>
                                        </p:tgtEl>
                                        <p:attrNameLst>
                                          <p:attrName>style.visibility</p:attrName>
                                        </p:attrNameLst>
                                      </p:cBhvr>
                                      <p:to>
                                        <p:strVal val="visible"/>
                                      </p:to>
                                    </p:set>
                                    <p:animEffect transition="in" filter="randombar(horizontal)">
                                      <p:cBhvr>
                                        <p:cTn id="143" dur="500"/>
                                        <p:tgtEl>
                                          <p:spTgt spid="8">
                                            <p:graphicEl>
                                              <a:dgm id="{ACE13436-9020-4DDD-B00A-75AF3ACFF185}"/>
                                            </p:graphicEl>
                                          </p:spTgt>
                                        </p:tgtEl>
                                      </p:cBhvr>
                                    </p:animEffect>
                                  </p:childTnLst>
                                </p:cTn>
                              </p:par>
                              <p:par>
                                <p:cTn id="144" presetID="14" presetClass="entr" presetSubtype="10" fill="hold" grpId="0" nodeType="withEffect">
                                  <p:stCondLst>
                                    <p:cond delay="0"/>
                                  </p:stCondLst>
                                  <p:childTnLst>
                                    <p:set>
                                      <p:cBhvr>
                                        <p:cTn id="145" dur="1" fill="hold">
                                          <p:stCondLst>
                                            <p:cond delay="0"/>
                                          </p:stCondLst>
                                        </p:cTn>
                                        <p:tgtEl>
                                          <p:spTgt spid="8">
                                            <p:graphicEl>
                                              <a:dgm id="{B654B212-9FC5-42CF-B70A-4384FDF21411}"/>
                                            </p:graphicEl>
                                          </p:spTgt>
                                        </p:tgtEl>
                                        <p:attrNameLst>
                                          <p:attrName>style.visibility</p:attrName>
                                        </p:attrNameLst>
                                      </p:cBhvr>
                                      <p:to>
                                        <p:strVal val="visible"/>
                                      </p:to>
                                    </p:set>
                                    <p:animEffect transition="in" filter="randombar(horizontal)">
                                      <p:cBhvr>
                                        <p:cTn id="146" dur="500"/>
                                        <p:tgtEl>
                                          <p:spTgt spid="8">
                                            <p:graphicEl>
                                              <a:dgm id="{B654B212-9FC5-42CF-B70A-4384FDF21411}"/>
                                            </p:graphicEl>
                                          </p:spTgt>
                                        </p:tgtEl>
                                      </p:cBhvr>
                                    </p:animEffect>
                                  </p:childTnLst>
                                </p:cTn>
                              </p:par>
                              <p:par>
                                <p:cTn id="147" presetID="14" presetClass="entr" presetSubtype="10" fill="hold" grpId="0" nodeType="withEffect">
                                  <p:stCondLst>
                                    <p:cond delay="0"/>
                                  </p:stCondLst>
                                  <p:childTnLst>
                                    <p:set>
                                      <p:cBhvr>
                                        <p:cTn id="148" dur="1" fill="hold">
                                          <p:stCondLst>
                                            <p:cond delay="0"/>
                                          </p:stCondLst>
                                        </p:cTn>
                                        <p:tgtEl>
                                          <p:spTgt spid="8">
                                            <p:graphicEl>
                                              <a:dgm id="{20A77F55-9336-42EC-9015-CB86A0EE0486}"/>
                                            </p:graphicEl>
                                          </p:spTgt>
                                        </p:tgtEl>
                                        <p:attrNameLst>
                                          <p:attrName>style.visibility</p:attrName>
                                        </p:attrNameLst>
                                      </p:cBhvr>
                                      <p:to>
                                        <p:strVal val="visible"/>
                                      </p:to>
                                    </p:set>
                                    <p:animEffect transition="in" filter="randombar(horizontal)">
                                      <p:cBhvr>
                                        <p:cTn id="149" dur="500"/>
                                        <p:tgtEl>
                                          <p:spTgt spid="8">
                                            <p:graphicEl>
                                              <a:dgm id="{20A77F55-9336-42EC-9015-CB86A0EE0486}"/>
                                            </p:graphicEl>
                                          </p:spTgt>
                                        </p:tgtEl>
                                      </p:cBhvr>
                                    </p:animEffect>
                                  </p:childTnLst>
                                </p:cTn>
                              </p:par>
                              <p:par>
                                <p:cTn id="150" presetID="14" presetClass="entr" presetSubtype="10" fill="hold" grpId="0" nodeType="withEffect">
                                  <p:stCondLst>
                                    <p:cond delay="0"/>
                                  </p:stCondLst>
                                  <p:childTnLst>
                                    <p:set>
                                      <p:cBhvr>
                                        <p:cTn id="151" dur="1" fill="hold">
                                          <p:stCondLst>
                                            <p:cond delay="0"/>
                                          </p:stCondLst>
                                        </p:cTn>
                                        <p:tgtEl>
                                          <p:spTgt spid="8">
                                            <p:graphicEl>
                                              <a:dgm id="{59F68DD0-2A95-46C4-908F-7BBDAB0C08A8}"/>
                                            </p:graphicEl>
                                          </p:spTgt>
                                        </p:tgtEl>
                                        <p:attrNameLst>
                                          <p:attrName>style.visibility</p:attrName>
                                        </p:attrNameLst>
                                      </p:cBhvr>
                                      <p:to>
                                        <p:strVal val="visible"/>
                                      </p:to>
                                    </p:set>
                                    <p:animEffect transition="in" filter="randombar(horizontal)">
                                      <p:cBhvr>
                                        <p:cTn id="152" dur="500"/>
                                        <p:tgtEl>
                                          <p:spTgt spid="8">
                                            <p:graphicEl>
                                              <a:dgm id="{59F68DD0-2A95-46C4-908F-7BBDAB0C08A8}"/>
                                            </p:graphicEl>
                                          </p:spTgt>
                                        </p:tgtEl>
                                      </p:cBhvr>
                                    </p:animEffect>
                                  </p:childTnLst>
                                </p:cTn>
                              </p:par>
                              <p:par>
                                <p:cTn id="153" presetID="14" presetClass="entr" presetSubtype="10" fill="hold" grpId="0" nodeType="withEffect">
                                  <p:stCondLst>
                                    <p:cond delay="0"/>
                                  </p:stCondLst>
                                  <p:childTnLst>
                                    <p:set>
                                      <p:cBhvr>
                                        <p:cTn id="154" dur="1" fill="hold">
                                          <p:stCondLst>
                                            <p:cond delay="0"/>
                                          </p:stCondLst>
                                        </p:cTn>
                                        <p:tgtEl>
                                          <p:spTgt spid="8">
                                            <p:graphicEl>
                                              <a:dgm id="{A795BBF5-7409-49FE-8B33-FC43888ADEB5}"/>
                                            </p:graphicEl>
                                          </p:spTgt>
                                        </p:tgtEl>
                                        <p:attrNameLst>
                                          <p:attrName>style.visibility</p:attrName>
                                        </p:attrNameLst>
                                      </p:cBhvr>
                                      <p:to>
                                        <p:strVal val="visible"/>
                                      </p:to>
                                    </p:set>
                                    <p:animEffect transition="in" filter="randombar(horizontal)">
                                      <p:cBhvr>
                                        <p:cTn id="155" dur="500"/>
                                        <p:tgtEl>
                                          <p:spTgt spid="8">
                                            <p:graphicEl>
                                              <a:dgm id="{A795BBF5-7409-49FE-8B33-FC43888ADEB5}"/>
                                            </p:graphicEl>
                                          </p:spTgt>
                                        </p:tgtEl>
                                      </p:cBhvr>
                                    </p:animEffect>
                                  </p:childTnLst>
                                </p:cTn>
                              </p:par>
                              <p:par>
                                <p:cTn id="156" presetID="14" presetClass="entr" presetSubtype="10" fill="hold" grpId="0" nodeType="withEffect">
                                  <p:stCondLst>
                                    <p:cond delay="0"/>
                                  </p:stCondLst>
                                  <p:childTnLst>
                                    <p:set>
                                      <p:cBhvr>
                                        <p:cTn id="157" dur="1" fill="hold">
                                          <p:stCondLst>
                                            <p:cond delay="0"/>
                                          </p:stCondLst>
                                        </p:cTn>
                                        <p:tgtEl>
                                          <p:spTgt spid="8">
                                            <p:graphicEl>
                                              <a:dgm id="{0AE9B966-BF07-4BE9-8B78-2446F808B0DC}"/>
                                            </p:graphicEl>
                                          </p:spTgt>
                                        </p:tgtEl>
                                        <p:attrNameLst>
                                          <p:attrName>style.visibility</p:attrName>
                                        </p:attrNameLst>
                                      </p:cBhvr>
                                      <p:to>
                                        <p:strVal val="visible"/>
                                      </p:to>
                                    </p:set>
                                    <p:animEffect transition="in" filter="randombar(horizontal)">
                                      <p:cBhvr>
                                        <p:cTn id="158" dur="500"/>
                                        <p:tgtEl>
                                          <p:spTgt spid="8">
                                            <p:graphicEl>
                                              <a:dgm id="{0AE9B966-BF07-4BE9-8B78-2446F808B0D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B812F-0E0F-8926-4E8C-6F801F0CDD30}"/>
              </a:ext>
            </a:extLst>
          </p:cNvPr>
          <p:cNvSpPr>
            <a:spLocks noGrp="1"/>
          </p:cNvSpPr>
          <p:nvPr>
            <p:ph type="title"/>
          </p:nvPr>
        </p:nvSpPr>
        <p:spPr>
          <a:xfrm>
            <a:off x="457200" y="122400"/>
            <a:ext cx="8229600" cy="774000"/>
          </a:xfrm>
        </p:spPr>
        <p:txBody>
          <a:bodyPr anchor="b">
            <a:normAutofit/>
          </a:bodyPr>
          <a:lstStyle/>
          <a:p>
            <a:r>
              <a:rPr lang="de-AT" dirty="0"/>
              <a:t>Regionales Beispiel</a:t>
            </a:r>
            <a:endParaRPr lang="de-DE" dirty="0"/>
          </a:p>
        </p:txBody>
      </p:sp>
      <p:pic>
        <p:nvPicPr>
          <p:cNvPr id="11" name="Inhaltsplatzhalter 10">
            <a:extLst>
              <a:ext uri="{FF2B5EF4-FFF2-40B4-BE49-F238E27FC236}">
                <a16:creationId xmlns:a16="http://schemas.microsoft.com/office/drawing/2014/main" id="{B6FA3E48-78C5-3169-E132-CC4C4D3F76EE}"/>
              </a:ext>
            </a:extLst>
          </p:cNvPr>
          <p:cNvPicPr>
            <a:picLocks noGrp="1" noChangeAspect="1"/>
          </p:cNvPicPr>
          <p:nvPr>
            <p:ph idx="1"/>
          </p:nvPr>
        </p:nvPicPr>
        <p:blipFill>
          <a:blip r:embed="rId3"/>
          <a:srcRect t="19122" b="19373"/>
          <a:stretch>
            <a:fillRect/>
          </a:stretch>
        </p:blipFill>
        <p:spPr>
          <a:xfrm>
            <a:off x="457200" y="1080000"/>
            <a:ext cx="8229600" cy="3366000"/>
          </a:xfrm>
          <a:prstGeom prst="rect">
            <a:avLst/>
          </a:prstGeom>
          <a:noFill/>
        </p:spPr>
      </p:pic>
      <p:sp>
        <p:nvSpPr>
          <p:cNvPr id="4" name="Datumsplatzhalter 3">
            <a:extLst>
              <a:ext uri="{FF2B5EF4-FFF2-40B4-BE49-F238E27FC236}">
                <a16:creationId xmlns:a16="http://schemas.microsoft.com/office/drawing/2014/main" id="{528128E5-E4D0-F0FB-45E5-34C380D0DD63}"/>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D7228F91-FB27-4AEA-9112-8F9A84EF33E8}" type="datetime1">
              <a:rPr lang="de-DE" smtClean="0"/>
              <a:pPr>
                <a:lnSpc>
                  <a:spcPct val="90000"/>
                </a:lnSpc>
                <a:spcAft>
                  <a:spcPts val="600"/>
                </a:spcAft>
              </a:pPr>
              <a:t>13.04.2026</a:t>
            </a:fld>
            <a:endParaRPr lang="de-DE" dirty="0"/>
          </a:p>
        </p:txBody>
      </p:sp>
      <p:sp>
        <p:nvSpPr>
          <p:cNvPr id="5" name="Fußzeilenplatzhalter 4">
            <a:extLst>
              <a:ext uri="{FF2B5EF4-FFF2-40B4-BE49-F238E27FC236}">
                <a16:creationId xmlns:a16="http://schemas.microsoft.com/office/drawing/2014/main" id="{E52E4E03-12C3-47BA-5B15-D4E419EBB0EB}"/>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Gewässer</a:t>
            </a:r>
            <a:endParaRPr lang="de-DE"/>
          </a:p>
        </p:txBody>
      </p:sp>
      <p:sp>
        <p:nvSpPr>
          <p:cNvPr id="6" name="Foliennummernplatzhalter 5">
            <a:extLst>
              <a:ext uri="{FF2B5EF4-FFF2-40B4-BE49-F238E27FC236}">
                <a16:creationId xmlns:a16="http://schemas.microsoft.com/office/drawing/2014/main" id="{209CA8CF-38B6-BCA8-D6AE-01606186272D}"/>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23</a:t>
            </a:fld>
            <a:endParaRPr lang="de-DE"/>
          </a:p>
        </p:txBody>
      </p:sp>
    </p:spTree>
    <p:extLst>
      <p:ext uri="{BB962C8B-B14F-4D97-AF65-F5344CB8AC3E}">
        <p14:creationId xmlns:p14="http://schemas.microsoft.com/office/powerpoint/2010/main" val="2350045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2EA4861-2618-4FB2-A49F-633E083916D8}" type="datetime1">
              <a:rPr lang="de-DE" smtClean="0"/>
              <a:t>13.04.2026</a:t>
            </a:fld>
            <a:endParaRPr lang="de-DE"/>
          </a:p>
        </p:txBody>
      </p:sp>
      <p:sp>
        <p:nvSpPr>
          <p:cNvPr id="3" name="Fußzeilenplatzhalter 2"/>
          <p:cNvSpPr>
            <a:spLocks noGrp="1"/>
          </p:cNvSpPr>
          <p:nvPr>
            <p:ph type="ftr" sz="quarter" idx="11"/>
          </p:nvPr>
        </p:nvSpPr>
        <p:spPr/>
        <p:txBody>
          <a:bodyPr/>
          <a:lstStyle/>
          <a:p>
            <a:r>
              <a:rPr lang="da-DK"/>
              <a:t>Gewässer</a:t>
            </a:r>
            <a:endParaRPr lang="de-DE"/>
          </a:p>
        </p:txBody>
      </p:sp>
      <p:sp>
        <p:nvSpPr>
          <p:cNvPr id="4" name="Foliennummernplatzhalter 3"/>
          <p:cNvSpPr>
            <a:spLocks noGrp="1"/>
          </p:cNvSpPr>
          <p:nvPr>
            <p:ph type="sldNum" sz="quarter" idx="12"/>
          </p:nvPr>
        </p:nvSpPr>
        <p:spPr/>
        <p:txBody>
          <a:bodyPr/>
          <a:lstStyle/>
          <a:p>
            <a:fld id="{9D26C6B8-7DF4-4F01-8878-A6272B56DAC3}" type="slidenum">
              <a:rPr lang="de-DE" smtClean="0"/>
              <a:pPr/>
              <a:t>24</a:t>
            </a:fld>
            <a:endParaRPr lang="de-DE"/>
          </a:p>
        </p:txBody>
      </p:sp>
      <p:sp>
        <p:nvSpPr>
          <p:cNvPr id="6" name="Inhaltsplatzhalter 5"/>
          <p:cNvSpPr>
            <a:spLocks noGrp="1"/>
          </p:cNvSpPr>
          <p:nvPr>
            <p:ph idx="1"/>
          </p:nvPr>
        </p:nvSpPr>
        <p:spPr/>
        <p:txBody>
          <a:bodyPr/>
          <a:lstStyle/>
          <a:p>
            <a:pPr>
              <a:spcBef>
                <a:spcPts val="0"/>
              </a:spcBef>
            </a:pPr>
            <a:r>
              <a:rPr lang="de-DE" dirty="0"/>
              <a:t>NABU-Waldinstitut Standort Blankenburg</a:t>
            </a:r>
          </a:p>
          <a:p>
            <a:pPr>
              <a:spcBef>
                <a:spcPts val="0"/>
              </a:spcBef>
            </a:pPr>
            <a:r>
              <a:rPr lang="de-DE" dirty="0"/>
              <a:t>Großes Schloss 1</a:t>
            </a:r>
          </a:p>
          <a:p>
            <a:pPr>
              <a:spcBef>
                <a:spcPts val="0"/>
              </a:spcBef>
            </a:pPr>
            <a:r>
              <a:rPr lang="de-DE" dirty="0"/>
              <a:t>38889 Blankenburg (Harz)</a:t>
            </a:r>
          </a:p>
          <a:p>
            <a:pPr>
              <a:spcBef>
                <a:spcPts val="0"/>
              </a:spcBef>
            </a:pPr>
            <a:endParaRPr lang="de-DE" dirty="0"/>
          </a:p>
          <a:p>
            <a:pPr>
              <a:spcBef>
                <a:spcPts val="600"/>
              </a:spcBef>
            </a:pPr>
            <a:r>
              <a:rPr lang="de-DE" dirty="0"/>
              <a:t>Waldinstitut-Blankenburg@NABU.de</a:t>
            </a:r>
          </a:p>
          <a:p>
            <a:pPr>
              <a:spcBef>
                <a:spcPts val="600"/>
              </a:spcBef>
            </a:pPr>
            <a:r>
              <a:rPr lang="de-DE"/>
              <a:t>www.nabu-waldinstitut-blankenburg.de</a:t>
            </a:r>
            <a:endParaRPr lang="de-DE" dirty="0"/>
          </a:p>
        </p:txBody>
      </p:sp>
      <p:sp>
        <p:nvSpPr>
          <p:cNvPr id="5" name="Titel 4"/>
          <p:cNvSpPr>
            <a:spLocks noGrp="1"/>
          </p:cNvSpPr>
          <p:nvPr>
            <p:ph type="title"/>
          </p:nvPr>
        </p:nvSpPr>
        <p:spPr/>
        <p:txBody>
          <a:bodyPr/>
          <a:lstStyle/>
          <a:p>
            <a:r>
              <a:rPr lang="de-DE" dirty="0"/>
              <a:t>Wasser ist die treibende Kraft der Natur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C02FA2E-A61E-1E0B-F2C2-CF51FF640DDB}"/>
              </a:ext>
            </a:extLst>
          </p:cNvPr>
          <p:cNvSpPr>
            <a:spLocks noGrp="1"/>
          </p:cNvSpPr>
          <p:nvPr>
            <p:ph type="title"/>
          </p:nvPr>
        </p:nvSpPr>
        <p:spPr>
          <a:xfrm>
            <a:off x="457200" y="122400"/>
            <a:ext cx="8229600" cy="774000"/>
          </a:xfrm>
        </p:spPr>
        <p:txBody>
          <a:bodyPr anchor="b">
            <a:normAutofit/>
          </a:bodyPr>
          <a:lstStyle/>
          <a:p>
            <a:r>
              <a:rPr lang="de-AT" dirty="0"/>
              <a:t>Gewässerrenaturierung der Murg bei Rastatt</a:t>
            </a:r>
            <a:endParaRPr lang="de-DE" dirty="0"/>
          </a:p>
        </p:txBody>
      </p:sp>
      <p:sp>
        <p:nvSpPr>
          <p:cNvPr id="2" name="Datumsplatzhalter 1">
            <a:extLst>
              <a:ext uri="{FF2B5EF4-FFF2-40B4-BE49-F238E27FC236}">
                <a16:creationId xmlns:a16="http://schemas.microsoft.com/office/drawing/2014/main" id="{0FB0915B-8D1F-4D6E-3EE0-24B161E0F2DC}"/>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57514542-F165-4DF0-87B8-C8EA30B317B4}" type="datetime1">
              <a:rPr lang="de-DE" smtClean="0"/>
              <a:pPr>
                <a:lnSpc>
                  <a:spcPct val="90000"/>
                </a:lnSpc>
                <a:spcAft>
                  <a:spcPts val="600"/>
                </a:spcAft>
              </a:pPr>
              <a:t>13.04.2026</a:t>
            </a:fld>
            <a:endParaRPr lang="de-DE"/>
          </a:p>
        </p:txBody>
      </p:sp>
      <p:sp>
        <p:nvSpPr>
          <p:cNvPr id="3" name="Fußzeilenplatzhalter 2">
            <a:extLst>
              <a:ext uri="{FF2B5EF4-FFF2-40B4-BE49-F238E27FC236}">
                <a16:creationId xmlns:a16="http://schemas.microsoft.com/office/drawing/2014/main" id="{FEB98CF5-B88F-3805-EECB-E7D9C569CEA7}"/>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Gewässer</a:t>
            </a:r>
            <a:endParaRPr lang="de-DE"/>
          </a:p>
        </p:txBody>
      </p:sp>
      <p:sp>
        <p:nvSpPr>
          <p:cNvPr id="4" name="Foliennummernplatzhalter 3">
            <a:extLst>
              <a:ext uri="{FF2B5EF4-FFF2-40B4-BE49-F238E27FC236}">
                <a16:creationId xmlns:a16="http://schemas.microsoft.com/office/drawing/2014/main" id="{E77DC380-057B-6411-136B-8BEC90793F7F}"/>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25</a:t>
            </a:fld>
            <a:endParaRPr lang="de-DE"/>
          </a:p>
        </p:txBody>
      </p:sp>
      <p:sp>
        <p:nvSpPr>
          <p:cNvPr id="6" name="Textplatzhalter 5">
            <a:extLst>
              <a:ext uri="{FF2B5EF4-FFF2-40B4-BE49-F238E27FC236}">
                <a16:creationId xmlns:a16="http://schemas.microsoft.com/office/drawing/2014/main" id="{59C75BD0-E55D-DF21-6DDA-7A91DD154892}"/>
              </a:ext>
            </a:extLst>
          </p:cNvPr>
          <p:cNvSpPr>
            <a:spLocks noGrp="1"/>
          </p:cNvSpPr>
          <p:nvPr>
            <p:ph type="body" sz="quarter" idx="13"/>
          </p:nvPr>
        </p:nvSpPr>
        <p:spPr>
          <a:xfrm>
            <a:off x="457200" y="4446000"/>
            <a:ext cx="8229600" cy="216000"/>
          </a:xfrm>
        </p:spPr>
        <p:txBody>
          <a:bodyPr>
            <a:normAutofit/>
          </a:bodyPr>
          <a:lstStyle/>
          <a:p>
            <a:r>
              <a:rPr lang="de-DE" dirty="0">
                <a:solidFill>
                  <a:schemeClr val="accent6"/>
                </a:solidFill>
              </a:rPr>
              <a:t>Umweltbundesamt (2019): Murg: Gewässerökologie in Rastatt – gefördert von EU, Land, Stadt</a:t>
            </a:r>
          </a:p>
        </p:txBody>
      </p:sp>
      <p:graphicFrame>
        <p:nvGraphicFramePr>
          <p:cNvPr id="9" name="Inhaltsplatzhalter 4">
            <a:extLst>
              <a:ext uri="{FF2B5EF4-FFF2-40B4-BE49-F238E27FC236}">
                <a16:creationId xmlns:a16="http://schemas.microsoft.com/office/drawing/2014/main" id="{50B01BE7-8B6C-F406-8349-1151806F26D7}"/>
              </a:ext>
            </a:extLst>
          </p:cNvPr>
          <p:cNvGraphicFramePr>
            <a:graphicFrameLocks noGrp="1"/>
          </p:cNvGraphicFramePr>
          <p:nvPr>
            <p:ph idx="1"/>
            <p:extLst>
              <p:ext uri="{D42A27DB-BD31-4B8C-83A1-F6EECF244321}">
                <p14:modId xmlns:p14="http://schemas.microsoft.com/office/powerpoint/2010/main" val="334353699"/>
              </p:ext>
            </p:extLst>
          </p:nvPr>
        </p:nvGraphicFramePr>
        <p:xfrm>
          <a:off x="457200" y="1080000"/>
          <a:ext cx="8229600" cy="336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9393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546B3E-0EB2-A19E-E0A6-A9619883299E}"/>
              </a:ext>
            </a:extLst>
          </p:cNvPr>
          <p:cNvSpPr>
            <a:spLocks noGrp="1"/>
          </p:cNvSpPr>
          <p:nvPr>
            <p:ph type="title"/>
          </p:nvPr>
        </p:nvSpPr>
        <p:spPr>
          <a:xfrm>
            <a:off x="457200" y="122400"/>
            <a:ext cx="8229600" cy="774000"/>
          </a:xfrm>
        </p:spPr>
        <p:txBody>
          <a:bodyPr anchor="b">
            <a:normAutofit/>
          </a:bodyPr>
          <a:lstStyle/>
          <a:p>
            <a:r>
              <a:rPr lang="de-AT" dirty="0"/>
              <a:t>Umgestaltung des Neckars in Tübingen</a:t>
            </a:r>
            <a:endParaRPr lang="de-DE" dirty="0"/>
          </a:p>
        </p:txBody>
      </p:sp>
      <p:sp>
        <p:nvSpPr>
          <p:cNvPr id="3" name="Inhaltsplatzhalter 2">
            <a:extLst>
              <a:ext uri="{FF2B5EF4-FFF2-40B4-BE49-F238E27FC236}">
                <a16:creationId xmlns:a16="http://schemas.microsoft.com/office/drawing/2014/main" id="{C3C1BE8E-44F7-5E08-DF43-BBEC9D9ABCDB}"/>
              </a:ext>
            </a:extLst>
          </p:cNvPr>
          <p:cNvSpPr>
            <a:spLocks noGrp="1"/>
          </p:cNvSpPr>
          <p:nvPr>
            <p:ph sz="half" idx="1"/>
          </p:nvPr>
        </p:nvSpPr>
        <p:spPr>
          <a:xfrm>
            <a:off x="457200" y="1080000"/>
            <a:ext cx="4038600" cy="3651990"/>
          </a:xfrm>
        </p:spPr>
        <p:txBody>
          <a:bodyPr>
            <a:normAutofit/>
          </a:bodyPr>
          <a:lstStyle/>
          <a:p>
            <a:pPr>
              <a:lnSpc>
                <a:spcPct val="90000"/>
              </a:lnSpc>
            </a:pPr>
            <a:r>
              <a:rPr lang="de-DE" sz="1800" u="sng" dirty="0"/>
              <a:t>Projekt 1:</a:t>
            </a:r>
          </a:p>
          <a:p>
            <a:pPr marL="285750" indent="-285750">
              <a:lnSpc>
                <a:spcPct val="90000"/>
              </a:lnSpc>
              <a:buFont typeface="Arial" panose="020B0604020202020204" pitchFamily="34" charset="0"/>
              <a:buChar char="•"/>
            </a:pPr>
            <a:r>
              <a:rPr lang="de-DE" dirty="0"/>
              <a:t>Fertigstellung 2019</a:t>
            </a:r>
          </a:p>
          <a:p>
            <a:pPr marL="285750" indent="-285750">
              <a:lnSpc>
                <a:spcPct val="90000"/>
              </a:lnSpc>
              <a:buFont typeface="Arial" panose="020B0604020202020204" pitchFamily="34" charset="0"/>
              <a:buChar char="•"/>
            </a:pPr>
            <a:r>
              <a:rPr lang="de-DE" dirty="0"/>
              <a:t>Ort: Tübingen-Kirchentellinsfurt</a:t>
            </a:r>
          </a:p>
          <a:p>
            <a:pPr marL="285750" indent="-285750">
              <a:lnSpc>
                <a:spcPct val="90000"/>
              </a:lnSpc>
              <a:buFont typeface="Arial" panose="020B0604020202020204" pitchFamily="34" charset="0"/>
              <a:buChar char="•"/>
            </a:pPr>
            <a:r>
              <a:rPr lang="de-DE" dirty="0"/>
              <a:t>Herstellung eines neuen Seitenarms</a:t>
            </a:r>
          </a:p>
          <a:p>
            <a:pPr>
              <a:lnSpc>
                <a:spcPct val="90000"/>
              </a:lnSpc>
            </a:pPr>
            <a:endParaRPr lang="de-DE" sz="1800" dirty="0"/>
          </a:p>
          <a:p>
            <a:pPr>
              <a:lnSpc>
                <a:spcPct val="90000"/>
              </a:lnSpc>
            </a:pPr>
            <a:r>
              <a:rPr lang="de-DE" sz="1800" u="sng" dirty="0"/>
              <a:t>Projekt 2: Flusspark Neckaraue Tübingen</a:t>
            </a:r>
          </a:p>
          <a:p>
            <a:pPr marL="285750" indent="-285750">
              <a:lnSpc>
                <a:spcPct val="90000"/>
              </a:lnSpc>
              <a:buFont typeface="Arial" panose="020B0604020202020204" pitchFamily="34" charset="0"/>
              <a:buChar char="•"/>
            </a:pPr>
            <a:r>
              <a:rPr lang="de-DE" dirty="0"/>
              <a:t>Fertigstellung 2027</a:t>
            </a:r>
          </a:p>
          <a:p>
            <a:pPr marL="285750" indent="-285750">
              <a:lnSpc>
                <a:spcPct val="90000"/>
              </a:lnSpc>
              <a:buFont typeface="Arial" panose="020B0604020202020204" pitchFamily="34" charset="0"/>
              <a:buChar char="•"/>
            </a:pPr>
            <a:r>
              <a:rPr lang="de-DE" dirty="0"/>
              <a:t>Verbesserung des Hochwasserschutzes</a:t>
            </a:r>
          </a:p>
          <a:p>
            <a:pPr marL="285750" indent="-285750">
              <a:lnSpc>
                <a:spcPct val="90000"/>
              </a:lnSpc>
              <a:buFont typeface="Arial" panose="020B0604020202020204" pitchFamily="34" charset="0"/>
              <a:buChar char="•"/>
            </a:pPr>
            <a:r>
              <a:rPr lang="de-DE" dirty="0"/>
              <a:t>Revitalisierung des Neckars (</a:t>
            </a:r>
            <a:r>
              <a:rPr lang="de-DE" dirty="0">
                <a:hlinkClick r:id="rId3"/>
              </a:rPr>
              <a:t>Flusspark Neckaraue: Revitalisierung | Regierungspräsidium Tübingen</a:t>
            </a:r>
            <a:r>
              <a:rPr lang="de-DE" dirty="0"/>
              <a:t>)</a:t>
            </a:r>
          </a:p>
          <a:p>
            <a:pPr marL="285750" indent="-285750">
              <a:lnSpc>
                <a:spcPct val="90000"/>
              </a:lnSpc>
              <a:buFont typeface="Arial" panose="020B0604020202020204" pitchFamily="34" charset="0"/>
              <a:buChar char="•"/>
            </a:pPr>
            <a:r>
              <a:rPr lang="de-DE" dirty="0"/>
              <a:t>Naherholungsgebiet</a:t>
            </a:r>
          </a:p>
        </p:txBody>
      </p:sp>
      <p:sp>
        <p:nvSpPr>
          <p:cNvPr id="4" name="Datumsplatzhalter 3">
            <a:extLst>
              <a:ext uri="{FF2B5EF4-FFF2-40B4-BE49-F238E27FC236}">
                <a16:creationId xmlns:a16="http://schemas.microsoft.com/office/drawing/2014/main" id="{BFFA6EA0-38FE-D83A-F863-E590FA97ED37}"/>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D7228F91-FB27-4AEA-9112-8F9A84EF33E8}" type="datetime1">
              <a:rPr lang="de-DE" smtClean="0"/>
              <a:pPr>
                <a:lnSpc>
                  <a:spcPct val="90000"/>
                </a:lnSpc>
                <a:spcAft>
                  <a:spcPts val="600"/>
                </a:spcAft>
              </a:pPr>
              <a:t>13.04.2026</a:t>
            </a:fld>
            <a:endParaRPr lang="de-DE" dirty="0"/>
          </a:p>
        </p:txBody>
      </p:sp>
      <p:sp>
        <p:nvSpPr>
          <p:cNvPr id="5" name="Fußzeilenplatzhalter 4">
            <a:extLst>
              <a:ext uri="{FF2B5EF4-FFF2-40B4-BE49-F238E27FC236}">
                <a16:creationId xmlns:a16="http://schemas.microsoft.com/office/drawing/2014/main" id="{E04444B7-64BC-7F19-31D0-B7DE3E983DAC}"/>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Gewässer</a:t>
            </a:r>
            <a:endParaRPr lang="de-DE"/>
          </a:p>
        </p:txBody>
      </p:sp>
      <p:sp>
        <p:nvSpPr>
          <p:cNvPr id="6" name="Foliennummernplatzhalter 5">
            <a:extLst>
              <a:ext uri="{FF2B5EF4-FFF2-40B4-BE49-F238E27FC236}">
                <a16:creationId xmlns:a16="http://schemas.microsoft.com/office/drawing/2014/main" id="{352F7F68-A0E1-2E6C-1037-632B7D8E9979}"/>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26</a:t>
            </a:fld>
            <a:endParaRPr lang="de-DE"/>
          </a:p>
        </p:txBody>
      </p:sp>
      <p:graphicFrame>
        <p:nvGraphicFramePr>
          <p:cNvPr id="11" name="Textplatzhalter 6">
            <a:extLst>
              <a:ext uri="{FF2B5EF4-FFF2-40B4-BE49-F238E27FC236}">
                <a16:creationId xmlns:a16="http://schemas.microsoft.com/office/drawing/2014/main" id="{B7E27A98-9464-5910-846E-DD21355BF23A}"/>
              </a:ext>
            </a:extLst>
          </p:cNvPr>
          <p:cNvGraphicFramePr/>
          <p:nvPr>
            <p:extLst>
              <p:ext uri="{D42A27DB-BD31-4B8C-83A1-F6EECF244321}">
                <p14:modId xmlns:p14="http://schemas.microsoft.com/office/powerpoint/2010/main" val="778174553"/>
              </p:ext>
            </p:extLst>
          </p:nvPr>
        </p:nvGraphicFramePr>
        <p:xfrm>
          <a:off x="4648200" y="1080000"/>
          <a:ext cx="4038600" cy="3366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65210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3EF644-27F3-F7A1-6F0F-02806194ECB4}"/>
              </a:ext>
            </a:extLst>
          </p:cNvPr>
          <p:cNvSpPr>
            <a:spLocks noGrp="1"/>
          </p:cNvSpPr>
          <p:nvPr>
            <p:ph type="title"/>
          </p:nvPr>
        </p:nvSpPr>
        <p:spPr/>
        <p:txBody>
          <a:bodyPr/>
          <a:lstStyle/>
          <a:p>
            <a:r>
              <a:rPr lang="de-AT" dirty="0"/>
              <a:t>Ökologische Umgestaltung der Altmühl</a:t>
            </a:r>
            <a:endParaRPr lang="de-DE" dirty="0"/>
          </a:p>
        </p:txBody>
      </p:sp>
      <p:sp>
        <p:nvSpPr>
          <p:cNvPr id="3" name="Inhaltsplatzhalter 2">
            <a:extLst>
              <a:ext uri="{FF2B5EF4-FFF2-40B4-BE49-F238E27FC236}">
                <a16:creationId xmlns:a16="http://schemas.microsoft.com/office/drawing/2014/main" id="{35AAA84E-B600-6B78-3EAC-3E31DF5B3DE3}"/>
              </a:ext>
            </a:extLst>
          </p:cNvPr>
          <p:cNvSpPr>
            <a:spLocks noGrp="1"/>
          </p:cNvSpPr>
          <p:nvPr>
            <p:ph idx="1"/>
          </p:nvPr>
        </p:nvSpPr>
        <p:spPr>
          <a:xfrm>
            <a:off x="457200" y="1159955"/>
            <a:ext cx="8229600" cy="2931910"/>
          </a:xfrm>
        </p:spPr>
        <p:txBody>
          <a:bodyPr/>
          <a:lstStyle/>
          <a:p>
            <a:pPr marL="285750" indent="-285750">
              <a:buFont typeface="Arial" panose="020B0604020202020204" pitchFamily="34" charset="0"/>
              <a:buChar char="•"/>
            </a:pPr>
            <a:r>
              <a:rPr lang="de-DE" dirty="0"/>
              <a:t>Eines der größten Renaturierungsprojekte in Bayern</a:t>
            </a:r>
          </a:p>
          <a:p>
            <a:pPr marL="285750" indent="-285750">
              <a:buFont typeface="Arial" panose="020B0604020202020204" pitchFamily="34" charset="0"/>
              <a:buChar char="•"/>
            </a:pPr>
            <a:r>
              <a:rPr lang="de-DE" dirty="0"/>
              <a:t>Renaturierung von mehr als 46 km</a:t>
            </a:r>
          </a:p>
          <a:p>
            <a:endParaRPr lang="de-DE" dirty="0"/>
          </a:p>
          <a:p>
            <a:r>
              <a:rPr lang="de-DE" sz="1800" u="sng" dirty="0"/>
              <a:t>Kernaspekte der Renaturierung:</a:t>
            </a:r>
          </a:p>
          <a:p>
            <a:pPr marL="285750" indent="-285750">
              <a:buFont typeface="Arial" panose="020B0604020202020204" pitchFamily="34" charset="0"/>
              <a:buChar char="•"/>
            </a:pPr>
            <a:r>
              <a:rPr lang="de-DE" dirty="0"/>
              <a:t>Rückbau der Begradigung</a:t>
            </a:r>
          </a:p>
          <a:p>
            <a:pPr marL="285750" indent="-285750">
              <a:buFont typeface="Arial" panose="020B0604020202020204" pitchFamily="34" charset="0"/>
              <a:buChar char="•"/>
            </a:pPr>
            <a:r>
              <a:rPr lang="de-DE" dirty="0"/>
              <a:t>Wiederherstellung von Strukturvielfalt</a:t>
            </a:r>
          </a:p>
          <a:p>
            <a:pPr marL="285750" indent="-285750">
              <a:buFont typeface="Arial" panose="020B0604020202020204" pitchFamily="34" charset="0"/>
              <a:buChar char="•"/>
            </a:pPr>
            <a:r>
              <a:rPr lang="de-DE" dirty="0"/>
              <a:t>Förderung der Dynamik</a:t>
            </a:r>
          </a:p>
          <a:p>
            <a:pPr marL="285750" indent="-285750">
              <a:buFont typeface="Arial" panose="020B0604020202020204" pitchFamily="34" charset="0"/>
              <a:buChar char="•"/>
            </a:pPr>
            <a:r>
              <a:rPr lang="de-DE" dirty="0"/>
              <a:t>Flächenbereitstellung</a:t>
            </a:r>
          </a:p>
          <a:p>
            <a:pPr marL="285750" indent="-285750">
              <a:buFont typeface="Arial" panose="020B0604020202020204" pitchFamily="34" charset="0"/>
              <a:buChar char="•"/>
            </a:pPr>
            <a:r>
              <a:rPr lang="de-DE" dirty="0"/>
              <a:t>Klimawandelanpassung</a:t>
            </a:r>
          </a:p>
        </p:txBody>
      </p:sp>
      <p:sp>
        <p:nvSpPr>
          <p:cNvPr id="4" name="Datumsplatzhalter 3">
            <a:extLst>
              <a:ext uri="{FF2B5EF4-FFF2-40B4-BE49-F238E27FC236}">
                <a16:creationId xmlns:a16="http://schemas.microsoft.com/office/drawing/2014/main" id="{77E24E45-5F71-DB80-8E77-D14C264DA8CA}"/>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209307AB-2918-8F8E-69DB-CA33F435C620}"/>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AAEE0683-276C-F9C0-4B2F-5ADD4FA44EE7}"/>
              </a:ext>
            </a:extLst>
          </p:cNvPr>
          <p:cNvSpPr>
            <a:spLocks noGrp="1"/>
          </p:cNvSpPr>
          <p:nvPr>
            <p:ph type="sldNum" sz="quarter" idx="12"/>
          </p:nvPr>
        </p:nvSpPr>
        <p:spPr/>
        <p:txBody>
          <a:bodyPr/>
          <a:lstStyle/>
          <a:p>
            <a:fld id="{16EFD5B1-68CB-4A29-8F6C-4D18DB05CB6D}" type="slidenum">
              <a:rPr lang="de-DE" smtClean="0"/>
              <a:pPr/>
              <a:t>27</a:t>
            </a:fld>
            <a:endParaRPr lang="de-DE"/>
          </a:p>
        </p:txBody>
      </p:sp>
      <p:sp>
        <p:nvSpPr>
          <p:cNvPr id="7" name="Textplatzhalter 6">
            <a:extLst>
              <a:ext uri="{FF2B5EF4-FFF2-40B4-BE49-F238E27FC236}">
                <a16:creationId xmlns:a16="http://schemas.microsoft.com/office/drawing/2014/main" id="{250C2D7D-8ABD-A438-CAB5-7B3BE816818F}"/>
              </a:ext>
            </a:extLst>
          </p:cNvPr>
          <p:cNvSpPr>
            <a:spLocks noGrp="1"/>
          </p:cNvSpPr>
          <p:nvPr>
            <p:ph type="body" sz="quarter" idx="13"/>
          </p:nvPr>
        </p:nvSpPr>
        <p:spPr>
          <a:xfrm>
            <a:off x="456943" y="4331232"/>
            <a:ext cx="8229600" cy="392464"/>
          </a:xfrm>
        </p:spPr>
        <p:txBody>
          <a:bodyPr/>
          <a:lstStyle/>
          <a:p>
            <a:pPr>
              <a:spcBef>
                <a:spcPts val="0"/>
              </a:spcBef>
            </a:pPr>
            <a:r>
              <a:rPr lang="de-DE" dirty="0">
                <a:solidFill>
                  <a:schemeClr val="accent6"/>
                </a:solidFill>
                <a:hlinkClick r:id="rId3">
                  <a:extLst>
                    <a:ext uri="{A12FA001-AC4F-418D-AE19-62706E023703}">
                      <ahyp:hlinkClr xmlns:ahyp="http://schemas.microsoft.com/office/drawing/2018/hyperlinkcolor" val="tx"/>
                    </a:ext>
                  </a:extLst>
                </a:hlinkClick>
              </a:rPr>
              <a:t>Wasserwirtschaftsamt Ansbach Presseinformation vom 24.09.2024</a:t>
            </a:r>
            <a:endParaRPr lang="de-DE" dirty="0">
              <a:solidFill>
                <a:schemeClr val="accent6"/>
              </a:solidFill>
            </a:endParaRPr>
          </a:p>
          <a:p>
            <a:pPr>
              <a:spcBef>
                <a:spcPts val="0"/>
              </a:spcBef>
            </a:pPr>
            <a:r>
              <a:rPr lang="de-DE" dirty="0">
                <a:solidFill>
                  <a:schemeClr val="accent6"/>
                </a:solidFill>
              </a:rPr>
              <a:t>Bayerisches Staatsministerium für Umwelt und Verbraucherschutz (31.03.2023</a:t>
            </a:r>
            <a:r>
              <a:rPr lang="de-DE" dirty="0"/>
              <a:t>)</a:t>
            </a:r>
            <a:r>
              <a:rPr lang="de-DE" dirty="0">
                <a:solidFill>
                  <a:schemeClr val="accent6"/>
                </a:solidFill>
              </a:rPr>
              <a:t>: Pressemitteilung Nr. 55/23</a:t>
            </a:r>
          </a:p>
        </p:txBody>
      </p:sp>
      <p:pic>
        <p:nvPicPr>
          <p:cNvPr id="10" name="Grafik 9">
            <a:extLst>
              <a:ext uri="{FF2B5EF4-FFF2-40B4-BE49-F238E27FC236}">
                <a16:creationId xmlns:a16="http://schemas.microsoft.com/office/drawing/2014/main" id="{504CC48C-384F-391F-5B97-B960978BAE37}"/>
              </a:ext>
            </a:extLst>
          </p:cNvPr>
          <p:cNvPicPr>
            <a:picLocks noChangeAspect="1"/>
          </p:cNvPicPr>
          <p:nvPr/>
        </p:nvPicPr>
        <p:blipFill>
          <a:blip r:embed="rId4"/>
          <a:stretch>
            <a:fillRect/>
          </a:stretch>
        </p:blipFill>
        <p:spPr>
          <a:xfrm>
            <a:off x="6688543" y="443990"/>
            <a:ext cx="1998000" cy="1998000"/>
          </a:xfrm>
          <a:prstGeom prst="rect">
            <a:avLst/>
          </a:prstGeom>
        </p:spPr>
      </p:pic>
    </p:spTree>
    <p:extLst>
      <p:ext uri="{BB962C8B-B14F-4D97-AF65-F5344CB8AC3E}">
        <p14:creationId xmlns:p14="http://schemas.microsoft.com/office/powerpoint/2010/main" val="343630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2A57F-31E3-7CBC-BEF6-D41A5CB75CAB}"/>
              </a:ext>
            </a:extLst>
          </p:cNvPr>
          <p:cNvSpPr>
            <a:spLocks noGrp="1"/>
          </p:cNvSpPr>
          <p:nvPr>
            <p:ph type="title"/>
          </p:nvPr>
        </p:nvSpPr>
        <p:spPr/>
        <p:txBody>
          <a:bodyPr/>
          <a:lstStyle/>
          <a:p>
            <a:r>
              <a:rPr lang="de-AT" dirty="0"/>
              <a:t>Wasserkraft und Naturschutz am Inn</a:t>
            </a:r>
            <a:endParaRPr lang="de-DE" dirty="0"/>
          </a:p>
        </p:txBody>
      </p:sp>
      <p:sp>
        <p:nvSpPr>
          <p:cNvPr id="3" name="Inhaltsplatzhalter 2">
            <a:extLst>
              <a:ext uri="{FF2B5EF4-FFF2-40B4-BE49-F238E27FC236}">
                <a16:creationId xmlns:a16="http://schemas.microsoft.com/office/drawing/2014/main" id="{99224BC4-36A3-CEA3-5EA0-B2CB09781D16}"/>
              </a:ext>
            </a:extLst>
          </p:cNvPr>
          <p:cNvSpPr>
            <a:spLocks noGrp="1"/>
          </p:cNvSpPr>
          <p:nvPr>
            <p:ph idx="1"/>
          </p:nvPr>
        </p:nvSpPr>
        <p:spPr/>
        <p:txBody>
          <a:bodyPr/>
          <a:lstStyle/>
          <a:p>
            <a:pPr marL="285750" indent="-285750">
              <a:buFont typeface="Arial" panose="020B0604020202020204" pitchFamily="34" charset="0"/>
              <a:buChar char="•"/>
            </a:pPr>
            <a:r>
              <a:rPr lang="de-AT" dirty="0"/>
              <a:t>Maßnahmenumsetzung 2011 – 2021</a:t>
            </a:r>
          </a:p>
          <a:p>
            <a:pPr marL="462150" lvl="1" indent="-285750">
              <a:buFont typeface="Arial" panose="020B0604020202020204" pitchFamily="34" charset="0"/>
              <a:buChar char="•"/>
            </a:pPr>
            <a:r>
              <a:rPr lang="de-AT" dirty="0"/>
              <a:t>Schaffung von Ersatzlebensräumen in Nebengewässern</a:t>
            </a:r>
          </a:p>
          <a:p>
            <a:pPr marL="462150" lvl="1" indent="-285750">
              <a:buFont typeface="Arial" panose="020B0604020202020204" pitchFamily="34" charset="0"/>
              <a:buChar char="•"/>
            </a:pPr>
            <a:r>
              <a:rPr lang="de-AT" dirty="0"/>
              <a:t>Umgehungsgerinne und Wanderhilfen</a:t>
            </a:r>
          </a:p>
          <a:p>
            <a:pPr marL="462150" lvl="1" indent="-285750">
              <a:buFont typeface="Arial" panose="020B0604020202020204" pitchFamily="34" charset="0"/>
              <a:buChar char="•"/>
            </a:pPr>
            <a:r>
              <a:rPr lang="de-AT" dirty="0"/>
              <a:t>Restrukturierung der </a:t>
            </a:r>
            <a:r>
              <a:rPr lang="de-AT" dirty="0" err="1"/>
              <a:t>Innufer</a:t>
            </a:r>
            <a:endParaRPr lang="de-AT" dirty="0"/>
          </a:p>
          <a:p>
            <a:pPr marL="285750" indent="-285750">
              <a:buFont typeface="Arial" panose="020B0604020202020204" pitchFamily="34" charset="0"/>
              <a:buChar char="•"/>
            </a:pPr>
            <a:r>
              <a:rPr lang="de-AT" dirty="0"/>
              <a:t>Finanzierung vom lokalen Wasserkraftunternehmen</a:t>
            </a:r>
            <a:endParaRPr lang="de-DE" dirty="0"/>
          </a:p>
          <a:p>
            <a:pPr marL="285750" indent="-285750">
              <a:buFont typeface="Arial" panose="020B0604020202020204" pitchFamily="34" charset="0"/>
              <a:buChar char="•"/>
            </a:pPr>
            <a:r>
              <a:rPr lang="de-DE" dirty="0"/>
              <a:t>Stromerzeugung aus Wasserkraft und Hochwasserschutz stehen am Inn im Mittelpunkt</a:t>
            </a:r>
          </a:p>
          <a:p>
            <a:endParaRPr lang="de-DE" dirty="0"/>
          </a:p>
          <a:p>
            <a:r>
              <a:rPr lang="de-DE" dirty="0">
                <a:hlinkClick r:id="rId3"/>
              </a:rPr>
              <a:t>https://video.umweltbundesamt.de/channel/UBA/video/159/renaturierung-des-inn-in-kooperation-von-wasserkraftunternehmen-freistaat-und-fischereivereinen</a:t>
            </a:r>
            <a:r>
              <a:rPr lang="de-DE" dirty="0"/>
              <a:t> </a:t>
            </a:r>
          </a:p>
        </p:txBody>
      </p:sp>
      <p:sp>
        <p:nvSpPr>
          <p:cNvPr id="4" name="Datumsplatzhalter 3">
            <a:extLst>
              <a:ext uri="{FF2B5EF4-FFF2-40B4-BE49-F238E27FC236}">
                <a16:creationId xmlns:a16="http://schemas.microsoft.com/office/drawing/2014/main" id="{08DCE501-4843-8E04-08D2-D85F388A9BFD}"/>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83F55A60-0C17-D04B-2703-7BB6BA510D95}"/>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6B07A39D-5522-FAAF-511E-5989908F67DA}"/>
              </a:ext>
            </a:extLst>
          </p:cNvPr>
          <p:cNvSpPr>
            <a:spLocks noGrp="1"/>
          </p:cNvSpPr>
          <p:nvPr>
            <p:ph type="sldNum" sz="quarter" idx="12"/>
          </p:nvPr>
        </p:nvSpPr>
        <p:spPr/>
        <p:txBody>
          <a:bodyPr/>
          <a:lstStyle/>
          <a:p>
            <a:fld id="{16EFD5B1-68CB-4A29-8F6C-4D18DB05CB6D}" type="slidenum">
              <a:rPr lang="de-DE" smtClean="0"/>
              <a:pPr/>
              <a:t>28</a:t>
            </a:fld>
            <a:endParaRPr lang="de-DE"/>
          </a:p>
        </p:txBody>
      </p:sp>
      <p:sp>
        <p:nvSpPr>
          <p:cNvPr id="7" name="Textplatzhalter 6">
            <a:extLst>
              <a:ext uri="{FF2B5EF4-FFF2-40B4-BE49-F238E27FC236}">
                <a16:creationId xmlns:a16="http://schemas.microsoft.com/office/drawing/2014/main" id="{392316D0-D191-A17E-FE4C-8A52BA4735ED}"/>
              </a:ext>
            </a:extLst>
          </p:cNvPr>
          <p:cNvSpPr>
            <a:spLocks noGrp="1"/>
          </p:cNvSpPr>
          <p:nvPr>
            <p:ph type="body" sz="quarter" idx="13"/>
          </p:nvPr>
        </p:nvSpPr>
        <p:spPr/>
        <p:txBody>
          <a:bodyPr/>
          <a:lstStyle/>
          <a:p>
            <a:r>
              <a:rPr lang="de-AT" dirty="0">
                <a:solidFill>
                  <a:srgbClr val="86846B"/>
                </a:solidFill>
              </a:rPr>
              <a:t>Umweltbundesamt (2019): </a:t>
            </a:r>
            <a:r>
              <a:rPr lang="de-DE" dirty="0">
                <a:solidFill>
                  <a:srgbClr val="86846B"/>
                </a:solidFill>
              </a:rPr>
              <a:t>Inn: Mit gemeinsamen Zielen renaturieren</a:t>
            </a:r>
          </a:p>
        </p:txBody>
      </p:sp>
      <p:pic>
        <p:nvPicPr>
          <p:cNvPr id="9" name="Grafik 8">
            <a:extLst>
              <a:ext uri="{FF2B5EF4-FFF2-40B4-BE49-F238E27FC236}">
                <a16:creationId xmlns:a16="http://schemas.microsoft.com/office/drawing/2014/main" id="{FAA252CA-3352-2173-C74B-B4E75A86B54E}"/>
              </a:ext>
            </a:extLst>
          </p:cNvPr>
          <p:cNvPicPr>
            <a:picLocks noChangeAspect="1"/>
          </p:cNvPicPr>
          <p:nvPr/>
        </p:nvPicPr>
        <p:blipFill>
          <a:blip r:embed="rId4"/>
          <a:stretch>
            <a:fillRect/>
          </a:stretch>
        </p:blipFill>
        <p:spPr>
          <a:xfrm>
            <a:off x="6685542" y="157359"/>
            <a:ext cx="1998000" cy="1998000"/>
          </a:xfrm>
          <a:prstGeom prst="rect">
            <a:avLst/>
          </a:prstGeom>
        </p:spPr>
      </p:pic>
    </p:spTree>
    <p:extLst>
      <p:ext uri="{BB962C8B-B14F-4D97-AF65-F5344CB8AC3E}">
        <p14:creationId xmlns:p14="http://schemas.microsoft.com/office/powerpoint/2010/main" val="1081189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D3A47-C4A9-A581-AAAF-22E91754C7A6}"/>
              </a:ext>
            </a:extLst>
          </p:cNvPr>
          <p:cNvSpPr>
            <a:spLocks noGrp="1"/>
          </p:cNvSpPr>
          <p:nvPr>
            <p:ph type="title"/>
          </p:nvPr>
        </p:nvSpPr>
        <p:spPr/>
        <p:txBody>
          <a:bodyPr/>
          <a:lstStyle/>
          <a:p>
            <a:r>
              <a:rPr lang="de-AT" dirty="0"/>
              <a:t>Zurück zum Wildfluss Lech</a:t>
            </a:r>
            <a:endParaRPr lang="de-DE" dirty="0"/>
          </a:p>
        </p:txBody>
      </p:sp>
      <p:sp>
        <p:nvSpPr>
          <p:cNvPr id="3" name="Inhaltsplatzhalter 2">
            <a:extLst>
              <a:ext uri="{FF2B5EF4-FFF2-40B4-BE49-F238E27FC236}">
                <a16:creationId xmlns:a16="http://schemas.microsoft.com/office/drawing/2014/main" id="{61EE6E8F-D15D-6DD0-9CA6-AC1631A90497}"/>
              </a:ext>
            </a:extLst>
          </p:cNvPr>
          <p:cNvSpPr>
            <a:spLocks noGrp="1"/>
          </p:cNvSpPr>
          <p:nvPr>
            <p:ph idx="1"/>
          </p:nvPr>
        </p:nvSpPr>
        <p:spPr>
          <a:xfrm>
            <a:off x="457200" y="1080000"/>
            <a:ext cx="8229600" cy="3579982"/>
          </a:xfrm>
        </p:spPr>
        <p:txBody>
          <a:bodyPr/>
          <a:lstStyle/>
          <a:p>
            <a:pPr marL="285750" indent="-285750">
              <a:buFont typeface="Arial" panose="020B0604020202020204" pitchFamily="34" charset="0"/>
              <a:buChar char="•"/>
            </a:pPr>
            <a:r>
              <a:rPr lang="de-AT" dirty="0"/>
              <a:t>Meist verbaute Fluss in Bayern</a:t>
            </a:r>
          </a:p>
          <a:p>
            <a:pPr marL="285750" indent="-285750">
              <a:buFont typeface="Arial" panose="020B0604020202020204" pitchFamily="34" charset="0"/>
              <a:buChar char="•"/>
            </a:pPr>
            <a:r>
              <a:rPr lang="de-DE" dirty="0"/>
              <a:t>Lech als wichtiges Naherholungsgebiet</a:t>
            </a:r>
          </a:p>
          <a:p>
            <a:r>
              <a:rPr lang="de-AT" sz="1800" u="sng" dirty="0"/>
              <a:t>Projekt: </a:t>
            </a:r>
            <a:r>
              <a:rPr lang="de-AT" sz="1800" b="1" u="sng" dirty="0" err="1"/>
              <a:t>Licca</a:t>
            </a:r>
            <a:r>
              <a:rPr lang="de-AT" sz="1800" b="1" u="sng" dirty="0"/>
              <a:t> </a:t>
            </a:r>
            <a:r>
              <a:rPr lang="de-AT" sz="1800" b="1" u="sng" dirty="0" err="1"/>
              <a:t>liber</a:t>
            </a:r>
            <a:r>
              <a:rPr lang="de-AT" sz="1800" b="1" u="sng" dirty="0"/>
              <a:t> </a:t>
            </a:r>
            <a:r>
              <a:rPr lang="de-AT" sz="1800" dirty="0"/>
              <a:t>(Generationenprojekt)</a:t>
            </a:r>
          </a:p>
          <a:p>
            <a:pPr marL="285750" indent="-285750">
              <a:buFont typeface="Arial" panose="020B0604020202020204" pitchFamily="34" charset="0"/>
              <a:buChar char="•"/>
            </a:pPr>
            <a:r>
              <a:rPr lang="de-DE" dirty="0"/>
              <a:t>Bessere Verknüpfung von Energiegewinnung und Naturschutz</a:t>
            </a:r>
          </a:p>
          <a:p>
            <a:pPr marL="285750" indent="-285750">
              <a:buFont typeface="Arial" panose="020B0604020202020204" pitchFamily="34" charset="0"/>
              <a:buChar char="•"/>
            </a:pPr>
            <a:r>
              <a:rPr lang="de-DE" dirty="0"/>
              <a:t>Aufwertung der Auenlandschaften, extensive Nutzung von Überschwemmungsgebieten</a:t>
            </a:r>
          </a:p>
          <a:p>
            <a:pPr marL="285750" indent="-285750">
              <a:buFont typeface="Arial" panose="020B0604020202020204" pitchFamily="34" charset="0"/>
              <a:buChar char="•"/>
            </a:pPr>
            <a:r>
              <a:rPr lang="de-DE" dirty="0"/>
              <a:t>Abbau von Uferbefestigungen und naturnahe Ufergestaltung</a:t>
            </a:r>
          </a:p>
          <a:p>
            <a:pPr marL="285750" indent="-285750">
              <a:buFont typeface="Arial" panose="020B0604020202020204" pitchFamily="34" charset="0"/>
              <a:buChar char="•"/>
            </a:pPr>
            <a:r>
              <a:rPr lang="de-DE" dirty="0"/>
              <a:t>Einbau von Strömungslenker</a:t>
            </a:r>
          </a:p>
          <a:p>
            <a:pPr marL="285750" indent="-285750">
              <a:buFont typeface="Arial" panose="020B0604020202020204" pitchFamily="34" charset="0"/>
              <a:buChar char="•"/>
            </a:pPr>
            <a:r>
              <a:rPr lang="de-DE" dirty="0"/>
              <a:t>Gewässerverzweigung</a:t>
            </a:r>
          </a:p>
          <a:p>
            <a:pPr marL="285750" indent="-285750">
              <a:buFont typeface="Arial" panose="020B0604020202020204" pitchFamily="34" charset="0"/>
              <a:buChar char="•"/>
            </a:pPr>
            <a:r>
              <a:rPr lang="de-DE" dirty="0"/>
              <a:t>Wiederherstellung von Seitenarmen/Nebengerinnen</a:t>
            </a:r>
          </a:p>
          <a:p>
            <a:pPr marL="285750" indent="-285750">
              <a:buFont typeface="Arial" panose="020B0604020202020204" pitchFamily="34" charset="0"/>
              <a:buChar char="•"/>
            </a:pPr>
            <a:r>
              <a:rPr lang="de-DE" dirty="0"/>
              <a:t>Wiederherstellung der biologischen Durchgängigkeit (Verbesserung für Fischaufstiege &amp; -abstiege)</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sp>
        <p:nvSpPr>
          <p:cNvPr id="4" name="Datumsplatzhalter 3">
            <a:extLst>
              <a:ext uri="{FF2B5EF4-FFF2-40B4-BE49-F238E27FC236}">
                <a16:creationId xmlns:a16="http://schemas.microsoft.com/office/drawing/2014/main" id="{AF1F0EDC-67B8-AB3F-A84F-601C53A1DB81}"/>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A889C7EF-41DD-8DA8-F5EE-E1F4BDC5BAAF}"/>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6E492DDE-C229-5664-FA20-2F8B71305BCF}"/>
              </a:ext>
            </a:extLst>
          </p:cNvPr>
          <p:cNvSpPr>
            <a:spLocks noGrp="1"/>
          </p:cNvSpPr>
          <p:nvPr>
            <p:ph type="sldNum" sz="quarter" idx="12"/>
          </p:nvPr>
        </p:nvSpPr>
        <p:spPr/>
        <p:txBody>
          <a:bodyPr/>
          <a:lstStyle/>
          <a:p>
            <a:fld id="{16EFD5B1-68CB-4A29-8F6C-4D18DB05CB6D}" type="slidenum">
              <a:rPr lang="de-DE" smtClean="0"/>
              <a:pPr/>
              <a:t>29</a:t>
            </a:fld>
            <a:endParaRPr lang="de-DE"/>
          </a:p>
        </p:txBody>
      </p:sp>
      <p:pic>
        <p:nvPicPr>
          <p:cNvPr id="9" name="Grafik 8">
            <a:extLst>
              <a:ext uri="{FF2B5EF4-FFF2-40B4-BE49-F238E27FC236}">
                <a16:creationId xmlns:a16="http://schemas.microsoft.com/office/drawing/2014/main" id="{784BB224-1B80-8C78-D424-ECFCE692A995}"/>
              </a:ext>
            </a:extLst>
          </p:cNvPr>
          <p:cNvPicPr>
            <a:picLocks noChangeAspect="1"/>
          </p:cNvPicPr>
          <p:nvPr/>
        </p:nvPicPr>
        <p:blipFill>
          <a:blip r:embed="rId3"/>
          <a:stretch>
            <a:fillRect/>
          </a:stretch>
        </p:blipFill>
        <p:spPr>
          <a:xfrm>
            <a:off x="6689584" y="81000"/>
            <a:ext cx="1998000" cy="1998000"/>
          </a:xfrm>
          <a:prstGeom prst="rect">
            <a:avLst/>
          </a:prstGeom>
        </p:spPr>
      </p:pic>
    </p:spTree>
    <p:extLst>
      <p:ext uri="{BB962C8B-B14F-4D97-AF65-F5344CB8AC3E}">
        <p14:creationId xmlns:p14="http://schemas.microsoft.com/office/powerpoint/2010/main" val="1165813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7DCDD0-BF9D-A831-336C-BEA4B6FB7953}"/>
              </a:ext>
            </a:extLst>
          </p:cNvPr>
          <p:cNvSpPr>
            <a:spLocks noGrp="1"/>
          </p:cNvSpPr>
          <p:nvPr>
            <p:ph type="title"/>
          </p:nvPr>
        </p:nvSpPr>
        <p:spPr/>
        <p:txBody>
          <a:bodyPr/>
          <a:lstStyle/>
          <a:p>
            <a:r>
              <a:rPr lang="de-AT" dirty="0"/>
              <a:t>Aquatische Ökosysteme</a:t>
            </a:r>
            <a:endParaRPr lang="de-DE" dirty="0"/>
          </a:p>
        </p:txBody>
      </p:sp>
      <p:sp>
        <p:nvSpPr>
          <p:cNvPr id="3" name="Inhaltsplatzhalter 2">
            <a:extLst>
              <a:ext uri="{FF2B5EF4-FFF2-40B4-BE49-F238E27FC236}">
                <a16:creationId xmlns:a16="http://schemas.microsoft.com/office/drawing/2014/main" id="{5C8B981F-16E0-2E5A-3D1F-393024662495}"/>
              </a:ext>
            </a:extLst>
          </p:cNvPr>
          <p:cNvSpPr>
            <a:spLocks noGrp="1"/>
          </p:cNvSpPr>
          <p:nvPr>
            <p:ph sz="half" idx="1"/>
          </p:nvPr>
        </p:nvSpPr>
        <p:spPr>
          <a:xfrm>
            <a:off x="457199" y="1080000"/>
            <a:ext cx="8425005" cy="1491750"/>
          </a:xfrm>
        </p:spPr>
        <p:txBody>
          <a:bodyPr/>
          <a:lstStyle/>
          <a:p>
            <a:pPr marL="285750" indent="-285750">
              <a:buFont typeface="Arial" panose="020B0604020202020204" pitchFamily="34" charset="0"/>
              <a:buChar char="•"/>
            </a:pPr>
            <a:r>
              <a:rPr lang="de-AT" dirty="0"/>
              <a:t>Bedecken ca. 71 % der Erdoberfläche</a:t>
            </a:r>
          </a:p>
          <a:p>
            <a:pPr marL="285750" indent="-285750">
              <a:buFont typeface="Arial" panose="020B0604020202020204" pitchFamily="34" charset="0"/>
              <a:buChar char="•"/>
            </a:pPr>
            <a:r>
              <a:rPr lang="de-AT" dirty="0"/>
              <a:t>Elementare Dienstleistungen für den Menschen</a:t>
            </a:r>
          </a:p>
          <a:p>
            <a:pPr marL="285750" indent="-285750">
              <a:buFont typeface="Arial" panose="020B0604020202020204" pitchFamily="34" charset="0"/>
              <a:buChar char="•"/>
            </a:pPr>
            <a:r>
              <a:rPr lang="de-AT" dirty="0"/>
              <a:t>Unterteilung in limnische und marine Systeme</a:t>
            </a:r>
          </a:p>
        </p:txBody>
      </p:sp>
      <p:sp>
        <p:nvSpPr>
          <p:cNvPr id="5" name="Datumsplatzhalter 4">
            <a:extLst>
              <a:ext uri="{FF2B5EF4-FFF2-40B4-BE49-F238E27FC236}">
                <a16:creationId xmlns:a16="http://schemas.microsoft.com/office/drawing/2014/main" id="{9AA65137-7A14-4E7F-F74B-63A1322D1B72}"/>
              </a:ext>
            </a:extLst>
          </p:cNvPr>
          <p:cNvSpPr>
            <a:spLocks noGrp="1"/>
          </p:cNvSpPr>
          <p:nvPr>
            <p:ph type="dt" sz="half" idx="10"/>
          </p:nvPr>
        </p:nvSpPr>
        <p:spPr/>
        <p:txBody>
          <a:bodyPr/>
          <a:lstStyle/>
          <a:p>
            <a:fld id="{D32D17CE-BDAB-4BC2-B4EB-58336DE2DF31}" type="datetime1">
              <a:rPr lang="de-DE" smtClean="0"/>
              <a:t>13.04.2026</a:t>
            </a:fld>
            <a:endParaRPr lang="de-DE"/>
          </a:p>
        </p:txBody>
      </p:sp>
      <p:sp>
        <p:nvSpPr>
          <p:cNvPr id="6" name="Fußzeilenplatzhalter 5">
            <a:extLst>
              <a:ext uri="{FF2B5EF4-FFF2-40B4-BE49-F238E27FC236}">
                <a16:creationId xmlns:a16="http://schemas.microsoft.com/office/drawing/2014/main" id="{74DF9009-AEFB-86C3-E0B3-693E04AE58EE}"/>
              </a:ext>
            </a:extLst>
          </p:cNvPr>
          <p:cNvSpPr>
            <a:spLocks noGrp="1"/>
          </p:cNvSpPr>
          <p:nvPr>
            <p:ph type="ftr" sz="quarter" idx="11"/>
          </p:nvPr>
        </p:nvSpPr>
        <p:spPr/>
        <p:txBody>
          <a:bodyPr/>
          <a:lstStyle/>
          <a:p>
            <a:r>
              <a:rPr lang="da-DK"/>
              <a:t>Gewässer</a:t>
            </a:r>
            <a:endParaRPr lang="de-DE" dirty="0"/>
          </a:p>
        </p:txBody>
      </p:sp>
      <p:sp>
        <p:nvSpPr>
          <p:cNvPr id="7" name="Foliennummernplatzhalter 6">
            <a:extLst>
              <a:ext uri="{FF2B5EF4-FFF2-40B4-BE49-F238E27FC236}">
                <a16:creationId xmlns:a16="http://schemas.microsoft.com/office/drawing/2014/main" id="{DE9799CB-8257-38B1-FFDC-38280840E20A}"/>
              </a:ext>
            </a:extLst>
          </p:cNvPr>
          <p:cNvSpPr>
            <a:spLocks noGrp="1"/>
          </p:cNvSpPr>
          <p:nvPr>
            <p:ph type="sldNum" sz="quarter" idx="12"/>
          </p:nvPr>
        </p:nvSpPr>
        <p:spPr/>
        <p:txBody>
          <a:bodyPr/>
          <a:lstStyle/>
          <a:p>
            <a:fld id="{9D26C6B8-7DF4-4F01-8878-A6272B56DAC3}" type="slidenum">
              <a:rPr lang="de-DE" smtClean="0"/>
              <a:pPr/>
              <a:t>3</a:t>
            </a:fld>
            <a:endParaRPr lang="de-DE"/>
          </a:p>
        </p:txBody>
      </p:sp>
      <p:pic>
        <p:nvPicPr>
          <p:cNvPr id="24" name="Grafik 23">
            <a:extLst>
              <a:ext uri="{FF2B5EF4-FFF2-40B4-BE49-F238E27FC236}">
                <a16:creationId xmlns:a16="http://schemas.microsoft.com/office/drawing/2014/main" id="{B5043270-3A59-2804-B3EC-4FA877D8F070}"/>
              </a:ext>
            </a:extLst>
          </p:cNvPr>
          <p:cNvPicPr>
            <a:picLocks noChangeAspect="1"/>
          </p:cNvPicPr>
          <p:nvPr/>
        </p:nvPicPr>
        <p:blipFill>
          <a:blip r:embed="rId3"/>
          <a:srcRect l="24085" r="9165"/>
          <a:stretch>
            <a:fillRect/>
          </a:stretch>
        </p:blipFill>
        <p:spPr>
          <a:xfrm>
            <a:off x="4860429" y="56700"/>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5" name="Grafik 24" descr="Unterwasser-Korallenriffe und tropische Fische">
            <a:extLst>
              <a:ext uri="{FF2B5EF4-FFF2-40B4-BE49-F238E27FC236}">
                <a16:creationId xmlns:a16="http://schemas.microsoft.com/office/drawing/2014/main" id="{00287BA3-0C04-6721-E57C-BE3F0E3FD004}"/>
              </a:ext>
            </a:extLst>
          </p:cNvPr>
          <p:cNvPicPr>
            <a:picLocks noChangeAspect="1"/>
          </p:cNvPicPr>
          <p:nvPr/>
        </p:nvPicPr>
        <p:blipFill>
          <a:blip r:embed="rId4">
            <a:extLst>
              <a:ext uri="{28A0092B-C50C-407E-A947-70E740481C1C}">
                <a14:useLocalDpi xmlns:a14="http://schemas.microsoft.com/office/drawing/2010/main" val="0"/>
              </a:ext>
            </a:extLst>
          </a:blip>
          <a:srcRect l="12500" r="20751"/>
          <a:stretch>
            <a:fillRect/>
          </a:stretch>
        </p:blipFill>
        <p:spPr>
          <a:xfrm>
            <a:off x="6911447" y="1653302"/>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6" name="Grafik 25">
            <a:extLst>
              <a:ext uri="{FF2B5EF4-FFF2-40B4-BE49-F238E27FC236}">
                <a16:creationId xmlns:a16="http://schemas.microsoft.com/office/drawing/2014/main" id="{BD54814D-692F-2BF3-3C98-1409995F1CC7}"/>
              </a:ext>
            </a:extLst>
          </p:cNvPr>
          <p:cNvPicPr>
            <a:picLocks noChangeAspect="1"/>
          </p:cNvPicPr>
          <p:nvPr/>
        </p:nvPicPr>
        <p:blipFill>
          <a:blip r:embed="rId5"/>
          <a:srcRect l="17260" r="16489" b="-1"/>
          <a:stretch>
            <a:fillRect/>
          </a:stretch>
        </p:blipFill>
        <p:spPr>
          <a:xfrm>
            <a:off x="1873374" y="2026351"/>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7" name="Grafik 26">
            <a:extLst>
              <a:ext uri="{FF2B5EF4-FFF2-40B4-BE49-F238E27FC236}">
                <a16:creationId xmlns:a16="http://schemas.microsoft.com/office/drawing/2014/main" id="{D5CBA061-53C8-B67C-9442-710A7E41AA2C}"/>
              </a:ext>
            </a:extLst>
          </p:cNvPr>
          <p:cNvPicPr>
            <a:picLocks noChangeAspect="1"/>
          </p:cNvPicPr>
          <p:nvPr/>
        </p:nvPicPr>
        <p:blipFill>
          <a:blip r:embed="rId6"/>
          <a:srcRect l="10522" r="14478"/>
          <a:stretch>
            <a:fillRect/>
          </a:stretch>
        </p:blipFill>
        <p:spPr>
          <a:xfrm>
            <a:off x="4476629" y="2549047"/>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8" name="Grafik 27">
            <a:extLst>
              <a:ext uri="{FF2B5EF4-FFF2-40B4-BE49-F238E27FC236}">
                <a16:creationId xmlns:a16="http://schemas.microsoft.com/office/drawing/2014/main" id="{30A28A15-D85B-BC93-4D2E-C4FDF10C1DB6}"/>
              </a:ext>
            </a:extLst>
          </p:cNvPr>
          <p:cNvPicPr>
            <a:picLocks noChangeAspect="1"/>
          </p:cNvPicPr>
          <p:nvPr/>
        </p:nvPicPr>
        <p:blipFill rotWithShape="1">
          <a:blip r:embed="rId7"/>
          <a:srcRect l="16680" r="16680"/>
          <a:stretch>
            <a:fillRect/>
          </a:stretch>
        </p:blipFill>
        <p:spPr>
          <a:xfrm>
            <a:off x="-617799" y="2461085"/>
            <a:ext cx="2412000" cy="2412000"/>
          </a:xfrm>
          <a:prstGeom prst="flowChartConnector">
            <a:avLst/>
          </a:prstGeom>
        </p:spPr>
      </p:pic>
    </p:spTree>
    <p:extLst>
      <p:ext uri="{BB962C8B-B14F-4D97-AF65-F5344CB8AC3E}">
        <p14:creationId xmlns:p14="http://schemas.microsoft.com/office/powerpoint/2010/main" val="353681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vertical)">
                                      <p:cBhvr>
                                        <p:cTn id="32" dur="500"/>
                                        <p:tgtEl>
                                          <p:spTgt spid="28"/>
                                        </p:tgtEl>
                                      </p:cBhvr>
                                    </p:animEffect>
                                  </p:childTnLst>
                                </p:cTn>
                              </p:par>
                              <p:par>
                                <p:cTn id="33" presetID="14" presetClass="entr" presetSubtype="5"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vertical)">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DE87FA-A603-8269-6EAC-72BA553AEC5A}"/>
              </a:ext>
            </a:extLst>
          </p:cNvPr>
          <p:cNvSpPr>
            <a:spLocks noGrp="1"/>
          </p:cNvSpPr>
          <p:nvPr>
            <p:ph type="title"/>
          </p:nvPr>
        </p:nvSpPr>
        <p:spPr>
          <a:xfrm>
            <a:off x="457200" y="122400"/>
            <a:ext cx="8229600" cy="774000"/>
          </a:xfrm>
        </p:spPr>
        <p:txBody>
          <a:bodyPr anchor="b">
            <a:normAutofit/>
          </a:bodyPr>
          <a:lstStyle/>
          <a:p>
            <a:r>
              <a:rPr lang="de-DE" dirty="0"/>
              <a:t>„Naturschutzgroßprojekt Untere Havelniederung“</a:t>
            </a:r>
          </a:p>
        </p:txBody>
      </p:sp>
      <p:sp>
        <p:nvSpPr>
          <p:cNvPr id="9" name="Inhaltsplatzhalter 8">
            <a:extLst>
              <a:ext uri="{FF2B5EF4-FFF2-40B4-BE49-F238E27FC236}">
                <a16:creationId xmlns:a16="http://schemas.microsoft.com/office/drawing/2014/main" id="{0E78626A-4C6F-84AF-D57B-B1DF469835F9}"/>
              </a:ext>
            </a:extLst>
          </p:cNvPr>
          <p:cNvSpPr>
            <a:spLocks noGrp="1"/>
          </p:cNvSpPr>
          <p:nvPr>
            <p:ph sz="half" idx="2"/>
          </p:nvPr>
        </p:nvSpPr>
        <p:spPr>
          <a:xfrm>
            <a:off x="4648200" y="1080000"/>
            <a:ext cx="4038600" cy="3366000"/>
          </a:xfrm>
        </p:spPr>
        <p:txBody>
          <a:bodyPr anchor="ctr">
            <a:normAutofit/>
          </a:bodyPr>
          <a:lstStyle/>
          <a:p>
            <a:r>
              <a:rPr lang="de-DE" u="sng" dirty="0"/>
              <a:t>Vier große Maßnahmentypen:</a:t>
            </a:r>
          </a:p>
          <a:p>
            <a:pPr marL="285750" indent="-285750">
              <a:buFont typeface="Arial" panose="020B0604020202020204" pitchFamily="34" charset="0"/>
              <a:buChar char="•"/>
            </a:pPr>
            <a:r>
              <a:rPr lang="de-DE" dirty="0" err="1"/>
              <a:t>Altarme</a:t>
            </a:r>
            <a:r>
              <a:rPr lang="de-DE" dirty="0"/>
              <a:t> anschließen</a:t>
            </a:r>
          </a:p>
          <a:p>
            <a:pPr marL="285750" indent="-285750">
              <a:buFont typeface="Arial" panose="020B0604020202020204" pitchFamily="34" charset="0"/>
              <a:buChar char="•"/>
            </a:pPr>
            <a:r>
              <a:rPr lang="de-DE" dirty="0"/>
              <a:t>Flutrinnen reaktivieren</a:t>
            </a:r>
          </a:p>
          <a:p>
            <a:pPr marL="285750" indent="-285750">
              <a:buFont typeface="Arial" panose="020B0604020202020204" pitchFamily="34" charset="0"/>
              <a:buChar char="•"/>
            </a:pPr>
            <a:r>
              <a:rPr lang="de-DE" dirty="0" err="1"/>
              <a:t>Deckwerk</a:t>
            </a:r>
            <a:r>
              <a:rPr lang="de-DE" dirty="0"/>
              <a:t> entfernen</a:t>
            </a:r>
          </a:p>
          <a:p>
            <a:pPr marL="285750" indent="-285750">
              <a:buFont typeface="Arial" panose="020B0604020202020204" pitchFamily="34" charset="0"/>
              <a:buChar char="•"/>
            </a:pPr>
            <a:r>
              <a:rPr lang="de-DE" dirty="0"/>
              <a:t>Auenwaldentwicklung</a:t>
            </a:r>
          </a:p>
        </p:txBody>
      </p:sp>
      <p:sp>
        <p:nvSpPr>
          <p:cNvPr id="4" name="Datumsplatzhalter 3">
            <a:extLst>
              <a:ext uri="{FF2B5EF4-FFF2-40B4-BE49-F238E27FC236}">
                <a16:creationId xmlns:a16="http://schemas.microsoft.com/office/drawing/2014/main" id="{B5298272-B4A5-E022-5199-D3C3BF4CB57A}"/>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D7228F91-FB27-4AEA-9112-8F9A84EF33E8}" type="datetime1">
              <a:rPr lang="de-DE" smtClean="0"/>
              <a:pPr>
                <a:lnSpc>
                  <a:spcPct val="90000"/>
                </a:lnSpc>
                <a:spcAft>
                  <a:spcPts val="600"/>
                </a:spcAft>
              </a:pPr>
              <a:t>13.04.2026</a:t>
            </a:fld>
            <a:endParaRPr lang="de-DE" dirty="0"/>
          </a:p>
        </p:txBody>
      </p:sp>
      <p:sp>
        <p:nvSpPr>
          <p:cNvPr id="5" name="Fußzeilenplatzhalter 4">
            <a:extLst>
              <a:ext uri="{FF2B5EF4-FFF2-40B4-BE49-F238E27FC236}">
                <a16:creationId xmlns:a16="http://schemas.microsoft.com/office/drawing/2014/main" id="{A3780480-7435-7DDC-F59F-727B97AC0B2B}"/>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Gewässer</a:t>
            </a:r>
            <a:endParaRPr lang="de-DE"/>
          </a:p>
        </p:txBody>
      </p:sp>
      <p:sp>
        <p:nvSpPr>
          <p:cNvPr id="6" name="Foliennummernplatzhalter 5">
            <a:extLst>
              <a:ext uri="{FF2B5EF4-FFF2-40B4-BE49-F238E27FC236}">
                <a16:creationId xmlns:a16="http://schemas.microsoft.com/office/drawing/2014/main" id="{B9D347C4-438A-9DCF-34FD-6994B35BCD14}"/>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30</a:t>
            </a:fld>
            <a:endParaRPr lang="de-DE"/>
          </a:p>
        </p:txBody>
      </p:sp>
      <p:sp>
        <p:nvSpPr>
          <p:cNvPr id="7" name="Textplatzhalter 6">
            <a:extLst>
              <a:ext uri="{FF2B5EF4-FFF2-40B4-BE49-F238E27FC236}">
                <a16:creationId xmlns:a16="http://schemas.microsoft.com/office/drawing/2014/main" id="{21F29300-569E-5178-36FB-03EEAB620254}"/>
              </a:ext>
            </a:extLst>
          </p:cNvPr>
          <p:cNvSpPr>
            <a:spLocks noGrp="1"/>
          </p:cNvSpPr>
          <p:nvPr>
            <p:ph type="body" sz="quarter" idx="13"/>
          </p:nvPr>
        </p:nvSpPr>
        <p:spPr>
          <a:xfrm>
            <a:off x="457200" y="4513371"/>
            <a:ext cx="4039200" cy="216000"/>
          </a:xfrm>
        </p:spPr>
        <p:txBody>
          <a:bodyPr>
            <a:normAutofit/>
          </a:bodyPr>
          <a:lstStyle/>
          <a:p>
            <a:r>
              <a:rPr lang="de-DE" dirty="0">
                <a:solidFill>
                  <a:schemeClr val="accent6"/>
                </a:solidFill>
                <a:hlinkClick r:id="rId3">
                  <a:extLst>
                    <a:ext uri="{A12FA001-AC4F-418D-AE19-62706E023703}">
                      <ahyp:hlinkClr xmlns:ahyp="http://schemas.microsoft.com/office/drawing/2018/hyperlinkcolor" val="tx"/>
                    </a:ext>
                  </a:extLst>
                </a:hlinkClick>
              </a:rPr>
              <a:t>Havel-Renaturierung - NABU</a:t>
            </a:r>
            <a:endParaRPr lang="de-DE" dirty="0">
              <a:solidFill>
                <a:schemeClr val="accent6"/>
              </a:solidFill>
            </a:endParaRPr>
          </a:p>
        </p:txBody>
      </p:sp>
      <p:sp>
        <p:nvSpPr>
          <p:cNvPr id="10" name="Textplatzhalter 9">
            <a:extLst>
              <a:ext uri="{FF2B5EF4-FFF2-40B4-BE49-F238E27FC236}">
                <a16:creationId xmlns:a16="http://schemas.microsoft.com/office/drawing/2014/main" id="{5D26DBBD-1E86-7D94-21B2-A4AD869B860F}"/>
              </a:ext>
            </a:extLst>
          </p:cNvPr>
          <p:cNvSpPr>
            <a:spLocks noGrp="1"/>
          </p:cNvSpPr>
          <p:nvPr>
            <p:ph type="body" sz="quarter" idx="14"/>
          </p:nvPr>
        </p:nvSpPr>
        <p:spPr>
          <a:xfrm>
            <a:off x="4647900" y="4513371"/>
            <a:ext cx="4039200" cy="216000"/>
          </a:xfrm>
        </p:spPr>
        <p:txBody>
          <a:bodyPr>
            <a:normAutofit/>
          </a:bodyPr>
          <a:lstStyle/>
          <a:p>
            <a:r>
              <a:rPr lang="de-DE" b="1" dirty="0">
                <a:solidFill>
                  <a:schemeClr val="accent6"/>
                </a:solidFill>
                <a:hlinkClick r:id="rId4">
                  <a:extLst>
                    <a:ext uri="{A12FA001-AC4F-418D-AE19-62706E023703}">
                      <ahyp:hlinkClr xmlns:ahyp="http://schemas.microsoft.com/office/drawing/2018/hyperlinkcolor" val="tx"/>
                    </a:ext>
                  </a:extLst>
                </a:hlinkClick>
              </a:rPr>
              <a:t>Die Renaturierung der Unteren Havel – NABU</a:t>
            </a:r>
            <a:endParaRPr lang="de-DE" b="1" dirty="0">
              <a:solidFill>
                <a:schemeClr val="accent6"/>
              </a:solidFill>
            </a:endParaRPr>
          </a:p>
        </p:txBody>
      </p:sp>
      <p:graphicFrame>
        <p:nvGraphicFramePr>
          <p:cNvPr id="12" name="Inhaltsplatzhalter 2">
            <a:extLst>
              <a:ext uri="{FF2B5EF4-FFF2-40B4-BE49-F238E27FC236}">
                <a16:creationId xmlns:a16="http://schemas.microsoft.com/office/drawing/2014/main" id="{B6DB4FBF-90A0-3FE5-9EB2-47EA00E35533}"/>
              </a:ext>
            </a:extLst>
          </p:cNvPr>
          <p:cNvGraphicFramePr>
            <a:graphicFrameLocks noGrp="1"/>
          </p:cNvGraphicFramePr>
          <p:nvPr>
            <p:ph sz="half" idx="1"/>
            <p:extLst>
              <p:ext uri="{D42A27DB-BD31-4B8C-83A1-F6EECF244321}">
                <p14:modId xmlns:p14="http://schemas.microsoft.com/office/powerpoint/2010/main" val="3304398744"/>
              </p:ext>
            </p:extLst>
          </p:nvPr>
        </p:nvGraphicFramePr>
        <p:xfrm>
          <a:off x="457200" y="1080000"/>
          <a:ext cx="4038600" cy="336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99585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D16119-6352-209E-2BFE-99F76229B68E}"/>
              </a:ext>
            </a:extLst>
          </p:cNvPr>
          <p:cNvSpPr>
            <a:spLocks noGrp="1"/>
          </p:cNvSpPr>
          <p:nvPr>
            <p:ph type="title"/>
          </p:nvPr>
        </p:nvSpPr>
        <p:spPr/>
        <p:txBody>
          <a:bodyPr/>
          <a:lstStyle/>
          <a:p>
            <a:r>
              <a:rPr lang="de-AT" dirty="0"/>
              <a:t>Altarmanbindung an der Dosse</a:t>
            </a:r>
            <a:endParaRPr lang="de-DE" dirty="0"/>
          </a:p>
        </p:txBody>
      </p:sp>
      <p:sp>
        <p:nvSpPr>
          <p:cNvPr id="3" name="Inhaltsplatzhalter 2">
            <a:extLst>
              <a:ext uri="{FF2B5EF4-FFF2-40B4-BE49-F238E27FC236}">
                <a16:creationId xmlns:a16="http://schemas.microsoft.com/office/drawing/2014/main" id="{CD50A025-043A-8687-19EC-45778A8A898C}"/>
              </a:ext>
            </a:extLst>
          </p:cNvPr>
          <p:cNvSpPr>
            <a:spLocks noGrp="1"/>
          </p:cNvSpPr>
          <p:nvPr>
            <p:ph idx="1"/>
          </p:nvPr>
        </p:nvSpPr>
        <p:spPr/>
        <p:txBody>
          <a:bodyPr/>
          <a:lstStyle/>
          <a:p>
            <a:pPr marL="285750" indent="-285750">
              <a:buFont typeface="Arial" panose="020B0604020202020204" pitchFamily="34" charset="0"/>
              <a:buChar char="•"/>
            </a:pPr>
            <a:r>
              <a:rPr lang="de-DE" dirty="0"/>
              <a:t>71,5 km sind als FFH-Gebiet ausgewiesen und stehen unter Schutz</a:t>
            </a:r>
          </a:p>
          <a:p>
            <a:pPr marL="285750" indent="-285750">
              <a:buFont typeface="Arial" panose="020B0604020202020204" pitchFamily="34" charset="0"/>
              <a:buChar char="•"/>
            </a:pPr>
            <a:r>
              <a:rPr lang="de-DE" dirty="0"/>
              <a:t>Mehrere Projekte fördern die Renaturierung des Flusses</a:t>
            </a:r>
          </a:p>
          <a:p>
            <a:endParaRPr lang="de-DE" dirty="0"/>
          </a:p>
          <a:p>
            <a:r>
              <a:rPr lang="de-DE" u="sng" dirty="0"/>
              <a:t>Maßnahmen:</a:t>
            </a:r>
          </a:p>
          <a:p>
            <a:pPr marL="462150" lvl="1" indent="-285750">
              <a:buFont typeface="Arial" panose="020B0604020202020204" pitchFamily="34" charset="0"/>
              <a:buChar char="•"/>
            </a:pPr>
            <a:r>
              <a:rPr lang="de-DE" dirty="0"/>
              <a:t>Verzahnung von Aue und Gewässer durch den Anschluss von </a:t>
            </a:r>
            <a:r>
              <a:rPr lang="de-DE" dirty="0" err="1"/>
              <a:t>Altarmen</a:t>
            </a:r>
            <a:endParaRPr lang="de-DE" dirty="0"/>
          </a:p>
          <a:p>
            <a:pPr marL="462150" lvl="1" indent="-285750">
              <a:buFont typeface="Arial" panose="020B0604020202020204" pitchFamily="34" charset="0"/>
              <a:buChar char="•"/>
            </a:pPr>
            <a:r>
              <a:rPr lang="de-DE" dirty="0"/>
              <a:t>Erhöhung des Retentionsvermögens</a:t>
            </a:r>
          </a:p>
          <a:p>
            <a:pPr marL="462150" lvl="1" indent="-285750">
              <a:buFont typeface="Arial" panose="020B0604020202020204" pitchFamily="34" charset="0"/>
              <a:buChar char="•"/>
            </a:pPr>
            <a:r>
              <a:rPr lang="de-DE" dirty="0"/>
              <a:t>+ Revitalisierungsmaßnahmen</a:t>
            </a:r>
          </a:p>
        </p:txBody>
      </p:sp>
      <p:sp>
        <p:nvSpPr>
          <p:cNvPr id="4" name="Datumsplatzhalter 3">
            <a:extLst>
              <a:ext uri="{FF2B5EF4-FFF2-40B4-BE49-F238E27FC236}">
                <a16:creationId xmlns:a16="http://schemas.microsoft.com/office/drawing/2014/main" id="{CF7941BC-39F0-4F39-B07E-A2FDFDDD9724}"/>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BC03895C-41F7-9602-67AB-CF69F7E7E10C}"/>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0E669C7C-F84A-AEB0-ECE6-666077203A19}"/>
              </a:ext>
            </a:extLst>
          </p:cNvPr>
          <p:cNvSpPr>
            <a:spLocks noGrp="1"/>
          </p:cNvSpPr>
          <p:nvPr>
            <p:ph type="sldNum" sz="quarter" idx="12"/>
          </p:nvPr>
        </p:nvSpPr>
        <p:spPr/>
        <p:txBody>
          <a:bodyPr/>
          <a:lstStyle/>
          <a:p>
            <a:fld id="{16EFD5B1-68CB-4A29-8F6C-4D18DB05CB6D}" type="slidenum">
              <a:rPr lang="de-DE" smtClean="0"/>
              <a:pPr/>
              <a:t>31</a:t>
            </a:fld>
            <a:endParaRPr lang="de-DE"/>
          </a:p>
        </p:txBody>
      </p:sp>
      <p:sp>
        <p:nvSpPr>
          <p:cNvPr id="7" name="Textplatzhalter 6">
            <a:extLst>
              <a:ext uri="{FF2B5EF4-FFF2-40B4-BE49-F238E27FC236}">
                <a16:creationId xmlns:a16="http://schemas.microsoft.com/office/drawing/2014/main" id="{882E36EE-7765-81D0-F30F-C41C7E08C42C}"/>
              </a:ext>
            </a:extLst>
          </p:cNvPr>
          <p:cNvSpPr>
            <a:spLocks noGrp="1"/>
          </p:cNvSpPr>
          <p:nvPr>
            <p:ph type="body" sz="quarter" idx="13"/>
          </p:nvPr>
        </p:nvSpPr>
        <p:spPr/>
        <p:txBody>
          <a:bodyPr/>
          <a:lstStyle/>
          <a:p>
            <a:r>
              <a:rPr lang="de-DE" dirty="0">
                <a:solidFill>
                  <a:schemeClr val="accent6"/>
                </a:solidFill>
                <a:hlinkClick r:id="rId3">
                  <a:extLst>
                    <a:ext uri="{A12FA001-AC4F-418D-AE19-62706E023703}">
                      <ahyp:hlinkClr xmlns:ahyp="http://schemas.microsoft.com/office/drawing/2018/hyperlinkcolor" val="tx"/>
                    </a:ext>
                  </a:extLst>
                </a:hlinkClick>
              </a:rPr>
              <a:t>Projekte an Gewässern | Startseite | LfU</a:t>
            </a:r>
            <a:endParaRPr lang="de-DE" dirty="0">
              <a:solidFill>
                <a:schemeClr val="accent6"/>
              </a:solidFill>
            </a:endParaRPr>
          </a:p>
        </p:txBody>
      </p:sp>
      <p:pic>
        <p:nvPicPr>
          <p:cNvPr id="16" name="Grafik 15">
            <a:extLst>
              <a:ext uri="{FF2B5EF4-FFF2-40B4-BE49-F238E27FC236}">
                <a16:creationId xmlns:a16="http://schemas.microsoft.com/office/drawing/2014/main" id="{2CCB97CC-0483-B21A-24F4-4D11420A0CE2}"/>
              </a:ext>
            </a:extLst>
          </p:cNvPr>
          <p:cNvPicPr>
            <a:picLocks noChangeAspect="1"/>
          </p:cNvPicPr>
          <p:nvPr/>
        </p:nvPicPr>
        <p:blipFill>
          <a:blip r:embed="rId4"/>
          <a:stretch>
            <a:fillRect/>
          </a:stretch>
        </p:blipFill>
        <p:spPr>
          <a:xfrm>
            <a:off x="6804248" y="195486"/>
            <a:ext cx="1998000" cy="1998000"/>
          </a:xfrm>
          <a:prstGeom prst="rect">
            <a:avLst/>
          </a:prstGeom>
        </p:spPr>
      </p:pic>
    </p:spTree>
    <p:extLst>
      <p:ext uri="{BB962C8B-B14F-4D97-AF65-F5344CB8AC3E}">
        <p14:creationId xmlns:p14="http://schemas.microsoft.com/office/powerpoint/2010/main" val="3735986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0C80CD-E8BD-8BFD-1589-D14DEB8ADA97}"/>
              </a:ext>
            </a:extLst>
          </p:cNvPr>
          <p:cNvSpPr>
            <a:spLocks noGrp="1"/>
          </p:cNvSpPr>
          <p:nvPr>
            <p:ph type="title"/>
          </p:nvPr>
        </p:nvSpPr>
        <p:spPr/>
        <p:txBody>
          <a:bodyPr/>
          <a:lstStyle/>
          <a:p>
            <a:r>
              <a:rPr lang="de-AT" dirty="0"/>
              <a:t>Naturnaher Hochwasserschutz an der Fulda</a:t>
            </a:r>
            <a:endParaRPr lang="de-DE" dirty="0"/>
          </a:p>
        </p:txBody>
      </p:sp>
      <p:sp>
        <p:nvSpPr>
          <p:cNvPr id="3" name="Inhaltsplatzhalter 2">
            <a:extLst>
              <a:ext uri="{FF2B5EF4-FFF2-40B4-BE49-F238E27FC236}">
                <a16:creationId xmlns:a16="http://schemas.microsoft.com/office/drawing/2014/main" id="{84497450-8CC9-2736-F28B-429AA30A94B7}"/>
              </a:ext>
            </a:extLst>
          </p:cNvPr>
          <p:cNvSpPr>
            <a:spLocks noGrp="1"/>
          </p:cNvSpPr>
          <p:nvPr>
            <p:ph idx="1"/>
          </p:nvPr>
        </p:nvSpPr>
        <p:spPr/>
        <p:txBody>
          <a:bodyPr/>
          <a:lstStyle/>
          <a:p>
            <a:pPr marL="285750" indent="-285750">
              <a:buFont typeface="Arial" panose="020B0604020202020204" pitchFamily="34" charset="0"/>
              <a:buChar char="•"/>
            </a:pPr>
            <a:r>
              <a:rPr lang="de-DE" dirty="0"/>
              <a:t>Mehrere Bauzeiten bei Bebra, Rotenburg und Alheim</a:t>
            </a:r>
          </a:p>
          <a:p>
            <a:pPr marL="285750" indent="-285750">
              <a:buFont typeface="Arial" panose="020B0604020202020204" pitchFamily="34" charset="0"/>
              <a:buChar char="•"/>
            </a:pPr>
            <a:r>
              <a:rPr lang="de-DE" dirty="0"/>
              <a:t>Kombination von unterschiedlichen Förder- und Finanzierungsmöglichkeiten</a:t>
            </a:r>
          </a:p>
          <a:p>
            <a:pPr marL="285750" indent="-285750">
              <a:buFont typeface="Arial" panose="020B0604020202020204" pitchFamily="34" charset="0"/>
              <a:buChar char="•"/>
            </a:pPr>
            <a:r>
              <a:rPr lang="de-DE" dirty="0"/>
              <a:t>Umsetzung unterschiedlicher Maßnahmen:</a:t>
            </a:r>
          </a:p>
          <a:p>
            <a:pPr marL="462150" lvl="1" indent="-285750">
              <a:buFont typeface="Arial" panose="020B0604020202020204" pitchFamily="34" charset="0"/>
              <a:buChar char="•"/>
            </a:pPr>
            <a:r>
              <a:rPr lang="de-DE" dirty="0" err="1"/>
              <a:t>Flussaufweitung</a:t>
            </a:r>
            <a:r>
              <a:rPr lang="de-DE" dirty="0"/>
              <a:t> und –</a:t>
            </a:r>
            <a:r>
              <a:rPr lang="de-DE" dirty="0" err="1"/>
              <a:t>aufspaltung</a:t>
            </a:r>
            <a:endParaRPr lang="de-DE" dirty="0"/>
          </a:p>
          <a:p>
            <a:pPr marL="462150" lvl="1" indent="-285750">
              <a:buFont typeface="Arial" panose="020B0604020202020204" pitchFamily="34" charset="0"/>
              <a:buChar char="•"/>
            </a:pPr>
            <a:r>
              <a:rPr lang="de-DE" dirty="0"/>
              <a:t>Auenreaktivierung</a:t>
            </a:r>
          </a:p>
          <a:p>
            <a:pPr marL="462150" lvl="1" indent="-285750">
              <a:buFont typeface="Arial" panose="020B0604020202020204" pitchFamily="34" charset="0"/>
              <a:buChar char="•"/>
            </a:pPr>
            <a:r>
              <a:rPr lang="de-DE" dirty="0" err="1"/>
              <a:t>Inititialmaßnahmen</a:t>
            </a:r>
            <a:r>
              <a:rPr lang="de-DE" dirty="0"/>
              <a:t> für eigendynamische Entwicklung</a:t>
            </a:r>
          </a:p>
          <a:p>
            <a:pPr marL="285750" indent="-285750">
              <a:buFont typeface="Arial" panose="020B0604020202020204" pitchFamily="34" charset="0"/>
              <a:buChar char="•"/>
            </a:pPr>
            <a:r>
              <a:rPr lang="de-DE" dirty="0"/>
              <a:t>ca. 90 % der natürlichen Überschwemmungsgebiete wieder vorhanden</a:t>
            </a:r>
          </a:p>
          <a:p>
            <a:endParaRPr lang="de-DE" dirty="0"/>
          </a:p>
          <a:p>
            <a:r>
              <a:rPr lang="de-DE" dirty="0">
                <a:hlinkClick r:id="rId3"/>
              </a:rPr>
              <a:t>https://video.umweltbundesamt.de/channel/UBA/video/157/naturnaher-hochwasserschutz-an-der-fulda</a:t>
            </a:r>
            <a:r>
              <a:rPr lang="de-DE" dirty="0"/>
              <a:t> </a:t>
            </a:r>
          </a:p>
        </p:txBody>
      </p:sp>
      <p:sp>
        <p:nvSpPr>
          <p:cNvPr id="4" name="Datumsplatzhalter 3">
            <a:extLst>
              <a:ext uri="{FF2B5EF4-FFF2-40B4-BE49-F238E27FC236}">
                <a16:creationId xmlns:a16="http://schemas.microsoft.com/office/drawing/2014/main" id="{834615DE-E61A-4F1C-11C3-2F0D933D8F4E}"/>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EA9E9D9D-AA08-FFD7-C160-E3326D2981F7}"/>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112BE0BA-D64D-2299-DE83-FF8FEACB754A}"/>
              </a:ext>
            </a:extLst>
          </p:cNvPr>
          <p:cNvSpPr>
            <a:spLocks noGrp="1"/>
          </p:cNvSpPr>
          <p:nvPr>
            <p:ph type="sldNum" sz="quarter" idx="12"/>
          </p:nvPr>
        </p:nvSpPr>
        <p:spPr/>
        <p:txBody>
          <a:bodyPr/>
          <a:lstStyle/>
          <a:p>
            <a:fld id="{16EFD5B1-68CB-4A29-8F6C-4D18DB05CB6D}" type="slidenum">
              <a:rPr lang="de-DE" smtClean="0"/>
              <a:pPr/>
              <a:t>32</a:t>
            </a:fld>
            <a:endParaRPr lang="de-DE"/>
          </a:p>
        </p:txBody>
      </p:sp>
      <p:sp>
        <p:nvSpPr>
          <p:cNvPr id="7" name="Textplatzhalter 6">
            <a:extLst>
              <a:ext uri="{FF2B5EF4-FFF2-40B4-BE49-F238E27FC236}">
                <a16:creationId xmlns:a16="http://schemas.microsoft.com/office/drawing/2014/main" id="{C4B61F34-70FB-32F8-D402-30A0EBE199DA}"/>
              </a:ext>
            </a:extLst>
          </p:cNvPr>
          <p:cNvSpPr>
            <a:spLocks noGrp="1"/>
          </p:cNvSpPr>
          <p:nvPr>
            <p:ph type="body" sz="quarter" idx="13"/>
          </p:nvPr>
        </p:nvSpPr>
        <p:spPr/>
        <p:txBody>
          <a:bodyPr/>
          <a:lstStyle/>
          <a:p>
            <a:r>
              <a:rPr lang="de-AT">
                <a:solidFill>
                  <a:srgbClr val="86846B"/>
                </a:solidFill>
              </a:rPr>
              <a:t>Umweltbundesamt (2019): </a:t>
            </a:r>
            <a:r>
              <a:rPr lang="de-DE">
                <a:solidFill>
                  <a:srgbClr val="86846B"/>
                </a:solidFill>
              </a:rPr>
              <a:t>Fulda: Kommunen teilen sich Kosten naturnahen Hochwasserschutzes</a:t>
            </a:r>
            <a:endParaRPr lang="de-DE" dirty="0">
              <a:solidFill>
                <a:srgbClr val="86846B"/>
              </a:solidFill>
            </a:endParaRPr>
          </a:p>
        </p:txBody>
      </p:sp>
    </p:spTree>
    <p:extLst>
      <p:ext uri="{BB962C8B-B14F-4D97-AF65-F5344CB8AC3E}">
        <p14:creationId xmlns:p14="http://schemas.microsoft.com/office/powerpoint/2010/main" val="2014363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E646A0B-CB7D-A98F-EF83-7FD48A3B9353}"/>
              </a:ext>
            </a:extLst>
          </p:cNvPr>
          <p:cNvSpPr>
            <a:spLocks noGrp="1"/>
          </p:cNvSpPr>
          <p:nvPr>
            <p:ph sz="half" idx="1"/>
          </p:nvPr>
        </p:nvSpPr>
        <p:spPr>
          <a:xfrm>
            <a:off x="457199" y="1080000"/>
            <a:ext cx="5251450" cy="3366000"/>
          </a:xfrm>
        </p:spPr>
        <p:txBody>
          <a:bodyPr>
            <a:normAutofit/>
          </a:bodyPr>
          <a:lstStyle/>
          <a:p>
            <a:pPr marL="285750" indent="-285750">
              <a:buFont typeface="Arial" panose="020B0604020202020204" pitchFamily="34" charset="0"/>
              <a:buChar char="•"/>
            </a:pPr>
            <a:r>
              <a:rPr lang="de-DE" dirty="0"/>
              <a:t>Das Programm unterstützt Kommunen bei der Erfüllung der Wasserrahmenrichtlinie</a:t>
            </a:r>
          </a:p>
          <a:p>
            <a:pPr marL="285750" indent="-285750">
              <a:buFont typeface="Arial" panose="020B0604020202020204" pitchFamily="34" charset="0"/>
              <a:buChar char="•"/>
            </a:pPr>
            <a:r>
              <a:rPr lang="de-DE" dirty="0"/>
              <a:t>Modellhafte Renaturierung von 100 Bächen</a:t>
            </a:r>
          </a:p>
          <a:p>
            <a:endParaRPr lang="de-DE" dirty="0"/>
          </a:p>
          <a:p>
            <a:r>
              <a:rPr lang="de-DE" sz="1800" u="sng" dirty="0"/>
              <a:t>Ziele:</a:t>
            </a:r>
          </a:p>
          <a:p>
            <a:pPr marL="285750" indent="-285750">
              <a:buFont typeface="Arial" panose="020B0604020202020204" pitchFamily="34" charset="0"/>
              <a:buChar char="•"/>
            </a:pPr>
            <a:r>
              <a:rPr lang="de-DE" dirty="0"/>
              <a:t>Beitrag zum ökologischen Hochwasserschutz</a:t>
            </a:r>
          </a:p>
          <a:p>
            <a:pPr marL="285750" indent="-285750">
              <a:buFont typeface="Arial" panose="020B0604020202020204" pitchFamily="34" charset="0"/>
              <a:buChar char="•"/>
            </a:pPr>
            <a:r>
              <a:rPr lang="de-DE" dirty="0"/>
              <a:t>Biotopverbund</a:t>
            </a:r>
          </a:p>
          <a:p>
            <a:pPr marL="285750" indent="-285750">
              <a:buFont typeface="Arial" panose="020B0604020202020204" pitchFamily="34" charset="0"/>
              <a:buChar char="•"/>
            </a:pPr>
            <a:r>
              <a:rPr lang="de-DE" dirty="0"/>
              <a:t>Förderung der Biodiversität</a:t>
            </a:r>
          </a:p>
          <a:p>
            <a:pPr marL="285750" indent="-285750">
              <a:buFont typeface="Arial" panose="020B0604020202020204" pitchFamily="34" charset="0"/>
              <a:buChar char="•"/>
            </a:pPr>
            <a:r>
              <a:rPr lang="de-DE" dirty="0"/>
              <a:t>Klimarelevanz</a:t>
            </a:r>
          </a:p>
        </p:txBody>
      </p:sp>
      <p:sp>
        <p:nvSpPr>
          <p:cNvPr id="4" name="Datumsplatzhalter 3">
            <a:extLst>
              <a:ext uri="{FF2B5EF4-FFF2-40B4-BE49-F238E27FC236}">
                <a16:creationId xmlns:a16="http://schemas.microsoft.com/office/drawing/2014/main" id="{CE504294-719B-D0AD-54D2-AAEC279E9143}"/>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D7228F91-FB27-4AEA-9112-8F9A84EF33E8}" type="datetime1">
              <a:rPr lang="de-DE" smtClean="0"/>
              <a:pPr>
                <a:lnSpc>
                  <a:spcPct val="90000"/>
                </a:lnSpc>
                <a:spcAft>
                  <a:spcPts val="600"/>
                </a:spcAft>
              </a:pPr>
              <a:t>13.04.2026</a:t>
            </a:fld>
            <a:endParaRPr lang="de-DE" dirty="0"/>
          </a:p>
        </p:txBody>
      </p:sp>
      <p:sp>
        <p:nvSpPr>
          <p:cNvPr id="5" name="Fußzeilenplatzhalter 4">
            <a:extLst>
              <a:ext uri="{FF2B5EF4-FFF2-40B4-BE49-F238E27FC236}">
                <a16:creationId xmlns:a16="http://schemas.microsoft.com/office/drawing/2014/main" id="{6E5C50EA-29EA-D1EE-80AF-2AE8D70C61A4}"/>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Gewässer</a:t>
            </a:r>
            <a:endParaRPr lang="de-DE"/>
          </a:p>
        </p:txBody>
      </p:sp>
      <p:sp>
        <p:nvSpPr>
          <p:cNvPr id="6" name="Foliennummernplatzhalter 5">
            <a:extLst>
              <a:ext uri="{FF2B5EF4-FFF2-40B4-BE49-F238E27FC236}">
                <a16:creationId xmlns:a16="http://schemas.microsoft.com/office/drawing/2014/main" id="{5E738B2E-BC8A-58A7-9FC4-D0C078A5D02C}"/>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33</a:t>
            </a:fld>
            <a:endParaRPr lang="de-DE"/>
          </a:p>
        </p:txBody>
      </p:sp>
      <p:pic>
        <p:nvPicPr>
          <p:cNvPr id="15" name="Inhaltsplatzhalter 14">
            <a:extLst>
              <a:ext uri="{FF2B5EF4-FFF2-40B4-BE49-F238E27FC236}">
                <a16:creationId xmlns:a16="http://schemas.microsoft.com/office/drawing/2014/main" id="{70DA2DED-429A-7F13-4603-1A7E0EAE4475}"/>
              </a:ext>
            </a:extLst>
          </p:cNvPr>
          <p:cNvPicPr>
            <a:picLocks noGrp="1" noChangeAspect="1"/>
          </p:cNvPicPr>
          <p:nvPr>
            <p:ph type="pic" sz="quarter" idx="13"/>
          </p:nvPr>
        </p:nvPicPr>
        <p:blipFill>
          <a:blip r:embed="rId3"/>
          <a:srcRect l="35005" r="20159" b="2"/>
          <a:stretch>
            <a:fillRect/>
          </a:stretch>
        </p:blipFill>
        <p:spPr>
          <a:xfrm>
            <a:off x="5940000" y="10"/>
            <a:ext cx="3211286" cy="4780790"/>
          </a:xfrm>
          <a:prstGeom prst="rect">
            <a:avLst/>
          </a:prstGeom>
          <a:noFill/>
        </p:spPr>
      </p:pic>
      <p:sp>
        <p:nvSpPr>
          <p:cNvPr id="7" name="Textplatzhalter 6">
            <a:extLst>
              <a:ext uri="{FF2B5EF4-FFF2-40B4-BE49-F238E27FC236}">
                <a16:creationId xmlns:a16="http://schemas.microsoft.com/office/drawing/2014/main" id="{039CE83C-EC80-39DB-A274-9390FFADA894}"/>
              </a:ext>
            </a:extLst>
          </p:cNvPr>
          <p:cNvSpPr>
            <a:spLocks noGrp="1"/>
          </p:cNvSpPr>
          <p:nvPr>
            <p:ph type="body" sz="quarter" idx="14"/>
          </p:nvPr>
        </p:nvSpPr>
        <p:spPr>
          <a:xfrm>
            <a:off x="457200" y="4446000"/>
            <a:ext cx="5251450" cy="216000"/>
          </a:xfrm>
        </p:spPr>
        <p:txBody>
          <a:bodyPr>
            <a:normAutofit/>
          </a:bodyPr>
          <a:lstStyle/>
          <a:p>
            <a:r>
              <a:rPr lang="de-DE" dirty="0">
                <a:solidFill>
                  <a:schemeClr val="accent6"/>
                </a:solidFill>
                <a:hlinkClick r:id="rId4">
                  <a:extLst>
                    <a:ext uri="{A12FA001-AC4F-418D-AE19-62706E023703}">
                      <ahyp:hlinkClr xmlns:ahyp="http://schemas.microsoft.com/office/drawing/2018/hyperlinkcolor" val="tx"/>
                    </a:ext>
                  </a:extLst>
                </a:hlinkClick>
              </a:rPr>
              <a:t>100 Wilde Bäche für Hessen</a:t>
            </a:r>
            <a:endParaRPr lang="de-DE" dirty="0">
              <a:solidFill>
                <a:schemeClr val="accent6"/>
              </a:solidFill>
            </a:endParaRPr>
          </a:p>
        </p:txBody>
      </p:sp>
      <p:sp>
        <p:nvSpPr>
          <p:cNvPr id="2" name="Titel 1">
            <a:extLst>
              <a:ext uri="{FF2B5EF4-FFF2-40B4-BE49-F238E27FC236}">
                <a16:creationId xmlns:a16="http://schemas.microsoft.com/office/drawing/2014/main" id="{576ED77A-032D-E8EA-4FA7-CA53FD6C3BD8}"/>
              </a:ext>
            </a:extLst>
          </p:cNvPr>
          <p:cNvSpPr>
            <a:spLocks noGrp="1"/>
          </p:cNvSpPr>
          <p:nvPr>
            <p:ph type="title"/>
          </p:nvPr>
        </p:nvSpPr>
        <p:spPr>
          <a:xfrm>
            <a:off x="457200" y="122400"/>
            <a:ext cx="8229600" cy="774000"/>
          </a:xfrm>
        </p:spPr>
        <p:txBody>
          <a:bodyPr anchor="b">
            <a:normAutofit/>
          </a:bodyPr>
          <a:lstStyle/>
          <a:p>
            <a:r>
              <a:rPr lang="de-DE" dirty="0"/>
              <a:t>Programm „100 Wilde Bäche für Hessen“</a:t>
            </a:r>
          </a:p>
        </p:txBody>
      </p:sp>
    </p:spTree>
    <p:extLst>
      <p:ext uri="{BB962C8B-B14F-4D97-AF65-F5344CB8AC3E}">
        <p14:creationId xmlns:p14="http://schemas.microsoft.com/office/powerpoint/2010/main" val="3926787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DFC458-5AE3-5F08-E60E-642B6F9B6354}"/>
              </a:ext>
            </a:extLst>
          </p:cNvPr>
          <p:cNvSpPr>
            <a:spLocks noGrp="1"/>
          </p:cNvSpPr>
          <p:nvPr>
            <p:ph type="title"/>
          </p:nvPr>
        </p:nvSpPr>
        <p:spPr/>
        <p:txBody>
          <a:bodyPr/>
          <a:lstStyle/>
          <a:p>
            <a:r>
              <a:rPr lang="de-DE" dirty="0"/>
              <a:t>Vorzeigeprojekt Nebel</a:t>
            </a:r>
          </a:p>
        </p:txBody>
      </p:sp>
      <p:sp>
        <p:nvSpPr>
          <p:cNvPr id="3" name="Inhaltsplatzhalter 2">
            <a:extLst>
              <a:ext uri="{FF2B5EF4-FFF2-40B4-BE49-F238E27FC236}">
                <a16:creationId xmlns:a16="http://schemas.microsoft.com/office/drawing/2014/main" id="{CB343604-4490-117E-515D-E9E4A70365E5}"/>
              </a:ext>
            </a:extLst>
          </p:cNvPr>
          <p:cNvSpPr>
            <a:spLocks noGrp="1"/>
          </p:cNvSpPr>
          <p:nvPr>
            <p:ph idx="1"/>
          </p:nvPr>
        </p:nvSpPr>
        <p:spPr/>
        <p:txBody>
          <a:bodyPr/>
          <a:lstStyle/>
          <a:p>
            <a:pPr marL="285750" indent="-285750">
              <a:buFont typeface="Arial" panose="020B0604020202020204" pitchFamily="34" charset="0"/>
              <a:buChar char="•"/>
            </a:pPr>
            <a:r>
              <a:rPr lang="de-DE" dirty="0"/>
              <a:t>Renaturierung: 1990 – 2018</a:t>
            </a:r>
          </a:p>
          <a:p>
            <a:pPr marL="285750" indent="-285750">
              <a:buFont typeface="Arial" panose="020B0604020202020204" pitchFamily="34" charset="0"/>
              <a:buChar char="•"/>
            </a:pPr>
            <a:r>
              <a:rPr lang="de-DE" dirty="0"/>
              <a:t>Weiträumige Renaturierung durch langfristiges Flächenmanagement und Bodenneuordnung</a:t>
            </a:r>
          </a:p>
          <a:p>
            <a:pPr marL="462150" lvl="1" indent="-285750">
              <a:buFont typeface="Arial" panose="020B0604020202020204" pitchFamily="34" charset="0"/>
              <a:buChar char="•"/>
            </a:pPr>
            <a:r>
              <a:rPr lang="de-DE" dirty="0"/>
              <a:t>Abflachungen der Uferbereiche</a:t>
            </a:r>
          </a:p>
          <a:p>
            <a:pPr marL="462150" lvl="1" indent="-285750">
              <a:buFont typeface="Arial" panose="020B0604020202020204" pitchFamily="34" charset="0"/>
              <a:buChar char="•"/>
            </a:pPr>
            <a:r>
              <a:rPr lang="de-DE" dirty="0"/>
              <a:t>Neue Fischaufstiegsanlage</a:t>
            </a:r>
          </a:p>
          <a:p>
            <a:pPr marL="462150" lvl="1" indent="-285750">
              <a:buFont typeface="Arial" panose="020B0604020202020204" pitchFamily="34" charset="0"/>
              <a:buChar char="•"/>
            </a:pPr>
            <a:r>
              <a:rPr lang="de-DE" dirty="0"/>
              <a:t>Wiederanbindung von </a:t>
            </a:r>
            <a:r>
              <a:rPr lang="de-DE" dirty="0" err="1"/>
              <a:t>Altarmen</a:t>
            </a:r>
            <a:endParaRPr lang="de-DE" dirty="0"/>
          </a:p>
          <a:p>
            <a:pPr marL="462150" lvl="1" indent="-285750">
              <a:buFont typeface="Arial" panose="020B0604020202020204" pitchFamily="34" charset="0"/>
              <a:buChar char="•"/>
            </a:pPr>
            <a:r>
              <a:rPr lang="de-DE" dirty="0"/>
              <a:t>Förderung von </a:t>
            </a:r>
            <a:r>
              <a:rPr lang="de-DE" dirty="0" err="1"/>
              <a:t>Mäandrierung</a:t>
            </a:r>
            <a:endParaRPr lang="de-DE" dirty="0"/>
          </a:p>
          <a:p>
            <a:pPr marL="285750" indent="-285750">
              <a:buFont typeface="Wingdings" panose="05000000000000000000" pitchFamily="2" charset="2"/>
              <a:buChar char="Ø"/>
            </a:pPr>
            <a:r>
              <a:rPr lang="de-DE" dirty="0"/>
              <a:t>Steigerung der Ökosystemleistungen</a:t>
            </a:r>
          </a:p>
          <a:p>
            <a:endParaRPr lang="de-DE" dirty="0"/>
          </a:p>
          <a:p>
            <a:r>
              <a:rPr lang="de-DE" dirty="0">
                <a:hlinkClick r:id="rId3"/>
              </a:rPr>
              <a:t>https://video.umweltbundesamt.de/channel/UBA/video/162/flachenmanagement-und-gewasseraufwertung-an-der-nebel</a:t>
            </a:r>
            <a:r>
              <a:rPr lang="de-DE" dirty="0"/>
              <a:t> </a:t>
            </a:r>
          </a:p>
          <a:p>
            <a:endParaRPr lang="de-DE" dirty="0"/>
          </a:p>
        </p:txBody>
      </p:sp>
      <p:sp>
        <p:nvSpPr>
          <p:cNvPr id="4" name="Datumsplatzhalter 3">
            <a:extLst>
              <a:ext uri="{FF2B5EF4-FFF2-40B4-BE49-F238E27FC236}">
                <a16:creationId xmlns:a16="http://schemas.microsoft.com/office/drawing/2014/main" id="{1D0559C8-4680-CFE0-116A-14B9617BE0C2}"/>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84A543DE-7AA7-B211-6DC0-F1BFE8040AEC}"/>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66FE4853-61F6-6E10-1C2D-BB0F9E7EDBC2}"/>
              </a:ext>
            </a:extLst>
          </p:cNvPr>
          <p:cNvSpPr>
            <a:spLocks noGrp="1"/>
          </p:cNvSpPr>
          <p:nvPr>
            <p:ph type="sldNum" sz="quarter" idx="12"/>
          </p:nvPr>
        </p:nvSpPr>
        <p:spPr/>
        <p:txBody>
          <a:bodyPr/>
          <a:lstStyle/>
          <a:p>
            <a:fld id="{16EFD5B1-68CB-4A29-8F6C-4D18DB05CB6D}" type="slidenum">
              <a:rPr lang="de-DE" smtClean="0"/>
              <a:pPr/>
              <a:t>34</a:t>
            </a:fld>
            <a:endParaRPr lang="de-DE"/>
          </a:p>
        </p:txBody>
      </p:sp>
      <p:sp>
        <p:nvSpPr>
          <p:cNvPr id="7" name="Textplatzhalter 6">
            <a:extLst>
              <a:ext uri="{FF2B5EF4-FFF2-40B4-BE49-F238E27FC236}">
                <a16:creationId xmlns:a16="http://schemas.microsoft.com/office/drawing/2014/main" id="{8A683135-5A81-66F8-F54E-F8ED41B78065}"/>
              </a:ext>
            </a:extLst>
          </p:cNvPr>
          <p:cNvSpPr>
            <a:spLocks noGrp="1"/>
          </p:cNvSpPr>
          <p:nvPr>
            <p:ph type="body" sz="quarter" idx="13"/>
          </p:nvPr>
        </p:nvSpPr>
        <p:spPr/>
        <p:txBody>
          <a:bodyPr/>
          <a:lstStyle/>
          <a:p>
            <a:r>
              <a:rPr lang="de-AT" dirty="0">
                <a:solidFill>
                  <a:schemeClr val="accent6"/>
                </a:solidFill>
              </a:rPr>
              <a:t>Umweltbundesamt (2022): </a:t>
            </a:r>
            <a:r>
              <a:rPr lang="de-DE" dirty="0">
                <a:solidFill>
                  <a:schemeClr val="accent6"/>
                </a:solidFill>
              </a:rPr>
              <a:t>Nebel: Flächenmanagement zur weiträumigen Gewässeraufwertung</a:t>
            </a:r>
          </a:p>
        </p:txBody>
      </p:sp>
      <p:pic>
        <p:nvPicPr>
          <p:cNvPr id="11" name="Grafik 10">
            <a:extLst>
              <a:ext uri="{FF2B5EF4-FFF2-40B4-BE49-F238E27FC236}">
                <a16:creationId xmlns:a16="http://schemas.microsoft.com/office/drawing/2014/main" id="{03C0E58B-0A79-497F-6275-75E170722698}"/>
              </a:ext>
            </a:extLst>
          </p:cNvPr>
          <p:cNvPicPr>
            <a:picLocks noChangeAspect="1"/>
          </p:cNvPicPr>
          <p:nvPr/>
        </p:nvPicPr>
        <p:blipFill>
          <a:blip r:embed="rId4"/>
          <a:srcRect t="24504"/>
          <a:stretch>
            <a:fillRect/>
          </a:stretch>
        </p:blipFill>
        <p:spPr>
          <a:xfrm flipH="1">
            <a:off x="7101000" y="0"/>
            <a:ext cx="1998000" cy="1508400"/>
          </a:xfrm>
          <a:prstGeom prst="rect">
            <a:avLst/>
          </a:prstGeom>
        </p:spPr>
      </p:pic>
    </p:spTree>
    <p:extLst>
      <p:ext uri="{BB962C8B-B14F-4D97-AF65-F5344CB8AC3E}">
        <p14:creationId xmlns:p14="http://schemas.microsoft.com/office/powerpoint/2010/main" val="1784160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CF33B-1829-F015-E956-BC489A5929EB}"/>
              </a:ext>
            </a:extLst>
          </p:cNvPr>
          <p:cNvSpPr>
            <a:spLocks noGrp="1"/>
          </p:cNvSpPr>
          <p:nvPr>
            <p:ph type="title"/>
          </p:nvPr>
        </p:nvSpPr>
        <p:spPr/>
        <p:txBody>
          <a:bodyPr/>
          <a:lstStyle/>
          <a:p>
            <a:r>
              <a:rPr lang="de-AT" dirty="0"/>
              <a:t>Wiederflutung des </a:t>
            </a:r>
            <a:r>
              <a:rPr lang="de-AT" dirty="0" err="1"/>
              <a:t>Richtenberger</a:t>
            </a:r>
            <a:r>
              <a:rPr lang="de-AT" dirty="0"/>
              <a:t> Sees</a:t>
            </a:r>
            <a:endParaRPr lang="de-DE" dirty="0"/>
          </a:p>
        </p:txBody>
      </p:sp>
      <p:sp>
        <p:nvSpPr>
          <p:cNvPr id="3" name="Inhaltsplatzhalter 2">
            <a:extLst>
              <a:ext uri="{FF2B5EF4-FFF2-40B4-BE49-F238E27FC236}">
                <a16:creationId xmlns:a16="http://schemas.microsoft.com/office/drawing/2014/main" id="{3C147F60-D1CB-C97C-591E-E5B9F07C5F34}"/>
              </a:ext>
            </a:extLst>
          </p:cNvPr>
          <p:cNvSpPr>
            <a:spLocks noGrp="1"/>
          </p:cNvSpPr>
          <p:nvPr>
            <p:ph idx="1"/>
          </p:nvPr>
        </p:nvSpPr>
        <p:spPr/>
        <p:txBody>
          <a:bodyPr/>
          <a:lstStyle/>
          <a:p>
            <a:pPr marL="285750" indent="-285750">
              <a:buFont typeface="Arial" panose="020B0604020202020204" pitchFamily="34" charset="0"/>
              <a:buChar char="•"/>
            </a:pPr>
            <a:r>
              <a:rPr lang="de-DE" dirty="0"/>
              <a:t>Wiederherstellung des </a:t>
            </a:r>
            <a:r>
              <a:rPr lang="de-DE" dirty="0" err="1"/>
              <a:t>Richtenberger</a:t>
            </a:r>
            <a:r>
              <a:rPr lang="de-DE" dirty="0"/>
              <a:t> Sees (nördlich der A20) als Kompensationsprojekt</a:t>
            </a:r>
          </a:p>
          <a:p>
            <a:pPr marL="285750" indent="-285750">
              <a:buFont typeface="Arial" panose="020B0604020202020204" pitchFamily="34" charset="0"/>
              <a:buChar char="•"/>
            </a:pPr>
            <a:r>
              <a:rPr lang="de-DE" dirty="0"/>
              <a:t>Flutung von Feuchtwiesen</a:t>
            </a:r>
          </a:p>
          <a:p>
            <a:pPr marL="285750" indent="-285750">
              <a:buFont typeface="Arial" panose="020B0604020202020204" pitchFamily="34" charset="0"/>
              <a:buChar char="•"/>
            </a:pPr>
            <a:r>
              <a:rPr lang="de-DE" dirty="0"/>
              <a:t>Seit 2016 Naturschutzbiet</a:t>
            </a:r>
          </a:p>
          <a:p>
            <a:pPr marL="285750" indent="-285750">
              <a:buFont typeface="Wingdings" panose="05000000000000000000" pitchFamily="2" charset="2"/>
              <a:buChar char="Ø"/>
            </a:pPr>
            <a:r>
              <a:rPr lang="de-DE" dirty="0"/>
              <a:t>Ungestörte Entwicklung von Unterwasser-, Schwimmblatt-, Verlandungs- und Ufervegetation</a:t>
            </a:r>
          </a:p>
          <a:p>
            <a:pPr marL="285750" indent="-285750">
              <a:buFont typeface="Wingdings" panose="05000000000000000000" pitchFamily="2" charset="2"/>
              <a:buChar char="Ø"/>
            </a:pPr>
            <a:r>
              <a:rPr lang="de-DE" dirty="0"/>
              <a:t>Extensiver Bewirtschaftung des umgebenden Grünlands</a:t>
            </a:r>
          </a:p>
          <a:p>
            <a:endParaRPr lang="de-DE" dirty="0"/>
          </a:p>
          <a:p>
            <a:endParaRPr lang="de-DE" dirty="0"/>
          </a:p>
          <a:p>
            <a:r>
              <a:rPr lang="de-DE" dirty="0">
                <a:hlinkClick r:id="rId3"/>
              </a:rPr>
              <a:t>Gelungene Renaturierung: Neue Lebensräume entlang der A 20</a:t>
            </a:r>
            <a:endParaRPr lang="de-DE" dirty="0"/>
          </a:p>
        </p:txBody>
      </p:sp>
      <p:sp>
        <p:nvSpPr>
          <p:cNvPr id="4" name="Datumsplatzhalter 3">
            <a:extLst>
              <a:ext uri="{FF2B5EF4-FFF2-40B4-BE49-F238E27FC236}">
                <a16:creationId xmlns:a16="http://schemas.microsoft.com/office/drawing/2014/main" id="{8CA67E54-2585-E950-E9E9-2D1CDF2B86ED}"/>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FC1FBDDD-BC0C-C510-F7F4-C301902BA882}"/>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2B89AE6B-8B77-0A1A-6A17-A5FE7AEB02D2}"/>
              </a:ext>
            </a:extLst>
          </p:cNvPr>
          <p:cNvSpPr>
            <a:spLocks noGrp="1"/>
          </p:cNvSpPr>
          <p:nvPr>
            <p:ph type="sldNum" sz="quarter" idx="12"/>
          </p:nvPr>
        </p:nvSpPr>
        <p:spPr/>
        <p:txBody>
          <a:bodyPr/>
          <a:lstStyle/>
          <a:p>
            <a:fld id="{16EFD5B1-68CB-4A29-8F6C-4D18DB05CB6D}" type="slidenum">
              <a:rPr lang="de-DE" smtClean="0"/>
              <a:pPr/>
              <a:t>35</a:t>
            </a:fld>
            <a:endParaRPr lang="de-DE"/>
          </a:p>
        </p:txBody>
      </p:sp>
      <p:sp>
        <p:nvSpPr>
          <p:cNvPr id="7" name="Textplatzhalter 6">
            <a:extLst>
              <a:ext uri="{FF2B5EF4-FFF2-40B4-BE49-F238E27FC236}">
                <a16:creationId xmlns:a16="http://schemas.microsoft.com/office/drawing/2014/main" id="{2EBC56B0-9814-38F6-2702-C6D94B67C8C0}"/>
              </a:ext>
            </a:extLst>
          </p:cNvPr>
          <p:cNvSpPr>
            <a:spLocks noGrp="1"/>
          </p:cNvSpPr>
          <p:nvPr>
            <p:ph type="body" sz="quarter" idx="13"/>
          </p:nvPr>
        </p:nvSpPr>
        <p:spPr>
          <a:xfrm>
            <a:off x="457200" y="4446000"/>
            <a:ext cx="8229600" cy="357998"/>
          </a:xfrm>
        </p:spPr>
        <p:txBody>
          <a:bodyPr/>
          <a:lstStyle/>
          <a:p>
            <a:r>
              <a:rPr lang="de-AT" dirty="0">
                <a:solidFill>
                  <a:schemeClr val="accent6"/>
                </a:solidFill>
              </a:rPr>
              <a:t>Ministerium für Klimaschutz, Landwirtschaft, ländliche Räume und Umwelt (2016): </a:t>
            </a:r>
            <a:r>
              <a:rPr lang="de-DE" dirty="0" err="1">
                <a:solidFill>
                  <a:schemeClr val="accent6"/>
                </a:solidFill>
              </a:rPr>
              <a:t>Richtenberger</a:t>
            </a:r>
            <a:r>
              <a:rPr lang="de-DE" dirty="0">
                <a:solidFill>
                  <a:schemeClr val="accent6"/>
                </a:solidFill>
              </a:rPr>
              <a:t> See endgültig unter Schutz gestellt (Nr.303/2016)</a:t>
            </a:r>
          </a:p>
        </p:txBody>
      </p:sp>
    </p:spTree>
    <p:extLst>
      <p:ext uri="{BB962C8B-B14F-4D97-AF65-F5344CB8AC3E}">
        <p14:creationId xmlns:p14="http://schemas.microsoft.com/office/powerpoint/2010/main" val="3489694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78B64-7812-50DA-0B36-5D31FAD348B7}"/>
            </a:ext>
          </a:extLst>
        </p:cNvPr>
        <p:cNvGrpSpPr/>
        <p:nvPr/>
      </p:nvGrpSpPr>
      <p:grpSpPr>
        <a:xfrm>
          <a:off x="0" y="0"/>
          <a:ext cx="0" cy="0"/>
          <a:chOff x="0" y="0"/>
          <a:chExt cx="0" cy="0"/>
        </a:xfrm>
      </p:grpSpPr>
      <p:sp>
        <p:nvSpPr>
          <p:cNvPr id="5" name="Inhaltsplatzhalter 4">
            <a:extLst>
              <a:ext uri="{FF2B5EF4-FFF2-40B4-BE49-F238E27FC236}">
                <a16:creationId xmlns:a16="http://schemas.microsoft.com/office/drawing/2014/main" id="{CFD7F410-C548-8DAE-122C-E70405E32650}"/>
              </a:ext>
            </a:extLst>
          </p:cNvPr>
          <p:cNvSpPr>
            <a:spLocks noGrp="1"/>
          </p:cNvSpPr>
          <p:nvPr>
            <p:ph sz="half" idx="1"/>
          </p:nvPr>
        </p:nvSpPr>
        <p:spPr>
          <a:xfrm>
            <a:off x="457199" y="1080000"/>
            <a:ext cx="5251450" cy="3366000"/>
          </a:xfrm>
        </p:spPr>
        <p:txBody>
          <a:bodyPr>
            <a:normAutofit/>
          </a:bodyPr>
          <a:lstStyle/>
          <a:p>
            <a:pPr marL="285750" indent="-285750">
              <a:buFont typeface="Arial" panose="020B0604020202020204" pitchFamily="34" charset="0"/>
              <a:buChar char="•"/>
            </a:pPr>
            <a:r>
              <a:rPr lang="de-DE" dirty="0"/>
              <a:t>Bedeutendstes Nebengewässer der Ems</a:t>
            </a:r>
            <a:endParaRPr lang="de-AT" dirty="0"/>
          </a:p>
          <a:p>
            <a:pPr marL="285750" indent="-285750">
              <a:buFont typeface="Arial" panose="020B0604020202020204" pitchFamily="34" charset="0"/>
              <a:buChar char="•"/>
            </a:pPr>
            <a:r>
              <a:rPr lang="de-AT" dirty="0"/>
              <a:t>Ökologische Aufwertung der gesamten Gewässerlandschaft der Hase</a:t>
            </a:r>
          </a:p>
          <a:p>
            <a:pPr marL="462150" lvl="1" indent="-285750">
              <a:buFont typeface="Arial" panose="020B0604020202020204" pitchFamily="34" charset="0"/>
              <a:buChar char="•"/>
            </a:pPr>
            <a:r>
              <a:rPr lang="de-AT" dirty="0"/>
              <a:t>Deichrückverlegung</a:t>
            </a:r>
          </a:p>
          <a:p>
            <a:pPr marL="462150" lvl="1" indent="-285750">
              <a:buFont typeface="Arial" panose="020B0604020202020204" pitchFamily="34" charset="0"/>
              <a:buChar char="•"/>
            </a:pPr>
            <a:r>
              <a:rPr lang="de-AT" dirty="0"/>
              <a:t>Auenrevitalisierung</a:t>
            </a:r>
          </a:p>
          <a:p>
            <a:pPr marL="462150" lvl="1" indent="-285750">
              <a:buFont typeface="Arial" panose="020B0604020202020204" pitchFamily="34" charset="0"/>
              <a:buChar char="•"/>
            </a:pPr>
            <a:r>
              <a:rPr lang="de-AT" dirty="0"/>
              <a:t>Gewässerumbauten</a:t>
            </a:r>
          </a:p>
          <a:p>
            <a:pPr marL="285750" indent="-285750">
              <a:buFont typeface="Arial" panose="020B0604020202020204" pitchFamily="34" charset="0"/>
              <a:buChar char="•"/>
            </a:pPr>
            <a:r>
              <a:rPr lang="de-DE" dirty="0"/>
              <a:t>Durchführung mit der Kooperation von der Landwirtschaft</a:t>
            </a:r>
          </a:p>
          <a:p>
            <a:endParaRPr lang="de-DE" dirty="0"/>
          </a:p>
          <a:p>
            <a:r>
              <a:rPr lang="de-DE" dirty="0">
                <a:hlinkClick r:id="rId3"/>
              </a:rPr>
              <a:t>https://video.umweltbundesamt.de/channel/UBA/video/165/auenrevitalisierung-in-kooperation-mit-der-landwirtschaft-an-der-hase</a:t>
            </a:r>
            <a:r>
              <a:rPr lang="de-DE" dirty="0"/>
              <a:t> </a:t>
            </a:r>
          </a:p>
          <a:p>
            <a:endParaRPr lang="de-DE" dirty="0"/>
          </a:p>
          <a:p>
            <a:endParaRPr lang="de-DE" dirty="0"/>
          </a:p>
        </p:txBody>
      </p:sp>
      <p:sp>
        <p:nvSpPr>
          <p:cNvPr id="2" name="Datumsplatzhalter 1">
            <a:extLst>
              <a:ext uri="{FF2B5EF4-FFF2-40B4-BE49-F238E27FC236}">
                <a16:creationId xmlns:a16="http://schemas.microsoft.com/office/drawing/2014/main" id="{DC265B7F-343E-C410-D438-4431C844313D}"/>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57514542-F165-4DF0-87B8-C8EA30B317B4}" type="datetime1">
              <a:rPr lang="de-DE" smtClean="0"/>
              <a:pPr>
                <a:lnSpc>
                  <a:spcPct val="90000"/>
                </a:lnSpc>
                <a:spcAft>
                  <a:spcPts val="600"/>
                </a:spcAft>
              </a:pPr>
              <a:t>13.04.2026</a:t>
            </a:fld>
            <a:endParaRPr lang="de-DE" dirty="0"/>
          </a:p>
        </p:txBody>
      </p:sp>
      <p:sp>
        <p:nvSpPr>
          <p:cNvPr id="3" name="Fußzeilenplatzhalter 2">
            <a:extLst>
              <a:ext uri="{FF2B5EF4-FFF2-40B4-BE49-F238E27FC236}">
                <a16:creationId xmlns:a16="http://schemas.microsoft.com/office/drawing/2014/main" id="{E2786A5F-38B2-BA86-4BEE-71A18A586E5E}"/>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Gewässer</a:t>
            </a:r>
            <a:endParaRPr lang="de-DE"/>
          </a:p>
        </p:txBody>
      </p:sp>
      <p:sp>
        <p:nvSpPr>
          <p:cNvPr id="4" name="Foliennummernplatzhalter 3">
            <a:extLst>
              <a:ext uri="{FF2B5EF4-FFF2-40B4-BE49-F238E27FC236}">
                <a16:creationId xmlns:a16="http://schemas.microsoft.com/office/drawing/2014/main" id="{E37501C0-4647-7FAD-0E7C-028D5929C732}"/>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9D26C6B8-7DF4-4F01-8878-A6272B56DAC3}" type="slidenum">
              <a:rPr lang="de-DE" smtClean="0"/>
              <a:pPr>
                <a:lnSpc>
                  <a:spcPct val="90000"/>
                </a:lnSpc>
                <a:spcAft>
                  <a:spcPts val="600"/>
                </a:spcAft>
              </a:pPr>
              <a:t>36</a:t>
            </a:fld>
            <a:endParaRPr lang="de-DE"/>
          </a:p>
        </p:txBody>
      </p:sp>
      <p:pic>
        <p:nvPicPr>
          <p:cNvPr id="12" name="Picture 8" descr="Kaninchen auf dem Rasen">
            <a:extLst>
              <a:ext uri="{FF2B5EF4-FFF2-40B4-BE49-F238E27FC236}">
                <a16:creationId xmlns:a16="http://schemas.microsoft.com/office/drawing/2014/main" id="{F2D1E3A1-C195-AD2F-08A3-2D03C538F68D}"/>
              </a:ext>
            </a:extLst>
          </p:cNvPr>
          <p:cNvPicPr>
            <a:picLocks noChangeAspect="1"/>
          </p:cNvPicPr>
          <p:nvPr/>
        </p:nvPicPr>
        <p:blipFill>
          <a:blip r:embed="rId4"/>
          <a:srcRect l="27368" r="27964" b="1"/>
          <a:stretch>
            <a:fillRect/>
          </a:stretch>
        </p:blipFill>
        <p:spPr>
          <a:xfrm>
            <a:off x="5940000" y="10"/>
            <a:ext cx="3211286" cy="4780790"/>
          </a:xfrm>
          <a:prstGeom prst="rect">
            <a:avLst/>
          </a:prstGeom>
          <a:noFill/>
        </p:spPr>
      </p:pic>
      <p:sp>
        <p:nvSpPr>
          <p:cNvPr id="6" name="Textplatzhalter 5">
            <a:extLst>
              <a:ext uri="{FF2B5EF4-FFF2-40B4-BE49-F238E27FC236}">
                <a16:creationId xmlns:a16="http://schemas.microsoft.com/office/drawing/2014/main" id="{CD187043-81D0-A022-05FE-F2D653B90B71}"/>
              </a:ext>
            </a:extLst>
          </p:cNvPr>
          <p:cNvSpPr>
            <a:spLocks noGrp="1"/>
          </p:cNvSpPr>
          <p:nvPr>
            <p:ph type="body" sz="quarter" idx="14"/>
          </p:nvPr>
        </p:nvSpPr>
        <p:spPr>
          <a:xfrm>
            <a:off x="457200" y="4446000"/>
            <a:ext cx="5251450" cy="334800"/>
          </a:xfrm>
        </p:spPr>
        <p:txBody>
          <a:bodyPr>
            <a:noAutofit/>
          </a:bodyPr>
          <a:lstStyle/>
          <a:p>
            <a:r>
              <a:rPr lang="de-AT" dirty="0">
                <a:solidFill>
                  <a:schemeClr val="accent6"/>
                </a:solidFill>
              </a:rPr>
              <a:t>Umweltbundesamt (2019): </a:t>
            </a:r>
            <a:r>
              <a:rPr lang="de-DE" dirty="0">
                <a:solidFill>
                  <a:schemeClr val="accent6"/>
                </a:solidFill>
              </a:rPr>
              <a:t>Hase: Kooperation mit Landwirtschaft zur Auenrevitalisierung</a:t>
            </a:r>
          </a:p>
        </p:txBody>
      </p:sp>
      <p:sp>
        <p:nvSpPr>
          <p:cNvPr id="7" name="Titel 6">
            <a:extLst>
              <a:ext uri="{FF2B5EF4-FFF2-40B4-BE49-F238E27FC236}">
                <a16:creationId xmlns:a16="http://schemas.microsoft.com/office/drawing/2014/main" id="{82AB8B7C-FB72-9A5B-E933-58A38815BF0D}"/>
              </a:ext>
            </a:extLst>
          </p:cNvPr>
          <p:cNvSpPr>
            <a:spLocks noGrp="1"/>
          </p:cNvSpPr>
          <p:nvPr>
            <p:ph type="title"/>
          </p:nvPr>
        </p:nvSpPr>
        <p:spPr>
          <a:xfrm>
            <a:off x="457200" y="122400"/>
            <a:ext cx="8229600" cy="774000"/>
          </a:xfrm>
        </p:spPr>
        <p:txBody>
          <a:bodyPr anchor="b">
            <a:normAutofit/>
          </a:bodyPr>
          <a:lstStyle/>
          <a:p>
            <a:r>
              <a:rPr lang="de-AT" dirty="0"/>
              <a:t>Auenrevitalisierung an der Hase</a:t>
            </a:r>
            <a:endParaRPr lang="de-DE" dirty="0"/>
          </a:p>
        </p:txBody>
      </p:sp>
    </p:spTree>
    <p:extLst>
      <p:ext uri="{BB962C8B-B14F-4D97-AF65-F5344CB8AC3E}">
        <p14:creationId xmlns:p14="http://schemas.microsoft.com/office/powerpoint/2010/main" val="514784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7F72A-DEB3-815C-984A-7FC4B3DB3629}"/>
              </a:ext>
            </a:extLst>
          </p:cNvPr>
          <p:cNvSpPr>
            <a:spLocks noGrp="1"/>
          </p:cNvSpPr>
          <p:nvPr>
            <p:ph type="title"/>
          </p:nvPr>
        </p:nvSpPr>
        <p:spPr/>
        <p:txBody>
          <a:bodyPr/>
          <a:lstStyle/>
          <a:p>
            <a:r>
              <a:rPr lang="de-AT" dirty="0"/>
              <a:t>„Blaues Band Oberweser“</a:t>
            </a:r>
            <a:endParaRPr lang="de-DE" dirty="0"/>
          </a:p>
        </p:txBody>
      </p:sp>
      <p:sp>
        <p:nvSpPr>
          <p:cNvPr id="3" name="Inhaltsplatzhalter 2">
            <a:extLst>
              <a:ext uri="{FF2B5EF4-FFF2-40B4-BE49-F238E27FC236}">
                <a16:creationId xmlns:a16="http://schemas.microsoft.com/office/drawing/2014/main" id="{AE479157-BC3F-7A98-3BF6-0A0916EF68A2}"/>
              </a:ext>
            </a:extLst>
          </p:cNvPr>
          <p:cNvSpPr>
            <a:spLocks noGrp="1"/>
          </p:cNvSpPr>
          <p:nvPr>
            <p:ph idx="1"/>
          </p:nvPr>
        </p:nvSpPr>
        <p:spPr>
          <a:xfrm>
            <a:off x="457200" y="1080000"/>
            <a:ext cx="8229600" cy="3186000"/>
          </a:xfrm>
        </p:spPr>
        <p:txBody>
          <a:bodyPr/>
          <a:lstStyle/>
          <a:p>
            <a:pPr marL="285750" indent="-285750">
              <a:buFont typeface="Arial" panose="020B0604020202020204" pitchFamily="34" charset="0"/>
              <a:buChar char="•"/>
            </a:pPr>
            <a:r>
              <a:rPr lang="de-DE" dirty="0"/>
              <a:t>Viele Abschnitte der Oberweser sind strukturarm</a:t>
            </a:r>
          </a:p>
          <a:p>
            <a:pPr marL="285750" indent="-285750">
              <a:buFont typeface="Arial" panose="020B0604020202020204" pitchFamily="34" charset="0"/>
              <a:buChar char="•"/>
            </a:pPr>
            <a:r>
              <a:rPr lang="de-DE" dirty="0"/>
              <a:t>Tief eingegrabener Fluss führt zu sinkenden Grundwasserständen</a:t>
            </a:r>
          </a:p>
          <a:p>
            <a:pPr marL="285750" indent="-285750">
              <a:buFont typeface="Arial" panose="020B0604020202020204" pitchFamily="34" charset="0"/>
              <a:buChar char="•"/>
            </a:pPr>
            <a:r>
              <a:rPr lang="de-DE" dirty="0"/>
              <a:t>Auen werden nicht mehr regelmäßig überschwemmt</a:t>
            </a:r>
          </a:p>
          <a:p>
            <a:endParaRPr lang="de-DE" dirty="0"/>
          </a:p>
          <a:p>
            <a:r>
              <a:rPr lang="de-DE" sz="1800" u="sng" dirty="0"/>
              <a:t>Maßnahmen:</a:t>
            </a:r>
          </a:p>
          <a:p>
            <a:pPr marL="285750" indent="-285750">
              <a:buFont typeface="Arial" panose="020B0604020202020204" pitchFamily="34" charset="0"/>
              <a:buChar char="•"/>
            </a:pPr>
            <a:r>
              <a:rPr lang="de-DE" dirty="0"/>
              <a:t>Auenentwicklung</a:t>
            </a:r>
          </a:p>
          <a:p>
            <a:pPr marL="285750" indent="-285750">
              <a:buFont typeface="Arial" panose="020B0604020202020204" pitchFamily="34" charset="0"/>
              <a:buChar char="•"/>
            </a:pPr>
            <a:r>
              <a:rPr lang="de-DE" dirty="0"/>
              <a:t>Strukturverbesserung</a:t>
            </a:r>
          </a:p>
          <a:p>
            <a:pPr marL="285750" indent="-285750">
              <a:buFont typeface="Arial" panose="020B0604020202020204" pitchFamily="34" charset="0"/>
              <a:buChar char="•"/>
            </a:pPr>
            <a:r>
              <a:rPr lang="de-DE" dirty="0"/>
              <a:t>Biotop-Vernetzung</a:t>
            </a:r>
          </a:p>
          <a:p>
            <a:pPr marL="285750" indent="-285750">
              <a:buFont typeface="Wingdings" panose="05000000000000000000" pitchFamily="2" charset="2"/>
              <a:buChar char="Ø"/>
            </a:pPr>
            <a:r>
              <a:rPr lang="de-DE" dirty="0"/>
              <a:t>Bis 2035 soll der Flusslauf der Oberweser renaturiert werden.</a:t>
            </a:r>
          </a:p>
        </p:txBody>
      </p:sp>
      <p:sp>
        <p:nvSpPr>
          <p:cNvPr id="4" name="Datumsplatzhalter 3">
            <a:extLst>
              <a:ext uri="{FF2B5EF4-FFF2-40B4-BE49-F238E27FC236}">
                <a16:creationId xmlns:a16="http://schemas.microsoft.com/office/drawing/2014/main" id="{466933C1-DAD2-7355-C6A7-E4DC92409A4E}"/>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19A15579-EC1D-4EA3-16EA-A3A8FA9EE91E}"/>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6E62A13B-E957-21E8-BCDF-CBBF0BFDABF5}"/>
              </a:ext>
            </a:extLst>
          </p:cNvPr>
          <p:cNvSpPr>
            <a:spLocks noGrp="1"/>
          </p:cNvSpPr>
          <p:nvPr>
            <p:ph type="sldNum" sz="quarter" idx="12"/>
          </p:nvPr>
        </p:nvSpPr>
        <p:spPr/>
        <p:txBody>
          <a:bodyPr/>
          <a:lstStyle/>
          <a:p>
            <a:fld id="{16EFD5B1-68CB-4A29-8F6C-4D18DB05CB6D}" type="slidenum">
              <a:rPr lang="de-DE" smtClean="0"/>
              <a:pPr/>
              <a:t>37</a:t>
            </a:fld>
            <a:endParaRPr lang="de-DE"/>
          </a:p>
        </p:txBody>
      </p:sp>
      <p:sp>
        <p:nvSpPr>
          <p:cNvPr id="7" name="Textplatzhalter 6">
            <a:extLst>
              <a:ext uri="{FF2B5EF4-FFF2-40B4-BE49-F238E27FC236}">
                <a16:creationId xmlns:a16="http://schemas.microsoft.com/office/drawing/2014/main" id="{35D33EF7-840F-C3B7-682F-A4D8F40C9282}"/>
              </a:ext>
            </a:extLst>
          </p:cNvPr>
          <p:cNvSpPr>
            <a:spLocks noGrp="1"/>
          </p:cNvSpPr>
          <p:nvPr>
            <p:ph type="body" sz="quarter" idx="13"/>
          </p:nvPr>
        </p:nvSpPr>
        <p:spPr>
          <a:xfrm>
            <a:off x="457200" y="4371950"/>
            <a:ext cx="8229600" cy="382038"/>
          </a:xfrm>
        </p:spPr>
        <p:txBody>
          <a:bodyPr/>
          <a:lstStyle/>
          <a:p>
            <a:r>
              <a:rPr lang="de-DE" dirty="0">
                <a:solidFill>
                  <a:schemeClr val="accent6"/>
                </a:solidFill>
                <a:hlinkClick r:id="rId3">
                  <a:extLst>
                    <a:ext uri="{A12FA001-AC4F-418D-AE19-62706E023703}">
                      <ahyp:hlinkClr xmlns:ahyp="http://schemas.microsoft.com/office/drawing/2018/hyperlinkcolor" val="tx"/>
                    </a:ext>
                  </a:extLst>
                </a:hlinkClick>
              </a:rPr>
              <a:t>Renaturierung birgt Potenziale für Natur, Klima und Artenvielfalt | Stadt Nienburg/Weser</a:t>
            </a:r>
            <a:endParaRPr lang="de-DE" dirty="0">
              <a:solidFill>
                <a:schemeClr val="accent6"/>
              </a:solidFill>
            </a:endParaRPr>
          </a:p>
          <a:p>
            <a:pPr>
              <a:spcBef>
                <a:spcPts val="0"/>
              </a:spcBef>
            </a:pPr>
            <a:r>
              <a:rPr lang="de-DE" dirty="0">
                <a:solidFill>
                  <a:schemeClr val="accent6"/>
                </a:solidFill>
                <a:hlinkClick r:id="rId4">
                  <a:extLst>
                    <a:ext uri="{A12FA001-AC4F-418D-AE19-62706E023703}">
                      <ahyp:hlinkClr xmlns:ahyp="http://schemas.microsoft.com/office/drawing/2018/hyperlinkcolor" val="tx"/>
                    </a:ext>
                  </a:extLst>
                </a:hlinkClick>
              </a:rPr>
              <a:t>BUND-Flyer Blaues Band Oberweser</a:t>
            </a:r>
            <a:endParaRPr lang="de-DE" dirty="0">
              <a:solidFill>
                <a:schemeClr val="accent6"/>
              </a:solidFill>
            </a:endParaRPr>
          </a:p>
        </p:txBody>
      </p:sp>
      <p:pic>
        <p:nvPicPr>
          <p:cNvPr id="9" name="Grafik 8">
            <a:extLst>
              <a:ext uri="{FF2B5EF4-FFF2-40B4-BE49-F238E27FC236}">
                <a16:creationId xmlns:a16="http://schemas.microsoft.com/office/drawing/2014/main" id="{697506A1-9297-4E0C-994E-C7041AA932D4}"/>
              </a:ext>
            </a:extLst>
          </p:cNvPr>
          <p:cNvPicPr>
            <a:picLocks noChangeAspect="1"/>
          </p:cNvPicPr>
          <p:nvPr/>
        </p:nvPicPr>
        <p:blipFill>
          <a:blip r:embed="rId5"/>
          <a:stretch>
            <a:fillRect/>
          </a:stretch>
        </p:blipFill>
        <p:spPr>
          <a:xfrm>
            <a:off x="6804248" y="0"/>
            <a:ext cx="1998000" cy="1998000"/>
          </a:xfrm>
          <a:prstGeom prst="rect">
            <a:avLst/>
          </a:prstGeom>
        </p:spPr>
      </p:pic>
    </p:spTree>
    <p:extLst>
      <p:ext uri="{BB962C8B-B14F-4D97-AF65-F5344CB8AC3E}">
        <p14:creationId xmlns:p14="http://schemas.microsoft.com/office/powerpoint/2010/main" val="3728695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085733-AFCF-2378-A34A-A9514644A559}"/>
              </a:ext>
            </a:extLst>
          </p:cNvPr>
          <p:cNvSpPr>
            <a:spLocks noGrp="1"/>
          </p:cNvSpPr>
          <p:nvPr>
            <p:ph type="title"/>
          </p:nvPr>
        </p:nvSpPr>
        <p:spPr/>
        <p:txBody>
          <a:bodyPr/>
          <a:lstStyle/>
          <a:p>
            <a:r>
              <a:rPr lang="de-DE" dirty="0"/>
              <a:t>Gewässerentwicklung in der </a:t>
            </a:r>
            <a:r>
              <a:rPr lang="de-DE" dirty="0" err="1"/>
              <a:t>Wümmeniederung</a:t>
            </a:r>
            <a:endParaRPr lang="de-DE" dirty="0"/>
          </a:p>
        </p:txBody>
      </p:sp>
      <p:sp>
        <p:nvSpPr>
          <p:cNvPr id="3" name="Inhaltsplatzhalter 2">
            <a:extLst>
              <a:ext uri="{FF2B5EF4-FFF2-40B4-BE49-F238E27FC236}">
                <a16:creationId xmlns:a16="http://schemas.microsoft.com/office/drawing/2014/main" id="{486E4E46-17B6-A313-E62D-4428FD5C2FAD}"/>
              </a:ext>
            </a:extLst>
          </p:cNvPr>
          <p:cNvSpPr>
            <a:spLocks noGrp="1"/>
          </p:cNvSpPr>
          <p:nvPr>
            <p:ph idx="1"/>
          </p:nvPr>
        </p:nvSpPr>
        <p:spPr/>
        <p:txBody>
          <a:bodyPr/>
          <a:lstStyle/>
          <a:p>
            <a:pPr marL="285750" indent="-285750">
              <a:buFont typeface="Arial" panose="020B0604020202020204" pitchFamily="34" charset="0"/>
              <a:buChar char="•"/>
            </a:pPr>
            <a:r>
              <a:rPr lang="de-DE" dirty="0"/>
              <a:t>Umsetzung 1992 – 2018</a:t>
            </a:r>
          </a:p>
          <a:p>
            <a:pPr marL="462150" lvl="1" indent="-285750">
              <a:buFont typeface="Arial" panose="020B0604020202020204" pitchFamily="34" charset="0"/>
              <a:buChar char="•"/>
            </a:pPr>
            <a:r>
              <a:rPr lang="de-DE" dirty="0"/>
              <a:t>Wiederherstellung eines verzweigten Flussnetzes mit natürlicher Überschwemmungsdynamik</a:t>
            </a:r>
          </a:p>
          <a:p>
            <a:pPr marL="462150" lvl="1" indent="-285750">
              <a:buFont typeface="Arial" panose="020B0604020202020204" pitchFamily="34" charset="0"/>
              <a:buChar char="•"/>
            </a:pPr>
            <a:r>
              <a:rPr lang="de-DE" dirty="0"/>
              <a:t>Rückgewinnung von Auenflächen</a:t>
            </a:r>
          </a:p>
          <a:p>
            <a:pPr marL="462150" lvl="1" indent="-285750">
              <a:buFont typeface="Arial" panose="020B0604020202020204" pitchFamily="34" charset="0"/>
              <a:buChar char="•"/>
            </a:pPr>
            <a:r>
              <a:rPr lang="de-DE" dirty="0"/>
              <a:t>Schaffung von Lebensräumen für gefährdete Tierarten wie Otter und Biber</a:t>
            </a:r>
          </a:p>
          <a:p>
            <a:pPr marL="285750" indent="-285750">
              <a:buFont typeface="Arial" panose="020B0604020202020204" pitchFamily="34" charset="0"/>
              <a:buChar char="•"/>
            </a:pPr>
            <a:r>
              <a:rPr lang="de-DE" dirty="0"/>
              <a:t>Knapp 1.000 ha Naturschutzfläche in öffentlicher Hand</a:t>
            </a:r>
          </a:p>
          <a:p>
            <a:endParaRPr lang="de-DE" dirty="0"/>
          </a:p>
          <a:p>
            <a:r>
              <a:rPr lang="de-DE" dirty="0">
                <a:hlinkClick r:id="rId3"/>
              </a:rPr>
              <a:t>https://video.umweltbundesamt.de/channel/UBA/video/156/ruckkehr-von-fischotter-lachs-und-tupfelsumpfhuhn-an-der-wumme</a:t>
            </a:r>
            <a:r>
              <a:rPr lang="de-DE" dirty="0"/>
              <a:t> </a:t>
            </a:r>
          </a:p>
        </p:txBody>
      </p:sp>
      <p:sp>
        <p:nvSpPr>
          <p:cNvPr id="4" name="Datumsplatzhalter 3">
            <a:extLst>
              <a:ext uri="{FF2B5EF4-FFF2-40B4-BE49-F238E27FC236}">
                <a16:creationId xmlns:a16="http://schemas.microsoft.com/office/drawing/2014/main" id="{6FCF1B63-E1B1-7FFC-B66F-6E1C4DF44271}"/>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9AE92CC5-0C01-68A8-FEF9-B701A02808BF}"/>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E470632B-55E6-BE56-7EB0-49723D1FDE6C}"/>
              </a:ext>
            </a:extLst>
          </p:cNvPr>
          <p:cNvSpPr>
            <a:spLocks noGrp="1"/>
          </p:cNvSpPr>
          <p:nvPr>
            <p:ph type="sldNum" sz="quarter" idx="12"/>
          </p:nvPr>
        </p:nvSpPr>
        <p:spPr/>
        <p:txBody>
          <a:bodyPr/>
          <a:lstStyle/>
          <a:p>
            <a:fld id="{16EFD5B1-68CB-4A29-8F6C-4D18DB05CB6D}" type="slidenum">
              <a:rPr lang="de-DE" smtClean="0"/>
              <a:pPr/>
              <a:t>38</a:t>
            </a:fld>
            <a:endParaRPr lang="de-DE"/>
          </a:p>
        </p:txBody>
      </p:sp>
      <p:sp>
        <p:nvSpPr>
          <p:cNvPr id="7" name="Textplatzhalter 6">
            <a:extLst>
              <a:ext uri="{FF2B5EF4-FFF2-40B4-BE49-F238E27FC236}">
                <a16:creationId xmlns:a16="http://schemas.microsoft.com/office/drawing/2014/main" id="{69BB0F9A-7026-8CE3-8C7B-DA91624C8F34}"/>
              </a:ext>
            </a:extLst>
          </p:cNvPr>
          <p:cNvSpPr>
            <a:spLocks noGrp="1"/>
          </p:cNvSpPr>
          <p:nvPr>
            <p:ph type="body" sz="quarter" idx="13"/>
          </p:nvPr>
        </p:nvSpPr>
        <p:spPr/>
        <p:txBody>
          <a:bodyPr/>
          <a:lstStyle/>
          <a:p>
            <a:r>
              <a:rPr lang="de-AT" dirty="0">
                <a:solidFill>
                  <a:srgbClr val="86846B"/>
                </a:solidFill>
              </a:rPr>
              <a:t>Umweltbundesamt (2019): </a:t>
            </a:r>
            <a:r>
              <a:rPr lang="de-DE" dirty="0">
                <a:solidFill>
                  <a:srgbClr val="86846B"/>
                </a:solidFill>
              </a:rPr>
              <a:t>Wümme: Fischotter, Lachs und Tüpfelsumpfhuhn sind zurück</a:t>
            </a:r>
          </a:p>
        </p:txBody>
      </p:sp>
    </p:spTree>
    <p:extLst>
      <p:ext uri="{BB962C8B-B14F-4D97-AF65-F5344CB8AC3E}">
        <p14:creationId xmlns:p14="http://schemas.microsoft.com/office/powerpoint/2010/main" val="350310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04164D-5794-21AF-8F8B-DD75F1CC92C0}"/>
              </a:ext>
            </a:extLst>
          </p:cNvPr>
          <p:cNvSpPr>
            <a:spLocks noGrp="1"/>
          </p:cNvSpPr>
          <p:nvPr>
            <p:ph type="title"/>
          </p:nvPr>
        </p:nvSpPr>
        <p:spPr/>
        <p:txBody>
          <a:bodyPr/>
          <a:lstStyle/>
          <a:p>
            <a:r>
              <a:rPr lang="de-DE" dirty="0"/>
              <a:t>Die Ems – Entwicklung eines Tieflandflusses</a:t>
            </a:r>
          </a:p>
        </p:txBody>
      </p:sp>
      <p:sp>
        <p:nvSpPr>
          <p:cNvPr id="3" name="Inhaltsplatzhalter 2">
            <a:extLst>
              <a:ext uri="{FF2B5EF4-FFF2-40B4-BE49-F238E27FC236}">
                <a16:creationId xmlns:a16="http://schemas.microsoft.com/office/drawing/2014/main" id="{9F62CE0A-300E-E710-7163-14AF4F6B0543}"/>
              </a:ext>
            </a:extLst>
          </p:cNvPr>
          <p:cNvSpPr>
            <a:spLocks noGrp="1"/>
          </p:cNvSpPr>
          <p:nvPr>
            <p:ph idx="1"/>
          </p:nvPr>
        </p:nvSpPr>
        <p:spPr>
          <a:xfrm>
            <a:off x="457200" y="1080000"/>
            <a:ext cx="8229600" cy="3075926"/>
          </a:xfrm>
        </p:spPr>
        <p:txBody>
          <a:bodyPr/>
          <a:lstStyle/>
          <a:p>
            <a:r>
              <a:rPr lang="de-AT" sz="1800" u="sng" dirty="0"/>
              <a:t>Historie:</a:t>
            </a:r>
          </a:p>
          <a:p>
            <a:pPr marL="285750" indent="-285750">
              <a:buFont typeface="Arial" panose="020B0604020202020204" pitchFamily="34" charset="0"/>
              <a:buChar char="•"/>
            </a:pPr>
            <a:r>
              <a:rPr lang="de-DE" dirty="0"/>
              <a:t>In den 1930er bis 1950er Jahren wurde die Ems stark begradigt und eingedeicht.</a:t>
            </a:r>
          </a:p>
          <a:p>
            <a:pPr marL="285750" indent="-285750">
              <a:buFont typeface="Arial" panose="020B0604020202020204" pitchFamily="34" charset="0"/>
              <a:buChar char="•"/>
            </a:pPr>
            <a:r>
              <a:rPr lang="de-DE" dirty="0"/>
              <a:t>Dies führte zu einer Beschleunigung des Abflusses und Verlust von Lebensräumen.</a:t>
            </a:r>
          </a:p>
          <a:p>
            <a:pPr marL="285750" indent="-285750">
              <a:buFont typeface="Arial" panose="020B0604020202020204" pitchFamily="34" charset="0"/>
              <a:buChar char="•"/>
            </a:pPr>
            <a:r>
              <a:rPr lang="de-DE" dirty="0"/>
              <a:t>Hoher landwirtschaftlicher Stoffeintrag</a:t>
            </a:r>
          </a:p>
          <a:p>
            <a:endParaRPr lang="de-DE" dirty="0"/>
          </a:p>
          <a:p>
            <a:r>
              <a:rPr lang="de-DE" sz="1800" u="sng" dirty="0"/>
              <a:t>Renaturierung:</a:t>
            </a:r>
          </a:p>
          <a:p>
            <a:pPr marL="285750" indent="-285750">
              <a:buFont typeface="Arial" panose="020B0604020202020204" pitchFamily="34" charset="0"/>
              <a:buChar char="•"/>
            </a:pPr>
            <a:r>
              <a:rPr lang="de-DE" dirty="0"/>
              <a:t>Rückbau von Uferbefestigungen</a:t>
            </a:r>
          </a:p>
          <a:p>
            <a:pPr marL="285750" indent="-285750">
              <a:buFont typeface="Arial" panose="020B0604020202020204" pitchFamily="34" charset="0"/>
              <a:buChar char="•"/>
            </a:pPr>
            <a:r>
              <a:rPr lang="de-DE" dirty="0"/>
              <a:t>Wiederherstellung natürlicher Auenstrukturen</a:t>
            </a:r>
          </a:p>
          <a:p>
            <a:pPr marL="285750" indent="-285750">
              <a:buFont typeface="Arial" panose="020B0604020202020204" pitchFamily="34" charset="0"/>
              <a:buChar char="•"/>
            </a:pPr>
            <a:r>
              <a:rPr lang="de-DE" dirty="0"/>
              <a:t>Fließgewässerentwicklung</a:t>
            </a:r>
          </a:p>
        </p:txBody>
      </p:sp>
      <p:sp>
        <p:nvSpPr>
          <p:cNvPr id="4" name="Datumsplatzhalter 3">
            <a:extLst>
              <a:ext uri="{FF2B5EF4-FFF2-40B4-BE49-F238E27FC236}">
                <a16:creationId xmlns:a16="http://schemas.microsoft.com/office/drawing/2014/main" id="{56E90C98-4E82-7202-9FE1-0CE8BE11A12C}"/>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E5222614-0E7F-72B7-6F36-D07E23FBF1D4}"/>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2AA3ED80-2645-03EA-9084-BF25199F0BA7}"/>
              </a:ext>
            </a:extLst>
          </p:cNvPr>
          <p:cNvSpPr>
            <a:spLocks noGrp="1"/>
          </p:cNvSpPr>
          <p:nvPr>
            <p:ph type="sldNum" sz="quarter" idx="12"/>
          </p:nvPr>
        </p:nvSpPr>
        <p:spPr/>
        <p:txBody>
          <a:bodyPr/>
          <a:lstStyle/>
          <a:p>
            <a:fld id="{16EFD5B1-68CB-4A29-8F6C-4D18DB05CB6D}" type="slidenum">
              <a:rPr lang="de-DE" smtClean="0"/>
              <a:pPr/>
              <a:t>39</a:t>
            </a:fld>
            <a:endParaRPr lang="de-DE"/>
          </a:p>
        </p:txBody>
      </p:sp>
      <p:sp>
        <p:nvSpPr>
          <p:cNvPr id="7" name="Textplatzhalter 6">
            <a:extLst>
              <a:ext uri="{FF2B5EF4-FFF2-40B4-BE49-F238E27FC236}">
                <a16:creationId xmlns:a16="http://schemas.microsoft.com/office/drawing/2014/main" id="{AFC7BC5B-A2FB-FDD4-CFAC-8E64125612BE}"/>
              </a:ext>
            </a:extLst>
          </p:cNvPr>
          <p:cNvSpPr>
            <a:spLocks noGrp="1"/>
          </p:cNvSpPr>
          <p:nvPr>
            <p:ph type="body" sz="quarter" idx="13"/>
          </p:nvPr>
        </p:nvSpPr>
        <p:spPr>
          <a:xfrm>
            <a:off x="457200" y="4286132"/>
            <a:ext cx="8229600" cy="460800"/>
          </a:xfrm>
        </p:spPr>
        <p:txBody>
          <a:bodyPr/>
          <a:lstStyle/>
          <a:p>
            <a:r>
              <a:rPr lang="de-DE" dirty="0">
                <a:solidFill>
                  <a:schemeClr val="accent6"/>
                </a:solidFill>
                <a:hlinkClick r:id="rId3">
                  <a:extLst>
                    <a:ext uri="{A12FA001-AC4F-418D-AE19-62706E023703}">
                      <ahyp:hlinkClr xmlns:ahyp="http://schemas.microsoft.com/office/drawing/2018/hyperlinkcolor" val="tx"/>
                    </a:ext>
                  </a:extLst>
                </a:hlinkClick>
              </a:rPr>
              <a:t>Ems NRW | </a:t>
            </a:r>
            <a:r>
              <a:rPr lang="de-DE" dirty="0" err="1">
                <a:solidFill>
                  <a:schemeClr val="accent6"/>
                </a:solidFill>
                <a:hlinkClick r:id="rId3">
                  <a:extLst>
                    <a:ext uri="{A12FA001-AC4F-418D-AE19-62706E023703}">
                      <ahyp:hlinkClr xmlns:ahyp="http://schemas.microsoft.com/office/drawing/2018/hyperlinkcolor" val="tx"/>
                    </a:ext>
                  </a:extLst>
                </a:hlinkClick>
              </a:rPr>
              <a:t>flussgebiete.nrw</a:t>
            </a:r>
            <a:endParaRPr lang="de-DE" dirty="0">
              <a:solidFill>
                <a:schemeClr val="accent6"/>
              </a:solidFill>
            </a:endParaRPr>
          </a:p>
          <a:p>
            <a:r>
              <a:rPr lang="de-DE" dirty="0">
                <a:solidFill>
                  <a:schemeClr val="accent6"/>
                </a:solidFill>
                <a:hlinkClick r:id="rId4">
                  <a:extLst>
                    <a:ext uri="{A12FA001-AC4F-418D-AE19-62706E023703}">
                      <ahyp:hlinkClr xmlns:ahyp="http://schemas.microsoft.com/office/drawing/2018/hyperlinkcolor" val="tx"/>
                    </a:ext>
                  </a:extLst>
                </a:hlinkClick>
              </a:rPr>
              <a:t>Die Ems in Europa</a:t>
            </a:r>
            <a:endParaRPr lang="de-DE" dirty="0">
              <a:solidFill>
                <a:schemeClr val="accent6"/>
              </a:solidFill>
            </a:endParaRPr>
          </a:p>
          <a:p>
            <a:endParaRPr lang="de-DE" dirty="0"/>
          </a:p>
        </p:txBody>
      </p:sp>
    </p:spTree>
    <p:extLst>
      <p:ext uri="{BB962C8B-B14F-4D97-AF65-F5344CB8AC3E}">
        <p14:creationId xmlns:p14="http://schemas.microsoft.com/office/powerpoint/2010/main" val="321588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B1A3966-7B10-EC88-9B19-8CCAB82F5521}"/>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l="13356" r="13356"/>
          <a:stretch/>
        </p:blipFill>
        <p:spPr>
          <a:xfrm>
            <a:off x="4622400" y="878400"/>
            <a:ext cx="4039200" cy="3674288"/>
          </a:xfrm>
          <a:prstGeom prst="rect">
            <a:avLst/>
          </a:prstGeom>
        </p:spPr>
      </p:pic>
      <p:pic>
        <p:nvPicPr>
          <p:cNvPr id="11" name="Grafik 10" descr="Luftbild eines Flusses, der durch einen Wald fließt">
            <a:extLst>
              <a:ext uri="{FF2B5EF4-FFF2-40B4-BE49-F238E27FC236}">
                <a16:creationId xmlns:a16="http://schemas.microsoft.com/office/drawing/2014/main" id="{B5494A3D-3D34-1B67-F92F-7A3374FC9AC7}"/>
              </a:ext>
            </a:extLst>
          </p:cNvPr>
          <p:cNvPicPr>
            <a:picLocks noChangeAspect="1"/>
          </p:cNvPicPr>
          <p:nvPr/>
        </p:nvPicPr>
        <p:blipFill>
          <a:blip r:embed="rId4">
            <a:alphaModFix amt="60000"/>
            <a:extLst>
              <a:ext uri="{28A0092B-C50C-407E-A947-70E740481C1C}">
                <a14:useLocalDpi xmlns:a14="http://schemas.microsoft.com/office/drawing/2010/main" val="0"/>
              </a:ext>
            </a:extLst>
          </a:blip>
          <a:srcRect l="25459" t="17687" r="16334" b="11807"/>
          <a:stretch>
            <a:fillRect/>
          </a:stretch>
        </p:blipFill>
        <p:spPr>
          <a:xfrm>
            <a:off x="432000" y="879068"/>
            <a:ext cx="4039200" cy="3669393"/>
          </a:xfrm>
          <a:prstGeom prst="rect">
            <a:avLst/>
          </a:prstGeom>
        </p:spPr>
      </p:pic>
      <p:sp>
        <p:nvSpPr>
          <p:cNvPr id="2" name="Titel 1">
            <a:extLst>
              <a:ext uri="{FF2B5EF4-FFF2-40B4-BE49-F238E27FC236}">
                <a16:creationId xmlns:a16="http://schemas.microsoft.com/office/drawing/2014/main" id="{55F200CC-E58E-6343-BF2A-13201F3889CB}"/>
              </a:ext>
            </a:extLst>
          </p:cNvPr>
          <p:cNvSpPr>
            <a:spLocks noGrp="1"/>
          </p:cNvSpPr>
          <p:nvPr>
            <p:ph type="title"/>
          </p:nvPr>
        </p:nvSpPr>
        <p:spPr>
          <a:xfrm>
            <a:off x="457200" y="122400"/>
            <a:ext cx="4038600" cy="774000"/>
          </a:xfrm>
        </p:spPr>
        <p:txBody>
          <a:bodyPr/>
          <a:lstStyle/>
          <a:p>
            <a:r>
              <a:rPr lang="de-AT" dirty="0"/>
              <a:t>Limnische Systeme</a:t>
            </a:r>
            <a:endParaRPr lang="de-DE" dirty="0"/>
          </a:p>
        </p:txBody>
      </p:sp>
      <p:sp>
        <p:nvSpPr>
          <p:cNvPr id="3" name="Inhaltsplatzhalter 2">
            <a:extLst>
              <a:ext uri="{FF2B5EF4-FFF2-40B4-BE49-F238E27FC236}">
                <a16:creationId xmlns:a16="http://schemas.microsoft.com/office/drawing/2014/main" id="{DD615C94-B9E3-AC5C-A960-34A7D8D59AFC}"/>
              </a:ext>
            </a:extLst>
          </p:cNvPr>
          <p:cNvSpPr>
            <a:spLocks noGrp="1"/>
          </p:cNvSpPr>
          <p:nvPr>
            <p:ph sz="half" idx="1"/>
          </p:nvPr>
        </p:nvSpPr>
        <p:spPr/>
        <p:txBody>
          <a:bodyPr/>
          <a:lstStyle/>
          <a:p>
            <a:r>
              <a:rPr lang="de-AT" dirty="0"/>
              <a:t>= Süßwasserlebensräume</a:t>
            </a:r>
          </a:p>
          <a:p>
            <a:pPr marL="285750" indent="-285750">
              <a:buFont typeface="Arial" panose="020B0604020202020204" pitchFamily="34" charset="0"/>
              <a:buChar char="•"/>
            </a:pPr>
            <a:r>
              <a:rPr lang="de-DE" dirty="0"/>
              <a:t>Salzgehalt &lt; 0,5 g/L</a:t>
            </a:r>
          </a:p>
          <a:p>
            <a:pPr marL="285750" indent="-285750">
              <a:buFont typeface="Arial" panose="020B0604020202020204" pitchFamily="34" charset="0"/>
              <a:buChar char="•"/>
            </a:pPr>
            <a:r>
              <a:rPr lang="de-DE" dirty="0"/>
              <a:t>Essenzielle Süßwasserressourcen</a:t>
            </a:r>
          </a:p>
          <a:p>
            <a:pPr marL="285750" indent="-285750">
              <a:buFont typeface="Arial" panose="020B0604020202020204" pitchFamily="34" charset="0"/>
              <a:buChar char="•"/>
            </a:pPr>
            <a:r>
              <a:rPr lang="de-DE" dirty="0"/>
              <a:t>Stehenden und fließende Gewässer</a:t>
            </a:r>
          </a:p>
          <a:p>
            <a:pPr marL="285750" indent="-285750">
              <a:buFont typeface="Arial" panose="020B0604020202020204" pitchFamily="34" charset="0"/>
              <a:buChar char="•"/>
            </a:pPr>
            <a:r>
              <a:rPr lang="de-DE" dirty="0"/>
              <a:t>Ca. 2 % der Festlandfläche</a:t>
            </a:r>
          </a:p>
          <a:p>
            <a:pPr marL="285750" indent="-285750">
              <a:buFont typeface="Arial" panose="020B0604020202020204" pitchFamily="34" charset="0"/>
              <a:buChar char="•"/>
            </a:pPr>
            <a:r>
              <a:rPr lang="de-DE" dirty="0"/>
              <a:t>Trotz des geringen Anteils beherbergen sie eine große Vielfalt an Organismen</a:t>
            </a:r>
          </a:p>
        </p:txBody>
      </p:sp>
      <p:sp>
        <p:nvSpPr>
          <p:cNvPr id="4" name="Inhaltsplatzhalter 3">
            <a:extLst>
              <a:ext uri="{FF2B5EF4-FFF2-40B4-BE49-F238E27FC236}">
                <a16:creationId xmlns:a16="http://schemas.microsoft.com/office/drawing/2014/main" id="{B050E4F4-755A-FC8B-A0D7-721F8974EBAB}"/>
              </a:ext>
            </a:extLst>
          </p:cNvPr>
          <p:cNvSpPr>
            <a:spLocks noGrp="1"/>
          </p:cNvSpPr>
          <p:nvPr>
            <p:ph sz="half" idx="2"/>
          </p:nvPr>
        </p:nvSpPr>
        <p:spPr/>
        <p:txBody>
          <a:bodyPr/>
          <a:lstStyle/>
          <a:p>
            <a:r>
              <a:rPr lang="de-AT" dirty="0"/>
              <a:t>= Meereslebensräume</a:t>
            </a:r>
          </a:p>
          <a:p>
            <a:pPr marL="285750" indent="-285750">
              <a:buFont typeface="Arial" panose="020B0604020202020204" pitchFamily="34" charset="0"/>
              <a:buChar char="•"/>
            </a:pPr>
            <a:r>
              <a:rPr lang="de-DE" dirty="0"/>
              <a:t>Salzgehalt: &gt; 3 %</a:t>
            </a:r>
          </a:p>
          <a:p>
            <a:pPr marL="285750" indent="-285750">
              <a:buFont typeface="Arial" panose="020B0604020202020204" pitchFamily="34" charset="0"/>
              <a:buChar char="•"/>
            </a:pPr>
            <a:r>
              <a:rPr lang="de-DE" dirty="0"/>
              <a:t>Ozean als größtes Ökosystem</a:t>
            </a:r>
          </a:p>
          <a:p>
            <a:pPr marL="285750" indent="-285750">
              <a:buFont typeface="Arial" panose="020B0604020202020204" pitchFamily="34" charset="0"/>
              <a:buChar char="•"/>
            </a:pPr>
            <a:r>
              <a:rPr lang="de-DE" dirty="0"/>
              <a:t>Ca. 70 % der Erdoberfläche</a:t>
            </a:r>
          </a:p>
          <a:p>
            <a:pPr marL="285750" indent="-285750">
              <a:buFont typeface="Arial" panose="020B0604020202020204" pitchFamily="34" charset="0"/>
              <a:buChar char="•"/>
            </a:pPr>
            <a:r>
              <a:rPr lang="de-DE" dirty="0"/>
              <a:t>Entscheidend für das Weltklima und die Sauerstoffproduktion</a:t>
            </a:r>
          </a:p>
        </p:txBody>
      </p:sp>
      <p:sp>
        <p:nvSpPr>
          <p:cNvPr id="5" name="Datumsplatzhalter 4">
            <a:extLst>
              <a:ext uri="{FF2B5EF4-FFF2-40B4-BE49-F238E27FC236}">
                <a16:creationId xmlns:a16="http://schemas.microsoft.com/office/drawing/2014/main" id="{43CEDBED-CC75-137C-8B49-A2FA5A23DB93}"/>
              </a:ext>
            </a:extLst>
          </p:cNvPr>
          <p:cNvSpPr>
            <a:spLocks noGrp="1"/>
          </p:cNvSpPr>
          <p:nvPr>
            <p:ph type="dt" sz="half" idx="10"/>
          </p:nvPr>
        </p:nvSpPr>
        <p:spPr/>
        <p:txBody>
          <a:bodyPr/>
          <a:lstStyle/>
          <a:p>
            <a:fld id="{A62FFA73-77B0-4A87-B073-EEF31FD6AA29}" type="datetime1">
              <a:rPr lang="de-DE" smtClean="0"/>
              <a:t>13.04.2026</a:t>
            </a:fld>
            <a:endParaRPr lang="de-DE"/>
          </a:p>
        </p:txBody>
      </p:sp>
      <p:sp>
        <p:nvSpPr>
          <p:cNvPr id="6" name="Fußzeilenplatzhalter 5">
            <a:extLst>
              <a:ext uri="{FF2B5EF4-FFF2-40B4-BE49-F238E27FC236}">
                <a16:creationId xmlns:a16="http://schemas.microsoft.com/office/drawing/2014/main" id="{F29D2C4B-3315-73DC-4DA4-E04A436339F9}"/>
              </a:ext>
            </a:extLst>
          </p:cNvPr>
          <p:cNvSpPr>
            <a:spLocks noGrp="1"/>
          </p:cNvSpPr>
          <p:nvPr>
            <p:ph type="ftr" sz="quarter" idx="11"/>
          </p:nvPr>
        </p:nvSpPr>
        <p:spPr/>
        <p:txBody>
          <a:bodyPr/>
          <a:lstStyle/>
          <a:p>
            <a:r>
              <a:rPr lang="da-DK"/>
              <a:t>Gewässer</a:t>
            </a:r>
            <a:endParaRPr lang="de-DE" dirty="0"/>
          </a:p>
        </p:txBody>
      </p:sp>
      <p:sp>
        <p:nvSpPr>
          <p:cNvPr id="7" name="Foliennummernplatzhalter 6">
            <a:extLst>
              <a:ext uri="{FF2B5EF4-FFF2-40B4-BE49-F238E27FC236}">
                <a16:creationId xmlns:a16="http://schemas.microsoft.com/office/drawing/2014/main" id="{FEDFC8AD-DD9D-8700-6D3C-A976D3A152CF}"/>
              </a:ext>
            </a:extLst>
          </p:cNvPr>
          <p:cNvSpPr>
            <a:spLocks noGrp="1"/>
          </p:cNvSpPr>
          <p:nvPr>
            <p:ph type="sldNum" sz="quarter" idx="12"/>
          </p:nvPr>
        </p:nvSpPr>
        <p:spPr/>
        <p:txBody>
          <a:bodyPr/>
          <a:lstStyle/>
          <a:p>
            <a:fld id="{9D26C6B8-7DF4-4F01-8878-A6272B56DAC3}" type="slidenum">
              <a:rPr lang="de-DE" smtClean="0"/>
              <a:pPr/>
              <a:t>4</a:t>
            </a:fld>
            <a:endParaRPr lang="de-DE"/>
          </a:p>
        </p:txBody>
      </p:sp>
      <p:sp>
        <p:nvSpPr>
          <p:cNvPr id="10" name="Titel 1">
            <a:extLst>
              <a:ext uri="{FF2B5EF4-FFF2-40B4-BE49-F238E27FC236}">
                <a16:creationId xmlns:a16="http://schemas.microsoft.com/office/drawing/2014/main" id="{66403EBA-105F-4DC8-A4A8-58138DC42A47}"/>
              </a:ext>
            </a:extLst>
          </p:cNvPr>
          <p:cNvSpPr txBox="1">
            <a:spLocks/>
          </p:cNvSpPr>
          <p:nvPr/>
        </p:nvSpPr>
        <p:spPr>
          <a:xfrm>
            <a:off x="4648200" y="120133"/>
            <a:ext cx="4038600" cy="77400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2400" b="1" i="0" kern="1200" spc="-100" baseline="0">
                <a:solidFill>
                  <a:schemeClr val="tx2"/>
                </a:solidFill>
                <a:latin typeface="Source Sans Pro"/>
                <a:ea typeface="+mj-ea"/>
                <a:cs typeface="Source Sans Pro"/>
              </a:defRPr>
            </a:lvl1pPr>
          </a:lstStyle>
          <a:p>
            <a:r>
              <a:rPr lang="de-AT" dirty="0"/>
              <a:t>Marine Systeme</a:t>
            </a:r>
            <a:endParaRPr lang="de-DE" dirty="0"/>
          </a:p>
        </p:txBody>
      </p:sp>
    </p:spTree>
    <p:extLst>
      <p:ext uri="{BB962C8B-B14F-4D97-AF65-F5344CB8AC3E}">
        <p14:creationId xmlns:p14="http://schemas.microsoft.com/office/powerpoint/2010/main" val="406825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5B758A-9F6E-E61C-9406-84EF539C10D1}"/>
              </a:ext>
            </a:extLst>
          </p:cNvPr>
          <p:cNvSpPr>
            <a:spLocks noGrp="1"/>
          </p:cNvSpPr>
          <p:nvPr>
            <p:ph type="title"/>
          </p:nvPr>
        </p:nvSpPr>
        <p:spPr/>
        <p:txBody>
          <a:bodyPr/>
          <a:lstStyle/>
          <a:p>
            <a:r>
              <a:rPr lang="de-DE" dirty="0"/>
              <a:t>Verbesserung der Naherholung durch die Ruhr</a:t>
            </a:r>
          </a:p>
        </p:txBody>
      </p:sp>
      <p:sp>
        <p:nvSpPr>
          <p:cNvPr id="3" name="Inhaltsplatzhalter 2">
            <a:extLst>
              <a:ext uri="{FF2B5EF4-FFF2-40B4-BE49-F238E27FC236}">
                <a16:creationId xmlns:a16="http://schemas.microsoft.com/office/drawing/2014/main" id="{12D056DE-CFC8-6192-19CF-C7C961496801}"/>
              </a:ext>
            </a:extLst>
          </p:cNvPr>
          <p:cNvSpPr>
            <a:spLocks noGrp="1"/>
          </p:cNvSpPr>
          <p:nvPr>
            <p:ph idx="1"/>
          </p:nvPr>
        </p:nvSpPr>
        <p:spPr/>
        <p:txBody>
          <a:bodyPr/>
          <a:lstStyle/>
          <a:p>
            <a:pPr marL="285750" indent="-285750">
              <a:buFont typeface="Arial" panose="020B0604020202020204" pitchFamily="34" charset="0"/>
              <a:buChar char="•"/>
            </a:pPr>
            <a:r>
              <a:rPr lang="de-DE" dirty="0"/>
              <a:t>Zeitraum 2003 – 2019</a:t>
            </a:r>
          </a:p>
          <a:p>
            <a:pPr marL="285750" indent="-285750">
              <a:buFont typeface="Arial" panose="020B0604020202020204" pitchFamily="34" charset="0"/>
              <a:buChar char="•"/>
            </a:pPr>
            <a:r>
              <a:rPr lang="de-DE" dirty="0"/>
              <a:t>Umsetzung von mehr als 20 Einzelmaßnahmen</a:t>
            </a:r>
          </a:p>
          <a:p>
            <a:pPr marL="285750" indent="-285750">
              <a:buFont typeface="Wingdings" panose="05000000000000000000" pitchFamily="2" charset="2"/>
              <a:buChar char="Ø"/>
            </a:pPr>
            <a:r>
              <a:rPr lang="de-DE" dirty="0"/>
              <a:t>Aufweitung des Flussbettes</a:t>
            </a:r>
          </a:p>
          <a:p>
            <a:pPr marL="285750" indent="-285750">
              <a:buFont typeface="Wingdings" panose="05000000000000000000" pitchFamily="2" charset="2"/>
              <a:buChar char="Ø"/>
            </a:pPr>
            <a:r>
              <a:rPr lang="de-DE" dirty="0"/>
              <a:t>Anbindung von Auengebieten</a:t>
            </a:r>
          </a:p>
          <a:p>
            <a:endParaRPr lang="de-DE" dirty="0"/>
          </a:p>
          <a:p>
            <a:pPr marL="285750" indent="-285750">
              <a:buFont typeface="Arial" panose="020B0604020202020204" pitchFamily="34" charset="0"/>
              <a:buChar char="•"/>
            </a:pPr>
            <a:r>
              <a:rPr lang="de-DE" dirty="0"/>
              <a:t>Verbesserung des Hochwasserschutzes</a:t>
            </a:r>
          </a:p>
          <a:p>
            <a:pPr marL="285750" indent="-285750">
              <a:buFont typeface="Arial" panose="020B0604020202020204" pitchFamily="34" charset="0"/>
              <a:buChar char="•"/>
            </a:pPr>
            <a:r>
              <a:rPr lang="de-DE" dirty="0"/>
              <a:t>Erweiterung des Naherholungsgebietes um Arnsberg</a:t>
            </a:r>
          </a:p>
          <a:p>
            <a:endParaRPr lang="de-DE" dirty="0"/>
          </a:p>
          <a:p>
            <a:r>
              <a:rPr lang="de-DE" dirty="0">
                <a:hlinkClick r:id="rId3"/>
              </a:rPr>
              <a:t>https://video.umweltbundesamt.de/channel/UBA/video/164/steigerung-der-erlebbarkeit-der-ruhr-im-urbanen-raum</a:t>
            </a:r>
            <a:r>
              <a:rPr lang="de-DE" dirty="0"/>
              <a:t> </a:t>
            </a:r>
          </a:p>
        </p:txBody>
      </p:sp>
      <p:sp>
        <p:nvSpPr>
          <p:cNvPr id="4" name="Datumsplatzhalter 3">
            <a:extLst>
              <a:ext uri="{FF2B5EF4-FFF2-40B4-BE49-F238E27FC236}">
                <a16:creationId xmlns:a16="http://schemas.microsoft.com/office/drawing/2014/main" id="{5B9FD2F3-D73F-1649-DC66-2DE823B46886}"/>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6B2B128B-5330-E74B-0023-F3D2EC7F385E}"/>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2F4FEA31-E2C8-79A7-2ADB-6081B7E08D0C}"/>
              </a:ext>
            </a:extLst>
          </p:cNvPr>
          <p:cNvSpPr>
            <a:spLocks noGrp="1"/>
          </p:cNvSpPr>
          <p:nvPr>
            <p:ph type="sldNum" sz="quarter" idx="12"/>
          </p:nvPr>
        </p:nvSpPr>
        <p:spPr/>
        <p:txBody>
          <a:bodyPr/>
          <a:lstStyle/>
          <a:p>
            <a:fld id="{16EFD5B1-68CB-4A29-8F6C-4D18DB05CB6D}" type="slidenum">
              <a:rPr lang="de-DE" smtClean="0"/>
              <a:pPr/>
              <a:t>40</a:t>
            </a:fld>
            <a:endParaRPr lang="de-DE"/>
          </a:p>
        </p:txBody>
      </p:sp>
      <p:sp>
        <p:nvSpPr>
          <p:cNvPr id="7" name="Textplatzhalter 6">
            <a:extLst>
              <a:ext uri="{FF2B5EF4-FFF2-40B4-BE49-F238E27FC236}">
                <a16:creationId xmlns:a16="http://schemas.microsoft.com/office/drawing/2014/main" id="{1B09813E-80E3-0BC7-A4D1-402017B75155}"/>
              </a:ext>
            </a:extLst>
          </p:cNvPr>
          <p:cNvSpPr>
            <a:spLocks noGrp="1"/>
          </p:cNvSpPr>
          <p:nvPr>
            <p:ph type="body" sz="quarter" idx="13"/>
          </p:nvPr>
        </p:nvSpPr>
        <p:spPr/>
        <p:txBody>
          <a:bodyPr/>
          <a:lstStyle/>
          <a:p>
            <a:r>
              <a:rPr lang="de-AT" dirty="0">
                <a:solidFill>
                  <a:schemeClr val="accent6"/>
                </a:solidFill>
              </a:rPr>
              <a:t>Umweltbundesamt (2019): </a:t>
            </a:r>
            <a:r>
              <a:rPr lang="de-DE" dirty="0">
                <a:solidFill>
                  <a:schemeClr val="accent6"/>
                </a:solidFill>
              </a:rPr>
              <a:t>Ruhr: Erlebbare Wildnis in der Stadt</a:t>
            </a:r>
          </a:p>
        </p:txBody>
      </p:sp>
    </p:spTree>
    <p:extLst>
      <p:ext uri="{BB962C8B-B14F-4D97-AF65-F5344CB8AC3E}">
        <p14:creationId xmlns:p14="http://schemas.microsoft.com/office/powerpoint/2010/main" val="289925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3A0289A-725F-DE81-3671-655578B3A26F}"/>
              </a:ext>
            </a:extLst>
          </p:cNvPr>
          <p:cNvSpPr>
            <a:spLocks noGrp="1"/>
          </p:cNvSpPr>
          <p:nvPr>
            <p:ph sz="half" idx="1"/>
          </p:nvPr>
        </p:nvSpPr>
        <p:spPr>
          <a:xfrm>
            <a:off x="457199" y="1080000"/>
            <a:ext cx="5251450" cy="3366000"/>
          </a:xfrm>
        </p:spPr>
        <p:txBody>
          <a:bodyPr>
            <a:normAutofit/>
          </a:bodyPr>
          <a:lstStyle/>
          <a:p>
            <a:pPr marL="285750" indent="-285750">
              <a:lnSpc>
                <a:spcPct val="90000"/>
              </a:lnSpc>
              <a:buFont typeface="Arial" panose="020B0604020202020204" pitchFamily="34" charset="0"/>
              <a:buChar char="•"/>
            </a:pPr>
            <a:r>
              <a:rPr lang="de-AT" dirty="0"/>
              <a:t>Seit den 1990er Jahren</a:t>
            </a:r>
            <a:endParaRPr lang="de-AT"/>
          </a:p>
          <a:p>
            <a:pPr marL="462150" lvl="1" indent="-285750">
              <a:lnSpc>
                <a:spcPct val="90000"/>
              </a:lnSpc>
              <a:buFont typeface="Arial" panose="020B0604020202020204" pitchFamily="34" charset="0"/>
              <a:buChar char="•"/>
            </a:pPr>
            <a:r>
              <a:rPr lang="de-DE" dirty="0"/>
              <a:t>Rückbau zahlreicher Wanderungshindernisse</a:t>
            </a:r>
            <a:endParaRPr lang="de-DE"/>
          </a:p>
          <a:p>
            <a:pPr marL="462150" lvl="1" indent="-285750">
              <a:lnSpc>
                <a:spcPct val="90000"/>
              </a:lnSpc>
              <a:buFont typeface="Arial" panose="020B0604020202020204" pitchFamily="34" charset="0"/>
              <a:buChar char="•"/>
            </a:pPr>
            <a:r>
              <a:rPr lang="de-DE" dirty="0"/>
              <a:t>Renaturierung der Ahrmündung</a:t>
            </a:r>
            <a:endParaRPr lang="de-DE"/>
          </a:p>
          <a:p>
            <a:pPr marL="462150" lvl="1" indent="-285750">
              <a:lnSpc>
                <a:spcPct val="90000"/>
              </a:lnSpc>
              <a:buFont typeface="Arial" panose="020B0604020202020204" pitchFamily="34" charset="0"/>
              <a:buChar char="•"/>
            </a:pPr>
            <a:r>
              <a:rPr lang="de-DE" dirty="0"/>
              <a:t>Entfernung von Ufer- und </a:t>
            </a:r>
            <a:r>
              <a:rPr lang="de-DE" dirty="0" err="1"/>
              <a:t>Sohlverbau</a:t>
            </a:r>
            <a:endParaRPr lang="de-DE"/>
          </a:p>
          <a:p>
            <a:pPr marL="462150" lvl="1" indent="-285750">
              <a:lnSpc>
                <a:spcPct val="90000"/>
              </a:lnSpc>
              <a:buFont typeface="Arial" panose="020B0604020202020204" pitchFamily="34" charset="0"/>
              <a:buChar char="•"/>
            </a:pPr>
            <a:r>
              <a:rPr lang="de-DE" dirty="0"/>
              <a:t>Reaktivierung von Altarmstrukturen und Auegewässern</a:t>
            </a:r>
            <a:endParaRPr lang="de-DE"/>
          </a:p>
          <a:p>
            <a:pPr marL="462150" lvl="1" indent="-285750">
              <a:lnSpc>
                <a:spcPct val="90000"/>
              </a:lnSpc>
              <a:buFont typeface="Arial" panose="020B0604020202020204" pitchFamily="34" charset="0"/>
              <a:buChar char="•"/>
            </a:pPr>
            <a:r>
              <a:rPr lang="de-DE" dirty="0"/>
              <a:t>Wiedervernässung der Aue</a:t>
            </a:r>
            <a:endParaRPr lang="de-DE"/>
          </a:p>
          <a:p>
            <a:pPr marL="462150" lvl="1" indent="-285750">
              <a:lnSpc>
                <a:spcPct val="90000"/>
              </a:lnSpc>
              <a:buFont typeface="Arial" panose="020B0604020202020204" pitchFamily="34" charset="0"/>
              <a:buChar char="•"/>
            </a:pPr>
            <a:r>
              <a:rPr lang="de-DE" dirty="0"/>
              <a:t>Grünlandextensivierung</a:t>
            </a:r>
            <a:endParaRPr lang="de-DE"/>
          </a:p>
          <a:p>
            <a:pPr marL="285750" indent="-285750">
              <a:lnSpc>
                <a:spcPct val="90000"/>
              </a:lnSpc>
              <a:buFont typeface="Arial" panose="020B0604020202020204" pitchFamily="34" charset="0"/>
              <a:buChar char="•"/>
            </a:pPr>
            <a:r>
              <a:rPr lang="de-DE" dirty="0"/>
              <a:t>Kooperatives Flächenmanagement als Erfolgsfaktor</a:t>
            </a:r>
            <a:endParaRPr lang="de-DE"/>
          </a:p>
          <a:p>
            <a:pPr>
              <a:lnSpc>
                <a:spcPct val="90000"/>
              </a:lnSpc>
            </a:pPr>
            <a:endParaRPr lang="de-DE"/>
          </a:p>
          <a:p>
            <a:pPr>
              <a:lnSpc>
                <a:spcPct val="90000"/>
              </a:lnSpc>
            </a:pPr>
            <a:r>
              <a:rPr lang="de-DE" dirty="0">
                <a:hlinkClick r:id="rId3"/>
              </a:rPr>
              <a:t>https://video.umweltbundesamt.de/channel/UBA/video/160/barrierefreiheit-und-lebensraum-fur-fische-an-der-ahr</a:t>
            </a:r>
            <a:r>
              <a:rPr lang="de-DE" dirty="0"/>
              <a:t> </a:t>
            </a:r>
            <a:endParaRPr lang="de-DE"/>
          </a:p>
        </p:txBody>
      </p:sp>
      <p:sp>
        <p:nvSpPr>
          <p:cNvPr id="4" name="Datumsplatzhalter 3">
            <a:extLst>
              <a:ext uri="{FF2B5EF4-FFF2-40B4-BE49-F238E27FC236}">
                <a16:creationId xmlns:a16="http://schemas.microsoft.com/office/drawing/2014/main" id="{8C8B6ECC-AF41-F224-0BA7-B05FC6A3804A}"/>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D7228F91-FB27-4AEA-9112-8F9A84EF33E8}" type="datetime1">
              <a:rPr lang="de-DE" smtClean="0"/>
              <a:pPr>
                <a:lnSpc>
                  <a:spcPct val="90000"/>
                </a:lnSpc>
                <a:spcAft>
                  <a:spcPts val="600"/>
                </a:spcAft>
              </a:pPr>
              <a:t>13.04.2026</a:t>
            </a:fld>
            <a:endParaRPr lang="de-DE" dirty="0"/>
          </a:p>
        </p:txBody>
      </p:sp>
      <p:sp>
        <p:nvSpPr>
          <p:cNvPr id="5" name="Fußzeilenplatzhalter 4">
            <a:extLst>
              <a:ext uri="{FF2B5EF4-FFF2-40B4-BE49-F238E27FC236}">
                <a16:creationId xmlns:a16="http://schemas.microsoft.com/office/drawing/2014/main" id="{15C63648-56C3-2BE2-9AB4-0FE7B8811B39}"/>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Gewässer</a:t>
            </a:r>
            <a:endParaRPr lang="de-DE"/>
          </a:p>
        </p:txBody>
      </p:sp>
      <p:sp>
        <p:nvSpPr>
          <p:cNvPr id="6" name="Foliennummernplatzhalter 5">
            <a:extLst>
              <a:ext uri="{FF2B5EF4-FFF2-40B4-BE49-F238E27FC236}">
                <a16:creationId xmlns:a16="http://schemas.microsoft.com/office/drawing/2014/main" id="{5403D8C5-7BC4-68CC-83BA-67011371E9A2}"/>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41</a:t>
            </a:fld>
            <a:endParaRPr lang="de-DE"/>
          </a:p>
        </p:txBody>
      </p:sp>
      <p:pic>
        <p:nvPicPr>
          <p:cNvPr id="8" name="Grafik 7">
            <a:extLst>
              <a:ext uri="{FF2B5EF4-FFF2-40B4-BE49-F238E27FC236}">
                <a16:creationId xmlns:a16="http://schemas.microsoft.com/office/drawing/2014/main" id="{712DFB26-7CBD-2A8F-79F4-73D4BD43A23D}"/>
              </a:ext>
            </a:extLst>
          </p:cNvPr>
          <p:cNvPicPr>
            <a:picLocks noChangeAspect="1"/>
          </p:cNvPicPr>
          <p:nvPr/>
        </p:nvPicPr>
        <p:blipFill>
          <a:blip r:embed="rId4"/>
          <a:stretch>
            <a:fillRect/>
          </a:stretch>
        </p:blipFill>
        <p:spPr>
          <a:xfrm>
            <a:off x="5940000" y="784757"/>
            <a:ext cx="3211286" cy="3211286"/>
          </a:xfrm>
          <a:prstGeom prst="rect">
            <a:avLst/>
          </a:prstGeom>
          <a:noFill/>
        </p:spPr>
      </p:pic>
      <p:sp>
        <p:nvSpPr>
          <p:cNvPr id="7" name="Textplatzhalter 6">
            <a:extLst>
              <a:ext uri="{FF2B5EF4-FFF2-40B4-BE49-F238E27FC236}">
                <a16:creationId xmlns:a16="http://schemas.microsoft.com/office/drawing/2014/main" id="{8C1743C0-43A9-D77C-1F54-77D74F332A3E}"/>
              </a:ext>
            </a:extLst>
          </p:cNvPr>
          <p:cNvSpPr>
            <a:spLocks noGrp="1"/>
          </p:cNvSpPr>
          <p:nvPr>
            <p:ph type="body" sz="quarter" idx="14"/>
          </p:nvPr>
        </p:nvSpPr>
        <p:spPr>
          <a:xfrm>
            <a:off x="457200" y="4446000"/>
            <a:ext cx="5251450" cy="216000"/>
          </a:xfrm>
        </p:spPr>
        <p:txBody>
          <a:bodyPr>
            <a:normAutofit/>
          </a:bodyPr>
          <a:lstStyle/>
          <a:p>
            <a:r>
              <a:rPr lang="de-AT" sz="1100"/>
              <a:t>Umweltbundesamt (2019): </a:t>
            </a:r>
            <a:r>
              <a:rPr lang="de-DE" sz="1100"/>
              <a:t>Ahr: Barrierefreiheit und Lebensraum für Fische schaffen</a:t>
            </a:r>
          </a:p>
        </p:txBody>
      </p:sp>
      <p:sp>
        <p:nvSpPr>
          <p:cNvPr id="2" name="Titel 1">
            <a:extLst>
              <a:ext uri="{FF2B5EF4-FFF2-40B4-BE49-F238E27FC236}">
                <a16:creationId xmlns:a16="http://schemas.microsoft.com/office/drawing/2014/main" id="{37E5AD3B-C5F2-7995-E008-065EB674CFFD}"/>
              </a:ext>
            </a:extLst>
          </p:cNvPr>
          <p:cNvSpPr>
            <a:spLocks noGrp="1"/>
          </p:cNvSpPr>
          <p:nvPr>
            <p:ph type="title"/>
          </p:nvPr>
        </p:nvSpPr>
        <p:spPr>
          <a:xfrm>
            <a:off x="457200" y="122400"/>
            <a:ext cx="8229600" cy="774000"/>
          </a:xfrm>
        </p:spPr>
        <p:txBody>
          <a:bodyPr anchor="b">
            <a:normAutofit/>
          </a:bodyPr>
          <a:lstStyle/>
          <a:p>
            <a:r>
              <a:rPr lang="de-DE" dirty="0"/>
              <a:t>Barrierefreiheit für Fische an der Ahr</a:t>
            </a:r>
          </a:p>
        </p:txBody>
      </p:sp>
    </p:spTree>
    <p:extLst>
      <p:ext uri="{BB962C8B-B14F-4D97-AF65-F5344CB8AC3E}">
        <p14:creationId xmlns:p14="http://schemas.microsoft.com/office/powerpoint/2010/main" val="3249948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7ACB3-4E97-9D31-9F9B-3D741E9900E5}"/>
              </a:ext>
            </a:extLst>
          </p:cNvPr>
          <p:cNvSpPr>
            <a:spLocks noGrp="1"/>
          </p:cNvSpPr>
          <p:nvPr>
            <p:ph type="title"/>
          </p:nvPr>
        </p:nvSpPr>
        <p:spPr/>
        <p:txBody>
          <a:bodyPr/>
          <a:lstStyle/>
          <a:p>
            <a:r>
              <a:rPr lang="de-AT" dirty="0"/>
              <a:t>Aktion Blau Plus</a:t>
            </a:r>
            <a:endParaRPr lang="de-DE" dirty="0"/>
          </a:p>
        </p:txBody>
      </p:sp>
      <p:sp>
        <p:nvSpPr>
          <p:cNvPr id="3" name="Inhaltsplatzhalter 2">
            <a:extLst>
              <a:ext uri="{FF2B5EF4-FFF2-40B4-BE49-F238E27FC236}">
                <a16:creationId xmlns:a16="http://schemas.microsoft.com/office/drawing/2014/main" id="{5CA58238-D368-4F5E-B005-093266AEB199}"/>
              </a:ext>
            </a:extLst>
          </p:cNvPr>
          <p:cNvSpPr>
            <a:spLocks noGrp="1"/>
          </p:cNvSpPr>
          <p:nvPr>
            <p:ph idx="1"/>
          </p:nvPr>
        </p:nvSpPr>
        <p:spPr>
          <a:xfrm>
            <a:off x="457200" y="1080000"/>
            <a:ext cx="8229600" cy="2859902"/>
          </a:xfrm>
        </p:spPr>
        <p:txBody>
          <a:bodyPr/>
          <a:lstStyle/>
          <a:p>
            <a:pPr marL="285750" indent="-285750">
              <a:buFont typeface="Arial" panose="020B0604020202020204" pitchFamily="34" charset="0"/>
              <a:buChar char="•"/>
            </a:pPr>
            <a:r>
              <a:rPr lang="de-DE" dirty="0"/>
              <a:t>Seit 1995</a:t>
            </a:r>
          </a:p>
          <a:p>
            <a:pPr marL="285750" indent="-285750">
              <a:buFont typeface="Arial" panose="020B0604020202020204" pitchFamily="34" charset="0"/>
              <a:buChar char="•"/>
            </a:pPr>
            <a:r>
              <a:rPr lang="de-DE" dirty="0"/>
              <a:t>Koordiniert durch das LfU</a:t>
            </a:r>
          </a:p>
          <a:p>
            <a:pPr marL="285750" indent="-285750">
              <a:buFont typeface="Arial" panose="020B0604020202020204" pitchFamily="34" charset="0"/>
              <a:buChar char="•"/>
            </a:pPr>
            <a:r>
              <a:rPr lang="de-DE" u="sng" dirty="0"/>
              <a:t>Ziel:</a:t>
            </a:r>
          </a:p>
          <a:p>
            <a:pPr marL="462150" lvl="1" indent="-285750">
              <a:buFont typeface="Arial" panose="020B0604020202020204" pitchFamily="34" charset="0"/>
              <a:buChar char="•"/>
            </a:pPr>
            <a:r>
              <a:rPr lang="de-DE" dirty="0"/>
              <a:t>Befreiung von Bächen und Flüsse aus engen Betonkorsetten</a:t>
            </a:r>
          </a:p>
          <a:p>
            <a:pPr marL="462150" lvl="1" indent="-285750">
              <a:buFont typeface="Arial" panose="020B0604020202020204" pitchFamily="34" charset="0"/>
              <a:buChar char="•"/>
            </a:pPr>
            <a:r>
              <a:rPr lang="de-DE" dirty="0"/>
              <a:t>Naturnähere Gestaltung</a:t>
            </a:r>
          </a:p>
          <a:p>
            <a:pPr marL="285750" indent="-285750">
              <a:buFont typeface="Arial" panose="020B0604020202020204" pitchFamily="34" charset="0"/>
              <a:buChar char="•"/>
            </a:pPr>
            <a:r>
              <a:rPr lang="de-DE" dirty="0"/>
              <a:t>Maßnahmenförderung von Wiederherstellung von naturnahen Gewässerzuständen</a:t>
            </a:r>
          </a:p>
          <a:p>
            <a:pPr marL="285750" indent="-285750">
              <a:buFont typeface="Arial" panose="020B0604020202020204" pitchFamily="34" charset="0"/>
              <a:buChar char="•"/>
            </a:pPr>
            <a:r>
              <a:rPr lang="de-DE" dirty="0"/>
              <a:t>Im Fokus liegt neben Flüssen auch die Wiederherstellung von Auen</a:t>
            </a:r>
          </a:p>
          <a:p>
            <a:pPr marL="285750" indent="-285750">
              <a:buFont typeface="Arial" panose="020B0604020202020204" pitchFamily="34" charset="0"/>
              <a:buChar char="•"/>
            </a:pPr>
            <a:r>
              <a:rPr lang="de-DE" dirty="0"/>
              <a:t>Umsetzung von über 1700 </a:t>
            </a:r>
            <a:r>
              <a:rPr lang="de-DE" dirty="0" err="1"/>
              <a:t>Renaturierungs</a:t>
            </a:r>
            <a:r>
              <a:rPr lang="de-DE" dirty="0"/>
              <a:t>-Projekte mit einer Gesamtlänge von über 1.600 km Fließgewässerstrecke</a:t>
            </a:r>
          </a:p>
        </p:txBody>
      </p:sp>
      <p:sp>
        <p:nvSpPr>
          <p:cNvPr id="4" name="Datumsplatzhalter 3">
            <a:extLst>
              <a:ext uri="{FF2B5EF4-FFF2-40B4-BE49-F238E27FC236}">
                <a16:creationId xmlns:a16="http://schemas.microsoft.com/office/drawing/2014/main" id="{220FE155-37F1-F4C5-A9A7-2D7DA8FE685E}"/>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7934EF25-7B1F-C03B-79B9-1CF808106FF5}"/>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A8540C44-256A-247B-50A2-59BE5CD314BE}"/>
              </a:ext>
            </a:extLst>
          </p:cNvPr>
          <p:cNvSpPr>
            <a:spLocks noGrp="1"/>
          </p:cNvSpPr>
          <p:nvPr>
            <p:ph type="sldNum" sz="quarter" idx="12"/>
          </p:nvPr>
        </p:nvSpPr>
        <p:spPr/>
        <p:txBody>
          <a:bodyPr/>
          <a:lstStyle/>
          <a:p>
            <a:fld id="{16EFD5B1-68CB-4A29-8F6C-4D18DB05CB6D}" type="slidenum">
              <a:rPr lang="de-DE" smtClean="0"/>
              <a:pPr/>
              <a:t>42</a:t>
            </a:fld>
            <a:endParaRPr lang="de-DE"/>
          </a:p>
        </p:txBody>
      </p:sp>
      <p:sp>
        <p:nvSpPr>
          <p:cNvPr id="7" name="Textplatzhalter 6">
            <a:extLst>
              <a:ext uri="{FF2B5EF4-FFF2-40B4-BE49-F238E27FC236}">
                <a16:creationId xmlns:a16="http://schemas.microsoft.com/office/drawing/2014/main" id="{8C9D0618-6763-9907-F824-AC65226AE277}"/>
              </a:ext>
            </a:extLst>
          </p:cNvPr>
          <p:cNvSpPr>
            <a:spLocks noGrp="1"/>
          </p:cNvSpPr>
          <p:nvPr>
            <p:ph type="body" sz="quarter" idx="13"/>
          </p:nvPr>
        </p:nvSpPr>
        <p:spPr>
          <a:xfrm>
            <a:off x="462785" y="4184127"/>
            <a:ext cx="8229600" cy="561349"/>
          </a:xfrm>
        </p:spPr>
        <p:txBody>
          <a:bodyPr/>
          <a:lstStyle/>
          <a:p>
            <a:pPr>
              <a:spcBef>
                <a:spcPts val="0"/>
              </a:spcBef>
            </a:pPr>
            <a:r>
              <a:rPr lang="de-AT" dirty="0">
                <a:solidFill>
                  <a:schemeClr val="accent6"/>
                </a:solidFill>
                <a:hlinkClick r:id="rId3">
                  <a:extLst>
                    <a:ext uri="{A12FA001-AC4F-418D-AE19-62706E023703}">
                      <ahyp:hlinkClr xmlns:ahyp="http://schemas.microsoft.com/office/drawing/2018/hyperlinkcolor" val="tx"/>
                    </a:ext>
                  </a:extLst>
                </a:hlinkClick>
              </a:rPr>
              <a:t>Landesamt für Umwelt Rheinland-Pfalz: Renaturierungsprojekte</a:t>
            </a:r>
            <a:endParaRPr lang="de-AT" dirty="0">
              <a:solidFill>
                <a:schemeClr val="accent6"/>
              </a:solidFill>
            </a:endParaRPr>
          </a:p>
          <a:p>
            <a:pPr>
              <a:spcBef>
                <a:spcPts val="0"/>
              </a:spcBef>
            </a:pPr>
            <a:r>
              <a:rPr lang="de-DE" dirty="0">
                <a:solidFill>
                  <a:schemeClr val="accent6"/>
                </a:solidFill>
                <a:hlinkClick r:id="rId4">
                  <a:extLst>
                    <a:ext uri="{A12FA001-AC4F-418D-AE19-62706E023703}">
                      <ahyp:hlinkClr xmlns:ahyp="http://schemas.microsoft.com/office/drawing/2018/hyperlinkcolor" val="tx"/>
                    </a:ext>
                  </a:extLst>
                </a:hlinkClick>
              </a:rPr>
              <a:t>Struktur- und Genehmigungsdirektion Süd: Gewässerentwicklung in Rheinland-Pfalz</a:t>
            </a:r>
            <a:endParaRPr lang="de-DE" dirty="0">
              <a:solidFill>
                <a:schemeClr val="accent6"/>
              </a:solidFill>
            </a:endParaRPr>
          </a:p>
          <a:p>
            <a:pPr>
              <a:spcBef>
                <a:spcPts val="0"/>
              </a:spcBef>
            </a:pPr>
            <a:r>
              <a:rPr lang="de-DE" dirty="0">
                <a:solidFill>
                  <a:schemeClr val="accent6"/>
                </a:solidFill>
                <a:hlinkClick r:id="rId5">
                  <a:extLst>
                    <a:ext uri="{A12FA001-AC4F-418D-AE19-62706E023703}">
                      <ahyp:hlinkClr xmlns:ahyp="http://schemas.microsoft.com/office/drawing/2018/hyperlinkcolor" val="tx"/>
                    </a:ext>
                  </a:extLst>
                </a:hlinkClick>
              </a:rPr>
              <a:t>Ministerium für Klimaschutz, Umwelt, Energie und Mobilität: Rheinland-Pfalz - wasserreiches Land</a:t>
            </a:r>
            <a:endParaRPr lang="de-DE" dirty="0">
              <a:solidFill>
                <a:schemeClr val="accent6"/>
              </a:solidFill>
            </a:endParaRPr>
          </a:p>
        </p:txBody>
      </p:sp>
      <p:pic>
        <p:nvPicPr>
          <p:cNvPr id="9" name="Grafik 8">
            <a:extLst>
              <a:ext uri="{FF2B5EF4-FFF2-40B4-BE49-F238E27FC236}">
                <a16:creationId xmlns:a16="http://schemas.microsoft.com/office/drawing/2014/main" id="{32880EE8-03CE-0A6F-8384-F9D3F5BD6BB3}"/>
              </a:ext>
            </a:extLst>
          </p:cNvPr>
          <p:cNvPicPr>
            <a:picLocks noChangeAspect="1"/>
          </p:cNvPicPr>
          <p:nvPr/>
        </p:nvPicPr>
        <p:blipFill>
          <a:blip r:embed="rId6"/>
          <a:stretch>
            <a:fillRect/>
          </a:stretch>
        </p:blipFill>
        <p:spPr>
          <a:xfrm>
            <a:off x="6296025" y="0"/>
            <a:ext cx="2847975" cy="1695450"/>
          </a:xfrm>
          <a:prstGeom prst="rect">
            <a:avLst/>
          </a:prstGeom>
        </p:spPr>
      </p:pic>
    </p:spTree>
    <p:extLst>
      <p:ext uri="{BB962C8B-B14F-4D97-AF65-F5344CB8AC3E}">
        <p14:creationId xmlns:p14="http://schemas.microsoft.com/office/powerpoint/2010/main" val="1884254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4C2995-6C39-D450-FBB3-A5243D074CAF}"/>
              </a:ext>
            </a:extLst>
          </p:cNvPr>
          <p:cNvSpPr>
            <a:spLocks noGrp="1"/>
          </p:cNvSpPr>
          <p:nvPr>
            <p:ph type="title"/>
          </p:nvPr>
        </p:nvSpPr>
        <p:spPr>
          <a:xfrm>
            <a:off x="457200" y="122400"/>
            <a:ext cx="8229600" cy="774000"/>
          </a:xfrm>
        </p:spPr>
        <p:txBody>
          <a:bodyPr anchor="b">
            <a:normAutofit/>
          </a:bodyPr>
          <a:lstStyle/>
          <a:p>
            <a:r>
              <a:rPr lang="de-DE" dirty="0"/>
              <a:t>Renaturierung des Mühlenbachs bei </a:t>
            </a:r>
            <a:r>
              <a:rPr lang="de-DE" dirty="0" err="1"/>
              <a:t>Lisdorf</a:t>
            </a:r>
            <a:endParaRPr lang="de-DE" dirty="0"/>
          </a:p>
        </p:txBody>
      </p:sp>
      <p:sp>
        <p:nvSpPr>
          <p:cNvPr id="4" name="Datumsplatzhalter 3">
            <a:extLst>
              <a:ext uri="{FF2B5EF4-FFF2-40B4-BE49-F238E27FC236}">
                <a16:creationId xmlns:a16="http://schemas.microsoft.com/office/drawing/2014/main" id="{C309E09C-6B7D-E6DB-D36C-FA5A398F49AA}"/>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D7228F91-FB27-4AEA-9112-8F9A84EF33E8}" type="datetime1">
              <a:rPr lang="de-DE" smtClean="0"/>
              <a:pPr>
                <a:lnSpc>
                  <a:spcPct val="90000"/>
                </a:lnSpc>
                <a:spcAft>
                  <a:spcPts val="600"/>
                </a:spcAft>
              </a:pPr>
              <a:t>13.04.2026</a:t>
            </a:fld>
            <a:endParaRPr lang="de-DE" dirty="0"/>
          </a:p>
        </p:txBody>
      </p:sp>
      <p:sp>
        <p:nvSpPr>
          <p:cNvPr id="5" name="Fußzeilenplatzhalter 4">
            <a:extLst>
              <a:ext uri="{FF2B5EF4-FFF2-40B4-BE49-F238E27FC236}">
                <a16:creationId xmlns:a16="http://schemas.microsoft.com/office/drawing/2014/main" id="{7B7AF580-BA7A-4AA2-3B53-8712967839BE}"/>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Gewässer</a:t>
            </a:r>
            <a:endParaRPr lang="de-DE"/>
          </a:p>
        </p:txBody>
      </p:sp>
      <p:sp>
        <p:nvSpPr>
          <p:cNvPr id="6" name="Foliennummernplatzhalter 5">
            <a:extLst>
              <a:ext uri="{FF2B5EF4-FFF2-40B4-BE49-F238E27FC236}">
                <a16:creationId xmlns:a16="http://schemas.microsoft.com/office/drawing/2014/main" id="{7A539869-5830-15A7-302B-27B9413BC28E}"/>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43</a:t>
            </a:fld>
            <a:endParaRPr lang="de-DE"/>
          </a:p>
        </p:txBody>
      </p:sp>
      <p:sp>
        <p:nvSpPr>
          <p:cNvPr id="7" name="Textplatzhalter 6">
            <a:extLst>
              <a:ext uri="{FF2B5EF4-FFF2-40B4-BE49-F238E27FC236}">
                <a16:creationId xmlns:a16="http://schemas.microsoft.com/office/drawing/2014/main" id="{5FCEF561-645B-20C1-DDAF-0125FC03C476}"/>
              </a:ext>
            </a:extLst>
          </p:cNvPr>
          <p:cNvSpPr>
            <a:spLocks noGrp="1"/>
          </p:cNvSpPr>
          <p:nvPr>
            <p:ph type="body" sz="quarter" idx="13"/>
          </p:nvPr>
        </p:nvSpPr>
        <p:spPr>
          <a:xfrm>
            <a:off x="457200" y="4446000"/>
            <a:ext cx="8229600" cy="216000"/>
          </a:xfrm>
        </p:spPr>
        <p:txBody>
          <a:bodyPr>
            <a:normAutofit/>
          </a:bodyPr>
          <a:lstStyle/>
          <a:p>
            <a:r>
              <a:rPr lang="de-AT" dirty="0">
                <a:solidFill>
                  <a:schemeClr val="accent6"/>
                </a:solidFill>
              </a:rPr>
              <a:t>BUND </a:t>
            </a:r>
            <a:r>
              <a:rPr lang="de-AT" dirty="0" err="1">
                <a:solidFill>
                  <a:schemeClr val="accent6"/>
                </a:solidFill>
              </a:rPr>
              <a:t>magazin</a:t>
            </a:r>
            <a:r>
              <a:rPr lang="de-AT" dirty="0">
                <a:solidFill>
                  <a:schemeClr val="accent6"/>
                </a:solidFill>
              </a:rPr>
              <a:t> (2024/3): Land unter im Saarland</a:t>
            </a:r>
            <a:endParaRPr lang="de-DE" dirty="0">
              <a:solidFill>
                <a:schemeClr val="accent6"/>
              </a:solidFill>
            </a:endParaRPr>
          </a:p>
        </p:txBody>
      </p:sp>
      <p:graphicFrame>
        <p:nvGraphicFramePr>
          <p:cNvPr id="10" name="Inhaltsplatzhalter 2">
            <a:extLst>
              <a:ext uri="{FF2B5EF4-FFF2-40B4-BE49-F238E27FC236}">
                <a16:creationId xmlns:a16="http://schemas.microsoft.com/office/drawing/2014/main" id="{82DB3582-5372-F78B-1619-DDFA18B70B55}"/>
              </a:ext>
            </a:extLst>
          </p:cNvPr>
          <p:cNvGraphicFramePr>
            <a:graphicFrameLocks noGrp="1"/>
          </p:cNvGraphicFramePr>
          <p:nvPr>
            <p:ph idx="1"/>
            <p:extLst>
              <p:ext uri="{D42A27DB-BD31-4B8C-83A1-F6EECF244321}">
                <p14:modId xmlns:p14="http://schemas.microsoft.com/office/powerpoint/2010/main" val="978852584"/>
              </p:ext>
            </p:extLst>
          </p:nvPr>
        </p:nvGraphicFramePr>
        <p:xfrm>
          <a:off x="457200" y="1080000"/>
          <a:ext cx="8229600" cy="336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210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53BEC1B-145F-7FF1-E543-4B9F2B9AD5CF}"/>
              </a:ext>
            </a:extLst>
          </p:cNvPr>
          <p:cNvPicPr>
            <a:picLocks noChangeAspect="1"/>
          </p:cNvPicPr>
          <p:nvPr/>
        </p:nvPicPr>
        <p:blipFill>
          <a:blip r:embed="rId3">
            <a:alphaModFix amt="50000"/>
          </a:blip>
          <a:srcRect l="168" r="36006" b="55600"/>
          <a:stretch>
            <a:fillRect/>
          </a:stretch>
        </p:blipFill>
        <p:spPr>
          <a:xfrm flipH="1">
            <a:off x="-11967" y="-57"/>
            <a:ext cx="9155967" cy="4244474"/>
          </a:xfrm>
          <a:prstGeom prst="rect">
            <a:avLst/>
          </a:prstGeom>
        </p:spPr>
      </p:pic>
      <p:sp>
        <p:nvSpPr>
          <p:cNvPr id="2" name="Titel 1">
            <a:extLst>
              <a:ext uri="{FF2B5EF4-FFF2-40B4-BE49-F238E27FC236}">
                <a16:creationId xmlns:a16="http://schemas.microsoft.com/office/drawing/2014/main" id="{F33252E2-BD8F-9CE6-6771-4E4550E12C3B}"/>
              </a:ext>
            </a:extLst>
          </p:cNvPr>
          <p:cNvSpPr>
            <a:spLocks noGrp="1"/>
          </p:cNvSpPr>
          <p:nvPr>
            <p:ph type="title"/>
          </p:nvPr>
        </p:nvSpPr>
        <p:spPr/>
        <p:txBody>
          <a:bodyPr/>
          <a:lstStyle/>
          <a:p>
            <a:r>
              <a:rPr lang="de-AT" dirty="0"/>
              <a:t>Projekt „Lebendige Ufer“</a:t>
            </a:r>
            <a:endParaRPr lang="de-DE" dirty="0"/>
          </a:p>
        </p:txBody>
      </p:sp>
      <p:sp>
        <p:nvSpPr>
          <p:cNvPr id="3" name="Inhaltsplatzhalter 2">
            <a:extLst>
              <a:ext uri="{FF2B5EF4-FFF2-40B4-BE49-F238E27FC236}">
                <a16:creationId xmlns:a16="http://schemas.microsoft.com/office/drawing/2014/main" id="{1A92A58C-4DF8-43CE-247F-C1FA47EBE9BD}"/>
              </a:ext>
            </a:extLst>
          </p:cNvPr>
          <p:cNvSpPr>
            <a:spLocks noGrp="1"/>
          </p:cNvSpPr>
          <p:nvPr>
            <p:ph idx="1"/>
          </p:nvPr>
        </p:nvSpPr>
        <p:spPr>
          <a:xfrm>
            <a:off x="457200" y="1080000"/>
            <a:ext cx="8229600" cy="2931910"/>
          </a:xfrm>
        </p:spPr>
        <p:txBody>
          <a:bodyPr/>
          <a:lstStyle/>
          <a:p>
            <a:pPr marL="285750" indent="-285750">
              <a:buFont typeface="Arial" panose="020B0604020202020204" pitchFamily="34" charset="0"/>
              <a:buChar char="•"/>
            </a:pPr>
            <a:r>
              <a:rPr lang="de-DE" dirty="0"/>
              <a:t>Oktober 2023 – Oktober 2026</a:t>
            </a:r>
          </a:p>
          <a:p>
            <a:pPr marL="285750" indent="-285750">
              <a:buFont typeface="Arial" panose="020B0604020202020204" pitchFamily="34" charset="0"/>
              <a:buChar char="•"/>
            </a:pPr>
            <a:r>
              <a:rPr lang="de-DE" dirty="0"/>
              <a:t>Modellprojekt zur Anwendung ingenieurbiologischer Bauweisen im Rahmen der Gewässerunterhaltung in Strukturwandelregionen</a:t>
            </a:r>
          </a:p>
          <a:p>
            <a:pPr marL="285750" indent="-285750">
              <a:buFont typeface="Arial" panose="020B0604020202020204" pitchFamily="34" charset="0"/>
              <a:buChar char="•"/>
            </a:pPr>
            <a:r>
              <a:rPr lang="de-DE" dirty="0"/>
              <a:t> Verbindung von naturnaher Gewässerunterhaltung und </a:t>
            </a:r>
            <a:r>
              <a:rPr lang="de-DE" dirty="0" err="1"/>
              <a:t>Ingieneurbiologie</a:t>
            </a:r>
            <a:endParaRPr lang="de-DE" dirty="0"/>
          </a:p>
          <a:p>
            <a:pPr marL="285750" indent="-285750">
              <a:buFont typeface="Arial" panose="020B0604020202020204" pitchFamily="34" charset="0"/>
              <a:buChar char="•"/>
            </a:pPr>
            <a:r>
              <a:rPr lang="de-DE" dirty="0" err="1"/>
              <a:t>Sofware</a:t>
            </a:r>
            <a:r>
              <a:rPr lang="de-DE" dirty="0"/>
              <a:t>-Schulung und Bauseminare</a:t>
            </a:r>
          </a:p>
          <a:p>
            <a:r>
              <a:rPr lang="de-DE" sz="1800" u="sng" dirty="0"/>
              <a:t>Ziel:</a:t>
            </a:r>
          </a:p>
          <a:p>
            <a:pPr marL="285750" indent="-285750">
              <a:buFont typeface="Arial" panose="020B0604020202020204" pitchFamily="34" charset="0"/>
              <a:buChar char="•"/>
            </a:pPr>
            <a:r>
              <a:rPr lang="de-DE" dirty="0"/>
              <a:t>Stabilisierung von Ufern und Böschungen durch das Pflanzen von Bäumen und Sträuchern</a:t>
            </a:r>
          </a:p>
          <a:p>
            <a:pPr marL="285750" indent="-285750">
              <a:buFont typeface="Arial" panose="020B0604020202020204" pitchFamily="34" charset="0"/>
              <a:buChar char="•"/>
            </a:pPr>
            <a:r>
              <a:rPr lang="de-DE" dirty="0"/>
              <a:t>Förderung der natürlichen Entwicklung der Gewässer</a:t>
            </a:r>
          </a:p>
          <a:p>
            <a:pPr marL="285750" indent="-285750">
              <a:buFont typeface="Arial" panose="020B0604020202020204" pitchFamily="34" charset="0"/>
              <a:buChar char="•"/>
            </a:pPr>
            <a:r>
              <a:rPr lang="de-DE" dirty="0"/>
              <a:t>Naturnahe Gestaltung der Bäche</a:t>
            </a:r>
          </a:p>
        </p:txBody>
      </p:sp>
      <p:sp>
        <p:nvSpPr>
          <p:cNvPr id="4" name="Datumsplatzhalter 3">
            <a:extLst>
              <a:ext uri="{FF2B5EF4-FFF2-40B4-BE49-F238E27FC236}">
                <a16:creationId xmlns:a16="http://schemas.microsoft.com/office/drawing/2014/main" id="{346F8D61-A417-4E93-6DAB-5BC06D80447C}"/>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0634D07C-8C27-208F-56B7-B77295E41ED1}"/>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8B838C7B-E2B9-EAC0-4438-76DA890D89D3}"/>
              </a:ext>
            </a:extLst>
          </p:cNvPr>
          <p:cNvSpPr>
            <a:spLocks noGrp="1"/>
          </p:cNvSpPr>
          <p:nvPr>
            <p:ph type="sldNum" sz="quarter" idx="12"/>
          </p:nvPr>
        </p:nvSpPr>
        <p:spPr/>
        <p:txBody>
          <a:bodyPr/>
          <a:lstStyle/>
          <a:p>
            <a:fld id="{16EFD5B1-68CB-4A29-8F6C-4D18DB05CB6D}" type="slidenum">
              <a:rPr lang="de-DE" smtClean="0"/>
              <a:pPr/>
              <a:t>44</a:t>
            </a:fld>
            <a:endParaRPr lang="de-DE"/>
          </a:p>
        </p:txBody>
      </p:sp>
      <p:sp>
        <p:nvSpPr>
          <p:cNvPr id="7" name="Textplatzhalter 6">
            <a:extLst>
              <a:ext uri="{FF2B5EF4-FFF2-40B4-BE49-F238E27FC236}">
                <a16:creationId xmlns:a16="http://schemas.microsoft.com/office/drawing/2014/main" id="{57719473-9AFE-953E-1A76-E8D0A30E586D}"/>
              </a:ext>
            </a:extLst>
          </p:cNvPr>
          <p:cNvSpPr>
            <a:spLocks noGrp="1"/>
          </p:cNvSpPr>
          <p:nvPr>
            <p:ph type="body" sz="quarter" idx="13"/>
          </p:nvPr>
        </p:nvSpPr>
        <p:spPr>
          <a:xfrm>
            <a:off x="457200" y="4227934"/>
            <a:ext cx="8229600" cy="575100"/>
          </a:xfrm>
        </p:spPr>
        <p:txBody>
          <a:bodyPr/>
          <a:lstStyle/>
          <a:p>
            <a:pPr>
              <a:spcBef>
                <a:spcPts val="0"/>
              </a:spcBef>
            </a:pPr>
            <a:r>
              <a:rPr lang="de-DE" dirty="0">
                <a:solidFill>
                  <a:schemeClr val="accent6"/>
                </a:solidFill>
                <a:hlinkClick r:id="rId4">
                  <a:extLst>
                    <a:ext uri="{A12FA001-AC4F-418D-AE19-62706E023703}">
                      <ahyp:hlinkClr xmlns:ahyp="http://schemas.microsoft.com/office/drawing/2018/hyperlinkcolor" val="tx"/>
                    </a:ext>
                  </a:extLst>
                </a:hlinkClick>
              </a:rPr>
              <a:t>Projektstart der naturnahen Umgestaltung am </a:t>
            </a:r>
            <a:r>
              <a:rPr lang="de-DE" dirty="0" err="1">
                <a:solidFill>
                  <a:schemeClr val="accent6"/>
                </a:solidFill>
                <a:hlinkClick r:id="rId4">
                  <a:extLst>
                    <a:ext uri="{A12FA001-AC4F-418D-AE19-62706E023703}">
                      <ahyp:hlinkClr xmlns:ahyp="http://schemas.microsoft.com/office/drawing/2018/hyperlinkcolor" val="tx"/>
                    </a:ext>
                  </a:extLst>
                </a:hlinkClick>
              </a:rPr>
              <a:t>Mutzschener</a:t>
            </a:r>
            <a:r>
              <a:rPr lang="de-DE" dirty="0">
                <a:solidFill>
                  <a:schemeClr val="accent6"/>
                </a:solidFill>
                <a:hlinkClick r:id="rId4">
                  <a:extLst>
                    <a:ext uri="{A12FA001-AC4F-418D-AE19-62706E023703}">
                      <ahyp:hlinkClr xmlns:ahyp="http://schemas.microsoft.com/office/drawing/2018/hyperlinkcolor" val="tx"/>
                    </a:ext>
                  </a:extLst>
                </a:hlinkClick>
              </a:rPr>
              <a:t> Wasser in </a:t>
            </a:r>
            <a:r>
              <a:rPr lang="de-DE" dirty="0" err="1">
                <a:solidFill>
                  <a:schemeClr val="accent6"/>
                </a:solidFill>
                <a:hlinkClick r:id="rId4">
                  <a:extLst>
                    <a:ext uri="{A12FA001-AC4F-418D-AE19-62706E023703}">
                      <ahyp:hlinkClr xmlns:ahyp="http://schemas.microsoft.com/office/drawing/2018/hyperlinkcolor" val="tx"/>
                    </a:ext>
                  </a:extLst>
                </a:hlinkClick>
              </a:rPr>
              <a:t>Wagelwitz</a:t>
            </a:r>
            <a:r>
              <a:rPr lang="de-DE" dirty="0">
                <a:solidFill>
                  <a:schemeClr val="accent6"/>
                </a:solidFill>
                <a:hlinkClick r:id="rId4">
                  <a:extLst>
                    <a:ext uri="{A12FA001-AC4F-418D-AE19-62706E023703}">
                      <ahyp:hlinkClr xmlns:ahyp="http://schemas.microsoft.com/office/drawing/2018/hyperlinkcolor" val="tx"/>
                    </a:ext>
                  </a:extLst>
                </a:hlinkClick>
              </a:rPr>
              <a:t> | Stadt Grimma</a:t>
            </a:r>
            <a:endParaRPr lang="de-DE" dirty="0">
              <a:solidFill>
                <a:schemeClr val="accent6"/>
              </a:solidFill>
            </a:endParaRPr>
          </a:p>
          <a:p>
            <a:pPr>
              <a:spcBef>
                <a:spcPts val="0"/>
              </a:spcBef>
            </a:pPr>
            <a:r>
              <a:rPr lang="de-DE" dirty="0">
                <a:solidFill>
                  <a:schemeClr val="accent6"/>
                </a:solidFill>
                <a:hlinkClick r:id="rId5">
                  <a:extLst>
                    <a:ext uri="{A12FA001-AC4F-418D-AE19-62706E023703}">
                      <ahyp:hlinkClr xmlns:ahyp="http://schemas.microsoft.com/office/drawing/2018/hyperlinkcolor" val="tx"/>
                    </a:ext>
                  </a:extLst>
                </a:hlinkClick>
              </a:rPr>
              <a:t>Neues Förderprojekt des BUND Sachsen „Lebendige Ufer“</a:t>
            </a:r>
            <a:endParaRPr lang="de-DE" dirty="0">
              <a:solidFill>
                <a:schemeClr val="accent6"/>
              </a:solidFill>
            </a:endParaRPr>
          </a:p>
          <a:p>
            <a:pPr>
              <a:spcBef>
                <a:spcPts val="0"/>
              </a:spcBef>
            </a:pPr>
            <a:r>
              <a:rPr lang="de-DE" dirty="0">
                <a:solidFill>
                  <a:schemeClr val="accent6"/>
                </a:solidFill>
                <a:hlinkClick r:id="rId6">
                  <a:extLst>
                    <a:ext uri="{A12FA001-AC4F-418D-AE19-62706E023703}">
                      <ahyp:hlinkClr xmlns:ahyp="http://schemas.microsoft.com/office/drawing/2018/hyperlinkcolor" val="tx"/>
                    </a:ext>
                  </a:extLst>
                </a:hlinkClick>
              </a:rPr>
              <a:t>BUND-Landesverband Sachsen: Lebendige Ufer</a:t>
            </a:r>
            <a:endParaRPr lang="de-DE" dirty="0">
              <a:solidFill>
                <a:schemeClr val="accent6"/>
              </a:solidFill>
            </a:endParaRPr>
          </a:p>
        </p:txBody>
      </p:sp>
    </p:spTree>
    <p:extLst>
      <p:ext uri="{BB962C8B-B14F-4D97-AF65-F5344CB8AC3E}">
        <p14:creationId xmlns:p14="http://schemas.microsoft.com/office/powerpoint/2010/main" val="3519052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3661D8F4-0E80-B4E3-BC60-C5002E2635C7}"/>
              </a:ext>
            </a:extLst>
          </p:cNvPr>
          <p:cNvSpPr>
            <a:spLocks noGrp="1"/>
          </p:cNvSpPr>
          <p:nvPr>
            <p:ph type="body" sz="quarter" idx="13"/>
          </p:nvPr>
        </p:nvSpPr>
        <p:spPr>
          <a:xfrm>
            <a:off x="440763" y="4227934"/>
            <a:ext cx="8229600" cy="541126"/>
          </a:xfrm>
        </p:spPr>
        <p:txBody>
          <a:bodyPr/>
          <a:lstStyle/>
          <a:p>
            <a:pPr>
              <a:spcBef>
                <a:spcPts val="0"/>
              </a:spcBef>
            </a:pPr>
            <a:r>
              <a:rPr lang="de-DE" dirty="0">
                <a:solidFill>
                  <a:schemeClr val="accent6"/>
                </a:solidFill>
                <a:hlinkClick r:id="rId3">
                  <a:extLst>
                    <a:ext uri="{A12FA001-AC4F-418D-AE19-62706E023703}">
                      <ahyp:hlinkClr xmlns:ahyp="http://schemas.microsoft.com/office/drawing/2018/hyperlinkcolor" val="tx"/>
                    </a:ext>
                  </a:extLst>
                </a:hlinkClick>
              </a:rPr>
              <a:t>Mehr Wasser für Auwald im Leutzscher Holz und in der </a:t>
            </a:r>
            <a:r>
              <a:rPr lang="de-DE" dirty="0" err="1">
                <a:solidFill>
                  <a:schemeClr val="accent6"/>
                </a:solidFill>
                <a:hlinkClick r:id="rId3">
                  <a:extLst>
                    <a:ext uri="{A12FA001-AC4F-418D-AE19-62706E023703}">
                      <ahyp:hlinkClr xmlns:ahyp="http://schemas.microsoft.com/office/drawing/2018/hyperlinkcolor" val="tx"/>
                    </a:ext>
                  </a:extLst>
                </a:hlinkClick>
              </a:rPr>
              <a:t>Burgaue</a:t>
            </a:r>
            <a:r>
              <a:rPr lang="de-DE" dirty="0">
                <a:solidFill>
                  <a:schemeClr val="accent6"/>
                </a:solidFill>
                <a:hlinkClick r:id="rId3">
                  <a:extLst>
                    <a:ext uri="{A12FA001-AC4F-418D-AE19-62706E023703}">
                      <ahyp:hlinkClr xmlns:ahyp="http://schemas.microsoft.com/office/drawing/2018/hyperlinkcolor" val="tx"/>
                    </a:ext>
                  </a:extLst>
                </a:hlinkClick>
              </a:rPr>
              <a:t> - Stadt Leipzig</a:t>
            </a:r>
            <a:endParaRPr lang="de-DE" dirty="0">
              <a:solidFill>
                <a:schemeClr val="accent6"/>
              </a:solidFill>
            </a:endParaRPr>
          </a:p>
          <a:p>
            <a:pPr>
              <a:spcBef>
                <a:spcPts val="0"/>
              </a:spcBef>
            </a:pPr>
            <a:r>
              <a:rPr lang="de-DE" dirty="0">
                <a:solidFill>
                  <a:schemeClr val="accent6"/>
                </a:solidFill>
                <a:hlinkClick r:id="rId4">
                  <a:extLst>
                    <a:ext uri="{A12FA001-AC4F-418D-AE19-62706E023703}">
                      <ahyp:hlinkClr xmlns:ahyp="http://schemas.microsoft.com/office/drawing/2018/hyperlinkcolor" val="tx"/>
                    </a:ext>
                  </a:extLst>
                </a:hlinkClick>
              </a:rPr>
              <a:t>Leipziger Auwald - Forschung - Projekte – Projekte</a:t>
            </a:r>
            <a:endParaRPr lang="de-DE" dirty="0">
              <a:solidFill>
                <a:schemeClr val="accent6"/>
              </a:solidFill>
            </a:endParaRPr>
          </a:p>
          <a:p>
            <a:pPr>
              <a:spcBef>
                <a:spcPts val="0"/>
              </a:spcBef>
            </a:pPr>
            <a:r>
              <a:rPr lang="de-DE" dirty="0">
                <a:solidFill>
                  <a:schemeClr val="accent6"/>
                </a:solidFill>
                <a:hlinkClick r:id="rId5">
                  <a:extLst>
                    <a:ext uri="{A12FA001-AC4F-418D-AE19-62706E023703}">
                      <ahyp:hlinkClr xmlns:ahyp="http://schemas.microsoft.com/office/drawing/2018/hyperlinkcolor" val="tx"/>
                    </a:ext>
                  </a:extLst>
                </a:hlinkClick>
              </a:rPr>
              <a:t>Revitalisierung des Leipziger Auensystems</a:t>
            </a:r>
            <a:endParaRPr lang="de-DE" dirty="0">
              <a:solidFill>
                <a:schemeClr val="accent6"/>
              </a:solidFill>
            </a:endParaRPr>
          </a:p>
        </p:txBody>
      </p:sp>
      <p:pic>
        <p:nvPicPr>
          <p:cNvPr id="9" name="Grafik 8">
            <a:extLst>
              <a:ext uri="{FF2B5EF4-FFF2-40B4-BE49-F238E27FC236}">
                <a16:creationId xmlns:a16="http://schemas.microsoft.com/office/drawing/2014/main" id="{2110FBD7-4C8D-AB95-767D-853CA152F413}"/>
              </a:ext>
            </a:extLst>
          </p:cNvPr>
          <p:cNvPicPr>
            <a:picLocks noChangeAspect="1"/>
          </p:cNvPicPr>
          <p:nvPr/>
        </p:nvPicPr>
        <p:blipFill>
          <a:blip r:embed="rId6">
            <a:alphaModFix amt="35000"/>
          </a:blip>
          <a:srcRect b="21503"/>
          <a:stretch>
            <a:fillRect/>
          </a:stretch>
        </p:blipFill>
        <p:spPr>
          <a:xfrm>
            <a:off x="246944" y="261308"/>
            <a:ext cx="8617238" cy="4507752"/>
          </a:xfrm>
          <a:prstGeom prst="rect">
            <a:avLst/>
          </a:prstGeom>
        </p:spPr>
      </p:pic>
      <p:sp>
        <p:nvSpPr>
          <p:cNvPr id="2" name="Titel 1">
            <a:extLst>
              <a:ext uri="{FF2B5EF4-FFF2-40B4-BE49-F238E27FC236}">
                <a16:creationId xmlns:a16="http://schemas.microsoft.com/office/drawing/2014/main" id="{246292BE-4561-B415-8FCE-944DDE034A5D}"/>
              </a:ext>
            </a:extLst>
          </p:cNvPr>
          <p:cNvSpPr>
            <a:spLocks noGrp="1"/>
          </p:cNvSpPr>
          <p:nvPr>
            <p:ph type="title"/>
          </p:nvPr>
        </p:nvSpPr>
        <p:spPr/>
        <p:txBody>
          <a:bodyPr/>
          <a:lstStyle/>
          <a:p>
            <a:r>
              <a:rPr lang="de-DE" dirty="0"/>
              <a:t>Künstlichen Wiedervernässung des Leipziger Auwalds</a:t>
            </a:r>
          </a:p>
        </p:txBody>
      </p:sp>
      <p:sp>
        <p:nvSpPr>
          <p:cNvPr id="3" name="Inhaltsplatzhalter 2">
            <a:extLst>
              <a:ext uri="{FF2B5EF4-FFF2-40B4-BE49-F238E27FC236}">
                <a16:creationId xmlns:a16="http://schemas.microsoft.com/office/drawing/2014/main" id="{385FD560-7B9E-ABB6-7A8A-76A3FD0C8F8B}"/>
              </a:ext>
            </a:extLst>
          </p:cNvPr>
          <p:cNvSpPr>
            <a:spLocks noGrp="1"/>
          </p:cNvSpPr>
          <p:nvPr>
            <p:ph idx="1"/>
          </p:nvPr>
        </p:nvSpPr>
        <p:spPr>
          <a:xfrm>
            <a:off x="457200" y="1080000"/>
            <a:ext cx="8229600" cy="3147934"/>
          </a:xfrm>
        </p:spPr>
        <p:txBody>
          <a:bodyPr>
            <a:normAutofit lnSpcReduction="10000"/>
          </a:bodyPr>
          <a:lstStyle/>
          <a:p>
            <a:r>
              <a:rPr lang="de-DE" sz="1800" u="sng" dirty="0"/>
              <a:t>Hintergrund:</a:t>
            </a:r>
          </a:p>
          <a:p>
            <a:pPr marL="285750" indent="-285750">
              <a:buFont typeface="Arial" panose="020B0604020202020204" pitchFamily="34" charset="0"/>
              <a:buChar char="•"/>
            </a:pPr>
            <a:r>
              <a:rPr lang="de-DE" dirty="0"/>
              <a:t>Entkopplung der Aue vom Gewässernetz</a:t>
            </a:r>
          </a:p>
          <a:p>
            <a:pPr marL="285750" indent="-285750">
              <a:buFont typeface="Arial" panose="020B0604020202020204" pitchFamily="34" charset="0"/>
              <a:buChar char="•"/>
            </a:pPr>
            <a:r>
              <a:rPr lang="de-DE" dirty="0"/>
              <a:t>Statt </a:t>
            </a:r>
            <a:r>
              <a:rPr lang="de-DE" dirty="0" err="1"/>
              <a:t>auwaldtypischen</a:t>
            </a:r>
            <a:r>
              <a:rPr lang="de-DE" dirty="0"/>
              <a:t> Eichen, Eschen und Ulmen, wächst immer mehr Ahorn</a:t>
            </a:r>
          </a:p>
          <a:p>
            <a:endParaRPr lang="de-DE" dirty="0"/>
          </a:p>
          <a:p>
            <a:r>
              <a:rPr lang="de-DE" sz="1800" u="sng" dirty="0"/>
              <a:t>Maßnahmen:</a:t>
            </a:r>
          </a:p>
          <a:p>
            <a:pPr marL="285750" indent="-285750">
              <a:buFont typeface="Arial" panose="020B0604020202020204" pitchFamily="34" charset="0"/>
              <a:buChar char="•"/>
            </a:pPr>
            <a:r>
              <a:rPr lang="de-DE" dirty="0"/>
              <a:t>Revitalisierung des Burgauenbachs</a:t>
            </a:r>
          </a:p>
          <a:p>
            <a:pPr marL="285750" indent="-285750">
              <a:buFont typeface="Arial" panose="020B0604020202020204" pitchFamily="34" charset="0"/>
              <a:buChar char="•"/>
            </a:pPr>
            <a:r>
              <a:rPr lang="de-DE" dirty="0"/>
              <a:t>Jährliche temporäre ökologische Wiedervernässung der </a:t>
            </a:r>
            <a:r>
              <a:rPr lang="de-DE" dirty="0" err="1"/>
              <a:t>Burgaue</a:t>
            </a:r>
            <a:endParaRPr lang="de-DE" dirty="0"/>
          </a:p>
          <a:p>
            <a:pPr marL="285750" indent="-285750">
              <a:buFont typeface="Arial" panose="020B0604020202020204" pitchFamily="34" charset="0"/>
              <a:buChar char="•"/>
            </a:pPr>
            <a:r>
              <a:rPr lang="de-DE" dirty="0"/>
              <a:t>Wiederbelebung ehemaliger Wasserläufe im nordwestlichen Auensystem</a:t>
            </a:r>
          </a:p>
          <a:p>
            <a:endParaRPr lang="de-DE" dirty="0"/>
          </a:p>
          <a:p>
            <a:r>
              <a:rPr lang="de-DE" dirty="0">
                <a:hlinkClick r:id="rId7"/>
              </a:rPr>
              <a:t>Leipziger Auwald soll wieder nasser werden I LZ TV Nachrichten</a:t>
            </a:r>
            <a:endParaRPr lang="de-DE" dirty="0"/>
          </a:p>
        </p:txBody>
      </p:sp>
      <p:sp>
        <p:nvSpPr>
          <p:cNvPr id="4" name="Datumsplatzhalter 3">
            <a:extLst>
              <a:ext uri="{FF2B5EF4-FFF2-40B4-BE49-F238E27FC236}">
                <a16:creationId xmlns:a16="http://schemas.microsoft.com/office/drawing/2014/main" id="{8707311A-E446-CA48-2E0D-1851D1AD99AB}"/>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2384C1CA-3975-601E-4CFC-DCBD0A0702ED}"/>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314B0C55-9F98-F7ED-CFDD-D735A5A0932F}"/>
              </a:ext>
            </a:extLst>
          </p:cNvPr>
          <p:cNvSpPr>
            <a:spLocks noGrp="1"/>
          </p:cNvSpPr>
          <p:nvPr>
            <p:ph type="sldNum" sz="quarter" idx="12"/>
          </p:nvPr>
        </p:nvSpPr>
        <p:spPr/>
        <p:txBody>
          <a:bodyPr/>
          <a:lstStyle/>
          <a:p>
            <a:fld id="{16EFD5B1-68CB-4A29-8F6C-4D18DB05CB6D}" type="slidenum">
              <a:rPr lang="de-DE" smtClean="0"/>
              <a:pPr/>
              <a:t>45</a:t>
            </a:fld>
            <a:endParaRPr lang="de-DE"/>
          </a:p>
        </p:txBody>
      </p:sp>
    </p:spTree>
    <p:extLst>
      <p:ext uri="{BB962C8B-B14F-4D97-AF65-F5344CB8AC3E}">
        <p14:creationId xmlns:p14="http://schemas.microsoft.com/office/powerpoint/2010/main" val="2255684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EE62B-916B-560D-9AAD-9D0B855629FC}"/>
              </a:ext>
            </a:extLst>
          </p:cNvPr>
          <p:cNvSpPr>
            <a:spLocks noGrp="1"/>
          </p:cNvSpPr>
          <p:nvPr>
            <p:ph type="title"/>
          </p:nvPr>
        </p:nvSpPr>
        <p:spPr/>
        <p:txBody>
          <a:bodyPr/>
          <a:lstStyle/>
          <a:p>
            <a:r>
              <a:rPr lang="de-AT" dirty="0"/>
              <a:t>Flussrückführung in historisches Flussbett</a:t>
            </a:r>
            <a:endParaRPr lang="de-DE" dirty="0"/>
          </a:p>
        </p:txBody>
      </p:sp>
      <p:sp>
        <p:nvSpPr>
          <p:cNvPr id="3" name="Inhaltsplatzhalter 2">
            <a:extLst>
              <a:ext uri="{FF2B5EF4-FFF2-40B4-BE49-F238E27FC236}">
                <a16:creationId xmlns:a16="http://schemas.microsoft.com/office/drawing/2014/main" id="{7A185A4F-6DC1-77C5-8B3F-4D59B9AA5D6C}"/>
              </a:ext>
            </a:extLst>
          </p:cNvPr>
          <p:cNvSpPr>
            <a:spLocks noGrp="1"/>
          </p:cNvSpPr>
          <p:nvPr>
            <p:ph idx="1"/>
          </p:nvPr>
        </p:nvSpPr>
        <p:spPr/>
        <p:txBody>
          <a:bodyPr/>
          <a:lstStyle/>
          <a:p>
            <a:pPr marL="285750" indent="-285750">
              <a:buFont typeface="Arial" panose="020B0604020202020204" pitchFamily="34" charset="0"/>
              <a:buChar char="•"/>
            </a:pPr>
            <a:r>
              <a:rPr lang="de-DE" dirty="0"/>
              <a:t>Bauzeit + Entwicklungsunterstützung: 2025 – 2030</a:t>
            </a:r>
          </a:p>
          <a:p>
            <a:pPr marL="285750" indent="-285750">
              <a:buFont typeface="Arial" panose="020B0604020202020204" pitchFamily="34" charset="0"/>
              <a:buChar char="•"/>
            </a:pPr>
            <a:r>
              <a:rPr lang="de-DE" sz="1800" dirty="0"/>
              <a:t>Flusslaufrenaturierung der </a:t>
            </a:r>
            <a:r>
              <a:rPr lang="de-DE" sz="1800" b="1" dirty="0"/>
              <a:t>Selke</a:t>
            </a:r>
          </a:p>
          <a:p>
            <a:pPr marL="462150" lvl="1" indent="-285750">
              <a:buFont typeface="Arial" panose="020B0604020202020204" pitchFamily="34" charset="0"/>
              <a:buChar char="•"/>
            </a:pPr>
            <a:r>
              <a:rPr lang="de-DE" dirty="0"/>
              <a:t>Wiederherstellung von Flussbiegungen, Sandbänken und Vertiefungen</a:t>
            </a:r>
          </a:p>
          <a:p>
            <a:pPr marL="462150" lvl="1" indent="-285750">
              <a:buFont typeface="Arial" panose="020B0604020202020204" pitchFamily="34" charset="0"/>
              <a:buChar char="•"/>
            </a:pPr>
            <a:r>
              <a:rPr lang="de-DE" dirty="0"/>
              <a:t>Radweg-Erhöhung für Hochwasserschutz</a:t>
            </a:r>
          </a:p>
          <a:p>
            <a:pPr marL="462150" lvl="1" indent="-285750">
              <a:buFont typeface="Arial" panose="020B0604020202020204" pitchFamily="34" charset="0"/>
              <a:buChar char="•"/>
            </a:pPr>
            <a:r>
              <a:rPr lang="de-DE" dirty="0" err="1"/>
              <a:t>Auwaldpflanzung</a:t>
            </a:r>
            <a:endParaRPr lang="de-DE" dirty="0"/>
          </a:p>
          <a:p>
            <a:pPr marL="462150" lvl="1" indent="-285750">
              <a:buFont typeface="Arial" panose="020B0604020202020204" pitchFamily="34" charset="0"/>
              <a:buChar char="•"/>
            </a:pPr>
            <a:r>
              <a:rPr lang="de-DE" dirty="0"/>
              <a:t>Neue Lebensräume für gefährdete Fischarten</a:t>
            </a:r>
          </a:p>
          <a:p>
            <a:endParaRPr lang="de-DE" dirty="0"/>
          </a:p>
        </p:txBody>
      </p:sp>
      <p:sp>
        <p:nvSpPr>
          <p:cNvPr id="4" name="Datumsplatzhalter 3">
            <a:extLst>
              <a:ext uri="{FF2B5EF4-FFF2-40B4-BE49-F238E27FC236}">
                <a16:creationId xmlns:a16="http://schemas.microsoft.com/office/drawing/2014/main" id="{66878798-F372-5CA8-CCC7-A1501A6D85D5}"/>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B6E059A7-B537-A6B4-2CF9-E8AD9D732E5F}"/>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A9A7D191-12E8-784D-32CC-40BF8E482BB5}"/>
              </a:ext>
            </a:extLst>
          </p:cNvPr>
          <p:cNvSpPr>
            <a:spLocks noGrp="1"/>
          </p:cNvSpPr>
          <p:nvPr>
            <p:ph type="sldNum" sz="quarter" idx="12"/>
          </p:nvPr>
        </p:nvSpPr>
        <p:spPr/>
        <p:txBody>
          <a:bodyPr/>
          <a:lstStyle/>
          <a:p>
            <a:fld id="{16EFD5B1-68CB-4A29-8F6C-4D18DB05CB6D}" type="slidenum">
              <a:rPr lang="de-DE" smtClean="0"/>
              <a:pPr/>
              <a:t>46</a:t>
            </a:fld>
            <a:endParaRPr lang="de-DE"/>
          </a:p>
        </p:txBody>
      </p:sp>
      <p:sp>
        <p:nvSpPr>
          <p:cNvPr id="7" name="Textplatzhalter 6">
            <a:extLst>
              <a:ext uri="{FF2B5EF4-FFF2-40B4-BE49-F238E27FC236}">
                <a16:creationId xmlns:a16="http://schemas.microsoft.com/office/drawing/2014/main" id="{9356719C-79C4-7AFB-2F13-2FC13A2D0F7E}"/>
              </a:ext>
            </a:extLst>
          </p:cNvPr>
          <p:cNvSpPr>
            <a:spLocks noGrp="1"/>
          </p:cNvSpPr>
          <p:nvPr>
            <p:ph type="body" sz="quarter" idx="13"/>
          </p:nvPr>
        </p:nvSpPr>
        <p:spPr>
          <a:xfrm>
            <a:off x="457200" y="4158450"/>
            <a:ext cx="8229600" cy="575100"/>
          </a:xfrm>
        </p:spPr>
        <p:txBody>
          <a:bodyPr/>
          <a:lstStyle/>
          <a:p>
            <a:pPr>
              <a:spcBef>
                <a:spcPts val="0"/>
              </a:spcBef>
            </a:pPr>
            <a:r>
              <a:rPr lang="de-DE" dirty="0">
                <a:solidFill>
                  <a:schemeClr val="accent6"/>
                </a:solidFill>
                <a:hlinkClick r:id="rId2">
                  <a:extLst>
                    <a:ext uri="{A12FA001-AC4F-418D-AE19-62706E023703}">
                      <ahyp:hlinkClr xmlns:ahyp="http://schemas.microsoft.com/office/drawing/2018/hyperlinkcolor" val="tx"/>
                    </a:ext>
                  </a:extLst>
                </a:hlinkClick>
              </a:rPr>
              <a:t>Projekte: Revitalisierung der Selke, Gatersleben</a:t>
            </a:r>
            <a:endParaRPr lang="de-DE" dirty="0">
              <a:solidFill>
                <a:schemeClr val="accent6"/>
              </a:solidFill>
            </a:endParaRPr>
          </a:p>
          <a:p>
            <a:pPr>
              <a:spcBef>
                <a:spcPts val="0"/>
              </a:spcBef>
            </a:pPr>
            <a:r>
              <a:rPr lang="de-DE" dirty="0">
                <a:solidFill>
                  <a:schemeClr val="accent6"/>
                </a:solidFill>
                <a:hlinkClick r:id="rId3">
                  <a:extLst>
                    <a:ext uri="{A12FA001-AC4F-418D-AE19-62706E023703}">
                      <ahyp:hlinkClr xmlns:ahyp="http://schemas.microsoft.com/office/drawing/2018/hyperlinkcolor" val="tx"/>
                    </a:ext>
                  </a:extLst>
                </a:hlinkClick>
              </a:rPr>
              <a:t>Durchstich an der Selke in Sachsen-Anhalt | </a:t>
            </a:r>
            <a:r>
              <a:rPr lang="de-DE" dirty="0" err="1">
                <a:solidFill>
                  <a:schemeClr val="accent6"/>
                </a:solidFill>
                <a:hlinkClick r:id="rId3">
                  <a:extLst>
                    <a:ext uri="{A12FA001-AC4F-418D-AE19-62706E023703}">
                      <ahyp:hlinkClr xmlns:ahyp="http://schemas.microsoft.com/office/drawing/2018/hyperlinkcolor" val="tx"/>
                    </a:ext>
                  </a:extLst>
                </a:hlinkClick>
              </a:rPr>
              <a:t>Tractebel</a:t>
            </a:r>
            <a:endParaRPr lang="de-DE" dirty="0">
              <a:solidFill>
                <a:schemeClr val="accent6"/>
              </a:solidFill>
            </a:endParaRPr>
          </a:p>
          <a:p>
            <a:pPr>
              <a:spcBef>
                <a:spcPts val="0"/>
              </a:spcBef>
            </a:pPr>
            <a:r>
              <a:rPr lang="de-DE" dirty="0">
                <a:solidFill>
                  <a:schemeClr val="accent6"/>
                </a:solidFill>
                <a:hlinkClick r:id="rId4">
                  <a:extLst>
                    <a:ext uri="{A12FA001-AC4F-418D-AE19-62706E023703}">
                      <ahyp:hlinkClr xmlns:ahyp="http://schemas.microsoft.com/office/drawing/2018/hyperlinkcolor" val="tx"/>
                    </a:ext>
                  </a:extLst>
                </a:hlinkClick>
              </a:rPr>
              <a:t>Willingmann weiht naturnahen Lauf der Selke zwischen Hoym und Gatersleben ein</a:t>
            </a:r>
            <a:endParaRPr lang="de-DE" dirty="0">
              <a:solidFill>
                <a:schemeClr val="accent6"/>
              </a:solidFill>
            </a:endParaRPr>
          </a:p>
        </p:txBody>
      </p:sp>
      <p:pic>
        <p:nvPicPr>
          <p:cNvPr id="9" name="Grafik 8">
            <a:extLst>
              <a:ext uri="{FF2B5EF4-FFF2-40B4-BE49-F238E27FC236}">
                <a16:creationId xmlns:a16="http://schemas.microsoft.com/office/drawing/2014/main" id="{0CFB7346-6166-5D1E-B6EE-7C190DE6F21A}"/>
              </a:ext>
            </a:extLst>
          </p:cNvPr>
          <p:cNvPicPr>
            <a:picLocks noChangeAspect="1"/>
          </p:cNvPicPr>
          <p:nvPr/>
        </p:nvPicPr>
        <p:blipFill>
          <a:blip r:embed="rId5"/>
          <a:stretch>
            <a:fillRect/>
          </a:stretch>
        </p:blipFill>
        <p:spPr>
          <a:xfrm>
            <a:off x="7430400" y="2735550"/>
            <a:ext cx="1998000" cy="1998000"/>
          </a:xfrm>
          <a:prstGeom prst="rect">
            <a:avLst/>
          </a:prstGeom>
        </p:spPr>
      </p:pic>
    </p:spTree>
    <p:extLst>
      <p:ext uri="{BB962C8B-B14F-4D97-AF65-F5344CB8AC3E}">
        <p14:creationId xmlns:p14="http://schemas.microsoft.com/office/powerpoint/2010/main" val="3601307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7EF8E-0856-4701-B95A-ED69C0C75009}"/>
              </a:ext>
            </a:extLst>
          </p:cNvPr>
          <p:cNvSpPr>
            <a:spLocks noGrp="1"/>
          </p:cNvSpPr>
          <p:nvPr>
            <p:ph type="title"/>
          </p:nvPr>
        </p:nvSpPr>
        <p:spPr/>
        <p:txBody>
          <a:bodyPr/>
          <a:lstStyle/>
          <a:p>
            <a:r>
              <a:rPr lang="de-AT" dirty="0"/>
              <a:t>Wiedervernässung des </a:t>
            </a:r>
            <a:r>
              <a:rPr lang="de-AT" dirty="0" err="1"/>
              <a:t>Cheiner</a:t>
            </a:r>
            <a:r>
              <a:rPr lang="de-AT" dirty="0"/>
              <a:t> Torfmoor</a:t>
            </a:r>
            <a:endParaRPr lang="de-DE" dirty="0"/>
          </a:p>
        </p:txBody>
      </p:sp>
      <p:sp>
        <p:nvSpPr>
          <p:cNvPr id="3" name="Inhaltsplatzhalter 2">
            <a:extLst>
              <a:ext uri="{FF2B5EF4-FFF2-40B4-BE49-F238E27FC236}">
                <a16:creationId xmlns:a16="http://schemas.microsoft.com/office/drawing/2014/main" id="{55DF0450-A6EC-65AE-ED51-36E4D925C400}"/>
              </a:ext>
            </a:extLst>
          </p:cNvPr>
          <p:cNvSpPr>
            <a:spLocks noGrp="1"/>
          </p:cNvSpPr>
          <p:nvPr>
            <p:ph idx="1"/>
          </p:nvPr>
        </p:nvSpPr>
        <p:spPr>
          <a:xfrm>
            <a:off x="457200" y="1080000"/>
            <a:ext cx="8229600" cy="3010004"/>
          </a:xfrm>
        </p:spPr>
        <p:txBody>
          <a:bodyPr/>
          <a:lstStyle/>
          <a:p>
            <a:pPr marL="285750" indent="-285750">
              <a:buFont typeface="Arial" panose="020B0604020202020204" pitchFamily="34" charset="0"/>
              <a:buChar char="•"/>
            </a:pPr>
            <a:r>
              <a:rPr lang="de-DE" dirty="0"/>
              <a:t>Es zählt zu den landesweit wertvollsten Niedermooren</a:t>
            </a:r>
          </a:p>
          <a:p>
            <a:pPr marL="285750" indent="-285750">
              <a:buFont typeface="Arial" panose="020B0604020202020204" pitchFamily="34" charset="0"/>
              <a:buChar char="•"/>
            </a:pPr>
            <a:r>
              <a:rPr lang="de-DE" dirty="0"/>
              <a:t>Teil des Grünen Bands</a:t>
            </a:r>
          </a:p>
          <a:p>
            <a:pPr marL="285750" indent="-285750">
              <a:buFont typeface="Arial" panose="020B0604020202020204" pitchFamily="34" charset="0"/>
              <a:buChar char="•"/>
            </a:pPr>
            <a:r>
              <a:rPr lang="de-DE" dirty="0"/>
              <a:t>Bedeutendes Schutzgebiet mit über 6.000 Orchideenexemplaren und Lebensraum für bedrohte Arten</a:t>
            </a:r>
          </a:p>
          <a:p>
            <a:pPr marL="285750" indent="-285750">
              <a:buFont typeface="Arial" panose="020B0604020202020204" pitchFamily="34" charset="0"/>
              <a:buChar char="•"/>
            </a:pPr>
            <a:r>
              <a:rPr lang="de-DE" dirty="0"/>
              <a:t>Wiedervernässung durch den Verschluss von Entwässerungsgräben</a:t>
            </a:r>
          </a:p>
          <a:p>
            <a:endParaRPr lang="de-DE" dirty="0"/>
          </a:p>
          <a:p>
            <a:r>
              <a:rPr lang="de-DE" dirty="0">
                <a:hlinkClick r:id="rId3"/>
              </a:rPr>
              <a:t>Die Waldretter - Renaturierung eines Moores | MDR</a:t>
            </a:r>
            <a:endParaRPr lang="de-DE" dirty="0"/>
          </a:p>
        </p:txBody>
      </p:sp>
      <p:sp>
        <p:nvSpPr>
          <p:cNvPr id="4" name="Datumsplatzhalter 3">
            <a:extLst>
              <a:ext uri="{FF2B5EF4-FFF2-40B4-BE49-F238E27FC236}">
                <a16:creationId xmlns:a16="http://schemas.microsoft.com/office/drawing/2014/main" id="{BECEB0D2-A103-E5E0-B178-CB093DCBDF19}"/>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47923A0F-1736-B8E6-FA35-EED089E2EC98}"/>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D2528502-9046-56CE-7FBD-B9E705333F6F}"/>
              </a:ext>
            </a:extLst>
          </p:cNvPr>
          <p:cNvSpPr>
            <a:spLocks noGrp="1"/>
          </p:cNvSpPr>
          <p:nvPr>
            <p:ph type="sldNum" sz="quarter" idx="12"/>
          </p:nvPr>
        </p:nvSpPr>
        <p:spPr/>
        <p:txBody>
          <a:bodyPr/>
          <a:lstStyle/>
          <a:p>
            <a:fld id="{16EFD5B1-68CB-4A29-8F6C-4D18DB05CB6D}" type="slidenum">
              <a:rPr lang="de-DE" smtClean="0"/>
              <a:pPr/>
              <a:t>47</a:t>
            </a:fld>
            <a:endParaRPr lang="de-DE"/>
          </a:p>
        </p:txBody>
      </p:sp>
      <p:sp>
        <p:nvSpPr>
          <p:cNvPr id="7" name="Textplatzhalter 6">
            <a:extLst>
              <a:ext uri="{FF2B5EF4-FFF2-40B4-BE49-F238E27FC236}">
                <a16:creationId xmlns:a16="http://schemas.microsoft.com/office/drawing/2014/main" id="{120077B5-D2D2-F40A-4B41-30C58CECE1BC}"/>
              </a:ext>
            </a:extLst>
          </p:cNvPr>
          <p:cNvSpPr>
            <a:spLocks noGrp="1"/>
          </p:cNvSpPr>
          <p:nvPr>
            <p:ph type="body" sz="quarter" idx="13"/>
          </p:nvPr>
        </p:nvSpPr>
        <p:spPr>
          <a:xfrm>
            <a:off x="457200" y="4219600"/>
            <a:ext cx="8229600" cy="557604"/>
          </a:xfrm>
        </p:spPr>
        <p:txBody>
          <a:bodyPr/>
          <a:lstStyle/>
          <a:p>
            <a:pPr>
              <a:spcBef>
                <a:spcPts val="0"/>
              </a:spcBef>
            </a:pPr>
            <a:r>
              <a:rPr lang="de-DE" dirty="0">
                <a:solidFill>
                  <a:schemeClr val="accent6"/>
                </a:solidFill>
                <a:hlinkClick r:id="rId4">
                  <a:extLst>
                    <a:ext uri="{A12FA001-AC4F-418D-AE19-62706E023703}">
                      <ahyp:hlinkClr xmlns:ahyp="http://schemas.microsoft.com/office/drawing/2018/hyperlinkcolor" val="tx"/>
                    </a:ext>
                  </a:extLst>
                </a:hlinkClick>
              </a:rPr>
              <a:t>BUND: </a:t>
            </a:r>
            <a:r>
              <a:rPr lang="de-DE" dirty="0" err="1">
                <a:solidFill>
                  <a:schemeClr val="accent6"/>
                </a:solidFill>
                <a:hlinkClick r:id="rId4">
                  <a:extLst>
                    <a:ext uri="{A12FA001-AC4F-418D-AE19-62706E023703}">
                      <ahyp:hlinkClr xmlns:ahyp="http://schemas.microsoft.com/office/drawing/2018/hyperlinkcolor" val="tx"/>
                    </a:ext>
                  </a:extLst>
                </a:hlinkClick>
              </a:rPr>
              <a:t>Cheiner</a:t>
            </a:r>
            <a:r>
              <a:rPr lang="de-DE" dirty="0">
                <a:solidFill>
                  <a:schemeClr val="accent6"/>
                </a:solidFill>
                <a:hlinkClick r:id="rId4">
                  <a:extLst>
                    <a:ext uri="{A12FA001-AC4F-418D-AE19-62706E023703}">
                      <ahyp:hlinkClr xmlns:ahyp="http://schemas.microsoft.com/office/drawing/2018/hyperlinkcolor" val="tx"/>
                    </a:ext>
                  </a:extLst>
                </a:hlinkClick>
              </a:rPr>
              <a:t> Torfmoor</a:t>
            </a:r>
            <a:endParaRPr lang="de-DE" dirty="0">
              <a:solidFill>
                <a:schemeClr val="accent6"/>
              </a:solidFill>
            </a:endParaRPr>
          </a:p>
          <a:p>
            <a:pPr>
              <a:spcBef>
                <a:spcPts val="0"/>
              </a:spcBef>
            </a:pPr>
            <a:r>
              <a:rPr lang="de-DE" dirty="0">
                <a:solidFill>
                  <a:schemeClr val="accent6"/>
                </a:solidFill>
                <a:hlinkClick r:id="rId5">
                  <a:extLst>
                    <a:ext uri="{A12FA001-AC4F-418D-AE19-62706E023703}">
                      <ahyp:hlinkClr xmlns:ahyp="http://schemas.microsoft.com/office/drawing/2018/hyperlinkcolor" val="tx"/>
                    </a:ext>
                  </a:extLst>
                </a:hlinkClick>
              </a:rPr>
              <a:t>BUND-Moorschutz-Projekte in Deutschland</a:t>
            </a:r>
            <a:endParaRPr lang="de-DE" dirty="0">
              <a:solidFill>
                <a:schemeClr val="accent6"/>
              </a:solidFill>
            </a:endParaRPr>
          </a:p>
          <a:p>
            <a:pPr>
              <a:spcBef>
                <a:spcPts val="0"/>
              </a:spcBef>
            </a:pPr>
            <a:r>
              <a:rPr lang="de-DE" dirty="0">
                <a:solidFill>
                  <a:schemeClr val="accent6"/>
                </a:solidFill>
                <a:hlinkClick r:id="rId6">
                  <a:extLst>
                    <a:ext uri="{A12FA001-AC4F-418D-AE19-62706E023703}">
                      <ahyp:hlinkClr xmlns:ahyp="http://schemas.microsoft.com/office/drawing/2018/hyperlinkcolor" val="tx"/>
                    </a:ext>
                  </a:extLst>
                </a:hlinkClick>
              </a:rPr>
              <a:t>Moorflächen in Sachsen-Anhalt | Heinrich Böll Stiftung Sachsen-Anhalt</a:t>
            </a:r>
            <a:endParaRPr lang="de-DE" dirty="0">
              <a:solidFill>
                <a:schemeClr val="accent6"/>
              </a:solidFill>
            </a:endParaRPr>
          </a:p>
        </p:txBody>
      </p:sp>
      <p:pic>
        <p:nvPicPr>
          <p:cNvPr id="9" name="Grafik 8">
            <a:extLst>
              <a:ext uri="{FF2B5EF4-FFF2-40B4-BE49-F238E27FC236}">
                <a16:creationId xmlns:a16="http://schemas.microsoft.com/office/drawing/2014/main" id="{1CBD0195-842C-AD5A-4F58-51E8FFB8754E}"/>
              </a:ext>
            </a:extLst>
          </p:cNvPr>
          <p:cNvPicPr>
            <a:picLocks noChangeAspect="1"/>
          </p:cNvPicPr>
          <p:nvPr/>
        </p:nvPicPr>
        <p:blipFill>
          <a:blip r:embed="rId7"/>
          <a:stretch>
            <a:fillRect/>
          </a:stretch>
        </p:blipFill>
        <p:spPr>
          <a:xfrm>
            <a:off x="7236296" y="2844002"/>
            <a:ext cx="1998000" cy="1998000"/>
          </a:xfrm>
          <a:prstGeom prst="rect">
            <a:avLst/>
          </a:prstGeom>
        </p:spPr>
      </p:pic>
    </p:spTree>
    <p:extLst>
      <p:ext uri="{BB962C8B-B14F-4D97-AF65-F5344CB8AC3E}">
        <p14:creationId xmlns:p14="http://schemas.microsoft.com/office/powerpoint/2010/main" val="3985587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6C5306C-83DE-AF91-6D18-DD80844386C1}"/>
              </a:ext>
            </a:extLst>
          </p:cNvPr>
          <p:cNvSpPr>
            <a:spLocks noGrp="1"/>
          </p:cNvSpPr>
          <p:nvPr>
            <p:ph sz="half" idx="1"/>
          </p:nvPr>
        </p:nvSpPr>
        <p:spPr/>
        <p:txBody>
          <a:bodyPr/>
          <a:lstStyle/>
          <a:p>
            <a:pPr marL="285750" indent="-285750">
              <a:buFont typeface="Arial" panose="020B0604020202020204" pitchFamily="34" charset="0"/>
              <a:buChar char="•"/>
            </a:pPr>
            <a:r>
              <a:rPr lang="de-DE" dirty="0"/>
              <a:t>Hochmoor mit einer Gesamtfläche von ca. 650 ha</a:t>
            </a:r>
          </a:p>
          <a:p>
            <a:pPr marL="285750" indent="-285750">
              <a:buFont typeface="Arial" panose="020B0604020202020204" pitchFamily="34" charset="0"/>
              <a:buChar char="•"/>
            </a:pPr>
            <a:r>
              <a:rPr lang="de-DE" dirty="0"/>
              <a:t>Hochmoortorfen bis zur Mächtigkeit von 7,0m</a:t>
            </a:r>
          </a:p>
          <a:p>
            <a:pPr marL="285750" indent="-285750">
              <a:buFont typeface="Arial" panose="020B0604020202020204" pitchFamily="34" charset="0"/>
              <a:buChar char="•"/>
            </a:pPr>
            <a:r>
              <a:rPr lang="de-DE" dirty="0"/>
              <a:t>Stark entwässert &amp; intensiv bewirtschaftet</a:t>
            </a:r>
          </a:p>
          <a:p>
            <a:endParaRPr lang="de-DE" dirty="0"/>
          </a:p>
          <a:p>
            <a:r>
              <a:rPr lang="de-DE" u="sng" dirty="0"/>
              <a:t>Wiedervernässung:</a:t>
            </a:r>
          </a:p>
          <a:p>
            <a:pPr marL="462150" lvl="1" indent="-285750">
              <a:buFont typeface="Wingdings" panose="05000000000000000000" pitchFamily="2" charset="2"/>
              <a:buChar char="Ø"/>
            </a:pPr>
            <a:r>
              <a:rPr lang="de-DE" dirty="0"/>
              <a:t>Errichtung von Torfdämmen</a:t>
            </a:r>
          </a:p>
          <a:p>
            <a:pPr marL="462150" lvl="1" indent="-285750">
              <a:buFont typeface="Wingdings" panose="05000000000000000000" pitchFamily="2" charset="2"/>
              <a:buChar char="Ø"/>
            </a:pPr>
            <a:r>
              <a:rPr lang="de-DE" dirty="0"/>
              <a:t>Stilllegen von Drainagen</a:t>
            </a:r>
          </a:p>
          <a:p>
            <a:pPr marL="462150" lvl="1" indent="-285750">
              <a:buFont typeface="Wingdings" panose="05000000000000000000" pitchFamily="2" charset="2"/>
              <a:buChar char="Ø"/>
            </a:pPr>
            <a:r>
              <a:rPr lang="de-DE" dirty="0"/>
              <a:t>Aufheben von Entwässerungsstrukturen</a:t>
            </a:r>
          </a:p>
          <a:p>
            <a:pPr marL="462150" lvl="1" indent="-285750">
              <a:buFont typeface="Wingdings" panose="05000000000000000000" pitchFamily="2" charset="2"/>
              <a:buChar char="Ø"/>
            </a:pPr>
            <a:r>
              <a:rPr lang="de-DE" dirty="0"/>
              <a:t>Anheben des Wasserstandes</a:t>
            </a:r>
          </a:p>
          <a:p>
            <a:pPr marL="285750" indent="-285750">
              <a:buFont typeface="Arial" panose="020B0604020202020204" pitchFamily="34" charset="0"/>
              <a:buChar char="•"/>
            </a:pPr>
            <a:endParaRPr lang="de-DE" dirty="0"/>
          </a:p>
        </p:txBody>
      </p:sp>
      <p:sp>
        <p:nvSpPr>
          <p:cNvPr id="4" name="Datumsplatzhalter 3">
            <a:extLst>
              <a:ext uri="{FF2B5EF4-FFF2-40B4-BE49-F238E27FC236}">
                <a16:creationId xmlns:a16="http://schemas.microsoft.com/office/drawing/2014/main" id="{680E2B71-FF06-0221-81C0-471DEC21A588}"/>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98710DE2-199C-2BCB-1325-36258E6A51A8}"/>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38DCCC8B-BF57-E2B9-F020-3CA104503DC1}"/>
              </a:ext>
            </a:extLst>
          </p:cNvPr>
          <p:cNvSpPr>
            <a:spLocks noGrp="1"/>
          </p:cNvSpPr>
          <p:nvPr>
            <p:ph type="sldNum" sz="quarter" idx="12"/>
          </p:nvPr>
        </p:nvSpPr>
        <p:spPr/>
        <p:txBody>
          <a:bodyPr/>
          <a:lstStyle/>
          <a:p>
            <a:fld id="{16EFD5B1-68CB-4A29-8F6C-4D18DB05CB6D}" type="slidenum">
              <a:rPr lang="de-DE" smtClean="0"/>
              <a:pPr/>
              <a:t>48</a:t>
            </a:fld>
            <a:endParaRPr lang="de-DE"/>
          </a:p>
        </p:txBody>
      </p:sp>
      <p:pic>
        <p:nvPicPr>
          <p:cNvPr id="10" name="Bildplatzhalter 9">
            <a:extLst>
              <a:ext uri="{FF2B5EF4-FFF2-40B4-BE49-F238E27FC236}">
                <a16:creationId xmlns:a16="http://schemas.microsoft.com/office/drawing/2014/main" id="{02E1499A-196B-2814-2DCD-E41B8AA2881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325" r="44025"/>
          <a:stretch>
            <a:fillRect/>
          </a:stretch>
        </p:blipFill>
        <p:spPr>
          <a:xfrm>
            <a:off x="5940000" y="0"/>
            <a:ext cx="3211286" cy="4780800"/>
          </a:xfrm>
        </p:spPr>
      </p:pic>
      <p:sp>
        <p:nvSpPr>
          <p:cNvPr id="7" name="Textplatzhalter 6">
            <a:extLst>
              <a:ext uri="{FF2B5EF4-FFF2-40B4-BE49-F238E27FC236}">
                <a16:creationId xmlns:a16="http://schemas.microsoft.com/office/drawing/2014/main" id="{6752E6BF-9F69-B7C7-90DA-1487BE54A0CD}"/>
              </a:ext>
            </a:extLst>
          </p:cNvPr>
          <p:cNvSpPr>
            <a:spLocks noGrp="1"/>
          </p:cNvSpPr>
          <p:nvPr>
            <p:ph type="body" sz="quarter" idx="14"/>
          </p:nvPr>
        </p:nvSpPr>
        <p:spPr/>
        <p:txBody>
          <a:bodyPr/>
          <a:lstStyle/>
          <a:p>
            <a:r>
              <a:rPr lang="de-DE" dirty="0" err="1">
                <a:hlinkClick r:id="rId4"/>
              </a:rPr>
              <a:t>MoorFuture</a:t>
            </a:r>
            <a:r>
              <a:rPr lang="de-DE" dirty="0">
                <a:hlinkClick r:id="rId4"/>
              </a:rPr>
              <a:t>: Details Königsmoor II</a:t>
            </a:r>
            <a:endParaRPr lang="de-DE" dirty="0"/>
          </a:p>
        </p:txBody>
      </p:sp>
      <p:sp>
        <p:nvSpPr>
          <p:cNvPr id="2" name="Titel 1">
            <a:extLst>
              <a:ext uri="{FF2B5EF4-FFF2-40B4-BE49-F238E27FC236}">
                <a16:creationId xmlns:a16="http://schemas.microsoft.com/office/drawing/2014/main" id="{8F17EB15-7F99-4045-4C53-C19DD6DE309C}"/>
              </a:ext>
            </a:extLst>
          </p:cNvPr>
          <p:cNvSpPr>
            <a:spLocks noGrp="1"/>
          </p:cNvSpPr>
          <p:nvPr>
            <p:ph type="title"/>
          </p:nvPr>
        </p:nvSpPr>
        <p:spPr/>
        <p:txBody>
          <a:bodyPr/>
          <a:lstStyle/>
          <a:p>
            <a:r>
              <a:rPr lang="de-AT" dirty="0"/>
              <a:t>Wiedervernässung des Königsmoores</a:t>
            </a:r>
            <a:endParaRPr lang="de-DE" dirty="0"/>
          </a:p>
        </p:txBody>
      </p:sp>
    </p:spTree>
    <p:extLst>
      <p:ext uri="{BB962C8B-B14F-4D97-AF65-F5344CB8AC3E}">
        <p14:creationId xmlns:p14="http://schemas.microsoft.com/office/powerpoint/2010/main" val="1151069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514BB19A-52F8-BE34-92B2-FC1250FDC739}"/>
              </a:ext>
            </a:extLst>
          </p:cNvPr>
          <p:cNvPicPr>
            <a:picLocks noChangeAspect="1"/>
          </p:cNvPicPr>
          <p:nvPr/>
        </p:nvPicPr>
        <p:blipFill>
          <a:blip r:embed="rId3">
            <a:alphaModFix amt="85000"/>
          </a:blip>
          <a:srcRect t="190" b="1"/>
          <a:stretch>
            <a:fillRect/>
          </a:stretch>
        </p:blipFill>
        <p:spPr>
          <a:xfrm>
            <a:off x="5950638" y="0"/>
            <a:ext cx="3190753" cy="4778862"/>
          </a:xfrm>
          <a:prstGeom prst="rect">
            <a:avLst/>
          </a:prstGeom>
        </p:spPr>
      </p:pic>
      <p:sp>
        <p:nvSpPr>
          <p:cNvPr id="2" name="Titel 1">
            <a:extLst>
              <a:ext uri="{FF2B5EF4-FFF2-40B4-BE49-F238E27FC236}">
                <a16:creationId xmlns:a16="http://schemas.microsoft.com/office/drawing/2014/main" id="{F2B287D2-499D-D4F9-F344-81375C3DFDB4}"/>
              </a:ext>
            </a:extLst>
          </p:cNvPr>
          <p:cNvSpPr>
            <a:spLocks noGrp="1"/>
          </p:cNvSpPr>
          <p:nvPr>
            <p:ph type="title"/>
          </p:nvPr>
        </p:nvSpPr>
        <p:spPr/>
        <p:txBody>
          <a:bodyPr/>
          <a:lstStyle/>
          <a:p>
            <a:r>
              <a:rPr lang="de-AT" dirty="0"/>
              <a:t>Auenprojekt Schwartau</a:t>
            </a:r>
            <a:endParaRPr lang="de-DE" dirty="0"/>
          </a:p>
        </p:txBody>
      </p:sp>
      <p:sp>
        <p:nvSpPr>
          <p:cNvPr id="3" name="Inhaltsplatzhalter 2">
            <a:extLst>
              <a:ext uri="{FF2B5EF4-FFF2-40B4-BE49-F238E27FC236}">
                <a16:creationId xmlns:a16="http://schemas.microsoft.com/office/drawing/2014/main" id="{7A64290D-2B88-3D2B-BA60-1E2C98E7A802}"/>
              </a:ext>
            </a:extLst>
          </p:cNvPr>
          <p:cNvSpPr>
            <a:spLocks noGrp="1"/>
          </p:cNvSpPr>
          <p:nvPr>
            <p:ph idx="1"/>
          </p:nvPr>
        </p:nvSpPr>
        <p:spPr>
          <a:xfrm>
            <a:off x="457200" y="1080000"/>
            <a:ext cx="8229600" cy="3173184"/>
          </a:xfrm>
        </p:spPr>
        <p:txBody>
          <a:bodyPr>
            <a:normAutofit lnSpcReduction="10000"/>
          </a:bodyPr>
          <a:lstStyle/>
          <a:p>
            <a:pPr marL="285750" indent="-285750">
              <a:buFont typeface="Arial" panose="020B0604020202020204" pitchFamily="34" charset="0"/>
              <a:buChar char="•"/>
            </a:pPr>
            <a:r>
              <a:rPr lang="de-DE" dirty="0"/>
              <a:t>Zeitraum: 2012 – 2023</a:t>
            </a:r>
          </a:p>
          <a:p>
            <a:pPr marL="285750" indent="-285750">
              <a:buFont typeface="Arial" panose="020B0604020202020204" pitchFamily="34" charset="0"/>
              <a:buChar char="•"/>
            </a:pPr>
            <a:r>
              <a:rPr lang="de-DE" dirty="0"/>
              <a:t>Kosten:  ca.4,5 Mio. Euro</a:t>
            </a:r>
          </a:p>
          <a:p>
            <a:pPr marL="285750" indent="-285750">
              <a:buFont typeface="Wingdings" panose="05000000000000000000" pitchFamily="2" charset="2"/>
              <a:buChar char="Ø"/>
            </a:pPr>
            <a:r>
              <a:rPr lang="de-DE" dirty="0"/>
              <a:t>Verbesserung des Nährstoff- und Hochwasserrückhalts</a:t>
            </a:r>
          </a:p>
          <a:p>
            <a:pPr marL="285750" indent="-285750">
              <a:buFont typeface="Wingdings" panose="05000000000000000000" pitchFamily="2" charset="2"/>
              <a:buChar char="Ø"/>
            </a:pPr>
            <a:r>
              <a:rPr lang="de-DE" dirty="0"/>
              <a:t>Entwicklung von wertvollen Auenlebensräumen</a:t>
            </a:r>
          </a:p>
          <a:p>
            <a:pPr marL="285750" indent="-285750">
              <a:buFont typeface="Wingdings" panose="05000000000000000000" pitchFamily="2" charset="2"/>
              <a:buChar char="Ø"/>
            </a:pPr>
            <a:r>
              <a:rPr lang="de-DE" dirty="0"/>
              <a:t>Sicherung des Bestandes von gefährdeten Arten</a:t>
            </a:r>
          </a:p>
          <a:p>
            <a:pPr marL="285750" indent="-285750">
              <a:buFont typeface="Arial" panose="020B0604020202020204" pitchFamily="34" charset="0"/>
              <a:buChar char="•"/>
            </a:pPr>
            <a:r>
              <a:rPr lang="de-DE" u="sng" dirty="0"/>
              <a:t>Maßnahmen:</a:t>
            </a:r>
          </a:p>
          <a:p>
            <a:pPr marL="462150" lvl="1" indent="-285750">
              <a:buFont typeface="Arial" panose="020B0604020202020204" pitchFamily="34" charset="0"/>
              <a:buChar char="•"/>
            </a:pPr>
            <a:r>
              <a:rPr lang="de-DE" dirty="0"/>
              <a:t>Sohlanhebungen</a:t>
            </a:r>
          </a:p>
          <a:p>
            <a:pPr marL="462150" lvl="1" indent="-285750">
              <a:buFont typeface="Arial" panose="020B0604020202020204" pitchFamily="34" charset="0"/>
              <a:buChar char="•"/>
            </a:pPr>
            <a:r>
              <a:rPr lang="de-DE" dirty="0"/>
              <a:t>Rückbaumaßnahmen</a:t>
            </a:r>
          </a:p>
          <a:p>
            <a:pPr marL="462150" lvl="1" indent="-285750">
              <a:buFont typeface="Arial" panose="020B0604020202020204" pitchFamily="34" charset="0"/>
              <a:buChar char="•"/>
            </a:pPr>
            <a:r>
              <a:rPr lang="de-DE" dirty="0"/>
              <a:t>Altarmbindungen</a:t>
            </a:r>
          </a:p>
          <a:p>
            <a:pPr marL="462150" lvl="1" indent="-285750">
              <a:buFont typeface="Arial" panose="020B0604020202020204" pitchFamily="34" charset="0"/>
              <a:buChar char="•"/>
            </a:pPr>
            <a:r>
              <a:rPr lang="de-DE" dirty="0"/>
              <a:t>Herstellung einer Sekundäraue</a:t>
            </a:r>
          </a:p>
        </p:txBody>
      </p:sp>
      <p:sp>
        <p:nvSpPr>
          <p:cNvPr id="4" name="Datumsplatzhalter 3">
            <a:extLst>
              <a:ext uri="{FF2B5EF4-FFF2-40B4-BE49-F238E27FC236}">
                <a16:creationId xmlns:a16="http://schemas.microsoft.com/office/drawing/2014/main" id="{61642BFD-D145-91E0-FADA-772D0463F95F}"/>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67B19BF6-8DB0-1C69-0B01-6E11741883A7}"/>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75CDA0BA-23D8-82C2-5AA6-1DF7BD5DCB87}"/>
              </a:ext>
            </a:extLst>
          </p:cNvPr>
          <p:cNvSpPr>
            <a:spLocks noGrp="1"/>
          </p:cNvSpPr>
          <p:nvPr>
            <p:ph type="sldNum" sz="quarter" idx="12"/>
          </p:nvPr>
        </p:nvSpPr>
        <p:spPr/>
        <p:txBody>
          <a:bodyPr/>
          <a:lstStyle/>
          <a:p>
            <a:fld id="{16EFD5B1-68CB-4A29-8F6C-4D18DB05CB6D}" type="slidenum">
              <a:rPr lang="de-DE" smtClean="0"/>
              <a:pPr/>
              <a:t>49</a:t>
            </a:fld>
            <a:endParaRPr lang="de-DE"/>
          </a:p>
        </p:txBody>
      </p:sp>
      <p:sp>
        <p:nvSpPr>
          <p:cNvPr id="7" name="Textplatzhalter 6">
            <a:extLst>
              <a:ext uri="{FF2B5EF4-FFF2-40B4-BE49-F238E27FC236}">
                <a16:creationId xmlns:a16="http://schemas.microsoft.com/office/drawing/2014/main" id="{10FDA170-083D-F9BB-F55C-DBD9B543A42E}"/>
              </a:ext>
            </a:extLst>
          </p:cNvPr>
          <p:cNvSpPr>
            <a:spLocks noGrp="1"/>
          </p:cNvSpPr>
          <p:nvPr>
            <p:ph type="body" sz="quarter" idx="13"/>
          </p:nvPr>
        </p:nvSpPr>
        <p:spPr>
          <a:xfrm>
            <a:off x="457200" y="4213074"/>
            <a:ext cx="8229600" cy="550814"/>
          </a:xfrm>
        </p:spPr>
        <p:txBody>
          <a:bodyPr/>
          <a:lstStyle/>
          <a:p>
            <a:pPr>
              <a:spcBef>
                <a:spcPts val="0"/>
              </a:spcBef>
            </a:pPr>
            <a:r>
              <a:rPr lang="de-DE" dirty="0">
                <a:solidFill>
                  <a:schemeClr val="accent6"/>
                </a:solidFill>
                <a:hlinkClick r:id="rId4">
                  <a:extLst>
                    <a:ext uri="{A12FA001-AC4F-418D-AE19-62706E023703}">
                      <ahyp:hlinkClr xmlns:ahyp="http://schemas.microsoft.com/office/drawing/2018/hyperlinkcolor" val="tx"/>
                    </a:ext>
                  </a:extLst>
                </a:hlinkClick>
              </a:rPr>
              <a:t>Projekte - BWS GmbH</a:t>
            </a:r>
            <a:endParaRPr lang="de-DE" dirty="0">
              <a:solidFill>
                <a:schemeClr val="accent6"/>
              </a:solidFill>
            </a:endParaRPr>
          </a:p>
          <a:p>
            <a:pPr>
              <a:spcBef>
                <a:spcPts val="0"/>
              </a:spcBef>
            </a:pPr>
            <a:r>
              <a:rPr lang="de-DE" dirty="0">
                <a:solidFill>
                  <a:schemeClr val="accent6"/>
                </a:solidFill>
                <a:hlinkClick r:id="rId5">
                  <a:extLst>
                    <a:ext uri="{A12FA001-AC4F-418D-AE19-62706E023703}">
                      <ahyp:hlinkClr xmlns:ahyp="http://schemas.microsoft.com/office/drawing/2018/hyperlinkcolor" val="tx"/>
                    </a:ext>
                  </a:extLst>
                </a:hlinkClick>
              </a:rPr>
              <a:t>Landesamt für Umwelt - Wie entwickelt sich die Schwartau?</a:t>
            </a:r>
            <a:endParaRPr lang="de-DE" dirty="0">
              <a:solidFill>
                <a:schemeClr val="accent6"/>
              </a:solidFill>
            </a:endParaRPr>
          </a:p>
          <a:p>
            <a:pPr>
              <a:spcBef>
                <a:spcPts val="0"/>
              </a:spcBef>
            </a:pPr>
            <a:r>
              <a:rPr lang="de-DE" dirty="0">
                <a:solidFill>
                  <a:schemeClr val="accent6"/>
                </a:solidFill>
                <a:hlinkClick r:id="rId6">
                  <a:extLst>
                    <a:ext uri="{A12FA001-AC4F-418D-AE19-62706E023703}">
                      <ahyp:hlinkClr xmlns:ahyp="http://schemas.microsoft.com/office/drawing/2018/hyperlinkcolor" val="tx"/>
                    </a:ext>
                  </a:extLst>
                </a:hlinkClick>
              </a:rPr>
              <a:t>Artenschutzmaßnahmen - Gesellschaft für Freilandökologie und Naturschutzplanung mbH</a:t>
            </a:r>
            <a:endParaRPr lang="de-DE" dirty="0">
              <a:solidFill>
                <a:schemeClr val="accent6"/>
              </a:solidFill>
            </a:endParaRPr>
          </a:p>
        </p:txBody>
      </p:sp>
    </p:spTree>
    <p:extLst>
      <p:ext uri="{BB962C8B-B14F-4D97-AF65-F5344CB8AC3E}">
        <p14:creationId xmlns:p14="http://schemas.microsoft.com/office/powerpoint/2010/main" val="3231322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331512B0-A98F-5FA6-1676-EBE4BD1295BD}"/>
              </a:ext>
            </a:extLst>
          </p:cNvPr>
          <p:cNvSpPr>
            <a:spLocks noGrp="1"/>
          </p:cNvSpPr>
          <p:nvPr>
            <p:ph type="body" sz="half" idx="2"/>
          </p:nvPr>
        </p:nvSpPr>
        <p:spPr>
          <a:xfrm>
            <a:off x="457200" y="1080000"/>
            <a:ext cx="2736000" cy="3366000"/>
          </a:xfrm>
        </p:spPr>
        <p:txBody>
          <a:bodyPr/>
          <a:lstStyle/>
          <a:p>
            <a:pPr marL="285750" indent="-285750">
              <a:buFont typeface="Arial" panose="020B0604020202020204" pitchFamily="34" charset="0"/>
              <a:buChar char="•"/>
            </a:pPr>
            <a:r>
              <a:rPr lang="de-DE" sz="1600" dirty="0"/>
              <a:t>Ca. 71 % von Wasser bedeckt</a:t>
            </a:r>
          </a:p>
          <a:p>
            <a:pPr marL="285750" indent="-285750">
              <a:buFont typeface="Arial" panose="020B0604020202020204" pitchFamily="34" charset="0"/>
              <a:buChar char="•"/>
            </a:pPr>
            <a:r>
              <a:rPr lang="de-DE" sz="1600" dirty="0"/>
              <a:t>Etwa 97,5 % sind Salzwasser</a:t>
            </a:r>
          </a:p>
          <a:p>
            <a:pPr marL="285750" indent="-285750">
              <a:buFont typeface="Arial" panose="020B0604020202020204" pitchFamily="34" charset="0"/>
              <a:buChar char="•"/>
            </a:pPr>
            <a:r>
              <a:rPr lang="de-DE" sz="1600" dirty="0"/>
              <a:t>Nur 2,5 - 3 % sind Süßwasser</a:t>
            </a:r>
          </a:p>
          <a:p>
            <a:pPr marL="742950" lvl="1" indent="-285750">
              <a:buFont typeface="Arial" panose="020B0604020202020204" pitchFamily="34" charset="0"/>
              <a:buChar char="•"/>
            </a:pPr>
            <a:r>
              <a:rPr lang="de-DE" sz="1400" dirty="0"/>
              <a:t>Mehr als 2/3 sind in Gletschern und Eis gebunden</a:t>
            </a:r>
          </a:p>
          <a:p>
            <a:pPr marL="742950" lvl="1" indent="-285750">
              <a:buFont typeface="Arial" panose="020B0604020202020204" pitchFamily="34" charset="0"/>
              <a:buChar char="•"/>
            </a:pPr>
            <a:r>
              <a:rPr lang="de-DE" sz="1400" dirty="0"/>
              <a:t>Weniger als 1 % ist als Trinkwasser verfügbar</a:t>
            </a:r>
            <a:endParaRPr lang="en-US" sz="1400" dirty="0"/>
          </a:p>
        </p:txBody>
      </p:sp>
      <p:sp>
        <p:nvSpPr>
          <p:cNvPr id="4" name="Datumsplatzhalter 3">
            <a:extLst>
              <a:ext uri="{FF2B5EF4-FFF2-40B4-BE49-F238E27FC236}">
                <a16:creationId xmlns:a16="http://schemas.microsoft.com/office/drawing/2014/main" id="{9C144509-1C2A-1155-66DF-B2CB22743435}"/>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FA810992-7CAA-4046-B077-719C755A6A62}" type="datetime1">
              <a:rPr lang="de-DE" smtClean="0"/>
              <a:t>13.04.2026</a:t>
            </a:fld>
            <a:endParaRPr lang="de-DE" dirty="0"/>
          </a:p>
        </p:txBody>
      </p:sp>
      <p:sp>
        <p:nvSpPr>
          <p:cNvPr id="17" name="Footer Placeholder 4">
            <a:extLst>
              <a:ext uri="{FF2B5EF4-FFF2-40B4-BE49-F238E27FC236}">
                <a16:creationId xmlns:a16="http://schemas.microsoft.com/office/drawing/2014/main" id="{3592D8F3-09E2-7CCF-66CC-AA682223C9F4}"/>
              </a:ext>
            </a:extLst>
          </p:cNvPr>
          <p:cNvSpPr>
            <a:spLocks noGrp="1"/>
          </p:cNvSpPr>
          <p:nvPr>
            <p:ph type="ftr" sz="quarter" idx="11"/>
          </p:nvPr>
        </p:nvSpPr>
        <p:spPr>
          <a:xfrm>
            <a:off x="1407009" y="4906800"/>
            <a:ext cx="4399200" cy="180000"/>
          </a:xfrm>
        </p:spPr>
        <p:txBody>
          <a:bodyPr/>
          <a:lstStyle/>
          <a:p>
            <a:pPr>
              <a:spcAft>
                <a:spcPts val="600"/>
              </a:spcAft>
            </a:pPr>
            <a:r>
              <a:rPr lang="da-DK"/>
              <a:t>Gewässer</a:t>
            </a:r>
            <a:endParaRPr lang="de-DE"/>
          </a:p>
        </p:txBody>
      </p:sp>
      <p:sp>
        <p:nvSpPr>
          <p:cNvPr id="5" name="Foliennummernplatzhalter 4">
            <a:extLst>
              <a:ext uri="{FF2B5EF4-FFF2-40B4-BE49-F238E27FC236}">
                <a16:creationId xmlns:a16="http://schemas.microsoft.com/office/drawing/2014/main" id="{36D26773-F402-6BF0-4FB2-73569DE0B1ED}"/>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5</a:t>
            </a:fld>
            <a:endParaRPr lang="de-DE"/>
          </a:p>
        </p:txBody>
      </p:sp>
      <p:sp>
        <p:nvSpPr>
          <p:cNvPr id="7" name="Titel 6">
            <a:extLst>
              <a:ext uri="{FF2B5EF4-FFF2-40B4-BE49-F238E27FC236}">
                <a16:creationId xmlns:a16="http://schemas.microsoft.com/office/drawing/2014/main" id="{21272DD6-5678-7284-FCA0-EE8E01C0AB32}"/>
              </a:ext>
            </a:extLst>
          </p:cNvPr>
          <p:cNvSpPr>
            <a:spLocks noGrp="1"/>
          </p:cNvSpPr>
          <p:nvPr>
            <p:ph type="title"/>
          </p:nvPr>
        </p:nvSpPr>
        <p:spPr>
          <a:xfrm>
            <a:off x="457200" y="122400"/>
            <a:ext cx="8229600" cy="774000"/>
          </a:xfrm>
        </p:spPr>
        <p:txBody>
          <a:bodyPr anchor="b">
            <a:normAutofit/>
          </a:bodyPr>
          <a:lstStyle/>
          <a:p>
            <a:r>
              <a:rPr lang="de-AT" dirty="0"/>
              <a:t>Wasserverteilung</a:t>
            </a:r>
            <a:endParaRPr lang="de-DE" dirty="0"/>
          </a:p>
        </p:txBody>
      </p:sp>
      <p:graphicFrame>
        <p:nvGraphicFramePr>
          <p:cNvPr id="10" name="Inhaltsplatzhalter 9">
            <a:extLst>
              <a:ext uri="{FF2B5EF4-FFF2-40B4-BE49-F238E27FC236}">
                <a16:creationId xmlns:a16="http://schemas.microsoft.com/office/drawing/2014/main" id="{BACF0429-32F7-0E55-BBB3-03DB2FF1D0D2}"/>
              </a:ext>
            </a:extLst>
          </p:cNvPr>
          <p:cNvGraphicFramePr>
            <a:graphicFrameLocks noGrp="1"/>
          </p:cNvGraphicFramePr>
          <p:nvPr>
            <p:ph idx="1"/>
            <p:extLst>
              <p:ext uri="{D42A27DB-BD31-4B8C-83A1-F6EECF244321}">
                <p14:modId xmlns:p14="http://schemas.microsoft.com/office/powerpoint/2010/main" val="4258639811"/>
              </p:ext>
            </p:extLst>
          </p:nvPr>
        </p:nvGraphicFramePr>
        <p:xfrm>
          <a:off x="3423600" y="1080000"/>
          <a:ext cx="5252856" cy="3366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629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6BF7BC7-5B35-0458-C635-034ACC3D214D}"/>
              </a:ext>
            </a:extLst>
          </p:cNvPr>
          <p:cNvSpPr>
            <a:spLocks noGrp="1"/>
          </p:cNvSpPr>
          <p:nvPr>
            <p:ph sz="half" idx="1"/>
          </p:nvPr>
        </p:nvSpPr>
        <p:spPr>
          <a:xfrm>
            <a:off x="457199" y="1080000"/>
            <a:ext cx="5251450" cy="3366000"/>
          </a:xfrm>
        </p:spPr>
        <p:txBody>
          <a:bodyPr>
            <a:normAutofit/>
          </a:bodyPr>
          <a:lstStyle/>
          <a:p>
            <a:pPr marL="285750" indent="-285750">
              <a:buFont typeface="Arial" panose="020B0604020202020204" pitchFamily="34" charset="0"/>
              <a:buChar char="•"/>
            </a:pPr>
            <a:r>
              <a:rPr lang="de-DE" dirty="0"/>
              <a:t>Prägen regionale Biodiversität,</a:t>
            </a:r>
          </a:p>
          <a:p>
            <a:pPr marL="285750" indent="-285750">
              <a:buFont typeface="Arial" panose="020B0604020202020204" pitchFamily="34" charset="0"/>
              <a:buChar char="•"/>
            </a:pPr>
            <a:r>
              <a:rPr lang="de-DE" dirty="0"/>
              <a:t>Einfluss auf Hochwassergeschehen</a:t>
            </a:r>
          </a:p>
          <a:p>
            <a:pPr marL="285750" indent="-285750">
              <a:buFont typeface="Arial" panose="020B0604020202020204" pitchFamily="34" charset="0"/>
              <a:buChar char="•"/>
            </a:pPr>
            <a:r>
              <a:rPr lang="de-DE" dirty="0"/>
              <a:t>Ökologische Korridore</a:t>
            </a:r>
          </a:p>
          <a:p>
            <a:endParaRPr lang="de-DE" dirty="0"/>
          </a:p>
          <a:p>
            <a:r>
              <a:rPr lang="de-DE" u="sng" dirty="0"/>
              <a:t>Maßnahmen:</a:t>
            </a:r>
          </a:p>
          <a:p>
            <a:pPr marL="285750" indent="-285750" fontAlgn="base">
              <a:buFont typeface="Arial" panose="020B0604020202020204" pitchFamily="34" charset="0"/>
              <a:buChar char="•"/>
            </a:pPr>
            <a:r>
              <a:rPr lang="de-DE" dirty="0"/>
              <a:t>Rückbau technischer Uferbefestigungen</a:t>
            </a:r>
          </a:p>
          <a:p>
            <a:pPr marL="285750" indent="-285750" fontAlgn="base">
              <a:buFont typeface="Arial" panose="020B0604020202020204" pitchFamily="34" charset="0"/>
              <a:buChar char="•"/>
            </a:pPr>
            <a:r>
              <a:rPr lang="de-DE" dirty="0"/>
              <a:t>Partielle Aufweitung der Gewässerprofile</a:t>
            </a:r>
          </a:p>
          <a:p>
            <a:pPr marL="285750" indent="-285750" fontAlgn="base">
              <a:buFont typeface="Arial" panose="020B0604020202020204" pitchFamily="34" charset="0"/>
              <a:buChar char="•"/>
            </a:pPr>
            <a:r>
              <a:rPr lang="de-DE" dirty="0"/>
              <a:t>Erhalt und Entwicklung von gewässertypischen Gehölzen</a:t>
            </a:r>
          </a:p>
          <a:p>
            <a:pPr marL="285750" indent="-285750" fontAlgn="base">
              <a:buFont typeface="Arial" panose="020B0604020202020204" pitchFamily="34" charset="0"/>
              <a:buChar char="•"/>
            </a:pPr>
            <a:r>
              <a:rPr lang="de-DE" dirty="0"/>
              <a:t>Initialpflanzung von </a:t>
            </a:r>
            <a:r>
              <a:rPr lang="de-DE" dirty="0" err="1"/>
              <a:t>Auwaldstrukturen</a:t>
            </a:r>
            <a:endParaRPr lang="de-DE" dirty="0"/>
          </a:p>
          <a:p>
            <a:pPr marL="285750" indent="-285750" fontAlgn="base">
              <a:buFont typeface="Arial" panose="020B0604020202020204" pitchFamily="34" charset="0"/>
              <a:buChar char="•"/>
            </a:pPr>
            <a:r>
              <a:rPr lang="de-DE" dirty="0"/>
              <a:t>Förderung eigendynamischer Gewässerprozesse</a:t>
            </a:r>
          </a:p>
          <a:p>
            <a:endParaRPr lang="de-DE" dirty="0"/>
          </a:p>
        </p:txBody>
      </p:sp>
      <p:sp>
        <p:nvSpPr>
          <p:cNvPr id="4" name="Datumsplatzhalter 3">
            <a:extLst>
              <a:ext uri="{FF2B5EF4-FFF2-40B4-BE49-F238E27FC236}">
                <a16:creationId xmlns:a16="http://schemas.microsoft.com/office/drawing/2014/main" id="{6C3AABB7-23C9-B3A3-7BF5-FEA2B66F1E63}"/>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D7228F91-FB27-4AEA-9112-8F9A84EF33E8}" type="datetime1">
              <a:rPr lang="de-DE" smtClean="0"/>
              <a:pPr>
                <a:lnSpc>
                  <a:spcPct val="90000"/>
                </a:lnSpc>
                <a:spcAft>
                  <a:spcPts val="600"/>
                </a:spcAft>
              </a:pPr>
              <a:t>13.04.2026</a:t>
            </a:fld>
            <a:endParaRPr lang="de-DE" dirty="0"/>
          </a:p>
        </p:txBody>
      </p:sp>
      <p:sp>
        <p:nvSpPr>
          <p:cNvPr id="5" name="Fußzeilenplatzhalter 4">
            <a:extLst>
              <a:ext uri="{FF2B5EF4-FFF2-40B4-BE49-F238E27FC236}">
                <a16:creationId xmlns:a16="http://schemas.microsoft.com/office/drawing/2014/main" id="{55225A9E-ADF3-563C-4E28-B39A3AB4A464}"/>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Gewässer</a:t>
            </a:r>
            <a:endParaRPr lang="de-DE"/>
          </a:p>
        </p:txBody>
      </p:sp>
      <p:sp>
        <p:nvSpPr>
          <p:cNvPr id="6" name="Foliennummernplatzhalter 5">
            <a:extLst>
              <a:ext uri="{FF2B5EF4-FFF2-40B4-BE49-F238E27FC236}">
                <a16:creationId xmlns:a16="http://schemas.microsoft.com/office/drawing/2014/main" id="{47E90A0F-90FC-CC75-806C-B9FC175615BC}"/>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50</a:t>
            </a:fld>
            <a:endParaRPr lang="de-DE"/>
          </a:p>
        </p:txBody>
      </p:sp>
      <p:pic>
        <p:nvPicPr>
          <p:cNvPr id="9" name="Grafik 8">
            <a:extLst>
              <a:ext uri="{FF2B5EF4-FFF2-40B4-BE49-F238E27FC236}">
                <a16:creationId xmlns:a16="http://schemas.microsoft.com/office/drawing/2014/main" id="{C1F68FC2-A748-EC45-DE9E-F10FFB5A69DB}"/>
              </a:ext>
            </a:extLst>
          </p:cNvPr>
          <p:cNvPicPr>
            <a:picLocks noChangeAspect="1"/>
          </p:cNvPicPr>
          <p:nvPr/>
        </p:nvPicPr>
        <p:blipFill>
          <a:blip r:embed="rId3"/>
          <a:stretch>
            <a:fillRect/>
          </a:stretch>
        </p:blipFill>
        <p:spPr>
          <a:xfrm>
            <a:off x="5940000" y="808842"/>
            <a:ext cx="3211286" cy="3163116"/>
          </a:xfrm>
          <a:prstGeom prst="rect">
            <a:avLst/>
          </a:prstGeom>
          <a:noFill/>
        </p:spPr>
      </p:pic>
      <p:sp>
        <p:nvSpPr>
          <p:cNvPr id="7" name="Textplatzhalter 6">
            <a:extLst>
              <a:ext uri="{FF2B5EF4-FFF2-40B4-BE49-F238E27FC236}">
                <a16:creationId xmlns:a16="http://schemas.microsoft.com/office/drawing/2014/main" id="{28EB590B-B1FA-3331-6F6C-9FDD432C8C07}"/>
              </a:ext>
            </a:extLst>
          </p:cNvPr>
          <p:cNvSpPr>
            <a:spLocks noGrp="1"/>
          </p:cNvSpPr>
          <p:nvPr>
            <p:ph type="body" sz="quarter" idx="14"/>
          </p:nvPr>
        </p:nvSpPr>
        <p:spPr>
          <a:xfrm>
            <a:off x="457200" y="4446000"/>
            <a:ext cx="5251450" cy="216000"/>
          </a:xfrm>
        </p:spPr>
        <p:txBody>
          <a:bodyPr>
            <a:normAutofit/>
          </a:bodyPr>
          <a:lstStyle/>
          <a:p>
            <a:r>
              <a:rPr lang="de-DE" dirty="0">
                <a:hlinkClick r:id="rId4"/>
              </a:rPr>
              <a:t>Renaturierung der Flüsse in Thüringen: Naturnaher Gewässerausbau</a:t>
            </a:r>
            <a:endParaRPr lang="de-DE" dirty="0"/>
          </a:p>
        </p:txBody>
      </p:sp>
      <p:sp>
        <p:nvSpPr>
          <p:cNvPr id="2" name="Titel 1">
            <a:extLst>
              <a:ext uri="{FF2B5EF4-FFF2-40B4-BE49-F238E27FC236}">
                <a16:creationId xmlns:a16="http://schemas.microsoft.com/office/drawing/2014/main" id="{0BE06C61-0670-F24E-B353-A136757D2362}"/>
              </a:ext>
            </a:extLst>
          </p:cNvPr>
          <p:cNvSpPr>
            <a:spLocks noGrp="1"/>
          </p:cNvSpPr>
          <p:nvPr>
            <p:ph type="title"/>
          </p:nvPr>
        </p:nvSpPr>
        <p:spPr>
          <a:xfrm>
            <a:off x="457200" y="122400"/>
            <a:ext cx="8229600" cy="774000"/>
          </a:xfrm>
        </p:spPr>
        <p:txBody>
          <a:bodyPr anchor="b">
            <a:normAutofit/>
          </a:bodyPr>
          <a:lstStyle/>
          <a:p>
            <a:r>
              <a:rPr lang="de-DE" dirty="0" err="1"/>
              <a:t>Linderbach</a:t>
            </a:r>
            <a:r>
              <a:rPr lang="de-DE" dirty="0"/>
              <a:t>, die Gramme und der </a:t>
            </a:r>
            <a:r>
              <a:rPr lang="de-DE" dirty="0" err="1"/>
              <a:t>Erbstrom</a:t>
            </a:r>
            <a:endParaRPr lang="de-DE" dirty="0"/>
          </a:p>
        </p:txBody>
      </p:sp>
    </p:spTree>
    <p:extLst>
      <p:ext uri="{BB962C8B-B14F-4D97-AF65-F5344CB8AC3E}">
        <p14:creationId xmlns:p14="http://schemas.microsoft.com/office/powerpoint/2010/main" val="1740539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F0B38-FE54-F18F-37C3-9886281A9491}"/>
              </a:ext>
            </a:extLst>
          </p:cNvPr>
          <p:cNvSpPr>
            <a:spLocks noGrp="1"/>
          </p:cNvSpPr>
          <p:nvPr>
            <p:ph type="title"/>
          </p:nvPr>
        </p:nvSpPr>
        <p:spPr>
          <a:xfrm>
            <a:off x="457200" y="122400"/>
            <a:ext cx="8229600" cy="774000"/>
          </a:xfrm>
        </p:spPr>
        <p:txBody>
          <a:bodyPr anchor="b">
            <a:normAutofit/>
          </a:bodyPr>
          <a:lstStyle/>
          <a:p>
            <a:r>
              <a:rPr lang="de-AT" dirty="0"/>
              <a:t>Renaturierung und Hochwasserschutz an der Helme</a:t>
            </a:r>
            <a:endParaRPr lang="de-DE" dirty="0"/>
          </a:p>
        </p:txBody>
      </p:sp>
      <p:sp>
        <p:nvSpPr>
          <p:cNvPr id="4" name="Datumsplatzhalter 3">
            <a:extLst>
              <a:ext uri="{FF2B5EF4-FFF2-40B4-BE49-F238E27FC236}">
                <a16:creationId xmlns:a16="http://schemas.microsoft.com/office/drawing/2014/main" id="{AE6C39B0-DC57-9F65-511A-1096066ECBCE}"/>
              </a:ext>
            </a:extLst>
          </p:cNvPr>
          <p:cNvSpPr>
            <a:spLocks noGrp="1"/>
          </p:cNvSpPr>
          <p:nvPr>
            <p:ph type="dt" sz="half" idx="10"/>
          </p:nvPr>
        </p:nvSpPr>
        <p:spPr>
          <a:xfrm>
            <a:off x="5940000" y="4906800"/>
            <a:ext cx="2160000" cy="180000"/>
          </a:xfrm>
        </p:spPr>
        <p:txBody>
          <a:bodyPr anchor="b">
            <a:noAutofit/>
          </a:bodyPr>
          <a:lstStyle/>
          <a:p>
            <a:pPr>
              <a:lnSpc>
                <a:spcPct val="90000"/>
              </a:lnSpc>
              <a:spcAft>
                <a:spcPts val="600"/>
              </a:spcAft>
            </a:pPr>
            <a:fld id="{D7228F91-FB27-4AEA-9112-8F9A84EF33E8}" type="datetime1">
              <a:rPr lang="de-DE" smtClean="0"/>
              <a:pPr>
                <a:lnSpc>
                  <a:spcPct val="90000"/>
                </a:lnSpc>
                <a:spcAft>
                  <a:spcPts val="600"/>
                </a:spcAft>
              </a:pPr>
              <a:t>13.04.2026</a:t>
            </a:fld>
            <a:endParaRPr lang="de-DE" dirty="0"/>
          </a:p>
        </p:txBody>
      </p:sp>
      <p:sp>
        <p:nvSpPr>
          <p:cNvPr id="5" name="Fußzeilenplatzhalter 4">
            <a:extLst>
              <a:ext uri="{FF2B5EF4-FFF2-40B4-BE49-F238E27FC236}">
                <a16:creationId xmlns:a16="http://schemas.microsoft.com/office/drawing/2014/main" id="{421F9783-A06C-A475-CC73-D7D9CE8B15DB}"/>
              </a:ext>
            </a:extLst>
          </p:cNvPr>
          <p:cNvSpPr>
            <a:spLocks noGrp="1"/>
          </p:cNvSpPr>
          <p:nvPr>
            <p:ph type="ftr" sz="quarter" idx="11"/>
          </p:nvPr>
        </p:nvSpPr>
        <p:spPr>
          <a:xfrm>
            <a:off x="1407009" y="4906800"/>
            <a:ext cx="4399200" cy="180000"/>
          </a:xfrm>
        </p:spPr>
        <p:txBody>
          <a:bodyPr anchor="b">
            <a:normAutofit/>
          </a:bodyPr>
          <a:lstStyle/>
          <a:p>
            <a:pPr>
              <a:lnSpc>
                <a:spcPct val="90000"/>
              </a:lnSpc>
              <a:spcAft>
                <a:spcPts val="600"/>
              </a:spcAft>
            </a:pPr>
            <a:r>
              <a:rPr lang="da-DK"/>
              <a:t>Gewässer</a:t>
            </a:r>
            <a:endParaRPr lang="de-DE"/>
          </a:p>
        </p:txBody>
      </p:sp>
      <p:sp>
        <p:nvSpPr>
          <p:cNvPr id="6" name="Foliennummernplatzhalter 5">
            <a:extLst>
              <a:ext uri="{FF2B5EF4-FFF2-40B4-BE49-F238E27FC236}">
                <a16:creationId xmlns:a16="http://schemas.microsoft.com/office/drawing/2014/main" id="{4101BCD9-C39E-CFA8-AF7D-A7E7DC68864F}"/>
              </a:ext>
            </a:extLst>
          </p:cNvPr>
          <p:cNvSpPr>
            <a:spLocks noGrp="1"/>
          </p:cNvSpPr>
          <p:nvPr>
            <p:ph type="sldNum" sz="quarter" idx="12"/>
          </p:nvPr>
        </p:nvSpPr>
        <p:spPr>
          <a:xfrm>
            <a:off x="8172000" y="4906800"/>
            <a:ext cx="514800" cy="180000"/>
          </a:xfrm>
        </p:spPr>
        <p:txBody>
          <a:bodyPr anchor="b">
            <a:normAutofit/>
          </a:bodyPr>
          <a:lstStyle/>
          <a:p>
            <a:pPr>
              <a:lnSpc>
                <a:spcPct val="90000"/>
              </a:lnSpc>
              <a:spcAft>
                <a:spcPts val="600"/>
              </a:spcAft>
            </a:pPr>
            <a:fld id="{16EFD5B1-68CB-4A29-8F6C-4D18DB05CB6D}" type="slidenum">
              <a:rPr lang="de-DE" smtClean="0"/>
              <a:pPr>
                <a:lnSpc>
                  <a:spcPct val="90000"/>
                </a:lnSpc>
                <a:spcAft>
                  <a:spcPts val="600"/>
                </a:spcAft>
              </a:pPr>
              <a:t>51</a:t>
            </a:fld>
            <a:endParaRPr lang="de-DE"/>
          </a:p>
        </p:txBody>
      </p:sp>
      <p:sp>
        <p:nvSpPr>
          <p:cNvPr id="7" name="Textplatzhalter 6">
            <a:extLst>
              <a:ext uri="{FF2B5EF4-FFF2-40B4-BE49-F238E27FC236}">
                <a16:creationId xmlns:a16="http://schemas.microsoft.com/office/drawing/2014/main" id="{627CEB5A-885A-9387-0C8E-4E411EC0E79F}"/>
              </a:ext>
            </a:extLst>
          </p:cNvPr>
          <p:cNvSpPr>
            <a:spLocks noGrp="1"/>
          </p:cNvSpPr>
          <p:nvPr>
            <p:ph type="body" sz="quarter" idx="13"/>
          </p:nvPr>
        </p:nvSpPr>
        <p:spPr>
          <a:xfrm>
            <a:off x="457200" y="4446000"/>
            <a:ext cx="8229600" cy="216000"/>
          </a:xfrm>
        </p:spPr>
        <p:txBody>
          <a:bodyPr>
            <a:normAutofit/>
          </a:bodyPr>
          <a:lstStyle/>
          <a:p>
            <a:r>
              <a:rPr lang="de-AT" dirty="0"/>
              <a:t>Umweltbundesamt (2022): </a:t>
            </a:r>
            <a:r>
              <a:rPr lang="de-DE" dirty="0"/>
              <a:t>Helme: Renaturierung und technischer Hochwasserschutz</a:t>
            </a:r>
          </a:p>
        </p:txBody>
      </p:sp>
      <p:graphicFrame>
        <p:nvGraphicFramePr>
          <p:cNvPr id="9" name="Inhaltsplatzhalter 2">
            <a:extLst>
              <a:ext uri="{FF2B5EF4-FFF2-40B4-BE49-F238E27FC236}">
                <a16:creationId xmlns:a16="http://schemas.microsoft.com/office/drawing/2014/main" id="{2859EB5A-F428-5EF2-0C18-B7092B873713}"/>
              </a:ext>
            </a:extLst>
          </p:cNvPr>
          <p:cNvGraphicFramePr>
            <a:graphicFrameLocks noGrp="1"/>
          </p:cNvGraphicFramePr>
          <p:nvPr>
            <p:ph idx="1"/>
            <p:extLst>
              <p:ext uri="{D42A27DB-BD31-4B8C-83A1-F6EECF244321}">
                <p14:modId xmlns:p14="http://schemas.microsoft.com/office/powerpoint/2010/main" val="614219377"/>
              </p:ext>
            </p:extLst>
          </p:nvPr>
        </p:nvGraphicFramePr>
        <p:xfrm>
          <a:off x="457200" y="1080000"/>
          <a:ext cx="8229600" cy="336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1094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6036BD65-985B-D909-8244-F303906EABF9}"/>
              </a:ext>
            </a:extLst>
          </p:cNvPr>
          <p:cNvSpPr>
            <a:spLocks noGrp="1"/>
          </p:cNvSpPr>
          <p:nvPr>
            <p:ph type="title"/>
          </p:nvPr>
        </p:nvSpPr>
        <p:spPr/>
        <p:txBody>
          <a:bodyPr anchor="b">
            <a:normAutofit/>
          </a:bodyPr>
          <a:lstStyle/>
          <a:p>
            <a:r>
              <a:rPr lang="de-AT" dirty="0"/>
              <a:t>Aufgabe:</a:t>
            </a:r>
            <a:endParaRPr lang="de-DE" dirty="0"/>
          </a:p>
        </p:txBody>
      </p:sp>
      <p:graphicFrame>
        <p:nvGraphicFramePr>
          <p:cNvPr id="14" name="Inhaltsplatzhalter 8">
            <a:extLst>
              <a:ext uri="{FF2B5EF4-FFF2-40B4-BE49-F238E27FC236}">
                <a16:creationId xmlns:a16="http://schemas.microsoft.com/office/drawing/2014/main" id="{96DD8C4C-19B1-3E1C-9AEC-88BE23576EB2}"/>
              </a:ext>
            </a:extLst>
          </p:cNvPr>
          <p:cNvGraphicFramePr>
            <a:graphicFrameLocks noGrp="1"/>
          </p:cNvGraphicFramePr>
          <p:nvPr>
            <p:ph idx="1"/>
            <p:extLst>
              <p:ext uri="{D42A27DB-BD31-4B8C-83A1-F6EECF244321}">
                <p14:modId xmlns:p14="http://schemas.microsoft.com/office/powerpoint/2010/main" val="1925075600"/>
              </p:ext>
            </p:extLst>
          </p:nvPr>
        </p:nvGraphicFramePr>
        <p:xfrm>
          <a:off x="457200" y="1079500"/>
          <a:ext cx="8229600" cy="336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umsplatzhalter 3">
            <a:extLst>
              <a:ext uri="{FF2B5EF4-FFF2-40B4-BE49-F238E27FC236}">
                <a16:creationId xmlns:a16="http://schemas.microsoft.com/office/drawing/2014/main" id="{29881C20-510E-A266-FF98-FE352D6B6FF2}"/>
              </a:ext>
            </a:extLst>
          </p:cNvPr>
          <p:cNvSpPr>
            <a:spLocks noGrp="1"/>
          </p:cNvSpPr>
          <p:nvPr>
            <p:ph type="dt" sz="half" idx="10"/>
          </p:nvPr>
        </p:nvSpPr>
        <p:spPr/>
        <p:txBody>
          <a:bodyPr anchor="b">
            <a:noAutofit/>
          </a:bodyPr>
          <a:lstStyle/>
          <a:p>
            <a:pPr>
              <a:lnSpc>
                <a:spcPct val="90000"/>
              </a:lnSpc>
              <a:spcAft>
                <a:spcPts val="600"/>
              </a:spcAft>
            </a:pPr>
            <a:fld id="{77354848-BF45-4349-AA50-ED701165713D}" type="datetime1">
              <a:rPr lang="de-DE" smtClean="0"/>
              <a:pPr>
                <a:lnSpc>
                  <a:spcPct val="90000"/>
                </a:lnSpc>
                <a:spcAft>
                  <a:spcPts val="600"/>
                </a:spcAft>
              </a:pPr>
              <a:t>13.04.2026</a:t>
            </a:fld>
            <a:endParaRPr lang="de-DE" dirty="0"/>
          </a:p>
        </p:txBody>
      </p:sp>
      <p:sp>
        <p:nvSpPr>
          <p:cNvPr id="5" name="Fußzeilenplatzhalter 4">
            <a:extLst>
              <a:ext uri="{FF2B5EF4-FFF2-40B4-BE49-F238E27FC236}">
                <a16:creationId xmlns:a16="http://schemas.microsoft.com/office/drawing/2014/main" id="{BA597FD6-4DEF-9805-FE1F-C6D82B722741}"/>
              </a:ext>
            </a:extLst>
          </p:cNvPr>
          <p:cNvSpPr>
            <a:spLocks noGrp="1"/>
          </p:cNvSpPr>
          <p:nvPr>
            <p:ph type="ftr" sz="quarter" idx="11"/>
          </p:nvPr>
        </p:nvSpPr>
        <p:spPr/>
        <p:txBody>
          <a:bodyPr anchor="b">
            <a:normAutofit/>
          </a:bodyPr>
          <a:lstStyle/>
          <a:p>
            <a:pPr>
              <a:lnSpc>
                <a:spcPct val="90000"/>
              </a:lnSpc>
              <a:spcAft>
                <a:spcPts val="600"/>
              </a:spcAft>
            </a:pPr>
            <a:r>
              <a:rPr lang="da-DK" dirty="0"/>
              <a:t>Gewässer</a:t>
            </a:r>
            <a:endParaRPr lang="de-DE" dirty="0"/>
          </a:p>
        </p:txBody>
      </p:sp>
      <p:sp>
        <p:nvSpPr>
          <p:cNvPr id="6" name="Foliennummernplatzhalter 5">
            <a:extLst>
              <a:ext uri="{FF2B5EF4-FFF2-40B4-BE49-F238E27FC236}">
                <a16:creationId xmlns:a16="http://schemas.microsoft.com/office/drawing/2014/main" id="{D7783426-006F-AE30-FE12-6457028E8F23}"/>
              </a:ext>
            </a:extLst>
          </p:cNvPr>
          <p:cNvSpPr>
            <a:spLocks noGrp="1"/>
          </p:cNvSpPr>
          <p:nvPr>
            <p:ph type="sldNum" sz="quarter" idx="12"/>
          </p:nvPr>
        </p:nvSpPr>
        <p:spPr/>
        <p:txBody>
          <a:bodyPr anchor="b">
            <a:normAutofit/>
          </a:bodyPr>
          <a:lstStyle/>
          <a:p>
            <a:pPr>
              <a:lnSpc>
                <a:spcPct val="90000"/>
              </a:lnSpc>
              <a:spcAft>
                <a:spcPts val="600"/>
              </a:spcAft>
            </a:pPr>
            <a:fld id="{AC3C7B9E-10CE-43F7-B1C0-FF2E876F370F}" type="slidenum">
              <a:rPr lang="de-DE" smtClean="0"/>
              <a:pPr>
                <a:lnSpc>
                  <a:spcPct val="90000"/>
                </a:lnSpc>
                <a:spcAft>
                  <a:spcPts val="600"/>
                </a:spcAft>
              </a:pPr>
              <a:t>6</a:t>
            </a:fld>
            <a:endParaRPr lang="de-DE"/>
          </a:p>
        </p:txBody>
      </p:sp>
      <p:sp>
        <p:nvSpPr>
          <p:cNvPr id="13" name="Textplatzhalter 12">
            <a:extLst>
              <a:ext uri="{FF2B5EF4-FFF2-40B4-BE49-F238E27FC236}">
                <a16:creationId xmlns:a16="http://schemas.microsoft.com/office/drawing/2014/main" id="{7684EA82-52F4-089A-9304-234BBC1AFFEB}"/>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97816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graphicEl>
                                              <a:dgm id="{2773F05E-5FEC-4D09-A3B8-1BC859F80546}"/>
                                            </p:graphicEl>
                                          </p:spTgt>
                                        </p:tgtEl>
                                        <p:attrNameLst>
                                          <p:attrName>style.visibility</p:attrName>
                                        </p:attrNameLst>
                                      </p:cBhvr>
                                      <p:to>
                                        <p:strVal val="visible"/>
                                      </p:to>
                                    </p:set>
                                    <p:animEffect transition="in" filter="randombar(horizontal)">
                                      <p:cBhvr>
                                        <p:cTn id="7" dur="500"/>
                                        <p:tgtEl>
                                          <p:spTgt spid="14">
                                            <p:graphicEl>
                                              <a:dgm id="{2773F05E-5FEC-4D09-A3B8-1BC859F80546}"/>
                                            </p:graphic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graphicEl>
                                              <a:dgm id="{D63E91F9-5185-4E36-B8BB-F99D70D8A860}"/>
                                            </p:graphicEl>
                                          </p:spTgt>
                                        </p:tgtEl>
                                        <p:attrNameLst>
                                          <p:attrName>style.visibility</p:attrName>
                                        </p:attrNameLst>
                                      </p:cBhvr>
                                      <p:to>
                                        <p:strVal val="visible"/>
                                      </p:to>
                                    </p:set>
                                    <p:animEffect transition="in" filter="randombar(horizontal)">
                                      <p:cBhvr>
                                        <p:cTn id="10" dur="500"/>
                                        <p:tgtEl>
                                          <p:spTgt spid="14">
                                            <p:graphicEl>
                                              <a:dgm id="{D63E91F9-5185-4E36-B8BB-F99D70D8A860}"/>
                                            </p:graphic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graphicEl>
                                              <a:dgm id="{7B475637-55FD-4884-AF12-35A72F1B9D30}"/>
                                            </p:graphicEl>
                                          </p:spTgt>
                                        </p:tgtEl>
                                        <p:attrNameLst>
                                          <p:attrName>style.visibility</p:attrName>
                                        </p:attrNameLst>
                                      </p:cBhvr>
                                      <p:to>
                                        <p:strVal val="visible"/>
                                      </p:to>
                                    </p:set>
                                    <p:animEffect transition="in" filter="randombar(horizontal)">
                                      <p:cBhvr>
                                        <p:cTn id="13" dur="500"/>
                                        <p:tgtEl>
                                          <p:spTgt spid="14">
                                            <p:graphicEl>
                                              <a:dgm id="{7B475637-55FD-4884-AF12-35A72F1B9D30}"/>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graphicEl>
                                              <a:dgm id="{BAD4ECE7-A4B7-4BE8-95D1-B9A95550017C}"/>
                                            </p:graphicEl>
                                          </p:spTgt>
                                        </p:tgtEl>
                                        <p:attrNameLst>
                                          <p:attrName>style.visibility</p:attrName>
                                        </p:attrNameLst>
                                      </p:cBhvr>
                                      <p:to>
                                        <p:strVal val="visible"/>
                                      </p:to>
                                    </p:set>
                                    <p:animEffect transition="in" filter="randombar(horizontal)">
                                      <p:cBhvr>
                                        <p:cTn id="18" dur="500"/>
                                        <p:tgtEl>
                                          <p:spTgt spid="14">
                                            <p:graphicEl>
                                              <a:dgm id="{BAD4ECE7-A4B7-4BE8-95D1-B9A95550017C}"/>
                                            </p:graphic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graphicEl>
                                              <a:dgm id="{487F5322-9E1E-40DB-A0F4-25C24801B22A}"/>
                                            </p:graphicEl>
                                          </p:spTgt>
                                        </p:tgtEl>
                                        <p:attrNameLst>
                                          <p:attrName>style.visibility</p:attrName>
                                        </p:attrNameLst>
                                      </p:cBhvr>
                                      <p:to>
                                        <p:strVal val="visible"/>
                                      </p:to>
                                    </p:set>
                                    <p:animEffect transition="in" filter="randombar(horizontal)">
                                      <p:cBhvr>
                                        <p:cTn id="21" dur="500"/>
                                        <p:tgtEl>
                                          <p:spTgt spid="14">
                                            <p:graphicEl>
                                              <a:dgm id="{487F5322-9E1E-40DB-A0F4-25C24801B22A}"/>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4">
                                            <p:graphicEl>
                                              <a:dgm id="{3CB1AF26-729B-42A7-AF4B-056244620B60}"/>
                                            </p:graphicEl>
                                          </p:spTgt>
                                        </p:tgtEl>
                                        <p:attrNameLst>
                                          <p:attrName>style.visibility</p:attrName>
                                        </p:attrNameLst>
                                      </p:cBhvr>
                                      <p:to>
                                        <p:strVal val="visible"/>
                                      </p:to>
                                    </p:set>
                                    <p:animEffect transition="in" filter="randombar(horizontal)">
                                      <p:cBhvr>
                                        <p:cTn id="24" dur="500"/>
                                        <p:tgtEl>
                                          <p:spTgt spid="14">
                                            <p:graphicEl>
                                              <a:dgm id="{3CB1AF26-729B-42A7-AF4B-056244620B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8192CB-085E-3A91-E4F2-7C281CA04C42}"/>
              </a:ext>
            </a:extLst>
          </p:cNvPr>
          <p:cNvSpPr>
            <a:spLocks noGrp="1"/>
          </p:cNvSpPr>
          <p:nvPr>
            <p:ph type="title"/>
          </p:nvPr>
        </p:nvSpPr>
        <p:spPr/>
        <p:txBody>
          <a:bodyPr/>
          <a:lstStyle/>
          <a:p>
            <a:r>
              <a:rPr lang="de-AT" dirty="0"/>
              <a:t>Wasserkreislauf</a:t>
            </a:r>
            <a:endParaRPr lang="de-DE" dirty="0"/>
          </a:p>
        </p:txBody>
      </p:sp>
      <p:sp>
        <p:nvSpPr>
          <p:cNvPr id="5" name="Datumsplatzhalter 4">
            <a:extLst>
              <a:ext uri="{FF2B5EF4-FFF2-40B4-BE49-F238E27FC236}">
                <a16:creationId xmlns:a16="http://schemas.microsoft.com/office/drawing/2014/main" id="{84BA6218-72DC-7487-E9BB-78A6F1711DEA}"/>
              </a:ext>
            </a:extLst>
          </p:cNvPr>
          <p:cNvSpPr>
            <a:spLocks noGrp="1"/>
          </p:cNvSpPr>
          <p:nvPr>
            <p:ph type="dt" sz="half" idx="10"/>
          </p:nvPr>
        </p:nvSpPr>
        <p:spPr/>
        <p:txBody>
          <a:bodyPr/>
          <a:lstStyle/>
          <a:p>
            <a:fld id="{346D9960-9244-49FC-B2E2-453DD8BCBC02}" type="datetime1">
              <a:rPr lang="de-DE" smtClean="0"/>
              <a:t>13.04.2026</a:t>
            </a:fld>
            <a:endParaRPr lang="de-DE" dirty="0"/>
          </a:p>
        </p:txBody>
      </p:sp>
      <p:sp>
        <p:nvSpPr>
          <p:cNvPr id="6" name="Fußzeilenplatzhalter 5">
            <a:extLst>
              <a:ext uri="{FF2B5EF4-FFF2-40B4-BE49-F238E27FC236}">
                <a16:creationId xmlns:a16="http://schemas.microsoft.com/office/drawing/2014/main" id="{476B9A97-3EEC-D4C2-877C-98047C886728}"/>
              </a:ext>
            </a:extLst>
          </p:cNvPr>
          <p:cNvSpPr>
            <a:spLocks noGrp="1"/>
          </p:cNvSpPr>
          <p:nvPr>
            <p:ph type="ftr" sz="quarter" idx="11"/>
          </p:nvPr>
        </p:nvSpPr>
        <p:spPr/>
        <p:txBody>
          <a:bodyPr/>
          <a:lstStyle/>
          <a:p>
            <a:r>
              <a:rPr lang="da-DK"/>
              <a:t>Gewässer</a:t>
            </a:r>
            <a:endParaRPr lang="de-DE" dirty="0"/>
          </a:p>
        </p:txBody>
      </p:sp>
      <p:sp>
        <p:nvSpPr>
          <p:cNvPr id="7" name="Foliennummernplatzhalter 6">
            <a:extLst>
              <a:ext uri="{FF2B5EF4-FFF2-40B4-BE49-F238E27FC236}">
                <a16:creationId xmlns:a16="http://schemas.microsoft.com/office/drawing/2014/main" id="{5265A012-C28C-A5CA-D1A9-458D904EA098}"/>
              </a:ext>
            </a:extLst>
          </p:cNvPr>
          <p:cNvSpPr>
            <a:spLocks noGrp="1"/>
          </p:cNvSpPr>
          <p:nvPr>
            <p:ph type="sldNum" sz="quarter" idx="12"/>
          </p:nvPr>
        </p:nvSpPr>
        <p:spPr/>
        <p:txBody>
          <a:bodyPr/>
          <a:lstStyle/>
          <a:p>
            <a:fld id="{9D26C6B8-7DF4-4F01-8878-A6272B56DAC3}" type="slidenum">
              <a:rPr lang="de-DE" smtClean="0"/>
              <a:pPr/>
              <a:t>7</a:t>
            </a:fld>
            <a:endParaRPr lang="de-DE"/>
          </a:p>
        </p:txBody>
      </p:sp>
      <p:sp>
        <p:nvSpPr>
          <p:cNvPr id="11" name="Textplatzhalter 10">
            <a:extLst>
              <a:ext uri="{FF2B5EF4-FFF2-40B4-BE49-F238E27FC236}">
                <a16:creationId xmlns:a16="http://schemas.microsoft.com/office/drawing/2014/main" id="{7176DB5B-D9FD-9440-9679-7144C4B8B0FA}"/>
              </a:ext>
            </a:extLst>
          </p:cNvPr>
          <p:cNvSpPr>
            <a:spLocks noGrp="1"/>
          </p:cNvSpPr>
          <p:nvPr>
            <p:ph type="body" sz="quarter" idx="13"/>
          </p:nvPr>
        </p:nvSpPr>
        <p:spPr/>
        <p:txBody>
          <a:bodyPr/>
          <a:lstStyle/>
          <a:p>
            <a:endParaRPr lang="de-DE"/>
          </a:p>
        </p:txBody>
      </p:sp>
      <p:pic>
        <p:nvPicPr>
          <p:cNvPr id="13" name="Grafik 12">
            <a:extLst>
              <a:ext uri="{FF2B5EF4-FFF2-40B4-BE49-F238E27FC236}">
                <a16:creationId xmlns:a16="http://schemas.microsoft.com/office/drawing/2014/main" id="{6895A205-E68C-AC9A-E205-E7E85124902F}"/>
              </a:ext>
            </a:extLst>
          </p:cNvPr>
          <p:cNvPicPr>
            <a:picLocks noChangeAspect="1"/>
          </p:cNvPicPr>
          <p:nvPr/>
        </p:nvPicPr>
        <p:blipFill>
          <a:blip r:embed="rId3"/>
          <a:stretch>
            <a:fillRect/>
          </a:stretch>
        </p:blipFill>
        <p:spPr>
          <a:xfrm>
            <a:off x="456843" y="889108"/>
            <a:ext cx="8230313" cy="3365284"/>
          </a:xfrm>
          <a:prstGeom prst="rect">
            <a:avLst/>
          </a:prstGeom>
        </p:spPr>
      </p:pic>
    </p:spTree>
    <p:extLst>
      <p:ext uri="{BB962C8B-B14F-4D97-AF65-F5344CB8AC3E}">
        <p14:creationId xmlns:p14="http://schemas.microsoft.com/office/powerpoint/2010/main" val="300029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79C3556B-B725-7EE1-3A6B-9C939881655E}"/>
              </a:ext>
            </a:extLst>
          </p:cNvPr>
          <p:cNvPicPr>
            <a:picLocks noChangeAspect="1"/>
          </p:cNvPicPr>
          <p:nvPr/>
        </p:nvPicPr>
        <p:blipFill>
          <a:blip r:embed="rId3">
            <a:alphaModFix amt="50000"/>
          </a:blip>
          <a:srcRect t="34558"/>
          <a:stretch>
            <a:fillRect/>
          </a:stretch>
        </p:blipFill>
        <p:spPr>
          <a:xfrm>
            <a:off x="315774" y="970219"/>
            <a:ext cx="8512452" cy="3708000"/>
          </a:xfrm>
          <a:prstGeom prst="rect">
            <a:avLst/>
          </a:prstGeom>
        </p:spPr>
      </p:pic>
      <p:sp>
        <p:nvSpPr>
          <p:cNvPr id="2" name="Titel 1">
            <a:extLst>
              <a:ext uri="{FF2B5EF4-FFF2-40B4-BE49-F238E27FC236}">
                <a16:creationId xmlns:a16="http://schemas.microsoft.com/office/drawing/2014/main" id="{1E17D9F8-B85A-F0D3-728E-101A8DF10709}"/>
              </a:ext>
            </a:extLst>
          </p:cNvPr>
          <p:cNvSpPr>
            <a:spLocks noGrp="1"/>
          </p:cNvSpPr>
          <p:nvPr>
            <p:ph type="title"/>
          </p:nvPr>
        </p:nvSpPr>
        <p:spPr/>
        <p:txBody>
          <a:bodyPr/>
          <a:lstStyle/>
          <a:p>
            <a:r>
              <a:rPr lang="de-AT" dirty="0"/>
              <a:t>Ökosystem See</a:t>
            </a:r>
            <a:endParaRPr lang="de-DE" dirty="0"/>
          </a:p>
        </p:txBody>
      </p:sp>
      <p:sp>
        <p:nvSpPr>
          <p:cNvPr id="3" name="Inhaltsplatzhalter 2">
            <a:extLst>
              <a:ext uri="{FF2B5EF4-FFF2-40B4-BE49-F238E27FC236}">
                <a16:creationId xmlns:a16="http://schemas.microsoft.com/office/drawing/2014/main" id="{AAED2197-DCDC-E9A8-C6E1-E2F2E326ACF0}"/>
              </a:ext>
            </a:extLst>
          </p:cNvPr>
          <p:cNvSpPr>
            <a:spLocks noGrp="1"/>
          </p:cNvSpPr>
          <p:nvPr>
            <p:ph idx="1"/>
          </p:nvPr>
        </p:nvSpPr>
        <p:spPr/>
        <p:txBody>
          <a:bodyPr/>
          <a:lstStyle/>
          <a:p>
            <a:r>
              <a:rPr lang="de-AT" b="1" dirty="0"/>
              <a:t>Definition See:</a:t>
            </a:r>
          </a:p>
          <a:p>
            <a:pPr marL="285750" indent="-285750">
              <a:buFont typeface="Arial" panose="020B0604020202020204" pitchFamily="34" charset="0"/>
              <a:buChar char="•"/>
            </a:pPr>
            <a:r>
              <a:rPr lang="de-DE" dirty="0"/>
              <a:t>Stilles Gewässer</a:t>
            </a:r>
          </a:p>
          <a:p>
            <a:pPr marL="285750" indent="-285750">
              <a:buFont typeface="Arial" panose="020B0604020202020204" pitchFamily="34" charset="0"/>
              <a:buChar char="•"/>
            </a:pPr>
            <a:r>
              <a:rPr lang="de-DE" dirty="0"/>
              <a:t>Vollständig von Land umgeben</a:t>
            </a:r>
          </a:p>
          <a:p>
            <a:pPr marL="285750" indent="-285750">
              <a:buFont typeface="Arial" panose="020B0604020202020204" pitchFamily="34" charset="0"/>
              <a:buChar char="•"/>
            </a:pPr>
            <a:r>
              <a:rPr lang="de-DE" dirty="0"/>
              <a:t>Verdunstungs-, Zufluss- und Abflussmenge sind gering im Vergleich zur Wassermenge</a:t>
            </a:r>
          </a:p>
          <a:p>
            <a:pPr marL="285750" indent="-285750">
              <a:buFont typeface="Arial" panose="020B0604020202020204" pitchFamily="34" charset="0"/>
              <a:buChar char="•"/>
            </a:pPr>
            <a:r>
              <a:rPr lang="de-DE" dirty="0"/>
              <a:t>Tiefer als Tümpel, Weiher und Teiche und besitzen eine größere Wassermenge</a:t>
            </a:r>
          </a:p>
          <a:p>
            <a:pPr marL="285750" indent="-285750">
              <a:buFont typeface="Arial" panose="020B0604020202020204" pitchFamily="34" charset="0"/>
              <a:buChar char="•"/>
            </a:pPr>
            <a:r>
              <a:rPr lang="de-DE" dirty="0"/>
              <a:t>Seen haben unterschiedliche Zonen mit sehr unterschiedlichen Temperatur-, Licht- und Nährstoffverhältnissen</a:t>
            </a:r>
          </a:p>
        </p:txBody>
      </p:sp>
      <p:sp>
        <p:nvSpPr>
          <p:cNvPr id="5" name="Datumsplatzhalter 4">
            <a:extLst>
              <a:ext uri="{FF2B5EF4-FFF2-40B4-BE49-F238E27FC236}">
                <a16:creationId xmlns:a16="http://schemas.microsoft.com/office/drawing/2014/main" id="{0DCDB680-F06F-83CE-EE97-DC1B1BB710C0}"/>
              </a:ext>
            </a:extLst>
          </p:cNvPr>
          <p:cNvSpPr>
            <a:spLocks noGrp="1"/>
          </p:cNvSpPr>
          <p:nvPr>
            <p:ph type="dt" sz="half" idx="10"/>
          </p:nvPr>
        </p:nvSpPr>
        <p:spPr/>
        <p:txBody>
          <a:bodyPr/>
          <a:lstStyle/>
          <a:p>
            <a:fld id="{13A9A2E6-2713-4F7B-91EE-6FD883B067BB}" type="datetime1">
              <a:rPr lang="de-DE" smtClean="0"/>
              <a:t>13.04.2026</a:t>
            </a:fld>
            <a:endParaRPr lang="de-DE"/>
          </a:p>
        </p:txBody>
      </p:sp>
      <p:sp>
        <p:nvSpPr>
          <p:cNvPr id="6" name="Fußzeilenplatzhalter 5">
            <a:extLst>
              <a:ext uri="{FF2B5EF4-FFF2-40B4-BE49-F238E27FC236}">
                <a16:creationId xmlns:a16="http://schemas.microsoft.com/office/drawing/2014/main" id="{E1175057-7DE7-60F6-5DCC-64BF74A2EC0F}"/>
              </a:ext>
            </a:extLst>
          </p:cNvPr>
          <p:cNvSpPr>
            <a:spLocks noGrp="1"/>
          </p:cNvSpPr>
          <p:nvPr>
            <p:ph type="ftr" sz="quarter" idx="11"/>
          </p:nvPr>
        </p:nvSpPr>
        <p:spPr/>
        <p:txBody>
          <a:bodyPr/>
          <a:lstStyle/>
          <a:p>
            <a:r>
              <a:rPr lang="da-DK"/>
              <a:t>Gewässer</a:t>
            </a:r>
            <a:endParaRPr lang="de-DE" dirty="0"/>
          </a:p>
        </p:txBody>
      </p:sp>
      <p:sp>
        <p:nvSpPr>
          <p:cNvPr id="7" name="Foliennummernplatzhalter 6">
            <a:extLst>
              <a:ext uri="{FF2B5EF4-FFF2-40B4-BE49-F238E27FC236}">
                <a16:creationId xmlns:a16="http://schemas.microsoft.com/office/drawing/2014/main" id="{FB0A7B30-C687-99ED-1611-C4F7E9F7DFF6}"/>
              </a:ext>
            </a:extLst>
          </p:cNvPr>
          <p:cNvSpPr>
            <a:spLocks noGrp="1"/>
          </p:cNvSpPr>
          <p:nvPr>
            <p:ph type="sldNum" sz="quarter" idx="12"/>
          </p:nvPr>
        </p:nvSpPr>
        <p:spPr/>
        <p:txBody>
          <a:bodyPr/>
          <a:lstStyle/>
          <a:p>
            <a:fld id="{9D26C6B8-7DF4-4F01-8878-A6272B56DAC3}" type="slidenum">
              <a:rPr lang="de-DE" smtClean="0"/>
              <a:pPr/>
              <a:t>8</a:t>
            </a:fld>
            <a:endParaRPr lang="de-DE"/>
          </a:p>
        </p:txBody>
      </p:sp>
      <p:sp>
        <p:nvSpPr>
          <p:cNvPr id="10" name="Textplatzhalter 9">
            <a:extLst>
              <a:ext uri="{FF2B5EF4-FFF2-40B4-BE49-F238E27FC236}">
                <a16:creationId xmlns:a16="http://schemas.microsoft.com/office/drawing/2014/main" id="{9D76D103-744C-C651-1773-5D2BBF2A8B12}"/>
              </a:ext>
            </a:extLst>
          </p:cNvPr>
          <p:cNvSpPr>
            <a:spLocks noGrp="1"/>
          </p:cNvSpPr>
          <p:nvPr>
            <p:ph type="body" sz="quarter" idx="13"/>
          </p:nvPr>
        </p:nvSpPr>
        <p:spPr/>
        <p:txBody>
          <a:bodyPr/>
          <a:lstStyle/>
          <a:p>
            <a:r>
              <a:rPr lang="de-DE" dirty="0">
                <a:solidFill>
                  <a:srgbClr val="86846B"/>
                </a:solidFill>
              </a:rPr>
              <a:t>©</a:t>
            </a:r>
            <a:r>
              <a:rPr lang="de-DE" dirty="0" err="1">
                <a:solidFill>
                  <a:srgbClr val="86846B"/>
                </a:solidFill>
              </a:rPr>
              <a:t>Pixabay</a:t>
            </a:r>
            <a:endParaRPr lang="de-DE" dirty="0">
              <a:solidFill>
                <a:srgbClr val="86846B"/>
              </a:solidFill>
            </a:endParaRPr>
          </a:p>
        </p:txBody>
      </p:sp>
    </p:spTree>
    <p:extLst>
      <p:ext uri="{BB962C8B-B14F-4D97-AF65-F5344CB8AC3E}">
        <p14:creationId xmlns:p14="http://schemas.microsoft.com/office/powerpoint/2010/main" val="241020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a:extLst>
              <a:ext uri="{FF2B5EF4-FFF2-40B4-BE49-F238E27FC236}">
                <a16:creationId xmlns:a16="http://schemas.microsoft.com/office/drawing/2014/main" id="{D3CBCDC2-2454-5B4C-D035-D9D6DBA1A4D7}"/>
              </a:ext>
            </a:extLst>
          </p:cNvPr>
          <p:cNvGraphicFramePr>
            <a:graphicFrameLocks noGrp="1"/>
          </p:cNvGraphicFramePr>
          <p:nvPr>
            <p:ph idx="1"/>
            <p:extLst>
              <p:ext uri="{D42A27DB-BD31-4B8C-83A1-F6EECF244321}">
                <p14:modId xmlns:p14="http://schemas.microsoft.com/office/powerpoint/2010/main" val="3446476352"/>
              </p:ext>
            </p:extLst>
          </p:nvPr>
        </p:nvGraphicFramePr>
        <p:xfrm>
          <a:off x="457200" y="1138232"/>
          <a:ext cx="8229600" cy="3652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7E4FE89A-BF49-58F9-5D52-878D6511BC29}"/>
              </a:ext>
            </a:extLst>
          </p:cNvPr>
          <p:cNvSpPr>
            <a:spLocks noGrp="1"/>
          </p:cNvSpPr>
          <p:nvPr>
            <p:ph type="title"/>
          </p:nvPr>
        </p:nvSpPr>
        <p:spPr/>
        <p:txBody>
          <a:bodyPr/>
          <a:lstStyle/>
          <a:p>
            <a:r>
              <a:rPr lang="de-AT" dirty="0"/>
              <a:t>Stoffkreislauf</a:t>
            </a:r>
            <a:endParaRPr lang="de-DE" dirty="0"/>
          </a:p>
        </p:txBody>
      </p:sp>
      <p:sp>
        <p:nvSpPr>
          <p:cNvPr id="4" name="Datumsplatzhalter 3">
            <a:extLst>
              <a:ext uri="{FF2B5EF4-FFF2-40B4-BE49-F238E27FC236}">
                <a16:creationId xmlns:a16="http://schemas.microsoft.com/office/drawing/2014/main" id="{A53B3F19-ABD5-7AF2-40F3-7D8534C44AAF}"/>
              </a:ext>
            </a:extLst>
          </p:cNvPr>
          <p:cNvSpPr>
            <a:spLocks noGrp="1"/>
          </p:cNvSpPr>
          <p:nvPr>
            <p:ph type="dt" sz="half" idx="10"/>
          </p:nvPr>
        </p:nvSpPr>
        <p:spPr/>
        <p:txBody>
          <a:bodyPr/>
          <a:lstStyle/>
          <a:p>
            <a:fld id="{D7228F91-FB27-4AEA-9112-8F9A84EF33E8}" type="datetime1">
              <a:rPr lang="de-DE" smtClean="0"/>
              <a:t>13.04.2026</a:t>
            </a:fld>
            <a:endParaRPr lang="de-DE" dirty="0"/>
          </a:p>
        </p:txBody>
      </p:sp>
      <p:sp>
        <p:nvSpPr>
          <p:cNvPr id="5" name="Fußzeilenplatzhalter 4">
            <a:extLst>
              <a:ext uri="{FF2B5EF4-FFF2-40B4-BE49-F238E27FC236}">
                <a16:creationId xmlns:a16="http://schemas.microsoft.com/office/drawing/2014/main" id="{E9E3B57D-6E46-A570-1CEC-5F07F19AB090}"/>
              </a:ext>
            </a:extLst>
          </p:cNvPr>
          <p:cNvSpPr>
            <a:spLocks noGrp="1"/>
          </p:cNvSpPr>
          <p:nvPr>
            <p:ph type="ftr" sz="quarter" idx="11"/>
          </p:nvPr>
        </p:nvSpPr>
        <p:spPr/>
        <p:txBody>
          <a:bodyPr/>
          <a:lstStyle/>
          <a:p>
            <a:r>
              <a:rPr lang="da-DK"/>
              <a:t>Gewässer</a:t>
            </a:r>
            <a:endParaRPr lang="de-DE" dirty="0"/>
          </a:p>
        </p:txBody>
      </p:sp>
      <p:sp>
        <p:nvSpPr>
          <p:cNvPr id="6" name="Foliennummernplatzhalter 5">
            <a:extLst>
              <a:ext uri="{FF2B5EF4-FFF2-40B4-BE49-F238E27FC236}">
                <a16:creationId xmlns:a16="http://schemas.microsoft.com/office/drawing/2014/main" id="{B482DD5E-BD66-9B92-34D5-D6A769E0BDDA}"/>
              </a:ext>
            </a:extLst>
          </p:cNvPr>
          <p:cNvSpPr>
            <a:spLocks noGrp="1"/>
          </p:cNvSpPr>
          <p:nvPr>
            <p:ph type="sldNum" sz="quarter" idx="12"/>
          </p:nvPr>
        </p:nvSpPr>
        <p:spPr/>
        <p:txBody>
          <a:bodyPr/>
          <a:lstStyle/>
          <a:p>
            <a:fld id="{16EFD5B1-68CB-4A29-8F6C-4D18DB05CB6D}" type="slidenum">
              <a:rPr lang="de-DE" smtClean="0"/>
              <a:pPr/>
              <a:t>9</a:t>
            </a:fld>
            <a:endParaRPr lang="de-DE"/>
          </a:p>
        </p:txBody>
      </p:sp>
      <p:pic>
        <p:nvPicPr>
          <p:cNvPr id="10" name="Grafik 9">
            <a:extLst>
              <a:ext uri="{FF2B5EF4-FFF2-40B4-BE49-F238E27FC236}">
                <a16:creationId xmlns:a16="http://schemas.microsoft.com/office/drawing/2014/main" id="{AA374AB8-B8DF-273A-191F-56FFEB6A2ED0}"/>
              </a:ext>
            </a:extLst>
          </p:cNvPr>
          <p:cNvPicPr>
            <a:picLocks noChangeAspect="1"/>
          </p:cNvPicPr>
          <p:nvPr/>
        </p:nvPicPr>
        <p:blipFill rotWithShape="1">
          <a:blip r:embed="rId8"/>
          <a:srcRect l="5687" t="17804" r="27673" b="15529"/>
          <a:stretch>
            <a:fillRect/>
          </a:stretch>
        </p:blipFill>
        <p:spPr>
          <a:xfrm>
            <a:off x="2753932" y="-79626"/>
            <a:ext cx="2160000" cy="1440000"/>
          </a:xfrm>
          <a:prstGeom prst="ellipse">
            <a:avLst/>
          </a:prstGeom>
        </p:spPr>
      </p:pic>
      <p:pic>
        <p:nvPicPr>
          <p:cNvPr id="14" name="Grafik 13">
            <a:extLst>
              <a:ext uri="{FF2B5EF4-FFF2-40B4-BE49-F238E27FC236}">
                <a16:creationId xmlns:a16="http://schemas.microsoft.com/office/drawing/2014/main" id="{16F94E88-D7FA-AD94-E16E-8CBEC541F767}"/>
              </a:ext>
            </a:extLst>
          </p:cNvPr>
          <p:cNvPicPr>
            <a:picLocks noChangeAspect="1"/>
          </p:cNvPicPr>
          <p:nvPr/>
        </p:nvPicPr>
        <p:blipFill rotWithShape="1">
          <a:blip r:embed="rId9"/>
          <a:srcRect t="214" b="214"/>
          <a:stretch>
            <a:fillRect/>
          </a:stretch>
        </p:blipFill>
        <p:spPr>
          <a:xfrm>
            <a:off x="6963974" y="711769"/>
            <a:ext cx="2160000" cy="1440000"/>
          </a:xfrm>
          <a:prstGeom prst="ellipse">
            <a:avLst/>
          </a:prstGeom>
        </p:spPr>
      </p:pic>
      <p:pic>
        <p:nvPicPr>
          <p:cNvPr id="18" name="Grafik 17">
            <a:extLst>
              <a:ext uri="{FF2B5EF4-FFF2-40B4-BE49-F238E27FC236}">
                <a16:creationId xmlns:a16="http://schemas.microsoft.com/office/drawing/2014/main" id="{963707E9-BED9-2213-F15F-D4B83AE47725}"/>
              </a:ext>
            </a:extLst>
          </p:cNvPr>
          <p:cNvPicPr>
            <a:picLocks noChangeAspect="1"/>
          </p:cNvPicPr>
          <p:nvPr/>
        </p:nvPicPr>
        <p:blipFill rotWithShape="1">
          <a:blip r:embed="rId10"/>
          <a:srcRect l="19" r="19"/>
          <a:stretch>
            <a:fillRect/>
          </a:stretch>
        </p:blipFill>
        <p:spPr>
          <a:xfrm>
            <a:off x="6367235" y="3705750"/>
            <a:ext cx="2160000" cy="1440000"/>
          </a:xfrm>
          <a:prstGeom prst="ellipse">
            <a:avLst/>
          </a:prstGeom>
        </p:spPr>
      </p:pic>
      <p:pic>
        <p:nvPicPr>
          <p:cNvPr id="16" name="Grafik 15">
            <a:extLst>
              <a:ext uri="{FF2B5EF4-FFF2-40B4-BE49-F238E27FC236}">
                <a16:creationId xmlns:a16="http://schemas.microsoft.com/office/drawing/2014/main" id="{FDCAB004-5FD6-BEA6-C8BF-75049DED5527}"/>
              </a:ext>
            </a:extLst>
          </p:cNvPr>
          <p:cNvPicPr>
            <a:picLocks noChangeAspect="1"/>
          </p:cNvPicPr>
          <p:nvPr/>
        </p:nvPicPr>
        <p:blipFill rotWithShape="1">
          <a:blip r:embed="rId11"/>
          <a:srcRect t="5556" b="5556"/>
          <a:stretch>
            <a:fillRect/>
          </a:stretch>
        </p:blipFill>
        <p:spPr>
          <a:xfrm>
            <a:off x="7020000" y="2244477"/>
            <a:ext cx="2160000" cy="1440000"/>
          </a:xfrm>
          <a:prstGeom prst="ellipse">
            <a:avLst/>
          </a:prstGeom>
        </p:spPr>
      </p:pic>
      <p:pic>
        <p:nvPicPr>
          <p:cNvPr id="12" name="Grafik 11">
            <a:extLst>
              <a:ext uri="{FF2B5EF4-FFF2-40B4-BE49-F238E27FC236}">
                <a16:creationId xmlns:a16="http://schemas.microsoft.com/office/drawing/2014/main" id="{F5689878-B448-F730-E2B7-A85D4DD189A9}"/>
              </a:ext>
            </a:extLst>
          </p:cNvPr>
          <p:cNvPicPr>
            <a:picLocks noChangeAspect="1"/>
          </p:cNvPicPr>
          <p:nvPr/>
        </p:nvPicPr>
        <p:blipFill rotWithShape="1">
          <a:blip r:embed="rId12"/>
          <a:srcRect t="503" b="503"/>
          <a:stretch>
            <a:fillRect/>
          </a:stretch>
        </p:blipFill>
        <p:spPr>
          <a:xfrm flipH="1">
            <a:off x="5057547" y="-79626"/>
            <a:ext cx="2160000" cy="1440000"/>
          </a:xfrm>
          <a:prstGeom prst="ellipse">
            <a:avLst/>
          </a:prstGeom>
        </p:spPr>
      </p:pic>
      <p:pic>
        <p:nvPicPr>
          <p:cNvPr id="22" name="Grafik 21">
            <a:extLst>
              <a:ext uri="{FF2B5EF4-FFF2-40B4-BE49-F238E27FC236}">
                <a16:creationId xmlns:a16="http://schemas.microsoft.com/office/drawing/2014/main" id="{5B5558B1-5292-77CF-7573-9249B173D04B}"/>
              </a:ext>
            </a:extLst>
          </p:cNvPr>
          <p:cNvPicPr>
            <a:picLocks noChangeAspect="1"/>
          </p:cNvPicPr>
          <p:nvPr/>
        </p:nvPicPr>
        <p:blipFill rotWithShape="1">
          <a:blip r:embed="rId13"/>
          <a:srcRect t="9132" b="9132"/>
          <a:stretch>
            <a:fillRect/>
          </a:stretch>
        </p:blipFill>
        <p:spPr>
          <a:xfrm>
            <a:off x="683568" y="3493511"/>
            <a:ext cx="2160000" cy="1440000"/>
          </a:xfrm>
          <a:prstGeom prst="ellipse">
            <a:avLst/>
          </a:prstGeom>
        </p:spPr>
      </p:pic>
      <p:pic>
        <p:nvPicPr>
          <p:cNvPr id="24" name="Grafik 23">
            <a:extLst>
              <a:ext uri="{FF2B5EF4-FFF2-40B4-BE49-F238E27FC236}">
                <a16:creationId xmlns:a16="http://schemas.microsoft.com/office/drawing/2014/main" id="{AFC773E0-5E11-EF57-DEBB-F0B36B797143}"/>
              </a:ext>
            </a:extLst>
          </p:cNvPr>
          <p:cNvPicPr>
            <a:picLocks noChangeAspect="1"/>
          </p:cNvPicPr>
          <p:nvPr/>
        </p:nvPicPr>
        <p:blipFill rotWithShape="1">
          <a:blip r:embed="rId14"/>
          <a:srcRect l="7813" r="7813"/>
          <a:stretch>
            <a:fillRect/>
          </a:stretch>
        </p:blipFill>
        <p:spPr>
          <a:xfrm>
            <a:off x="-257560" y="2141101"/>
            <a:ext cx="2160000" cy="1440000"/>
          </a:xfrm>
          <a:prstGeom prst="ellipse">
            <a:avLst/>
          </a:prstGeom>
        </p:spPr>
      </p:pic>
      <p:pic>
        <p:nvPicPr>
          <p:cNvPr id="26" name="Grafik 25">
            <a:extLst>
              <a:ext uri="{FF2B5EF4-FFF2-40B4-BE49-F238E27FC236}">
                <a16:creationId xmlns:a16="http://schemas.microsoft.com/office/drawing/2014/main" id="{BB3E8DD0-7A67-005E-F3F1-989619EFC796}"/>
              </a:ext>
            </a:extLst>
          </p:cNvPr>
          <p:cNvPicPr>
            <a:picLocks noChangeAspect="1"/>
          </p:cNvPicPr>
          <p:nvPr/>
        </p:nvPicPr>
        <p:blipFill rotWithShape="1">
          <a:blip r:embed="rId15"/>
          <a:srcRect t="2803" b="2803"/>
          <a:stretch>
            <a:fillRect/>
          </a:stretch>
        </p:blipFill>
        <p:spPr>
          <a:xfrm>
            <a:off x="822440" y="842400"/>
            <a:ext cx="2160000" cy="1440000"/>
          </a:xfrm>
          <a:prstGeom prst="ellipse">
            <a:avLst/>
          </a:prstGeom>
        </p:spPr>
      </p:pic>
    </p:spTree>
    <p:extLst>
      <p:ext uri="{BB962C8B-B14F-4D97-AF65-F5344CB8AC3E}">
        <p14:creationId xmlns:p14="http://schemas.microsoft.com/office/powerpoint/2010/main" val="229092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graphicEl>
                                              <a:dgm id="{06D5EE9D-4731-4EF0-BB44-4C66819C73C9}"/>
                                            </p:graphicEl>
                                          </p:spTgt>
                                        </p:tgtEl>
                                        <p:attrNameLst>
                                          <p:attrName>style.visibility</p:attrName>
                                        </p:attrNameLst>
                                      </p:cBhvr>
                                      <p:to>
                                        <p:strVal val="visible"/>
                                      </p:to>
                                    </p:set>
                                    <p:animEffect transition="in" filter="randombar(horizontal)">
                                      <p:cBhvr>
                                        <p:cTn id="7" dur="500"/>
                                        <p:tgtEl>
                                          <p:spTgt spid="8">
                                            <p:graphicEl>
                                              <a:dgm id="{06D5EE9D-4731-4EF0-BB44-4C66819C73C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graphicEl>
                                              <a:dgm id="{9395C328-07E9-4C92-A2E5-97FBDF855A84}"/>
                                            </p:graphicEl>
                                          </p:spTgt>
                                        </p:tgtEl>
                                        <p:attrNameLst>
                                          <p:attrName>style.visibility</p:attrName>
                                        </p:attrNameLst>
                                      </p:cBhvr>
                                      <p:to>
                                        <p:strVal val="visible"/>
                                      </p:to>
                                    </p:set>
                                    <p:animEffect transition="in" filter="randombar(horizontal)">
                                      <p:cBhvr>
                                        <p:cTn id="12" dur="500"/>
                                        <p:tgtEl>
                                          <p:spTgt spid="8">
                                            <p:graphicEl>
                                              <a:dgm id="{9395C328-07E9-4C92-A2E5-97FBDF855A84}"/>
                                            </p:graphic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graphicEl>
                                              <a:dgm id="{928F4BC1-3869-40D3-894A-0D09BBC5A9E2}"/>
                                            </p:graphicEl>
                                          </p:spTgt>
                                        </p:tgtEl>
                                        <p:attrNameLst>
                                          <p:attrName>style.visibility</p:attrName>
                                        </p:attrNameLst>
                                      </p:cBhvr>
                                      <p:to>
                                        <p:strVal val="visible"/>
                                      </p:to>
                                    </p:set>
                                    <p:animEffect transition="in" filter="randombar(horizontal)">
                                      <p:cBhvr>
                                        <p:cTn id="15" dur="500"/>
                                        <p:tgtEl>
                                          <p:spTgt spid="8">
                                            <p:graphicEl>
                                              <a:dgm id="{928F4BC1-3869-40D3-894A-0D09BBC5A9E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graphicEl>
                                              <a:dgm id="{24581FE5-1C27-4513-A8F4-081CC95E6F91}"/>
                                            </p:graphicEl>
                                          </p:spTgt>
                                        </p:tgtEl>
                                        <p:attrNameLst>
                                          <p:attrName>style.visibility</p:attrName>
                                        </p:attrNameLst>
                                      </p:cBhvr>
                                      <p:to>
                                        <p:strVal val="visible"/>
                                      </p:to>
                                    </p:set>
                                    <p:animEffect transition="in" filter="randombar(horizontal)">
                                      <p:cBhvr>
                                        <p:cTn id="20" dur="500"/>
                                        <p:tgtEl>
                                          <p:spTgt spid="8">
                                            <p:graphicEl>
                                              <a:dgm id="{24581FE5-1C27-4513-A8F4-081CC95E6F91}"/>
                                            </p:graphic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graphicEl>
                                              <a:dgm id="{62B2B034-EBB3-4D15-AD61-1F8C3B803F63}"/>
                                            </p:graphicEl>
                                          </p:spTgt>
                                        </p:tgtEl>
                                        <p:attrNameLst>
                                          <p:attrName>style.visibility</p:attrName>
                                        </p:attrNameLst>
                                      </p:cBhvr>
                                      <p:to>
                                        <p:strVal val="visible"/>
                                      </p:to>
                                    </p:set>
                                    <p:animEffect transition="in" filter="randombar(horizontal)">
                                      <p:cBhvr>
                                        <p:cTn id="23" dur="500"/>
                                        <p:tgtEl>
                                          <p:spTgt spid="8">
                                            <p:graphicEl>
                                              <a:dgm id="{62B2B034-EBB3-4D15-AD61-1F8C3B803F6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graphicEl>
                                              <a:dgm id="{B69BC54A-24B8-4A7B-8B83-B8061D0FA85D}"/>
                                            </p:graphicEl>
                                          </p:spTgt>
                                        </p:tgtEl>
                                        <p:attrNameLst>
                                          <p:attrName>style.visibility</p:attrName>
                                        </p:attrNameLst>
                                      </p:cBhvr>
                                      <p:to>
                                        <p:strVal val="visible"/>
                                      </p:to>
                                    </p:set>
                                    <p:animEffect transition="in" filter="randombar(horizontal)">
                                      <p:cBhvr>
                                        <p:cTn id="28" dur="500"/>
                                        <p:tgtEl>
                                          <p:spTgt spid="8">
                                            <p:graphicEl>
                                              <a:dgm id="{B69BC54A-24B8-4A7B-8B83-B8061D0FA85D}"/>
                                            </p:graphic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graphicEl>
                                              <a:dgm id="{405046AC-D2F7-40C1-91CD-4F7E8CC41D2A}"/>
                                            </p:graphicEl>
                                          </p:spTgt>
                                        </p:tgtEl>
                                        <p:attrNameLst>
                                          <p:attrName>style.visibility</p:attrName>
                                        </p:attrNameLst>
                                      </p:cBhvr>
                                      <p:to>
                                        <p:strVal val="visible"/>
                                      </p:to>
                                    </p:set>
                                    <p:animEffect transition="in" filter="randombar(horizontal)">
                                      <p:cBhvr>
                                        <p:cTn id="31" dur="500"/>
                                        <p:tgtEl>
                                          <p:spTgt spid="8">
                                            <p:graphicEl>
                                              <a:dgm id="{405046AC-D2F7-40C1-91CD-4F7E8CC41D2A}"/>
                                            </p:graphic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
                                            <p:graphicEl>
                                              <a:dgm id="{67161A10-29E0-4F7B-A9DA-66F208B4C374}"/>
                                            </p:graphicEl>
                                          </p:spTgt>
                                        </p:tgtEl>
                                        <p:attrNameLst>
                                          <p:attrName>style.visibility</p:attrName>
                                        </p:attrNameLst>
                                      </p:cBhvr>
                                      <p:to>
                                        <p:strVal val="visible"/>
                                      </p:to>
                                    </p:set>
                                    <p:animEffect transition="in" filter="randombar(horizontal)">
                                      <p:cBhvr>
                                        <p:cTn id="34" dur="500"/>
                                        <p:tgtEl>
                                          <p:spTgt spid="8">
                                            <p:graphicEl>
                                              <a:dgm id="{67161A10-29E0-4F7B-A9DA-66F208B4C37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BU-Design">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774588C8BB38546AE75D872BA2C8C93" ma:contentTypeVersion="13" ma:contentTypeDescription="Ein neues Dokument erstellen." ma:contentTypeScope="" ma:versionID="58fa37c9045ca77d4e6463c40455d9ba">
  <xsd:schema xmlns:xsd="http://www.w3.org/2001/XMLSchema" xmlns:xs="http://www.w3.org/2001/XMLSchema" xmlns:p="http://schemas.microsoft.com/office/2006/metadata/properties" xmlns:ns2="d79e3a34-4957-4529-9d9a-4272915f6d87" targetNamespace="http://schemas.microsoft.com/office/2006/metadata/properties" ma:root="true" ma:fieldsID="519c4560780a20541f6e37892c909446" ns2:_="">
    <xsd:import namespace="d79e3a34-4957-4529-9d9a-4272915f6d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e3a34-4957-4529-9d9a-4272915f6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1995c6e-d743-4d98-9217-d92b3435e43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9e3a34-4957-4529-9d9a-4272915f6d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CFADEED-18F3-4542-A43D-71E096ABA5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e3a34-4957-4529-9d9a-4272915f6d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6CA313-2853-4A51-94F8-4A9E14AFFAE6}">
  <ds:schemaRefs>
    <ds:schemaRef ds:uri="http://schemas.microsoft.com/sharepoint/v3/contenttype/forms"/>
  </ds:schemaRefs>
</ds:datastoreItem>
</file>

<file path=customXml/itemProps3.xml><?xml version="1.0" encoding="utf-8"?>
<ds:datastoreItem xmlns:ds="http://schemas.openxmlformats.org/officeDocument/2006/customXml" ds:itemID="{9893CAC3-7D62-47A8-98B6-A7903865008F}">
  <ds:schemaRefs>
    <ds:schemaRef ds:uri="http://schemas.microsoft.com/office/2006/metadata/properties"/>
    <ds:schemaRef ds:uri="http://schemas.microsoft.com/office/infopath/2007/PartnerControls"/>
    <ds:schemaRef ds:uri="d79e3a34-4957-4529-9d9a-4272915f6d87"/>
  </ds:schemaRefs>
</ds:datastoreItem>
</file>

<file path=docMetadata/LabelInfo.xml><?xml version="1.0" encoding="utf-8"?>
<clbl:labelList xmlns:clbl="http://schemas.microsoft.com/office/2020/mipLabelMetadata">
  <clbl:label id="{ad40dd9b-5f8f-4af8-aee4-bb88fde993a8}" enabled="0" method="" siteId="{ad40dd9b-5f8f-4af8-aee4-bb88fde993a8}" removed="1"/>
</clbl:labelList>
</file>

<file path=docProps/app.xml><?xml version="1.0" encoding="utf-8"?>
<Properties xmlns="http://schemas.openxmlformats.org/officeDocument/2006/extended-properties" xmlns:vt="http://schemas.openxmlformats.org/officeDocument/2006/docPropsVTypes">
  <Template>PowerPoint_16-9(1) (1)</Template>
  <TotalTime>0</TotalTime>
  <Words>8501</Words>
  <Application>Microsoft Office PowerPoint</Application>
  <PresentationFormat>Bildschirmpräsentation (16:9)</PresentationFormat>
  <Paragraphs>1083</Paragraphs>
  <Slides>51</Slides>
  <Notes>47</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51</vt:i4>
      </vt:variant>
    </vt:vector>
  </HeadingPairs>
  <TitlesOfParts>
    <vt:vector size="56" baseType="lpstr">
      <vt:lpstr>Arial</vt:lpstr>
      <vt:lpstr>Calibri</vt:lpstr>
      <vt:lpstr>Source Sans Pro</vt:lpstr>
      <vt:lpstr>Wingdings</vt:lpstr>
      <vt:lpstr>NABU-Design</vt:lpstr>
      <vt:lpstr>Ökosystem</vt:lpstr>
      <vt:lpstr>Ökosystem</vt:lpstr>
      <vt:lpstr>Aquatische Ökosysteme</vt:lpstr>
      <vt:lpstr>Limnische Systeme</vt:lpstr>
      <vt:lpstr>Wasserverteilung</vt:lpstr>
      <vt:lpstr>Aufgabe:</vt:lpstr>
      <vt:lpstr>Wasserkreislauf</vt:lpstr>
      <vt:lpstr>Ökosystem See</vt:lpstr>
      <vt:lpstr>Stoffkreislauf</vt:lpstr>
      <vt:lpstr>Zonierung See</vt:lpstr>
      <vt:lpstr>Seeeinteilung</vt:lpstr>
      <vt:lpstr>Zonierung im See</vt:lpstr>
      <vt:lpstr>Uferzone</vt:lpstr>
      <vt:lpstr>Bedrohungen für Süßwasserbiodiversität</vt:lpstr>
      <vt:lpstr>Belastung limnischer Systeme</vt:lpstr>
      <vt:lpstr>Gefährdung mariner Systeme</vt:lpstr>
      <vt:lpstr>Gefährdung durch den Klimawandel</vt:lpstr>
      <vt:lpstr>Biodiversitätsverlust</vt:lpstr>
      <vt:lpstr>Aufgabe:</vt:lpstr>
      <vt:lpstr>Relevanz von Gewässern</vt:lpstr>
      <vt:lpstr>Schutzmaßnahmen für Gewässer</vt:lpstr>
      <vt:lpstr>Maßnahmen im Alltag</vt:lpstr>
      <vt:lpstr>Regionales Beispiel</vt:lpstr>
      <vt:lpstr>Wasser ist die treibende Kraft der Natur</vt:lpstr>
      <vt:lpstr>Gewässerrenaturierung der Murg bei Rastatt</vt:lpstr>
      <vt:lpstr>Umgestaltung des Neckars in Tübingen</vt:lpstr>
      <vt:lpstr>Ökologische Umgestaltung der Altmühl</vt:lpstr>
      <vt:lpstr>Wasserkraft und Naturschutz am Inn</vt:lpstr>
      <vt:lpstr>Zurück zum Wildfluss Lech</vt:lpstr>
      <vt:lpstr>„Naturschutzgroßprojekt Untere Havelniederung“</vt:lpstr>
      <vt:lpstr>Altarmanbindung an der Dosse</vt:lpstr>
      <vt:lpstr>Naturnaher Hochwasserschutz an der Fulda</vt:lpstr>
      <vt:lpstr>Programm „100 Wilde Bäche für Hessen“</vt:lpstr>
      <vt:lpstr>Vorzeigeprojekt Nebel</vt:lpstr>
      <vt:lpstr>Wiederflutung des Richtenberger Sees</vt:lpstr>
      <vt:lpstr>Auenrevitalisierung an der Hase</vt:lpstr>
      <vt:lpstr>„Blaues Band Oberweser“</vt:lpstr>
      <vt:lpstr>Gewässerentwicklung in der Wümmeniederung</vt:lpstr>
      <vt:lpstr>Die Ems – Entwicklung eines Tieflandflusses</vt:lpstr>
      <vt:lpstr>Verbesserung der Naherholung durch die Ruhr</vt:lpstr>
      <vt:lpstr>Barrierefreiheit für Fische an der Ahr</vt:lpstr>
      <vt:lpstr>Aktion Blau Plus</vt:lpstr>
      <vt:lpstr>Renaturierung des Mühlenbachs bei Lisdorf</vt:lpstr>
      <vt:lpstr>Projekt „Lebendige Ufer“</vt:lpstr>
      <vt:lpstr>Künstlichen Wiedervernässung des Leipziger Auwalds</vt:lpstr>
      <vt:lpstr>Flussrückführung in historisches Flussbett</vt:lpstr>
      <vt:lpstr>Wiedervernässung des Cheiner Torfmoor</vt:lpstr>
      <vt:lpstr>Wiedervernässung des Königsmoores</vt:lpstr>
      <vt:lpstr>Auenprojekt Schwartau</vt:lpstr>
      <vt:lpstr>Linderbach, die Gramme und der Erbstrom</vt:lpstr>
      <vt:lpstr>Renaturierung und Hochwasserschutz an der Helme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Katharina Heimes</dc:creator>
  <dc:description>Präsentationsvorlage (19:9) | Office 2007</dc:description>
  <cp:lastModifiedBy>Daniela Rettenberger</cp:lastModifiedBy>
  <cp:revision>2</cp:revision>
  <dcterms:created xsi:type="dcterms:W3CDTF">2024-09-10T19:33:32Z</dcterms:created>
  <dcterms:modified xsi:type="dcterms:W3CDTF">2026-04-13T06:51:23Z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001-000-001</vt:lpwstr>
  </property>
  <property fmtid="{D5CDD505-2E9C-101B-9397-08002B2CF9AE}" pid="4" name="Erstellt von">
    <vt:lpwstr>office network</vt:lpwstr>
  </property>
  <property fmtid="{D5CDD505-2E9C-101B-9397-08002B2CF9AE}" pid="5" name="Erstellt am">
    <vt:lpwstr>27.11.2014</vt:lpwstr>
  </property>
  <property fmtid="{D5CDD505-2E9C-101B-9397-08002B2CF9AE}" pid="6" name="Autor 1">
    <vt:lpwstr>clemens morfeld</vt:lpwstr>
  </property>
  <property fmtid="{D5CDD505-2E9C-101B-9397-08002B2CF9AE}" pid="7" name="Stand">
    <vt:lpwstr>27.11.2014</vt:lpwstr>
  </property>
  <property fmtid="{D5CDD505-2E9C-101B-9397-08002B2CF9AE}" pid="8" name="ContentTypeId">
    <vt:lpwstr>0x010100B774588C8BB38546AE75D872BA2C8C93</vt:lpwstr>
  </property>
  <property fmtid="{D5CDD505-2E9C-101B-9397-08002B2CF9AE}" pid="9" name="MediaServiceImageTags">
    <vt:lpwstr/>
  </property>
</Properties>
</file>