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Lst>
  <p:notesMasterIdLst>
    <p:notesMasterId r:id="rId27"/>
  </p:notesMasterIdLst>
  <p:sldIdLst>
    <p:sldId id="259" r:id="rId5"/>
    <p:sldId id="292" r:id="rId6"/>
    <p:sldId id="281" r:id="rId7"/>
    <p:sldId id="294" r:id="rId8"/>
    <p:sldId id="282" r:id="rId9"/>
    <p:sldId id="283" r:id="rId10"/>
    <p:sldId id="308" r:id="rId11"/>
    <p:sldId id="307" r:id="rId12"/>
    <p:sldId id="296" r:id="rId13"/>
    <p:sldId id="303" r:id="rId14"/>
    <p:sldId id="285" r:id="rId15"/>
    <p:sldId id="286" r:id="rId16"/>
    <p:sldId id="298" r:id="rId17"/>
    <p:sldId id="297" r:id="rId18"/>
    <p:sldId id="280" r:id="rId19"/>
    <p:sldId id="305" r:id="rId20"/>
    <p:sldId id="306" r:id="rId21"/>
    <p:sldId id="287" r:id="rId22"/>
    <p:sldId id="293" r:id="rId23"/>
    <p:sldId id="295" r:id="rId24"/>
    <p:sldId id="278" r:id="rId25"/>
    <p:sldId id="288" r:id="rId26"/>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BAC5EF05-E53A-4C10-BBA5-A7C4F73DB22F}">
          <p14:sldIdLst>
            <p14:sldId id="259"/>
            <p14:sldId id="292"/>
            <p14:sldId id="281"/>
            <p14:sldId id="294"/>
            <p14:sldId id="282"/>
            <p14:sldId id="283"/>
            <p14:sldId id="308"/>
            <p14:sldId id="307"/>
            <p14:sldId id="296"/>
            <p14:sldId id="303"/>
            <p14:sldId id="285"/>
            <p14:sldId id="286"/>
            <p14:sldId id="298"/>
            <p14:sldId id="297"/>
          </p14:sldIdLst>
        </p14:section>
        <p14:section name="Exkursion" id="{9A4DBB83-FCD1-4F47-B151-BD888BBA223D}">
          <p14:sldIdLst>
            <p14:sldId id="280"/>
            <p14:sldId id="305"/>
            <p14:sldId id="306"/>
            <p14:sldId id="287"/>
          </p14:sldIdLst>
        </p14:section>
        <p14:section name="Abschluss" id="{353BD198-0F40-473C-A2B0-C339AD6F904B}">
          <p14:sldIdLst>
            <p14:sldId id="293"/>
            <p14:sldId id="295"/>
            <p14:sldId id="278"/>
          </p14:sldIdLst>
        </p14:section>
        <p14:section name="Rahmenbedingungen" id="{CBD7C643-5DE3-418F-AE5E-31388B5BCB29}">
          <p14:sldIdLst>
            <p14:sldId id="288"/>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4"/>
    <a:srgbClr val="86846B"/>
    <a:srgbClr val="598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F4810-B17E-40EE-80C7-CD6C69199B2A}" v="128" dt="2026-05-19T05:47:12.881"/>
  </p1510:revLst>
</p1510:revInfo>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9" autoAdjust="0"/>
    <p:restoredTop sz="89432" autoAdjust="0"/>
  </p:normalViewPr>
  <p:slideViewPr>
    <p:cSldViewPr showGuides="1">
      <p:cViewPr varScale="1">
        <p:scale>
          <a:sx n="75" d="100"/>
          <a:sy n="75" d="100"/>
        </p:scale>
        <p:origin x="1112" y="36"/>
      </p:cViewPr>
      <p:guideLst>
        <p:guide orient="horz" pos="680"/>
        <p:guide pos="3742"/>
        <p:guide pos="201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Rettenberger" userId="2d36efe0-473b-425b-ad50-08d8a9c212f8" providerId="ADAL" clId="{ABA54603-3222-43C8-8809-302DFE3A9AE5}"/>
    <pc:docChg chg="undo redo custSel addSld delSld modSld sldOrd addSection delSection modSection">
      <pc:chgData name="Daniela Rettenberger" userId="2d36efe0-473b-425b-ad50-08d8a9c212f8" providerId="ADAL" clId="{ABA54603-3222-43C8-8809-302DFE3A9AE5}" dt="2026-05-19T05:47:50.386" v="5846" actId="17846"/>
      <pc:docMkLst>
        <pc:docMk/>
      </pc:docMkLst>
      <pc:sldChg chg="addSp delSp modSp mod modClrScheme chgLayout">
        <pc:chgData name="Daniela Rettenberger" userId="2d36efe0-473b-425b-ad50-08d8a9c212f8" providerId="ADAL" clId="{ABA54603-3222-43C8-8809-302DFE3A9AE5}" dt="2026-05-11T07:18:03.045" v="5636" actId="207"/>
        <pc:sldMkLst>
          <pc:docMk/>
          <pc:sldMk cId="0" sldId="259"/>
        </pc:sldMkLst>
        <pc:spChg chg="mod ord">
          <ac:chgData name="Daniela Rettenberger" userId="2d36efe0-473b-425b-ad50-08d8a9c212f8" providerId="ADAL" clId="{ABA54603-3222-43C8-8809-302DFE3A9AE5}" dt="2026-05-11T07:18:03.045" v="5636" actId="207"/>
          <ac:spMkLst>
            <pc:docMk/>
            <pc:sldMk cId="0" sldId="259"/>
            <ac:spMk id="2" creationId="{00000000-0000-0000-0000-000000000000}"/>
          </ac:spMkLst>
        </pc:spChg>
      </pc:sldChg>
      <pc:sldChg chg="addSp delSp modSp new mod modAnim modNotesTx">
        <pc:chgData name="Daniela Rettenberger" userId="2d36efe0-473b-425b-ad50-08d8a9c212f8" providerId="ADAL" clId="{ABA54603-3222-43C8-8809-302DFE3A9AE5}" dt="2026-04-22T05:35:26.214" v="4628" actId="207"/>
        <pc:sldMkLst>
          <pc:docMk/>
          <pc:sldMk cId="2897316941" sldId="282"/>
        </pc:sldMkLst>
        <pc:graphicFrameChg chg="add mod ord modGraphic">
          <ac:chgData name="Daniela Rettenberger" userId="2d36efe0-473b-425b-ad50-08d8a9c212f8" providerId="ADAL" clId="{ABA54603-3222-43C8-8809-302DFE3A9AE5}" dt="2026-04-22T05:35:26.214" v="4628" actId="207"/>
          <ac:graphicFrameMkLst>
            <pc:docMk/>
            <pc:sldMk cId="2897316941" sldId="282"/>
            <ac:graphicFrameMk id="8" creationId="{68E2FEEE-FC84-184E-5F48-211F69F3226E}"/>
          </ac:graphicFrameMkLst>
        </pc:graphicFrameChg>
      </pc:sldChg>
      <pc:sldChg chg="addSp delSp modSp new mod modClrScheme chgLayout">
        <pc:chgData name="Daniela Rettenberger" userId="2d36efe0-473b-425b-ad50-08d8a9c212f8" providerId="ADAL" clId="{ABA54603-3222-43C8-8809-302DFE3A9AE5}" dt="2026-05-18T09:59:12.457" v="5672" actId="20577"/>
        <pc:sldMkLst>
          <pc:docMk/>
          <pc:sldMk cId="3760007022" sldId="287"/>
        </pc:sldMkLst>
        <pc:spChg chg="add mod ord">
          <ac:chgData name="Daniela Rettenberger" userId="2d36efe0-473b-425b-ad50-08d8a9c212f8" providerId="ADAL" clId="{ABA54603-3222-43C8-8809-302DFE3A9AE5}" dt="2026-05-18T09:59:12.457" v="5672" actId="20577"/>
          <ac:spMkLst>
            <pc:docMk/>
            <pc:sldMk cId="3760007022" sldId="287"/>
            <ac:spMk id="11" creationId="{187AE0B7-C021-7027-9973-19578A80EDF4}"/>
          </ac:spMkLst>
        </pc:spChg>
      </pc:sldChg>
      <pc:sldChg chg="addSp delSp modSp new mod ord modClrScheme chgLayout">
        <pc:chgData name="Daniela Rettenberger" userId="2d36efe0-473b-425b-ad50-08d8a9c212f8" providerId="ADAL" clId="{ABA54603-3222-43C8-8809-302DFE3A9AE5}" dt="2026-05-19T05:47:27.031" v="5844" actId="20577"/>
        <pc:sldMkLst>
          <pc:docMk/>
          <pc:sldMk cId="3528929918" sldId="288"/>
        </pc:sldMkLst>
        <pc:spChg chg="add mod ord">
          <ac:chgData name="Daniela Rettenberger" userId="2d36efe0-473b-425b-ad50-08d8a9c212f8" providerId="ADAL" clId="{ABA54603-3222-43C8-8809-302DFE3A9AE5}" dt="2026-05-19T05:47:27.031" v="5844" actId="20577"/>
          <ac:spMkLst>
            <pc:docMk/>
            <pc:sldMk cId="3528929918" sldId="288"/>
            <ac:spMk id="8" creationId="{044A15F3-38F8-E243-AE63-F2E630DA4527}"/>
          </ac:spMkLst>
        </pc:spChg>
      </pc:sldChg>
      <pc:sldChg chg="modSp new del mod ord">
        <pc:chgData name="Daniela Rettenberger" userId="2d36efe0-473b-425b-ad50-08d8a9c212f8" providerId="ADAL" clId="{ABA54603-3222-43C8-8809-302DFE3A9AE5}" dt="2026-05-18T09:58:46.446" v="5637" actId="2696"/>
        <pc:sldMkLst>
          <pc:docMk/>
          <pc:sldMk cId="3827320369" sldId="290"/>
        </pc:sldMkLst>
      </pc:sldChg>
      <pc:sldChg chg="addSp delSp modSp new mod ord modClrScheme chgLayout">
        <pc:chgData name="Daniela Rettenberger" userId="2d36efe0-473b-425b-ad50-08d8a9c212f8" providerId="ADAL" clId="{ABA54603-3222-43C8-8809-302DFE3A9AE5}" dt="2026-04-22T06:17:00.696" v="5010" actId="255"/>
        <pc:sldMkLst>
          <pc:docMk/>
          <pc:sldMk cId="140727042" sldId="294"/>
        </pc:sldMkLst>
        <pc:spChg chg="mod">
          <ac:chgData name="Daniela Rettenberger" userId="2d36efe0-473b-425b-ad50-08d8a9c212f8" providerId="ADAL" clId="{ABA54603-3222-43C8-8809-302DFE3A9AE5}" dt="2026-04-22T06:15:57.569" v="5000" actId="26606"/>
          <ac:spMkLst>
            <pc:docMk/>
            <pc:sldMk cId="140727042" sldId="294"/>
            <ac:spMk id="2" creationId="{A9C30A2D-3AD3-7CEB-CEE8-BAD6F0D1B9E0}"/>
          </ac:spMkLst>
        </pc:spChg>
        <pc:spChg chg="mod">
          <ac:chgData name="Daniela Rettenberger" userId="2d36efe0-473b-425b-ad50-08d8a9c212f8" providerId="ADAL" clId="{ABA54603-3222-43C8-8809-302DFE3A9AE5}" dt="2026-04-22T06:17:00.696" v="5010" actId="255"/>
          <ac:spMkLst>
            <pc:docMk/>
            <pc:sldMk cId="140727042" sldId="294"/>
            <ac:spMk id="4" creationId="{60D0FFF0-8C7C-B2CD-91DB-02FA7418BD62}"/>
          </ac:spMkLst>
        </pc:spChg>
        <pc:spChg chg="mod">
          <ac:chgData name="Daniela Rettenberger" userId="2d36efe0-473b-425b-ad50-08d8a9c212f8" providerId="ADAL" clId="{ABA54603-3222-43C8-8809-302DFE3A9AE5}" dt="2026-04-22T06:15:57.569" v="5000" actId="26606"/>
          <ac:spMkLst>
            <pc:docMk/>
            <pc:sldMk cId="140727042" sldId="294"/>
            <ac:spMk id="5" creationId="{54BD7F38-5790-3A62-52E0-33AB39F10A23}"/>
          </ac:spMkLst>
        </pc:spChg>
        <pc:spChg chg="mod">
          <ac:chgData name="Daniela Rettenberger" userId="2d36efe0-473b-425b-ad50-08d8a9c212f8" providerId="ADAL" clId="{ABA54603-3222-43C8-8809-302DFE3A9AE5}" dt="2026-04-22T06:15:57.569" v="5000" actId="26606"/>
          <ac:spMkLst>
            <pc:docMk/>
            <pc:sldMk cId="140727042" sldId="294"/>
            <ac:spMk id="6" creationId="{8B3715F6-9D53-6030-29C5-9E5442B6BB06}"/>
          </ac:spMkLst>
        </pc:spChg>
        <pc:spChg chg="add mod">
          <ac:chgData name="Daniela Rettenberger" userId="2d36efe0-473b-425b-ad50-08d8a9c212f8" providerId="ADAL" clId="{ABA54603-3222-43C8-8809-302DFE3A9AE5}" dt="2026-04-22T06:15:57.569" v="5000" actId="26606"/>
          <ac:spMkLst>
            <pc:docMk/>
            <pc:sldMk cId="140727042" sldId="294"/>
            <ac:spMk id="22" creationId="{037C80B3-C9A9-7071-380B-2BA0C4FA5B00}"/>
          </ac:spMkLst>
        </pc:spChg>
        <pc:graphicFrameChg chg="add mod modGraphic">
          <ac:chgData name="Daniela Rettenberger" userId="2d36efe0-473b-425b-ad50-08d8a9c212f8" providerId="ADAL" clId="{ABA54603-3222-43C8-8809-302DFE3A9AE5}" dt="2026-04-22T06:16:38.608" v="5009" actId="20577"/>
          <ac:graphicFrameMkLst>
            <pc:docMk/>
            <pc:sldMk cId="140727042" sldId="294"/>
            <ac:graphicFrameMk id="9" creationId="{00DEA160-1A37-6091-6E98-4B742A3F656F}"/>
          </ac:graphicFrameMkLst>
        </pc:graphicFrameChg>
      </pc:sldChg>
      <pc:sldChg chg="modSp new mod ord modAnim">
        <pc:chgData name="Daniela Rettenberger" userId="2d36efe0-473b-425b-ad50-08d8a9c212f8" providerId="ADAL" clId="{ABA54603-3222-43C8-8809-302DFE3A9AE5}" dt="2026-05-18T11:10:48.293" v="5801" actId="113"/>
        <pc:sldMkLst>
          <pc:docMk/>
          <pc:sldMk cId="1751084055" sldId="295"/>
        </pc:sldMkLst>
        <pc:spChg chg="mod">
          <ac:chgData name="Daniela Rettenberger" userId="2d36efe0-473b-425b-ad50-08d8a9c212f8" providerId="ADAL" clId="{ABA54603-3222-43C8-8809-302DFE3A9AE5}" dt="2026-04-22T06:18:18.936" v="5037" actId="20577"/>
          <ac:spMkLst>
            <pc:docMk/>
            <pc:sldMk cId="1751084055" sldId="295"/>
            <ac:spMk id="2" creationId="{DCD9EAAD-AA91-4D0F-C3A4-D4081ED0AD52}"/>
          </ac:spMkLst>
        </pc:spChg>
        <pc:spChg chg="mod">
          <ac:chgData name="Daniela Rettenberger" userId="2d36efe0-473b-425b-ad50-08d8a9c212f8" providerId="ADAL" clId="{ABA54603-3222-43C8-8809-302DFE3A9AE5}" dt="2026-05-18T11:10:48.293" v="5801" actId="113"/>
          <ac:spMkLst>
            <pc:docMk/>
            <pc:sldMk cId="1751084055" sldId="295"/>
            <ac:spMk id="3" creationId="{03C30AA0-1D97-9729-9E9E-22F0A6AA2DDD}"/>
          </ac:spMkLst>
        </pc:spChg>
      </pc:sldChg>
      <pc:sldChg chg="addSp delSp modSp new mod ord modClrScheme modAnim chgLayout">
        <pc:chgData name="Daniela Rettenberger" userId="2d36efe0-473b-425b-ad50-08d8a9c212f8" providerId="ADAL" clId="{ABA54603-3222-43C8-8809-302DFE3A9AE5}" dt="2026-04-22T06:34:48.528" v="5179"/>
        <pc:sldMkLst>
          <pc:docMk/>
          <pc:sldMk cId="1821197662" sldId="296"/>
        </pc:sldMkLst>
        <pc:spChg chg="mod ord">
          <ac:chgData name="Daniela Rettenberger" userId="2d36efe0-473b-425b-ad50-08d8a9c212f8" providerId="ADAL" clId="{ABA54603-3222-43C8-8809-302DFE3A9AE5}" dt="2026-04-22T06:11:59.609" v="4908" actId="20577"/>
          <ac:spMkLst>
            <pc:docMk/>
            <pc:sldMk cId="1821197662" sldId="296"/>
            <ac:spMk id="2" creationId="{0D495D04-62E7-4DDC-9D89-6515DB593815}"/>
          </ac:spMkLst>
        </pc:spChg>
        <pc:spChg chg="mod ord">
          <ac:chgData name="Daniela Rettenberger" userId="2d36efe0-473b-425b-ad50-08d8a9c212f8" providerId="ADAL" clId="{ABA54603-3222-43C8-8809-302DFE3A9AE5}" dt="2026-04-22T06:12:54.925" v="4955" actId="6549"/>
          <ac:spMkLst>
            <pc:docMk/>
            <pc:sldMk cId="1821197662" sldId="296"/>
            <ac:spMk id="3" creationId="{0F639881-7067-CF46-8B4D-A6D6E79158D4}"/>
          </ac:spMkLst>
        </pc:spChg>
      </pc:sldChg>
      <pc:sldChg chg="addSp delSp modSp new mod ord modClrScheme chgLayout modNotesTx">
        <pc:chgData name="Daniela Rettenberger" userId="2d36efe0-473b-425b-ad50-08d8a9c212f8" providerId="ADAL" clId="{ABA54603-3222-43C8-8809-302DFE3A9AE5}" dt="2026-04-23T06:18:40.928" v="5538" actId="6549"/>
        <pc:sldMkLst>
          <pc:docMk/>
          <pc:sldMk cId="602368980" sldId="297"/>
        </pc:sldMkLst>
        <pc:spChg chg="mod ord">
          <ac:chgData name="Daniela Rettenberger" userId="2d36efe0-473b-425b-ad50-08d8a9c212f8" providerId="ADAL" clId="{ABA54603-3222-43C8-8809-302DFE3A9AE5}" dt="2026-04-22T10:25:14.829" v="5420" actId="255"/>
          <ac:spMkLst>
            <pc:docMk/>
            <pc:sldMk cId="602368980" sldId="297"/>
            <ac:spMk id="3" creationId="{F7BB4460-CE85-7C50-B584-888BFB56963C}"/>
          </ac:spMkLst>
        </pc:spChg>
        <pc:spChg chg="mod ord">
          <ac:chgData name="Daniela Rettenberger" userId="2d36efe0-473b-425b-ad50-08d8a9c212f8" providerId="ADAL" clId="{ABA54603-3222-43C8-8809-302DFE3A9AE5}" dt="2026-04-22T10:25:07.605" v="5419" actId="26606"/>
          <ac:spMkLst>
            <pc:docMk/>
            <pc:sldMk cId="602368980" sldId="297"/>
            <ac:spMk id="4" creationId="{69EF6007-29DD-9E42-91A2-26C2A7125D04}"/>
          </ac:spMkLst>
        </pc:spChg>
        <pc:spChg chg="mod ord">
          <ac:chgData name="Daniela Rettenberger" userId="2d36efe0-473b-425b-ad50-08d8a9c212f8" providerId="ADAL" clId="{ABA54603-3222-43C8-8809-302DFE3A9AE5}" dt="2026-04-22T10:25:07.605" v="5419" actId="26606"/>
          <ac:spMkLst>
            <pc:docMk/>
            <pc:sldMk cId="602368980" sldId="297"/>
            <ac:spMk id="5" creationId="{EE3252FA-8D68-7154-A4AE-D5CBE30284C3}"/>
          </ac:spMkLst>
        </pc:spChg>
        <pc:spChg chg="add mod ord">
          <ac:chgData name="Daniela Rettenberger" userId="2d36efe0-473b-425b-ad50-08d8a9c212f8" providerId="ADAL" clId="{ABA54603-3222-43C8-8809-302DFE3A9AE5}" dt="2026-04-23T05:36:22.950" v="5536" actId="207"/>
          <ac:spMkLst>
            <pc:docMk/>
            <pc:sldMk cId="602368980" sldId="297"/>
            <ac:spMk id="9" creationId="{D4AA3E42-B056-1B0B-FE68-2C1684DD721B}"/>
          </ac:spMkLst>
        </pc:spChg>
        <pc:spChg chg="add del mod ord">
          <ac:chgData name="Daniela Rettenberger" userId="2d36efe0-473b-425b-ad50-08d8a9c212f8" providerId="ADAL" clId="{ABA54603-3222-43C8-8809-302DFE3A9AE5}" dt="2026-04-22T10:26:55.432" v="5458" actId="113"/>
          <ac:spMkLst>
            <pc:docMk/>
            <pc:sldMk cId="602368980" sldId="297"/>
            <ac:spMk id="10" creationId="{69B40F28-AAAE-9E90-8D54-A526CF2FCF3D}"/>
          </ac:spMkLst>
        </pc:spChg>
        <pc:spChg chg="add mod">
          <ac:chgData name="Daniela Rettenberger" userId="2d36efe0-473b-425b-ad50-08d8a9c212f8" providerId="ADAL" clId="{ABA54603-3222-43C8-8809-302DFE3A9AE5}" dt="2026-04-22T10:26:39.427" v="5455" actId="207"/>
          <ac:spMkLst>
            <pc:docMk/>
            <pc:sldMk cId="602368980" sldId="297"/>
            <ac:spMk id="20" creationId="{D2FC82BA-9041-D63C-5E89-722D0E64C625}"/>
          </ac:spMkLst>
        </pc:spChg>
        <pc:picChg chg="add mod ord modCrop">
          <ac:chgData name="Daniela Rettenberger" userId="2d36efe0-473b-425b-ad50-08d8a9c212f8" providerId="ADAL" clId="{ABA54603-3222-43C8-8809-302DFE3A9AE5}" dt="2026-04-22T10:26:08.978" v="5432" actId="732"/>
          <ac:picMkLst>
            <pc:docMk/>
            <pc:sldMk cId="602368980" sldId="297"/>
            <ac:picMk id="12" creationId="{5BE372C7-852F-5D36-4914-CFA58B830442}"/>
          </ac:picMkLst>
        </pc:picChg>
      </pc:sldChg>
      <pc:sldChg chg="modSp new mod ord modAnim">
        <pc:chgData name="Daniela Rettenberger" userId="2d36efe0-473b-425b-ad50-08d8a9c212f8" providerId="ADAL" clId="{ABA54603-3222-43C8-8809-302DFE3A9AE5}" dt="2026-05-19T05:45:59.952" v="5815" actId="20577"/>
        <pc:sldMkLst>
          <pc:docMk/>
          <pc:sldMk cId="2026091223" sldId="298"/>
        </pc:sldMkLst>
        <pc:spChg chg="mod">
          <ac:chgData name="Daniela Rettenberger" userId="2d36efe0-473b-425b-ad50-08d8a9c212f8" providerId="ADAL" clId="{ABA54603-3222-43C8-8809-302DFE3A9AE5}" dt="2026-04-22T06:19:40.055" v="5099" actId="20577"/>
          <ac:spMkLst>
            <pc:docMk/>
            <pc:sldMk cId="2026091223" sldId="298"/>
            <ac:spMk id="2" creationId="{1CC80038-7D7D-1511-0499-B2AA9EFD79D0}"/>
          </ac:spMkLst>
        </pc:spChg>
        <pc:spChg chg="mod">
          <ac:chgData name="Daniela Rettenberger" userId="2d36efe0-473b-425b-ad50-08d8a9c212f8" providerId="ADAL" clId="{ABA54603-3222-43C8-8809-302DFE3A9AE5}" dt="2026-05-19T05:45:59.952" v="5815" actId="20577"/>
          <ac:spMkLst>
            <pc:docMk/>
            <pc:sldMk cId="2026091223" sldId="298"/>
            <ac:spMk id="3" creationId="{1B3A86B9-0A8E-6292-1EBC-3929BC826144}"/>
          </ac:spMkLst>
        </pc:spChg>
      </pc:sldChg>
      <pc:sldChg chg="addSp delSp modSp new mod ord modClrScheme addAnim delAnim modAnim chgLayout">
        <pc:chgData name="Daniela Rettenberger" userId="2d36efe0-473b-425b-ad50-08d8a9c212f8" providerId="ADAL" clId="{ABA54603-3222-43C8-8809-302DFE3A9AE5}" dt="2026-04-22T06:10:08.686" v="4887"/>
        <pc:sldMkLst>
          <pc:docMk/>
          <pc:sldMk cId="3436235923" sldId="303"/>
        </pc:sldMkLst>
      </pc:sldChg>
      <pc:sldChg chg="addSp delSp modSp add mod ord modClrScheme modAnim chgLayout">
        <pc:chgData name="Daniela Rettenberger" userId="2d36efe0-473b-425b-ad50-08d8a9c212f8" providerId="ADAL" clId="{ABA54603-3222-43C8-8809-302DFE3A9AE5}" dt="2026-04-22T06:32:25.234" v="5165" actId="255"/>
        <pc:sldMkLst>
          <pc:docMk/>
          <pc:sldMk cId="2325099089" sldId="305"/>
        </pc:sldMkLst>
        <pc:spChg chg="mod">
          <ac:chgData name="Daniela Rettenberger" userId="2d36efe0-473b-425b-ad50-08d8a9c212f8" providerId="ADAL" clId="{ABA54603-3222-43C8-8809-302DFE3A9AE5}" dt="2026-04-22T06:28:41.937" v="5155" actId="26606"/>
          <ac:spMkLst>
            <pc:docMk/>
            <pc:sldMk cId="2325099089" sldId="305"/>
            <ac:spMk id="2" creationId="{E700CC00-7E5B-8CB5-18DE-3FDB49FDC1C1}"/>
          </ac:spMkLst>
        </pc:spChg>
        <pc:spChg chg="mod">
          <ac:chgData name="Daniela Rettenberger" userId="2d36efe0-473b-425b-ad50-08d8a9c212f8" providerId="ADAL" clId="{ABA54603-3222-43C8-8809-302DFE3A9AE5}" dt="2026-04-22T06:32:25.234" v="5165" actId="255"/>
          <ac:spMkLst>
            <pc:docMk/>
            <pc:sldMk cId="2325099089" sldId="305"/>
            <ac:spMk id="4" creationId="{C3A1D8CA-5560-F63E-0A3B-2E7CDE6F7CF2}"/>
          </ac:spMkLst>
        </pc:spChg>
        <pc:spChg chg="mod">
          <ac:chgData name="Daniela Rettenberger" userId="2d36efe0-473b-425b-ad50-08d8a9c212f8" providerId="ADAL" clId="{ABA54603-3222-43C8-8809-302DFE3A9AE5}" dt="2026-04-22T06:28:41.937" v="5155" actId="26606"/>
          <ac:spMkLst>
            <pc:docMk/>
            <pc:sldMk cId="2325099089" sldId="305"/>
            <ac:spMk id="5" creationId="{01684CC0-E803-5199-6C4C-70B9F9A43E6E}"/>
          </ac:spMkLst>
        </pc:spChg>
        <pc:spChg chg="mod">
          <ac:chgData name="Daniela Rettenberger" userId="2d36efe0-473b-425b-ad50-08d8a9c212f8" providerId="ADAL" clId="{ABA54603-3222-43C8-8809-302DFE3A9AE5}" dt="2026-04-22T06:28:41.937" v="5155" actId="26606"/>
          <ac:spMkLst>
            <pc:docMk/>
            <pc:sldMk cId="2325099089" sldId="305"/>
            <ac:spMk id="6" creationId="{500B6781-FD9F-1054-C16A-11A947149F7C}"/>
          </ac:spMkLst>
        </pc:spChg>
        <pc:spChg chg="add mod">
          <ac:chgData name="Daniela Rettenberger" userId="2d36efe0-473b-425b-ad50-08d8a9c212f8" providerId="ADAL" clId="{ABA54603-3222-43C8-8809-302DFE3A9AE5}" dt="2026-04-22T06:28:41.937" v="5155" actId="26606"/>
          <ac:spMkLst>
            <pc:docMk/>
            <pc:sldMk cId="2325099089" sldId="305"/>
            <ac:spMk id="13" creationId="{4C078ED7-F8ED-9592-CA9B-AD8A21EF8A98}"/>
          </ac:spMkLst>
        </pc:spChg>
        <pc:graphicFrameChg chg="add mod modGraphic">
          <ac:chgData name="Daniela Rettenberger" userId="2d36efe0-473b-425b-ad50-08d8a9c212f8" providerId="ADAL" clId="{ABA54603-3222-43C8-8809-302DFE3A9AE5}" dt="2026-04-22T06:31:45.823" v="5164" actId="12269"/>
          <ac:graphicFrameMkLst>
            <pc:docMk/>
            <pc:sldMk cId="2325099089" sldId="305"/>
            <ac:graphicFrameMk id="8" creationId="{06D1343B-9C42-1F0B-1E09-144854ED58C8}"/>
          </ac:graphicFrameMkLst>
        </pc:graphicFrameChg>
      </pc:sldChg>
      <pc:sldChg chg="addSp delSp modSp add mod ord modAnim">
        <pc:chgData name="Daniela Rettenberger" userId="2d36efe0-473b-425b-ad50-08d8a9c212f8" providerId="ADAL" clId="{ABA54603-3222-43C8-8809-302DFE3A9AE5}" dt="2026-04-22T06:31:19.397" v="5163"/>
        <pc:sldMkLst>
          <pc:docMk/>
          <pc:sldMk cId="2122383603" sldId="306"/>
        </pc:sldMkLst>
      </pc:sldChg>
      <pc:sldChg chg="addSp delSp modSp new mod modAnim">
        <pc:chgData name="Daniela Rettenberger" userId="2d36efe0-473b-425b-ad50-08d8a9c212f8" providerId="ADAL" clId="{ABA54603-3222-43C8-8809-302DFE3A9AE5}" dt="2026-04-22T06:34:31.574" v="5175"/>
        <pc:sldMkLst>
          <pc:docMk/>
          <pc:sldMk cId="3410726056" sldId="307"/>
        </pc:sldMkLst>
        <pc:spChg chg="mod">
          <ac:chgData name="Daniela Rettenberger" userId="2d36efe0-473b-425b-ad50-08d8a9c212f8" providerId="ADAL" clId="{ABA54603-3222-43C8-8809-302DFE3A9AE5}" dt="2026-04-22T06:34:17.348" v="5171" actId="113"/>
          <ac:spMkLst>
            <pc:docMk/>
            <pc:sldMk cId="3410726056" sldId="307"/>
            <ac:spMk id="2" creationId="{04C95E75-A98F-7B9F-6ED3-C47B216AEC52}"/>
          </ac:spMkLst>
        </pc:spChg>
        <pc:spChg chg="mod">
          <ac:chgData name="Daniela Rettenberger" userId="2d36efe0-473b-425b-ad50-08d8a9c212f8" providerId="ADAL" clId="{ABA54603-3222-43C8-8809-302DFE3A9AE5}" dt="2026-04-22T06:01:08.734" v="4724" actId="207"/>
          <ac:spMkLst>
            <pc:docMk/>
            <pc:sldMk cId="3410726056" sldId="307"/>
            <ac:spMk id="7" creationId="{DCDBABA5-66EE-40B2-FB96-05D0E5BC3730}"/>
          </ac:spMkLst>
        </pc:spChg>
        <pc:spChg chg="mod">
          <ac:chgData name="Daniela Rettenberger" userId="2d36efe0-473b-425b-ad50-08d8a9c212f8" providerId="ADAL" clId="{ABA54603-3222-43C8-8809-302DFE3A9AE5}" dt="2026-04-22T05:37:48.166" v="4671" actId="20577"/>
          <ac:spMkLst>
            <pc:docMk/>
            <pc:sldMk cId="3410726056" sldId="307"/>
            <ac:spMk id="8" creationId="{C78F3108-2914-E777-4726-925B1ACCC5B2}"/>
          </ac:spMkLst>
        </pc:spChg>
        <pc:picChg chg="add mod ord">
          <ac:chgData name="Daniela Rettenberger" userId="2d36efe0-473b-425b-ad50-08d8a9c212f8" providerId="ADAL" clId="{ABA54603-3222-43C8-8809-302DFE3A9AE5}" dt="2026-04-22T06:00:49.004" v="4703" actId="22"/>
          <ac:picMkLst>
            <pc:docMk/>
            <pc:sldMk cId="3410726056" sldId="307"/>
            <ac:picMk id="10" creationId="{F515DAEC-1D15-3F28-81FF-AEBA5E9D858B}"/>
          </ac:picMkLst>
        </pc:picChg>
      </pc:sldChg>
      <pc:sldChg chg="addSp delSp modSp new mod modAnim">
        <pc:chgData name="Daniela Rettenberger" userId="2d36efe0-473b-425b-ad50-08d8a9c212f8" providerId="ADAL" clId="{ABA54603-3222-43C8-8809-302DFE3A9AE5}" dt="2026-04-22T06:34:03.770" v="5169"/>
        <pc:sldMkLst>
          <pc:docMk/>
          <pc:sldMk cId="2698966373" sldId="308"/>
        </pc:sldMkLst>
        <pc:spChg chg="mod">
          <ac:chgData name="Daniela Rettenberger" userId="2d36efe0-473b-425b-ad50-08d8a9c212f8" providerId="ADAL" clId="{ABA54603-3222-43C8-8809-302DFE3A9AE5}" dt="2026-04-22T06:05:25.544" v="4784" actId="26606"/>
          <ac:spMkLst>
            <pc:docMk/>
            <pc:sldMk cId="2698966373" sldId="308"/>
            <ac:spMk id="2" creationId="{0DFE3219-7AB3-A508-0695-B67A7F1FCD47}"/>
          </ac:spMkLst>
        </pc:spChg>
        <pc:spChg chg="mod">
          <ac:chgData name="Daniela Rettenberger" userId="2d36efe0-473b-425b-ad50-08d8a9c212f8" providerId="ADAL" clId="{ABA54603-3222-43C8-8809-302DFE3A9AE5}" dt="2026-04-22T06:05:31.652" v="4785" actId="255"/>
          <ac:spMkLst>
            <pc:docMk/>
            <pc:sldMk cId="2698966373" sldId="308"/>
            <ac:spMk id="3" creationId="{F2EC415A-64E7-0276-F9CD-F78F456BB9A3}"/>
          </ac:spMkLst>
        </pc:spChg>
        <pc:spChg chg="mod">
          <ac:chgData name="Daniela Rettenberger" userId="2d36efe0-473b-425b-ad50-08d8a9c212f8" providerId="ADAL" clId="{ABA54603-3222-43C8-8809-302DFE3A9AE5}" dt="2026-04-22T06:05:25.544" v="4784" actId="26606"/>
          <ac:spMkLst>
            <pc:docMk/>
            <pc:sldMk cId="2698966373" sldId="308"/>
            <ac:spMk id="4" creationId="{E1F1C46C-987F-00CB-BC88-A2E898A4C62C}"/>
          </ac:spMkLst>
        </pc:spChg>
        <pc:spChg chg="mod">
          <ac:chgData name="Daniela Rettenberger" userId="2d36efe0-473b-425b-ad50-08d8a9c212f8" providerId="ADAL" clId="{ABA54603-3222-43C8-8809-302DFE3A9AE5}" dt="2026-04-22T06:05:25.544" v="4784" actId="26606"/>
          <ac:spMkLst>
            <pc:docMk/>
            <pc:sldMk cId="2698966373" sldId="308"/>
            <ac:spMk id="5" creationId="{31DBD42D-D23E-70E3-6D88-655B42561678}"/>
          </ac:spMkLst>
        </pc:spChg>
        <pc:spChg chg="mod ord">
          <ac:chgData name="Daniela Rettenberger" userId="2d36efe0-473b-425b-ad50-08d8a9c212f8" providerId="ADAL" clId="{ABA54603-3222-43C8-8809-302DFE3A9AE5}" dt="2026-04-22T06:05:25.544" v="4784" actId="26606"/>
          <ac:spMkLst>
            <pc:docMk/>
            <pc:sldMk cId="2698966373" sldId="308"/>
            <ac:spMk id="8" creationId="{8626DCAF-5F29-25D9-802E-4F3022097960}"/>
          </ac:spMkLst>
        </pc:spChg>
        <pc:spChg chg="add">
          <ac:chgData name="Daniela Rettenberger" userId="2d36efe0-473b-425b-ad50-08d8a9c212f8" providerId="ADAL" clId="{ABA54603-3222-43C8-8809-302DFE3A9AE5}" dt="2026-04-22T06:05:25.544" v="4784" actId="26606"/>
          <ac:spMkLst>
            <pc:docMk/>
            <pc:sldMk cId="2698966373" sldId="308"/>
            <ac:spMk id="19" creationId="{1D3F88C3-69FE-0D1A-06B7-ED67D17D498E}"/>
          </ac:spMkLst>
        </pc:spChg>
        <pc:picChg chg="add mod">
          <ac:chgData name="Daniela Rettenberger" userId="2d36efe0-473b-425b-ad50-08d8a9c212f8" providerId="ADAL" clId="{ABA54603-3222-43C8-8809-302DFE3A9AE5}" dt="2026-04-22T06:05:25.544" v="4784" actId="26606"/>
          <ac:picMkLst>
            <pc:docMk/>
            <pc:sldMk cId="2698966373" sldId="308"/>
            <ac:picMk id="14" creationId="{D409909E-73E9-BA91-F127-410D5306A456}"/>
          </ac:picMkLst>
        </pc:pic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svg"/><Relationship Id="rId1" Type="http://schemas.openxmlformats.org/officeDocument/2006/relationships/image" Target="../media/image20.svg"/><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svg"/><Relationship Id="rId1" Type="http://schemas.openxmlformats.org/officeDocument/2006/relationships/image" Target="../media/image20.svg"/><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C2BDC-A9B0-4B11-BCB1-F9BC200DFB34}" type="doc">
      <dgm:prSet loTypeId="urn:microsoft.com/office/officeart/2005/8/layout/vList2" loCatId="list" qsTypeId="urn:microsoft.com/office/officeart/2005/8/quickstyle/simple3" qsCatId="simple" csTypeId="urn:microsoft.com/office/officeart/2005/8/colors/accent0_3" csCatId="mainScheme"/>
      <dgm:spPr/>
      <dgm:t>
        <a:bodyPr/>
        <a:lstStyle/>
        <a:p>
          <a:endParaRPr lang="en-US"/>
        </a:p>
      </dgm:t>
    </dgm:pt>
    <dgm:pt modelId="{BEA5D303-F85D-4020-8665-2CF662D4FF99}">
      <dgm:prSet/>
      <dgm:spPr/>
      <dgm:t>
        <a:bodyPr/>
        <a:lstStyle/>
        <a:p>
          <a:r>
            <a:rPr lang="de-AT" dirty="0"/>
            <a:t>Überwachung der Wasserqualität</a:t>
          </a:r>
          <a:endParaRPr lang="en-US" dirty="0"/>
        </a:p>
      </dgm:t>
    </dgm:pt>
    <dgm:pt modelId="{E167B05B-D946-411E-9C8F-AB81C83986CB}" type="parTrans" cxnId="{D50DEA02-72A9-42AC-A29A-E7219EB3B16A}">
      <dgm:prSet/>
      <dgm:spPr/>
      <dgm:t>
        <a:bodyPr/>
        <a:lstStyle/>
        <a:p>
          <a:endParaRPr lang="en-US"/>
        </a:p>
      </dgm:t>
    </dgm:pt>
    <dgm:pt modelId="{D2B57BFF-B222-46CD-8C06-8C37E2BAD915}" type="sibTrans" cxnId="{D50DEA02-72A9-42AC-A29A-E7219EB3B16A}">
      <dgm:prSet/>
      <dgm:spPr/>
      <dgm:t>
        <a:bodyPr/>
        <a:lstStyle/>
        <a:p>
          <a:endParaRPr lang="en-US"/>
        </a:p>
      </dgm:t>
    </dgm:pt>
    <dgm:pt modelId="{BBFF0515-45C2-4DA0-AA15-A04FD29C2BCC}">
      <dgm:prSet/>
      <dgm:spPr/>
      <dgm:t>
        <a:bodyPr/>
        <a:lstStyle/>
        <a:p>
          <a:r>
            <a:rPr lang="de-AT"/>
            <a:t>Früherkennung von Umweltverschmutzungen</a:t>
          </a:r>
          <a:endParaRPr lang="en-US"/>
        </a:p>
      </dgm:t>
    </dgm:pt>
    <dgm:pt modelId="{DFC8CF43-47DA-4A4B-9DFE-9CC8F54EB0D9}" type="parTrans" cxnId="{F46B9FC7-99AC-4F14-BE5C-9302C4877001}">
      <dgm:prSet/>
      <dgm:spPr/>
      <dgm:t>
        <a:bodyPr/>
        <a:lstStyle/>
        <a:p>
          <a:endParaRPr lang="en-US"/>
        </a:p>
      </dgm:t>
    </dgm:pt>
    <dgm:pt modelId="{302922D6-7B09-4506-B3BD-BC001F7F71CD}" type="sibTrans" cxnId="{F46B9FC7-99AC-4F14-BE5C-9302C4877001}">
      <dgm:prSet/>
      <dgm:spPr/>
      <dgm:t>
        <a:bodyPr/>
        <a:lstStyle/>
        <a:p>
          <a:endParaRPr lang="en-US"/>
        </a:p>
      </dgm:t>
    </dgm:pt>
    <dgm:pt modelId="{E74D4CF3-9D36-4ADB-AEB4-90DE6310EA68}">
      <dgm:prSet/>
      <dgm:spPr/>
      <dgm:t>
        <a:bodyPr/>
        <a:lstStyle/>
        <a:p>
          <a:r>
            <a:rPr lang="de-DE"/>
            <a:t>Schutz des Ökosystems</a:t>
          </a:r>
          <a:endParaRPr lang="en-US"/>
        </a:p>
      </dgm:t>
    </dgm:pt>
    <dgm:pt modelId="{6B79194B-5D0C-4E93-9521-FB23CA00CEC4}" type="parTrans" cxnId="{8B8F78C9-4F51-4E97-93DC-002A7AC0228D}">
      <dgm:prSet/>
      <dgm:spPr/>
      <dgm:t>
        <a:bodyPr/>
        <a:lstStyle/>
        <a:p>
          <a:endParaRPr lang="en-US"/>
        </a:p>
      </dgm:t>
    </dgm:pt>
    <dgm:pt modelId="{9B725618-1A52-455B-920F-1746BBFEEE0E}" type="sibTrans" cxnId="{8B8F78C9-4F51-4E97-93DC-002A7AC0228D}">
      <dgm:prSet/>
      <dgm:spPr/>
      <dgm:t>
        <a:bodyPr/>
        <a:lstStyle/>
        <a:p>
          <a:endParaRPr lang="en-US"/>
        </a:p>
      </dgm:t>
    </dgm:pt>
    <dgm:pt modelId="{94ADFCD9-E884-4BA9-8201-848526884A9B}">
      <dgm:prSet/>
      <dgm:spPr/>
      <dgm:t>
        <a:bodyPr/>
        <a:lstStyle/>
        <a:p>
          <a:r>
            <a:rPr lang="de-DE"/>
            <a:t>Anpassung an Klimawandel</a:t>
          </a:r>
          <a:endParaRPr lang="en-US"/>
        </a:p>
      </dgm:t>
    </dgm:pt>
    <dgm:pt modelId="{519C47E5-4F70-47F3-948E-77C45E66EDA7}" type="parTrans" cxnId="{1A39FAF4-83CD-41D6-B2DF-4A08D1FD4C3D}">
      <dgm:prSet/>
      <dgm:spPr/>
      <dgm:t>
        <a:bodyPr/>
        <a:lstStyle/>
        <a:p>
          <a:endParaRPr lang="en-US"/>
        </a:p>
      </dgm:t>
    </dgm:pt>
    <dgm:pt modelId="{169A4CB7-017E-4B85-93F4-18F298D719C0}" type="sibTrans" cxnId="{1A39FAF4-83CD-41D6-B2DF-4A08D1FD4C3D}">
      <dgm:prSet/>
      <dgm:spPr/>
      <dgm:t>
        <a:bodyPr/>
        <a:lstStyle/>
        <a:p>
          <a:endParaRPr lang="en-US"/>
        </a:p>
      </dgm:t>
    </dgm:pt>
    <dgm:pt modelId="{3FAA7DC4-D2FF-4DA0-BC03-29495CB17A62}">
      <dgm:prSet/>
      <dgm:spPr/>
      <dgm:t>
        <a:bodyPr/>
        <a:lstStyle/>
        <a:p>
          <a:r>
            <a:rPr lang="de-DE"/>
            <a:t>Einhaltung von Gesetzen</a:t>
          </a:r>
          <a:endParaRPr lang="en-US"/>
        </a:p>
      </dgm:t>
    </dgm:pt>
    <dgm:pt modelId="{2EB640BF-6766-417F-BC65-9C0602992346}" type="parTrans" cxnId="{A40E64C0-6506-4E7F-97BE-4EE64E48C6AC}">
      <dgm:prSet/>
      <dgm:spPr/>
      <dgm:t>
        <a:bodyPr/>
        <a:lstStyle/>
        <a:p>
          <a:endParaRPr lang="en-US"/>
        </a:p>
      </dgm:t>
    </dgm:pt>
    <dgm:pt modelId="{C32DC0E1-2064-4900-9060-E27FDDFF6DF5}" type="sibTrans" cxnId="{A40E64C0-6506-4E7F-97BE-4EE64E48C6AC}">
      <dgm:prSet/>
      <dgm:spPr/>
      <dgm:t>
        <a:bodyPr/>
        <a:lstStyle/>
        <a:p>
          <a:endParaRPr lang="en-US"/>
        </a:p>
      </dgm:t>
    </dgm:pt>
    <dgm:pt modelId="{AE829245-5661-4F4E-81E1-0AF42C8FDAD2}" type="pres">
      <dgm:prSet presAssocID="{15DC2BDC-A9B0-4B11-BCB1-F9BC200DFB34}" presName="linear" presStyleCnt="0">
        <dgm:presLayoutVars>
          <dgm:animLvl val="lvl"/>
          <dgm:resizeHandles val="exact"/>
        </dgm:presLayoutVars>
      </dgm:prSet>
      <dgm:spPr/>
    </dgm:pt>
    <dgm:pt modelId="{64DBE27D-58B9-4A7A-B72A-653035B5873D}" type="pres">
      <dgm:prSet presAssocID="{BEA5D303-F85D-4020-8665-2CF662D4FF99}" presName="parentText" presStyleLbl="node1" presStyleIdx="0" presStyleCnt="5">
        <dgm:presLayoutVars>
          <dgm:chMax val="0"/>
          <dgm:bulletEnabled val="1"/>
        </dgm:presLayoutVars>
      </dgm:prSet>
      <dgm:spPr/>
    </dgm:pt>
    <dgm:pt modelId="{7FAA8DEF-3454-4B46-A59A-B480C0199ECA}" type="pres">
      <dgm:prSet presAssocID="{D2B57BFF-B222-46CD-8C06-8C37E2BAD915}" presName="spacer" presStyleCnt="0"/>
      <dgm:spPr/>
    </dgm:pt>
    <dgm:pt modelId="{DFF01DAA-B63C-4529-8CC4-ACC05BB8B4FB}" type="pres">
      <dgm:prSet presAssocID="{BBFF0515-45C2-4DA0-AA15-A04FD29C2BCC}" presName="parentText" presStyleLbl="node1" presStyleIdx="1" presStyleCnt="5">
        <dgm:presLayoutVars>
          <dgm:chMax val="0"/>
          <dgm:bulletEnabled val="1"/>
        </dgm:presLayoutVars>
      </dgm:prSet>
      <dgm:spPr/>
    </dgm:pt>
    <dgm:pt modelId="{8C947B4D-0576-4CD8-99E9-9F54A0FC919E}" type="pres">
      <dgm:prSet presAssocID="{302922D6-7B09-4506-B3BD-BC001F7F71CD}" presName="spacer" presStyleCnt="0"/>
      <dgm:spPr/>
    </dgm:pt>
    <dgm:pt modelId="{11E722E6-36DE-4160-8F87-243519FDC84F}" type="pres">
      <dgm:prSet presAssocID="{E74D4CF3-9D36-4ADB-AEB4-90DE6310EA68}" presName="parentText" presStyleLbl="node1" presStyleIdx="2" presStyleCnt="5">
        <dgm:presLayoutVars>
          <dgm:chMax val="0"/>
          <dgm:bulletEnabled val="1"/>
        </dgm:presLayoutVars>
      </dgm:prSet>
      <dgm:spPr/>
    </dgm:pt>
    <dgm:pt modelId="{D74B77F2-C3C7-4CD0-A931-5B69DD2ADA0B}" type="pres">
      <dgm:prSet presAssocID="{9B725618-1A52-455B-920F-1746BBFEEE0E}" presName="spacer" presStyleCnt="0"/>
      <dgm:spPr/>
    </dgm:pt>
    <dgm:pt modelId="{CBDE74E6-062E-4511-9020-7615A7B0C542}" type="pres">
      <dgm:prSet presAssocID="{94ADFCD9-E884-4BA9-8201-848526884A9B}" presName="parentText" presStyleLbl="node1" presStyleIdx="3" presStyleCnt="5">
        <dgm:presLayoutVars>
          <dgm:chMax val="0"/>
          <dgm:bulletEnabled val="1"/>
        </dgm:presLayoutVars>
      </dgm:prSet>
      <dgm:spPr/>
    </dgm:pt>
    <dgm:pt modelId="{BA71A837-52D8-4E7A-A40F-A3BAE0AE83EE}" type="pres">
      <dgm:prSet presAssocID="{169A4CB7-017E-4B85-93F4-18F298D719C0}" presName="spacer" presStyleCnt="0"/>
      <dgm:spPr/>
    </dgm:pt>
    <dgm:pt modelId="{78745833-FF82-4895-A60E-6F91B2E40F8B}" type="pres">
      <dgm:prSet presAssocID="{3FAA7DC4-D2FF-4DA0-BC03-29495CB17A62}" presName="parentText" presStyleLbl="node1" presStyleIdx="4" presStyleCnt="5">
        <dgm:presLayoutVars>
          <dgm:chMax val="0"/>
          <dgm:bulletEnabled val="1"/>
        </dgm:presLayoutVars>
      </dgm:prSet>
      <dgm:spPr/>
    </dgm:pt>
  </dgm:ptLst>
  <dgm:cxnLst>
    <dgm:cxn modelId="{D50DEA02-72A9-42AC-A29A-E7219EB3B16A}" srcId="{15DC2BDC-A9B0-4B11-BCB1-F9BC200DFB34}" destId="{BEA5D303-F85D-4020-8665-2CF662D4FF99}" srcOrd="0" destOrd="0" parTransId="{E167B05B-D946-411E-9C8F-AB81C83986CB}" sibTransId="{D2B57BFF-B222-46CD-8C06-8C37E2BAD915}"/>
    <dgm:cxn modelId="{1B122B0B-0CE3-4593-9905-C679722BBEBF}" type="presOf" srcId="{15DC2BDC-A9B0-4B11-BCB1-F9BC200DFB34}" destId="{AE829245-5661-4F4E-81E1-0AF42C8FDAD2}" srcOrd="0" destOrd="0" presId="urn:microsoft.com/office/officeart/2005/8/layout/vList2"/>
    <dgm:cxn modelId="{E85FCE16-DCA2-492A-9B7C-BF7972DC21C4}" type="presOf" srcId="{BEA5D303-F85D-4020-8665-2CF662D4FF99}" destId="{64DBE27D-58B9-4A7A-B72A-653035B5873D}" srcOrd="0" destOrd="0" presId="urn:microsoft.com/office/officeart/2005/8/layout/vList2"/>
    <dgm:cxn modelId="{D57D2218-BEB7-48A3-89C3-2169D737FCAB}" type="presOf" srcId="{3FAA7DC4-D2FF-4DA0-BC03-29495CB17A62}" destId="{78745833-FF82-4895-A60E-6F91B2E40F8B}" srcOrd="0" destOrd="0" presId="urn:microsoft.com/office/officeart/2005/8/layout/vList2"/>
    <dgm:cxn modelId="{B1DC9637-F13C-4AED-B422-6ED72677B240}" type="presOf" srcId="{E74D4CF3-9D36-4ADB-AEB4-90DE6310EA68}" destId="{11E722E6-36DE-4160-8F87-243519FDC84F}" srcOrd="0" destOrd="0" presId="urn:microsoft.com/office/officeart/2005/8/layout/vList2"/>
    <dgm:cxn modelId="{3BDD8A48-D616-4627-9D90-D12EB942DFD0}" type="presOf" srcId="{BBFF0515-45C2-4DA0-AA15-A04FD29C2BCC}" destId="{DFF01DAA-B63C-4529-8CC4-ACC05BB8B4FB}" srcOrd="0" destOrd="0" presId="urn:microsoft.com/office/officeart/2005/8/layout/vList2"/>
    <dgm:cxn modelId="{6FA9C794-6D72-4706-923C-2F8FA29E9D9C}" type="presOf" srcId="{94ADFCD9-E884-4BA9-8201-848526884A9B}" destId="{CBDE74E6-062E-4511-9020-7615A7B0C542}" srcOrd="0" destOrd="0" presId="urn:microsoft.com/office/officeart/2005/8/layout/vList2"/>
    <dgm:cxn modelId="{A40E64C0-6506-4E7F-97BE-4EE64E48C6AC}" srcId="{15DC2BDC-A9B0-4B11-BCB1-F9BC200DFB34}" destId="{3FAA7DC4-D2FF-4DA0-BC03-29495CB17A62}" srcOrd="4" destOrd="0" parTransId="{2EB640BF-6766-417F-BC65-9C0602992346}" sibTransId="{C32DC0E1-2064-4900-9060-E27FDDFF6DF5}"/>
    <dgm:cxn modelId="{F46B9FC7-99AC-4F14-BE5C-9302C4877001}" srcId="{15DC2BDC-A9B0-4B11-BCB1-F9BC200DFB34}" destId="{BBFF0515-45C2-4DA0-AA15-A04FD29C2BCC}" srcOrd="1" destOrd="0" parTransId="{DFC8CF43-47DA-4A4B-9DFE-9CC8F54EB0D9}" sibTransId="{302922D6-7B09-4506-B3BD-BC001F7F71CD}"/>
    <dgm:cxn modelId="{8B8F78C9-4F51-4E97-93DC-002A7AC0228D}" srcId="{15DC2BDC-A9B0-4B11-BCB1-F9BC200DFB34}" destId="{E74D4CF3-9D36-4ADB-AEB4-90DE6310EA68}" srcOrd="2" destOrd="0" parTransId="{6B79194B-5D0C-4E93-9521-FB23CA00CEC4}" sibTransId="{9B725618-1A52-455B-920F-1746BBFEEE0E}"/>
    <dgm:cxn modelId="{1A39FAF4-83CD-41D6-B2DF-4A08D1FD4C3D}" srcId="{15DC2BDC-A9B0-4B11-BCB1-F9BC200DFB34}" destId="{94ADFCD9-E884-4BA9-8201-848526884A9B}" srcOrd="3" destOrd="0" parTransId="{519C47E5-4F70-47F3-948E-77C45E66EDA7}" sibTransId="{169A4CB7-017E-4B85-93F4-18F298D719C0}"/>
    <dgm:cxn modelId="{6F21CA1D-7ADA-44B3-8441-3B2803F385E4}" type="presParOf" srcId="{AE829245-5661-4F4E-81E1-0AF42C8FDAD2}" destId="{64DBE27D-58B9-4A7A-B72A-653035B5873D}" srcOrd="0" destOrd="0" presId="urn:microsoft.com/office/officeart/2005/8/layout/vList2"/>
    <dgm:cxn modelId="{2937CBA0-A275-4A6D-A826-6B95B29FE916}" type="presParOf" srcId="{AE829245-5661-4F4E-81E1-0AF42C8FDAD2}" destId="{7FAA8DEF-3454-4B46-A59A-B480C0199ECA}" srcOrd="1" destOrd="0" presId="urn:microsoft.com/office/officeart/2005/8/layout/vList2"/>
    <dgm:cxn modelId="{06639153-3D28-4B9B-A2A2-C5A08CD4EE28}" type="presParOf" srcId="{AE829245-5661-4F4E-81E1-0AF42C8FDAD2}" destId="{DFF01DAA-B63C-4529-8CC4-ACC05BB8B4FB}" srcOrd="2" destOrd="0" presId="urn:microsoft.com/office/officeart/2005/8/layout/vList2"/>
    <dgm:cxn modelId="{95374805-59AC-479F-AD88-E4E304E1ACAA}" type="presParOf" srcId="{AE829245-5661-4F4E-81E1-0AF42C8FDAD2}" destId="{8C947B4D-0576-4CD8-99E9-9F54A0FC919E}" srcOrd="3" destOrd="0" presId="urn:microsoft.com/office/officeart/2005/8/layout/vList2"/>
    <dgm:cxn modelId="{DFD38419-D53A-401C-ABF8-03F0FEFF17B5}" type="presParOf" srcId="{AE829245-5661-4F4E-81E1-0AF42C8FDAD2}" destId="{11E722E6-36DE-4160-8F87-243519FDC84F}" srcOrd="4" destOrd="0" presId="urn:microsoft.com/office/officeart/2005/8/layout/vList2"/>
    <dgm:cxn modelId="{770B1AC0-5CC8-472E-A022-221769F76EE5}" type="presParOf" srcId="{AE829245-5661-4F4E-81E1-0AF42C8FDAD2}" destId="{D74B77F2-C3C7-4CD0-A931-5B69DD2ADA0B}" srcOrd="5" destOrd="0" presId="urn:microsoft.com/office/officeart/2005/8/layout/vList2"/>
    <dgm:cxn modelId="{A4256123-E83C-444C-B55A-FEE06EAE968E}" type="presParOf" srcId="{AE829245-5661-4F4E-81E1-0AF42C8FDAD2}" destId="{CBDE74E6-062E-4511-9020-7615A7B0C542}" srcOrd="6" destOrd="0" presId="urn:microsoft.com/office/officeart/2005/8/layout/vList2"/>
    <dgm:cxn modelId="{DB876FCE-A99A-4807-8B47-1C314FCF654E}" type="presParOf" srcId="{AE829245-5661-4F4E-81E1-0AF42C8FDAD2}" destId="{BA71A837-52D8-4E7A-A40F-A3BAE0AE83EE}" srcOrd="7" destOrd="0" presId="urn:microsoft.com/office/officeart/2005/8/layout/vList2"/>
    <dgm:cxn modelId="{DCC9DF04-1107-403A-ADAB-752DB49215B6}" type="presParOf" srcId="{AE829245-5661-4F4E-81E1-0AF42C8FDAD2}" destId="{78745833-FF82-4895-A60E-6F91B2E40F8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89317E-FEC9-4D61-AA7C-9759627CB993}"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de-DE"/>
        </a:p>
      </dgm:t>
    </dgm:pt>
    <dgm:pt modelId="{5F65AF05-71E0-47AB-95FA-D96E0365C92A}">
      <dgm:prSet phldrT="[Text]"/>
      <dgm:spPr/>
      <dgm:t>
        <a:bodyPr/>
        <a:lstStyle/>
        <a:p>
          <a:r>
            <a:rPr lang="de-DE" u="none" dirty="0"/>
            <a:t>Schnell fließendes Wasser</a:t>
          </a:r>
        </a:p>
      </dgm:t>
    </dgm:pt>
    <dgm:pt modelId="{2A25B248-BB8E-46C4-8ED6-62FC96A6550D}" type="parTrans" cxnId="{B27AEB5E-A8B3-4B38-87C0-19E6E1624DFF}">
      <dgm:prSet/>
      <dgm:spPr/>
      <dgm:t>
        <a:bodyPr/>
        <a:lstStyle/>
        <a:p>
          <a:endParaRPr lang="de-DE"/>
        </a:p>
      </dgm:t>
    </dgm:pt>
    <dgm:pt modelId="{E8B2BE62-17DB-4C59-8884-4C1597DD467C}" type="sibTrans" cxnId="{B27AEB5E-A8B3-4B38-87C0-19E6E1624DFF}">
      <dgm:prSet/>
      <dgm:spPr/>
      <dgm:t>
        <a:bodyPr/>
        <a:lstStyle/>
        <a:p>
          <a:endParaRPr lang="de-DE"/>
        </a:p>
      </dgm:t>
    </dgm:pt>
    <dgm:pt modelId="{F7D0CD91-B0AC-47CF-BE61-54D22ABF8BA5}">
      <dgm:prSet phldrT="[Text]"/>
      <dgm:spPr/>
      <dgm:t>
        <a:bodyPr/>
        <a:lstStyle/>
        <a:p>
          <a:pPr>
            <a:buFont typeface="Arial" panose="020B0604020202020204" pitchFamily="34" charset="0"/>
            <a:buChar char="•"/>
          </a:pPr>
          <a:r>
            <a:rPr lang="de-DE" dirty="0"/>
            <a:t>Kälter und sauerstoffreich</a:t>
          </a:r>
        </a:p>
      </dgm:t>
    </dgm:pt>
    <dgm:pt modelId="{8AD4C8E5-0631-4573-95A4-6376D3168BEA}" type="parTrans" cxnId="{026BD01E-5B17-4CEF-AFA5-BD2C005F3441}">
      <dgm:prSet/>
      <dgm:spPr/>
      <dgm:t>
        <a:bodyPr/>
        <a:lstStyle/>
        <a:p>
          <a:endParaRPr lang="de-DE"/>
        </a:p>
      </dgm:t>
    </dgm:pt>
    <dgm:pt modelId="{6637D925-5DC2-4F08-9CCE-29F2D7C6D40E}" type="sibTrans" cxnId="{026BD01E-5B17-4CEF-AFA5-BD2C005F3441}">
      <dgm:prSet/>
      <dgm:spPr/>
      <dgm:t>
        <a:bodyPr/>
        <a:lstStyle/>
        <a:p>
          <a:endParaRPr lang="de-DE"/>
        </a:p>
      </dgm:t>
    </dgm:pt>
    <dgm:pt modelId="{235D2B8E-1A0A-4533-BE14-230D3540CBB8}">
      <dgm:prSet phldrT="[Text]"/>
      <dgm:spPr/>
      <dgm:t>
        <a:bodyPr/>
        <a:lstStyle/>
        <a:p>
          <a:r>
            <a:rPr lang="de-DE" u="none" dirty="0"/>
            <a:t>Strömungsberuhigte Bereiche</a:t>
          </a:r>
        </a:p>
      </dgm:t>
    </dgm:pt>
    <dgm:pt modelId="{EB65D434-6A45-47F8-A36C-4071D56E2527}" type="parTrans" cxnId="{E0BA7260-4150-4D39-8A80-E20AD2DBDE3A}">
      <dgm:prSet/>
      <dgm:spPr/>
      <dgm:t>
        <a:bodyPr/>
        <a:lstStyle/>
        <a:p>
          <a:endParaRPr lang="de-DE"/>
        </a:p>
      </dgm:t>
    </dgm:pt>
    <dgm:pt modelId="{02C5C3DC-A578-4C94-9905-A99B6F5A4203}" type="sibTrans" cxnId="{E0BA7260-4150-4D39-8A80-E20AD2DBDE3A}">
      <dgm:prSet/>
      <dgm:spPr/>
      <dgm:t>
        <a:bodyPr/>
        <a:lstStyle/>
        <a:p>
          <a:endParaRPr lang="de-DE"/>
        </a:p>
      </dgm:t>
    </dgm:pt>
    <dgm:pt modelId="{57D3BE11-535C-4ABB-B1B3-894BC3A0DDA1}">
      <dgm:prSet phldrT="[Text]"/>
      <dgm:spPr/>
      <dgm:t>
        <a:bodyPr/>
        <a:lstStyle/>
        <a:p>
          <a:pPr>
            <a:buFont typeface="Arial" panose="020B0604020202020204" pitchFamily="34" charset="0"/>
            <a:buChar char="•"/>
          </a:pPr>
          <a:r>
            <a:rPr lang="de-DE" dirty="0"/>
            <a:t>Ablagerung von Feinsedimente und Detritus</a:t>
          </a:r>
        </a:p>
      </dgm:t>
    </dgm:pt>
    <dgm:pt modelId="{0D151C0C-3E0C-4556-807D-356993C48884}" type="parTrans" cxnId="{79CBE558-F490-47D6-804A-C53BE5FEF4A5}">
      <dgm:prSet/>
      <dgm:spPr/>
      <dgm:t>
        <a:bodyPr/>
        <a:lstStyle/>
        <a:p>
          <a:endParaRPr lang="de-DE"/>
        </a:p>
      </dgm:t>
    </dgm:pt>
    <dgm:pt modelId="{7D8EDC49-1701-4C5A-9F91-AAE037AD752C}" type="sibTrans" cxnId="{79CBE558-F490-47D6-804A-C53BE5FEF4A5}">
      <dgm:prSet/>
      <dgm:spPr/>
      <dgm:t>
        <a:bodyPr/>
        <a:lstStyle/>
        <a:p>
          <a:endParaRPr lang="de-DE"/>
        </a:p>
      </dgm:t>
    </dgm:pt>
    <dgm:pt modelId="{E81BDC3C-97F0-4F76-9C53-2285CB6228AE}">
      <dgm:prSet/>
      <dgm:spPr/>
      <dgm:t>
        <a:bodyPr/>
        <a:lstStyle/>
        <a:p>
          <a:r>
            <a:rPr lang="de-DE" dirty="0"/>
            <a:t>Sediment besteht meist aus Kies oder Steinen</a:t>
          </a:r>
        </a:p>
      </dgm:t>
    </dgm:pt>
    <dgm:pt modelId="{76B8127A-CB90-4FE1-9520-E6BEC35502F1}" type="parTrans" cxnId="{FEE33164-C3DD-4180-9A75-2F069654E76C}">
      <dgm:prSet/>
      <dgm:spPr/>
      <dgm:t>
        <a:bodyPr/>
        <a:lstStyle/>
        <a:p>
          <a:endParaRPr lang="de-DE"/>
        </a:p>
      </dgm:t>
    </dgm:pt>
    <dgm:pt modelId="{99B7A78A-9E6A-4992-9EC9-2CA00A13D378}" type="sibTrans" cxnId="{FEE33164-C3DD-4180-9A75-2F069654E76C}">
      <dgm:prSet/>
      <dgm:spPr/>
      <dgm:t>
        <a:bodyPr/>
        <a:lstStyle/>
        <a:p>
          <a:endParaRPr lang="de-DE"/>
        </a:p>
      </dgm:t>
    </dgm:pt>
    <dgm:pt modelId="{F88D94A0-8960-4C9F-A314-5324D5C1400D}">
      <dgm:prSet/>
      <dgm:spPr/>
      <dgm:t>
        <a:bodyPr/>
        <a:lstStyle/>
        <a:p>
          <a:r>
            <a:rPr lang="de-DE"/>
            <a:t>Erwärmung des Wassers</a:t>
          </a:r>
          <a:endParaRPr lang="de-DE" dirty="0"/>
        </a:p>
      </dgm:t>
    </dgm:pt>
    <dgm:pt modelId="{AC2BF1FD-D9A4-4E4E-B761-8995925442F1}" type="parTrans" cxnId="{B071441E-E9D9-42AA-B1CE-4BDD50D7354A}">
      <dgm:prSet/>
      <dgm:spPr/>
      <dgm:t>
        <a:bodyPr/>
        <a:lstStyle/>
        <a:p>
          <a:endParaRPr lang="de-DE"/>
        </a:p>
      </dgm:t>
    </dgm:pt>
    <dgm:pt modelId="{95BA2ADD-422A-403A-992A-94187059D0E0}" type="sibTrans" cxnId="{B071441E-E9D9-42AA-B1CE-4BDD50D7354A}">
      <dgm:prSet/>
      <dgm:spPr/>
      <dgm:t>
        <a:bodyPr/>
        <a:lstStyle/>
        <a:p>
          <a:endParaRPr lang="de-DE"/>
        </a:p>
      </dgm:t>
    </dgm:pt>
    <dgm:pt modelId="{C07AA6E0-B191-4C6B-AB94-40591214D739}">
      <dgm:prSet/>
      <dgm:spPr/>
      <dgm:t>
        <a:bodyPr/>
        <a:lstStyle/>
        <a:p>
          <a:r>
            <a:rPr lang="de-DE" dirty="0"/>
            <a:t>Abnahme des Sauerstoffgehalts</a:t>
          </a:r>
        </a:p>
      </dgm:t>
    </dgm:pt>
    <dgm:pt modelId="{16F2A5CC-0DD3-4CC4-932D-0CED66E6F996}" type="parTrans" cxnId="{5157B6D2-2636-456E-950E-DE2C20C30102}">
      <dgm:prSet/>
      <dgm:spPr/>
      <dgm:t>
        <a:bodyPr/>
        <a:lstStyle/>
        <a:p>
          <a:endParaRPr lang="de-DE"/>
        </a:p>
      </dgm:t>
    </dgm:pt>
    <dgm:pt modelId="{97F06FCB-99FC-45EA-B0F4-4EA1DD434ACC}" type="sibTrans" cxnId="{5157B6D2-2636-456E-950E-DE2C20C30102}">
      <dgm:prSet/>
      <dgm:spPr/>
      <dgm:t>
        <a:bodyPr/>
        <a:lstStyle/>
        <a:p>
          <a:endParaRPr lang="de-DE"/>
        </a:p>
      </dgm:t>
    </dgm:pt>
    <dgm:pt modelId="{FF1ACBF9-D42A-435F-9BDC-1C9C6E7FD97D}" type="pres">
      <dgm:prSet presAssocID="{C689317E-FEC9-4D61-AA7C-9759627CB993}" presName="linear" presStyleCnt="0">
        <dgm:presLayoutVars>
          <dgm:dir/>
          <dgm:animLvl val="lvl"/>
          <dgm:resizeHandles val="exact"/>
        </dgm:presLayoutVars>
      </dgm:prSet>
      <dgm:spPr/>
    </dgm:pt>
    <dgm:pt modelId="{F23DFC72-EA9C-4F58-850E-69D80FDDBA02}" type="pres">
      <dgm:prSet presAssocID="{5F65AF05-71E0-47AB-95FA-D96E0365C92A}" presName="parentLin" presStyleCnt="0"/>
      <dgm:spPr/>
    </dgm:pt>
    <dgm:pt modelId="{DB56E3C2-1028-45CF-83F5-3218286F86EF}" type="pres">
      <dgm:prSet presAssocID="{5F65AF05-71E0-47AB-95FA-D96E0365C92A}" presName="parentLeftMargin" presStyleLbl="node1" presStyleIdx="0" presStyleCnt="2"/>
      <dgm:spPr/>
    </dgm:pt>
    <dgm:pt modelId="{EE149C62-3194-4C51-B2B9-005E88890456}" type="pres">
      <dgm:prSet presAssocID="{5F65AF05-71E0-47AB-95FA-D96E0365C92A}" presName="parentText" presStyleLbl="node1" presStyleIdx="0" presStyleCnt="2">
        <dgm:presLayoutVars>
          <dgm:chMax val="0"/>
          <dgm:bulletEnabled val="1"/>
        </dgm:presLayoutVars>
      </dgm:prSet>
      <dgm:spPr/>
    </dgm:pt>
    <dgm:pt modelId="{102B56D1-9206-4152-824C-E1E2C28B0090}" type="pres">
      <dgm:prSet presAssocID="{5F65AF05-71E0-47AB-95FA-D96E0365C92A}" presName="negativeSpace" presStyleCnt="0"/>
      <dgm:spPr/>
    </dgm:pt>
    <dgm:pt modelId="{C726223E-8180-4755-BD58-15BF24D4F902}" type="pres">
      <dgm:prSet presAssocID="{5F65AF05-71E0-47AB-95FA-D96E0365C92A}" presName="childText" presStyleLbl="conFgAcc1" presStyleIdx="0" presStyleCnt="2">
        <dgm:presLayoutVars>
          <dgm:bulletEnabled val="1"/>
        </dgm:presLayoutVars>
      </dgm:prSet>
      <dgm:spPr/>
    </dgm:pt>
    <dgm:pt modelId="{0BC86D8D-E1C1-4B49-93C9-B6969768559A}" type="pres">
      <dgm:prSet presAssocID="{E8B2BE62-17DB-4C59-8884-4C1597DD467C}" presName="spaceBetweenRectangles" presStyleCnt="0"/>
      <dgm:spPr/>
    </dgm:pt>
    <dgm:pt modelId="{3E049CA6-B110-49D1-8015-B6C8F542C0B3}" type="pres">
      <dgm:prSet presAssocID="{235D2B8E-1A0A-4533-BE14-230D3540CBB8}" presName="parentLin" presStyleCnt="0"/>
      <dgm:spPr/>
    </dgm:pt>
    <dgm:pt modelId="{C8594C1C-0B42-48CE-961C-9105838F34C2}" type="pres">
      <dgm:prSet presAssocID="{235D2B8E-1A0A-4533-BE14-230D3540CBB8}" presName="parentLeftMargin" presStyleLbl="node1" presStyleIdx="0" presStyleCnt="2"/>
      <dgm:spPr/>
    </dgm:pt>
    <dgm:pt modelId="{58F33682-F5F6-4F53-9655-1F2C5D980DC9}" type="pres">
      <dgm:prSet presAssocID="{235D2B8E-1A0A-4533-BE14-230D3540CBB8}" presName="parentText" presStyleLbl="node1" presStyleIdx="1" presStyleCnt="2">
        <dgm:presLayoutVars>
          <dgm:chMax val="0"/>
          <dgm:bulletEnabled val="1"/>
        </dgm:presLayoutVars>
      </dgm:prSet>
      <dgm:spPr/>
    </dgm:pt>
    <dgm:pt modelId="{07B6A570-BF93-469F-825F-D07E0C0842D7}" type="pres">
      <dgm:prSet presAssocID="{235D2B8E-1A0A-4533-BE14-230D3540CBB8}" presName="negativeSpace" presStyleCnt="0"/>
      <dgm:spPr/>
    </dgm:pt>
    <dgm:pt modelId="{BB1D2904-E7D6-4D1B-AB2F-BDEBAFA2804C}" type="pres">
      <dgm:prSet presAssocID="{235D2B8E-1A0A-4533-BE14-230D3540CBB8}" presName="childText" presStyleLbl="conFgAcc1" presStyleIdx="1" presStyleCnt="2">
        <dgm:presLayoutVars>
          <dgm:bulletEnabled val="1"/>
        </dgm:presLayoutVars>
      </dgm:prSet>
      <dgm:spPr/>
    </dgm:pt>
  </dgm:ptLst>
  <dgm:cxnLst>
    <dgm:cxn modelId="{D43A9C06-CFAC-4949-94B9-573D9670285E}" type="presOf" srcId="{235D2B8E-1A0A-4533-BE14-230D3540CBB8}" destId="{58F33682-F5F6-4F53-9655-1F2C5D980DC9}" srcOrd="1" destOrd="0" presId="urn:microsoft.com/office/officeart/2005/8/layout/list1"/>
    <dgm:cxn modelId="{CA6D8F13-FA71-415A-A67D-BEB879DC2A27}" type="presOf" srcId="{E81BDC3C-97F0-4F76-9C53-2285CB6228AE}" destId="{C726223E-8180-4755-BD58-15BF24D4F902}" srcOrd="0" destOrd="1" presId="urn:microsoft.com/office/officeart/2005/8/layout/list1"/>
    <dgm:cxn modelId="{B071441E-E9D9-42AA-B1CE-4BDD50D7354A}" srcId="{235D2B8E-1A0A-4533-BE14-230D3540CBB8}" destId="{F88D94A0-8960-4C9F-A314-5324D5C1400D}" srcOrd="1" destOrd="0" parTransId="{AC2BF1FD-D9A4-4E4E-B761-8995925442F1}" sibTransId="{95BA2ADD-422A-403A-992A-94187059D0E0}"/>
    <dgm:cxn modelId="{026BD01E-5B17-4CEF-AFA5-BD2C005F3441}" srcId="{5F65AF05-71E0-47AB-95FA-D96E0365C92A}" destId="{F7D0CD91-B0AC-47CF-BE61-54D22ABF8BA5}" srcOrd="0" destOrd="0" parTransId="{8AD4C8E5-0631-4573-95A4-6376D3168BEA}" sibTransId="{6637D925-5DC2-4F08-9CCE-29F2D7C6D40E}"/>
    <dgm:cxn modelId="{1DD45F33-F014-40D3-9EEB-45A4371CA334}" type="presOf" srcId="{C07AA6E0-B191-4C6B-AB94-40591214D739}" destId="{BB1D2904-E7D6-4D1B-AB2F-BDEBAFA2804C}" srcOrd="0" destOrd="2" presId="urn:microsoft.com/office/officeart/2005/8/layout/list1"/>
    <dgm:cxn modelId="{B27AEB5E-A8B3-4B38-87C0-19E6E1624DFF}" srcId="{C689317E-FEC9-4D61-AA7C-9759627CB993}" destId="{5F65AF05-71E0-47AB-95FA-D96E0365C92A}" srcOrd="0" destOrd="0" parTransId="{2A25B248-BB8E-46C4-8ED6-62FC96A6550D}" sibTransId="{E8B2BE62-17DB-4C59-8884-4C1597DD467C}"/>
    <dgm:cxn modelId="{E0BA7260-4150-4D39-8A80-E20AD2DBDE3A}" srcId="{C689317E-FEC9-4D61-AA7C-9759627CB993}" destId="{235D2B8E-1A0A-4533-BE14-230D3540CBB8}" srcOrd="1" destOrd="0" parTransId="{EB65D434-6A45-47F8-A36C-4071D56E2527}" sibTransId="{02C5C3DC-A578-4C94-9905-A99B6F5A4203}"/>
    <dgm:cxn modelId="{FEE33164-C3DD-4180-9A75-2F069654E76C}" srcId="{5F65AF05-71E0-47AB-95FA-D96E0365C92A}" destId="{E81BDC3C-97F0-4F76-9C53-2285CB6228AE}" srcOrd="1" destOrd="0" parTransId="{76B8127A-CB90-4FE1-9520-E6BEC35502F1}" sibTransId="{99B7A78A-9E6A-4992-9EC9-2CA00A13D378}"/>
    <dgm:cxn modelId="{50785249-C4B2-4E7A-91B9-33ABD9E55EAB}" type="presOf" srcId="{F7D0CD91-B0AC-47CF-BE61-54D22ABF8BA5}" destId="{C726223E-8180-4755-BD58-15BF24D4F902}" srcOrd="0" destOrd="0" presId="urn:microsoft.com/office/officeart/2005/8/layout/list1"/>
    <dgm:cxn modelId="{99ACE849-8603-4ABF-AB76-AC1EC0EFD6C5}" type="presOf" srcId="{F88D94A0-8960-4C9F-A314-5324D5C1400D}" destId="{BB1D2904-E7D6-4D1B-AB2F-BDEBAFA2804C}" srcOrd="0" destOrd="1" presId="urn:microsoft.com/office/officeart/2005/8/layout/list1"/>
    <dgm:cxn modelId="{E300EA54-4513-4B3C-9F75-E98B0D3AC53F}" type="presOf" srcId="{C689317E-FEC9-4D61-AA7C-9759627CB993}" destId="{FF1ACBF9-D42A-435F-9BDC-1C9C6E7FD97D}" srcOrd="0" destOrd="0" presId="urn:microsoft.com/office/officeart/2005/8/layout/list1"/>
    <dgm:cxn modelId="{79CBE558-F490-47D6-804A-C53BE5FEF4A5}" srcId="{235D2B8E-1A0A-4533-BE14-230D3540CBB8}" destId="{57D3BE11-535C-4ABB-B1B3-894BC3A0DDA1}" srcOrd="0" destOrd="0" parTransId="{0D151C0C-3E0C-4556-807D-356993C48884}" sibTransId="{7D8EDC49-1701-4C5A-9F91-AAE037AD752C}"/>
    <dgm:cxn modelId="{B1EE8F91-708E-4972-998B-19EC8FD6F0CA}" type="presOf" srcId="{5F65AF05-71E0-47AB-95FA-D96E0365C92A}" destId="{DB56E3C2-1028-45CF-83F5-3218286F86EF}" srcOrd="0" destOrd="0" presId="urn:microsoft.com/office/officeart/2005/8/layout/list1"/>
    <dgm:cxn modelId="{BE8C0C96-14A7-45D6-8291-02E0C2CD7B23}" type="presOf" srcId="{5F65AF05-71E0-47AB-95FA-D96E0365C92A}" destId="{EE149C62-3194-4C51-B2B9-005E88890456}" srcOrd="1" destOrd="0" presId="urn:microsoft.com/office/officeart/2005/8/layout/list1"/>
    <dgm:cxn modelId="{9167879F-C1AE-4907-A626-89C13D249FED}" type="presOf" srcId="{235D2B8E-1A0A-4533-BE14-230D3540CBB8}" destId="{C8594C1C-0B42-48CE-961C-9105838F34C2}" srcOrd="0" destOrd="0" presId="urn:microsoft.com/office/officeart/2005/8/layout/list1"/>
    <dgm:cxn modelId="{5157B6D2-2636-456E-950E-DE2C20C30102}" srcId="{235D2B8E-1A0A-4533-BE14-230D3540CBB8}" destId="{C07AA6E0-B191-4C6B-AB94-40591214D739}" srcOrd="2" destOrd="0" parTransId="{16F2A5CC-0DD3-4CC4-932D-0CED66E6F996}" sibTransId="{97F06FCB-99FC-45EA-B0F4-4EA1DD434ACC}"/>
    <dgm:cxn modelId="{228E1CF5-9BD9-4EBA-BA72-9DD96B61BCF6}" type="presOf" srcId="{57D3BE11-535C-4ABB-B1B3-894BC3A0DDA1}" destId="{BB1D2904-E7D6-4D1B-AB2F-BDEBAFA2804C}" srcOrd="0" destOrd="0" presId="urn:microsoft.com/office/officeart/2005/8/layout/list1"/>
    <dgm:cxn modelId="{06F67F2C-088B-45D1-B8F4-65E0C78B0692}" type="presParOf" srcId="{FF1ACBF9-D42A-435F-9BDC-1C9C6E7FD97D}" destId="{F23DFC72-EA9C-4F58-850E-69D80FDDBA02}" srcOrd="0" destOrd="0" presId="urn:microsoft.com/office/officeart/2005/8/layout/list1"/>
    <dgm:cxn modelId="{3C7A7F7A-6002-431D-89F1-BE5A99F3789D}" type="presParOf" srcId="{F23DFC72-EA9C-4F58-850E-69D80FDDBA02}" destId="{DB56E3C2-1028-45CF-83F5-3218286F86EF}" srcOrd="0" destOrd="0" presId="urn:microsoft.com/office/officeart/2005/8/layout/list1"/>
    <dgm:cxn modelId="{4377F4AC-1ECA-45B3-9EBA-E55B085DAD9C}" type="presParOf" srcId="{F23DFC72-EA9C-4F58-850E-69D80FDDBA02}" destId="{EE149C62-3194-4C51-B2B9-005E88890456}" srcOrd="1" destOrd="0" presId="urn:microsoft.com/office/officeart/2005/8/layout/list1"/>
    <dgm:cxn modelId="{E13DF295-6C7E-4421-85D5-912290A48660}" type="presParOf" srcId="{FF1ACBF9-D42A-435F-9BDC-1C9C6E7FD97D}" destId="{102B56D1-9206-4152-824C-E1E2C28B0090}" srcOrd="1" destOrd="0" presId="urn:microsoft.com/office/officeart/2005/8/layout/list1"/>
    <dgm:cxn modelId="{96730636-9229-481C-9D70-3891A5F632AF}" type="presParOf" srcId="{FF1ACBF9-D42A-435F-9BDC-1C9C6E7FD97D}" destId="{C726223E-8180-4755-BD58-15BF24D4F902}" srcOrd="2" destOrd="0" presId="urn:microsoft.com/office/officeart/2005/8/layout/list1"/>
    <dgm:cxn modelId="{4E9AB065-0F7D-4954-A487-78312F24DE12}" type="presParOf" srcId="{FF1ACBF9-D42A-435F-9BDC-1C9C6E7FD97D}" destId="{0BC86D8D-E1C1-4B49-93C9-B6969768559A}" srcOrd="3" destOrd="0" presId="urn:microsoft.com/office/officeart/2005/8/layout/list1"/>
    <dgm:cxn modelId="{7EBF8D85-2D4A-4FAC-8BFD-969F4681871B}" type="presParOf" srcId="{FF1ACBF9-D42A-435F-9BDC-1C9C6E7FD97D}" destId="{3E049CA6-B110-49D1-8015-B6C8F542C0B3}" srcOrd="4" destOrd="0" presId="urn:microsoft.com/office/officeart/2005/8/layout/list1"/>
    <dgm:cxn modelId="{1B315BF1-8229-4B68-AC4F-55BFDC7E13A0}" type="presParOf" srcId="{3E049CA6-B110-49D1-8015-B6C8F542C0B3}" destId="{C8594C1C-0B42-48CE-961C-9105838F34C2}" srcOrd="0" destOrd="0" presId="urn:microsoft.com/office/officeart/2005/8/layout/list1"/>
    <dgm:cxn modelId="{7FC56944-6FDB-4B6A-8680-A0BA9380574F}" type="presParOf" srcId="{3E049CA6-B110-49D1-8015-B6C8F542C0B3}" destId="{58F33682-F5F6-4F53-9655-1F2C5D980DC9}" srcOrd="1" destOrd="0" presId="urn:microsoft.com/office/officeart/2005/8/layout/list1"/>
    <dgm:cxn modelId="{651799E2-8AAB-4F95-828E-B94A14519903}" type="presParOf" srcId="{FF1ACBF9-D42A-435F-9BDC-1C9C6E7FD97D}" destId="{07B6A570-BF93-469F-825F-D07E0C0842D7}" srcOrd="5" destOrd="0" presId="urn:microsoft.com/office/officeart/2005/8/layout/list1"/>
    <dgm:cxn modelId="{FCB7A68D-E1CD-4786-BE9A-77980E981518}" type="presParOf" srcId="{FF1ACBF9-D42A-435F-9BDC-1C9C6E7FD97D}" destId="{BB1D2904-E7D6-4D1B-AB2F-BDEBAFA2804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A6F2EB-E861-421F-BD0E-435A72163F76}" type="doc">
      <dgm:prSet loTypeId="urn:microsoft.com/office/officeart/2005/8/layout/vList2" loCatId="list" qsTypeId="urn:microsoft.com/office/officeart/2005/8/quickstyle/simple3" qsCatId="simple" csTypeId="urn:microsoft.com/office/officeart/2005/8/colors/accent0_3" csCatId="mainScheme" phldr="1"/>
      <dgm:spPr/>
      <dgm:t>
        <a:bodyPr/>
        <a:lstStyle/>
        <a:p>
          <a:endParaRPr lang="en-US"/>
        </a:p>
      </dgm:t>
    </dgm:pt>
    <dgm:pt modelId="{4B538109-5C61-4291-9668-CC49AA491366}">
      <dgm:prSet/>
      <dgm:spPr/>
      <dgm:t>
        <a:bodyPr/>
        <a:lstStyle/>
        <a:p>
          <a:r>
            <a:rPr lang="de-DE" b="0" dirty="0"/>
            <a:t>Analoge Messung der Fließgeschwindigkeit</a:t>
          </a:r>
          <a:endParaRPr lang="en-US" b="0" dirty="0"/>
        </a:p>
      </dgm:t>
    </dgm:pt>
    <dgm:pt modelId="{3E95A0D1-F3E0-47A4-822E-20ADFB51FDF8}" type="parTrans" cxnId="{BA4D45F9-33E1-4876-9940-F5E668599C40}">
      <dgm:prSet/>
      <dgm:spPr/>
      <dgm:t>
        <a:bodyPr/>
        <a:lstStyle/>
        <a:p>
          <a:endParaRPr lang="en-US"/>
        </a:p>
      </dgm:t>
    </dgm:pt>
    <dgm:pt modelId="{6807E7E6-8460-4D76-A1F6-61173DC5A8C4}" type="sibTrans" cxnId="{BA4D45F9-33E1-4876-9940-F5E668599C40}">
      <dgm:prSet/>
      <dgm:spPr/>
      <dgm:t>
        <a:bodyPr/>
        <a:lstStyle/>
        <a:p>
          <a:endParaRPr lang="en-US"/>
        </a:p>
      </dgm:t>
    </dgm:pt>
    <dgm:pt modelId="{9014276F-B4D4-4770-98E7-5B25B63EB6B0}">
      <dgm:prSet/>
      <dgm:spPr/>
      <dgm:t>
        <a:bodyPr/>
        <a:lstStyle/>
        <a:p>
          <a:r>
            <a:rPr lang="de-DE"/>
            <a:t>Methode und Ablauf:</a:t>
          </a:r>
          <a:endParaRPr lang="en-US"/>
        </a:p>
      </dgm:t>
    </dgm:pt>
    <dgm:pt modelId="{998AB149-8C53-4EC3-A4F2-89F33BF30D3D}" type="parTrans" cxnId="{185F257D-AD83-4EB1-957B-A74121EE7C0C}">
      <dgm:prSet/>
      <dgm:spPr/>
      <dgm:t>
        <a:bodyPr/>
        <a:lstStyle/>
        <a:p>
          <a:endParaRPr lang="en-US"/>
        </a:p>
      </dgm:t>
    </dgm:pt>
    <dgm:pt modelId="{8F213E3B-48A6-420E-9E5E-1E123ED544B9}" type="sibTrans" cxnId="{185F257D-AD83-4EB1-957B-A74121EE7C0C}">
      <dgm:prSet/>
      <dgm:spPr/>
      <dgm:t>
        <a:bodyPr/>
        <a:lstStyle/>
        <a:p>
          <a:endParaRPr lang="en-US"/>
        </a:p>
      </dgm:t>
    </dgm:pt>
    <dgm:pt modelId="{58603FF3-65F0-4266-85CA-E3237E4BC5D1}">
      <dgm:prSet/>
      <dgm:spPr/>
      <dgm:t>
        <a:bodyPr/>
        <a:lstStyle/>
        <a:p>
          <a:pPr>
            <a:buClr>
              <a:srgbClr val="0068B4"/>
            </a:buClr>
          </a:pPr>
          <a:r>
            <a:rPr lang="de-DE" dirty="0"/>
            <a:t>10 Meter Fließstrecke abmessen</a:t>
          </a:r>
          <a:endParaRPr lang="en-US" dirty="0"/>
        </a:p>
      </dgm:t>
    </dgm:pt>
    <dgm:pt modelId="{556EDA36-D362-4241-9EEE-F59475C88E06}" type="parTrans" cxnId="{0C1043ED-0A63-4D74-9F05-F6A0C7F8BB20}">
      <dgm:prSet/>
      <dgm:spPr/>
      <dgm:t>
        <a:bodyPr/>
        <a:lstStyle/>
        <a:p>
          <a:endParaRPr lang="en-US"/>
        </a:p>
      </dgm:t>
    </dgm:pt>
    <dgm:pt modelId="{6CAC941E-2492-4A19-A1C7-E3685ABFF53B}" type="sibTrans" cxnId="{0C1043ED-0A63-4D74-9F05-F6A0C7F8BB20}">
      <dgm:prSet/>
      <dgm:spPr/>
      <dgm:t>
        <a:bodyPr/>
        <a:lstStyle/>
        <a:p>
          <a:endParaRPr lang="en-US"/>
        </a:p>
      </dgm:t>
    </dgm:pt>
    <dgm:pt modelId="{F5A20E04-854D-468E-AAFC-458B4F624305}">
      <dgm:prSet/>
      <dgm:spPr/>
      <dgm:t>
        <a:bodyPr/>
        <a:lstStyle/>
        <a:p>
          <a:pPr>
            <a:buClr>
              <a:srgbClr val="0068B4"/>
            </a:buClr>
          </a:pPr>
          <a:r>
            <a:rPr lang="de-DE" dirty="0"/>
            <a:t>Datenerfassung in Tabellen</a:t>
          </a:r>
          <a:endParaRPr lang="en-US" dirty="0"/>
        </a:p>
      </dgm:t>
    </dgm:pt>
    <dgm:pt modelId="{2BB4BEFA-48DD-417B-9136-C4A000621007}" type="parTrans" cxnId="{E6C52847-E6B5-49B1-A15F-BB9B0F29FE6E}">
      <dgm:prSet/>
      <dgm:spPr/>
      <dgm:t>
        <a:bodyPr/>
        <a:lstStyle/>
        <a:p>
          <a:endParaRPr lang="en-US"/>
        </a:p>
      </dgm:t>
    </dgm:pt>
    <dgm:pt modelId="{B1AEF69A-CD1A-4044-8DCD-19D316F20690}" type="sibTrans" cxnId="{E6C52847-E6B5-49B1-A15F-BB9B0F29FE6E}">
      <dgm:prSet/>
      <dgm:spPr/>
      <dgm:t>
        <a:bodyPr/>
        <a:lstStyle/>
        <a:p>
          <a:endParaRPr lang="en-US"/>
        </a:p>
      </dgm:t>
    </dgm:pt>
    <dgm:pt modelId="{BB59CDA8-6CF0-4458-9C6A-DC2690FB960A}">
      <dgm:prSet/>
      <dgm:spPr/>
      <dgm:t>
        <a:bodyPr/>
        <a:lstStyle/>
        <a:p>
          <a:pPr>
            <a:buClr>
              <a:srgbClr val="0068B4"/>
            </a:buClr>
          </a:pPr>
          <a:r>
            <a:rPr lang="de-DE" dirty="0"/>
            <a:t>Fließgeschwindigkeit berechnen</a:t>
          </a:r>
          <a:endParaRPr lang="en-US" dirty="0"/>
        </a:p>
      </dgm:t>
    </dgm:pt>
    <dgm:pt modelId="{92A4D6AB-D2F6-4824-8ECB-F750ED816026}" type="parTrans" cxnId="{4AF3FFBD-4E2B-40B8-A252-26FE4927B872}">
      <dgm:prSet/>
      <dgm:spPr/>
      <dgm:t>
        <a:bodyPr/>
        <a:lstStyle/>
        <a:p>
          <a:endParaRPr lang="en-US"/>
        </a:p>
      </dgm:t>
    </dgm:pt>
    <dgm:pt modelId="{500E0FCF-180A-4A96-8440-2467AF5BA56F}" type="sibTrans" cxnId="{4AF3FFBD-4E2B-40B8-A252-26FE4927B872}">
      <dgm:prSet/>
      <dgm:spPr/>
      <dgm:t>
        <a:bodyPr/>
        <a:lstStyle/>
        <a:p>
          <a:endParaRPr lang="en-US"/>
        </a:p>
      </dgm:t>
    </dgm:pt>
    <dgm:pt modelId="{CB0CA54F-1E44-417E-B299-E87202C709CF}">
      <dgm:prSet/>
      <dgm:spPr/>
      <dgm:t>
        <a:bodyPr/>
        <a:lstStyle/>
        <a:p>
          <a:pPr>
            <a:buClr>
              <a:srgbClr val="0068B4"/>
            </a:buClr>
          </a:pPr>
          <a:r>
            <a:rPr lang="de-DE" dirty="0"/>
            <a:t>Zeit messen, die ein Korken dafür benötigt; mind. fünf Messungen durchführen</a:t>
          </a:r>
          <a:endParaRPr lang="en-US" dirty="0"/>
        </a:p>
      </dgm:t>
    </dgm:pt>
    <dgm:pt modelId="{D911ECD8-1261-485D-8447-724992211537}" type="parTrans" cxnId="{CE35D957-3732-46D7-B3B0-4B8745BAAD59}">
      <dgm:prSet/>
      <dgm:spPr/>
      <dgm:t>
        <a:bodyPr/>
        <a:lstStyle/>
        <a:p>
          <a:endParaRPr lang="de-DE"/>
        </a:p>
      </dgm:t>
    </dgm:pt>
    <dgm:pt modelId="{D3B80D2B-CD92-4C3F-9048-FFC0E3DF063F}" type="sibTrans" cxnId="{CE35D957-3732-46D7-B3B0-4B8745BAAD59}">
      <dgm:prSet/>
      <dgm:spPr/>
      <dgm:t>
        <a:bodyPr/>
        <a:lstStyle/>
        <a:p>
          <a:endParaRPr lang="de-DE"/>
        </a:p>
      </dgm:t>
    </dgm:pt>
    <dgm:pt modelId="{C6292F25-2454-4C26-A4A6-3806B3186614}" type="pres">
      <dgm:prSet presAssocID="{96A6F2EB-E861-421F-BD0E-435A72163F76}" presName="linear" presStyleCnt="0">
        <dgm:presLayoutVars>
          <dgm:animLvl val="lvl"/>
          <dgm:resizeHandles val="exact"/>
        </dgm:presLayoutVars>
      </dgm:prSet>
      <dgm:spPr/>
    </dgm:pt>
    <dgm:pt modelId="{3AA173E9-C9B4-497F-82FC-B5EEE7537DB0}" type="pres">
      <dgm:prSet presAssocID="{4B538109-5C61-4291-9668-CC49AA491366}" presName="parentText" presStyleLbl="node1" presStyleIdx="0" presStyleCnt="2">
        <dgm:presLayoutVars>
          <dgm:chMax val="0"/>
          <dgm:bulletEnabled val="1"/>
        </dgm:presLayoutVars>
      </dgm:prSet>
      <dgm:spPr/>
    </dgm:pt>
    <dgm:pt modelId="{1B8D961B-9FB8-4CEA-9D13-99C70A0AB880}" type="pres">
      <dgm:prSet presAssocID="{6807E7E6-8460-4D76-A1F6-61173DC5A8C4}" presName="spacer" presStyleCnt="0"/>
      <dgm:spPr/>
    </dgm:pt>
    <dgm:pt modelId="{620AB30F-A0FD-4CA8-8AC9-8893419CF881}" type="pres">
      <dgm:prSet presAssocID="{9014276F-B4D4-4770-98E7-5B25B63EB6B0}" presName="parentText" presStyleLbl="node1" presStyleIdx="1" presStyleCnt="2">
        <dgm:presLayoutVars>
          <dgm:chMax val="0"/>
          <dgm:bulletEnabled val="1"/>
        </dgm:presLayoutVars>
      </dgm:prSet>
      <dgm:spPr/>
    </dgm:pt>
    <dgm:pt modelId="{5B57A95E-599F-4692-BB62-838202748D02}" type="pres">
      <dgm:prSet presAssocID="{9014276F-B4D4-4770-98E7-5B25B63EB6B0}" presName="childText" presStyleLbl="revTx" presStyleIdx="0" presStyleCnt="1">
        <dgm:presLayoutVars>
          <dgm:bulletEnabled val="1"/>
        </dgm:presLayoutVars>
      </dgm:prSet>
      <dgm:spPr/>
    </dgm:pt>
  </dgm:ptLst>
  <dgm:cxnLst>
    <dgm:cxn modelId="{FDAE8C0B-B84E-481C-B56F-0ECE695F48B6}" type="presOf" srcId="{CB0CA54F-1E44-417E-B299-E87202C709CF}" destId="{5B57A95E-599F-4692-BB62-838202748D02}" srcOrd="0" destOrd="1" presId="urn:microsoft.com/office/officeart/2005/8/layout/vList2"/>
    <dgm:cxn modelId="{2B367238-93D0-456E-81D0-1B8FC253DCE5}" type="presOf" srcId="{9014276F-B4D4-4770-98E7-5B25B63EB6B0}" destId="{620AB30F-A0FD-4CA8-8AC9-8893419CF881}" srcOrd="0" destOrd="0" presId="urn:microsoft.com/office/officeart/2005/8/layout/vList2"/>
    <dgm:cxn modelId="{3A90393B-1607-4382-B3AD-8CFF4074D28C}" type="presOf" srcId="{BB59CDA8-6CF0-4458-9C6A-DC2690FB960A}" destId="{5B57A95E-599F-4692-BB62-838202748D02}" srcOrd="0" destOrd="3" presId="urn:microsoft.com/office/officeart/2005/8/layout/vList2"/>
    <dgm:cxn modelId="{E6C52847-E6B5-49B1-A15F-BB9B0F29FE6E}" srcId="{9014276F-B4D4-4770-98E7-5B25B63EB6B0}" destId="{F5A20E04-854D-468E-AAFC-458B4F624305}" srcOrd="2" destOrd="0" parTransId="{2BB4BEFA-48DD-417B-9136-C4A000621007}" sibTransId="{B1AEF69A-CD1A-4044-8DCD-19D316F20690}"/>
    <dgm:cxn modelId="{CE35D957-3732-46D7-B3B0-4B8745BAAD59}" srcId="{9014276F-B4D4-4770-98E7-5B25B63EB6B0}" destId="{CB0CA54F-1E44-417E-B299-E87202C709CF}" srcOrd="1" destOrd="0" parTransId="{D911ECD8-1261-485D-8447-724992211537}" sibTransId="{D3B80D2B-CD92-4C3F-9048-FFC0E3DF063F}"/>
    <dgm:cxn modelId="{50F24658-11C7-4CC6-92BF-2F3CFD59A71D}" type="presOf" srcId="{F5A20E04-854D-468E-AAFC-458B4F624305}" destId="{5B57A95E-599F-4692-BB62-838202748D02}" srcOrd="0" destOrd="2" presId="urn:microsoft.com/office/officeart/2005/8/layout/vList2"/>
    <dgm:cxn modelId="{185F257D-AD83-4EB1-957B-A74121EE7C0C}" srcId="{96A6F2EB-E861-421F-BD0E-435A72163F76}" destId="{9014276F-B4D4-4770-98E7-5B25B63EB6B0}" srcOrd="1" destOrd="0" parTransId="{998AB149-8C53-4EC3-A4F2-89F33BF30D3D}" sibTransId="{8F213E3B-48A6-420E-9E5E-1E123ED544B9}"/>
    <dgm:cxn modelId="{4AF3FFBD-4E2B-40B8-A252-26FE4927B872}" srcId="{9014276F-B4D4-4770-98E7-5B25B63EB6B0}" destId="{BB59CDA8-6CF0-4458-9C6A-DC2690FB960A}" srcOrd="3" destOrd="0" parTransId="{92A4D6AB-D2F6-4824-8ECB-F750ED816026}" sibTransId="{500E0FCF-180A-4A96-8440-2467AF5BA56F}"/>
    <dgm:cxn modelId="{68739CCB-BF5E-42CB-AC7C-EC4DE98D44AA}" type="presOf" srcId="{96A6F2EB-E861-421F-BD0E-435A72163F76}" destId="{C6292F25-2454-4C26-A4A6-3806B3186614}" srcOrd="0" destOrd="0" presId="urn:microsoft.com/office/officeart/2005/8/layout/vList2"/>
    <dgm:cxn modelId="{F7F564DA-788A-4539-AE91-6A3F26745530}" type="presOf" srcId="{4B538109-5C61-4291-9668-CC49AA491366}" destId="{3AA173E9-C9B4-497F-82FC-B5EEE7537DB0}" srcOrd="0" destOrd="0" presId="urn:microsoft.com/office/officeart/2005/8/layout/vList2"/>
    <dgm:cxn modelId="{0C1043ED-0A63-4D74-9F05-F6A0C7F8BB20}" srcId="{9014276F-B4D4-4770-98E7-5B25B63EB6B0}" destId="{58603FF3-65F0-4266-85CA-E3237E4BC5D1}" srcOrd="0" destOrd="0" parTransId="{556EDA36-D362-4241-9EEE-F59475C88E06}" sibTransId="{6CAC941E-2492-4A19-A1C7-E3685ABFF53B}"/>
    <dgm:cxn modelId="{DA12BEED-ACA3-4576-9D2F-E39342D5582D}" type="presOf" srcId="{58603FF3-65F0-4266-85CA-E3237E4BC5D1}" destId="{5B57A95E-599F-4692-BB62-838202748D02}" srcOrd="0" destOrd="0" presId="urn:microsoft.com/office/officeart/2005/8/layout/vList2"/>
    <dgm:cxn modelId="{BA4D45F9-33E1-4876-9940-F5E668599C40}" srcId="{96A6F2EB-E861-421F-BD0E-435A72163F76}" destId="{4B538109-5C61-4291-9668-CC49AA491366}" srcOrd="0" destOrd="0" parTransId="{3E95A0D1-F3E0-47A4-822E-20ADFB51FDF8}" sibTransId="{6807E7E6-8460-4D76-A1F6-61173DC5A8C4}"/>
    <dgm:cxn modelId="{22C926AB-2ADA-4E01-B069-F657F5D17141}" type="presParOf" srcId="{C6292F25-2454-4C26-A4A6-3806B3186614}" destId="{3AA173E9-C9B4-497F-82FC-B5EEE7537DB0}" srcOrd="0" destOrd="0" presId="urn:microsoft.com/office/officeart/2005/8/layout/vList2"/>
    <dgm:cxn modelId="{8FD57296-81FD-42EC-8AFD-7DBAB05DA907}" type="presParOf" srcId="{C6292F25-2454-4C26-A4A6-3806B3186614}" destId="{1B8D961B-9FB8-4CEA-9D13-99C70A0AB880}" srcOrd="1" destOrd="0" presId="urn:microsoft.com/office/officeart/2005/8/layout/vList2"/>
    <dgm:cxn modelId="{E9809EDA-04AB-4654-BD06-AD0D0DE89ADC}" type="presParOf" srcId="{C6292F25-2454-4C26-A4A6-3806B3186614}" destId="{620AB30F-A0FD-4CA8-8AC9-8893419CF881}" srcOrd="2" destOrd="0" presId="urn:microsoft.com/office/officeart/2005/8/layout/vList2"/>
    <dgm:cxn modelId="{D13C4583-8443-45A3-B981-D2DA4D915EAC}" type="presParOf" srcId="{C6292F25-2454-4C26-A4A6-3806B3186614}" destId="{5B57A95E-599F-4692-BB62-838202748D0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B5883A-A3F6-4278-AAF8-00C06B75B84E}"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de-DE"/>
        </a:p>
      </dgm:t>
    </dgm:pt>
    <dgm:pt modelId="{E781E536-C5F5-45FE-B320-8DF200AC8B47}">
      <dgm:prSet phldrT="[Text]" phldr="0"/>
      <dgm:spPr/>
      <dgm:t>
        <a:bodyPr/>
        <a:lstStyle/>
        <a:p>
          <a:r>
            <a:rPr lang="de-AT" dirty="0"/>
            <a:t>Die wichtigsten Parameter</a:t>
          </a:r>
          <a:endParaRPr lang="de-DE" dirty="0"/>
        </a:p>
      </dgm:t>
    </dgm:pt>
    <dgm:pt modelId="{9BFF7DCA-15D0-493C-A665-21B3EE9EC55C}" type="parTrans" cxnId="{E3C46699-8F1C-4190-BD63-1322E2CFD887}">
      <dgm:prSet/>
      <dgm:spPr/>
      <dgm:t>
        <a:bodyPr/>
        <a:lstStyle/>
        <a:p>
          <a:endParaRPr lang="de-DE"/>
        </a:p>
      </dgm:t>
    </dgm:pt>
    <dgm:pt modelId="{377C446A-A033-439B-B63F-E146EE7A011B}" type="sibTrans" cxnId="{E3C46699-8F1C-4190-BD63-1322E2CFD887}">
      <dgm:prSet/>
      <dgm:spPr/>
      <dgm:t>
        <a:bodyPr/>
        <a:lstStyle/>
        <a:p>
          <a:endParaRPr lang="de-DE"/>
        </a:p>
      </dgm:t>
    </dgm:pt>
    <dgm:pt modelId="{D7C3BDEB-CD9E-4F61-9DA3-4EC2ED2D80EE}">
      <dgm:prSet phldrT="[Text]" phldr="0"/>
      <dgm:spPr/>
      <dgm:t>
        <a:bodyPr/>
        <a:lstStyle/>
        <a:p>
          <a:r>
            <a:rPr lang="de-AT" dirty="0"/>
            <a:t>Temperatur</a:t>
          </a:r>
          <a:endParaRPr lang="de-DE" dirty="0"/>
        </a:p>
      </dgm:t>
    </dgm:pt>
    <dgm:pt modelId="{EB4759D7-00F7-48A0-B06B-D3405C583857}" type="parTrans" cxnId="{5B24BB8F-92AA-4143-BD53-C5987250E807}">
      <dgm:prSet/>
      <dgm:spPr/>
      <dgm:t>
        <a:bodyPr/>
        <a:lstStyle/>
        <a:p>
          <a:endParaRPr lang="de-DE"/>
        </a:p>
      </dgm:t>
    </dgm:pt>
    <dgm:pt modelId="{97DA95A7-654B-4FC5-85C2-D732A11C9508}" type="sibTrans" cxnId="{5B24BB8F-92AA-4143-BD53-C5987250E807}">
      <dgm:prSet/>
      <dgm:spPr/>
      <dgm:t>
        <a:bodyPr/>
        <a:lstStyle/>
        <a:p>
          <a:endParaRPr lang="de-DE"/>
        </a:p>
      </dgm:t>
    </dgm:pt>
    <dgm:pt modelId="{1A626819-D5C4-4D4C-ADD5-D36B0DC97F9C}">
      <dgm:prSet phldrT="[Text]" phldr="0"/>
      <dgm:spPr/>
      <dgm:t>
        <a:bodyPr/>
        <a:lstStyle/>
        <a:p>
          <a:r>
            <a:rPr lang="de-AT" dirty="0"/>
            <a:t>Karbonate</a:t>
          </a:r>
          <a:endParaRPr lang="de-DE" dirty="0"/>
        </a:p>
      </dgm:t>
    </dgm:pt>
    <dgm:pt modelId="{995218A8-856C-4EAA-9B20-2B16D6CD5F1E}" type="parTrans" cxnId="{5E8D9F9E-559D-4889-B625-FF385EA6F290}">
      <dgm:prSet/>
      <dgm:spPr/>
      <dgm:t>
        <a:bodyPr/>
        <a:lstStyle/>
        <a:p>
          <a:endParaRPr lang="de-DE"/>
        </a:p>
      </dgm:t>
    </dgm:pt>
    <dgm:pt modelId="{F4C016D3-A162-4C41-B8B5-B171977C90B1}" type="sibTrans" cxnId="{5E8D9F9E-559D-4889-B625-FF385EA6F290}">
      <dgm:prSet/>
      <dgm:spPr/>
      <dgm:t>
        <a:bodyPr/>
        <a:lstStyle/>
        <a:p>
          <a:endParaRPr lang="de-DE"/>
        </a:p>
      </dgm:t>
    </dgm:pt>
    <dgm:pt modelId="{73A9B3CB-EC08-4B58-86F1-D904787476D1}">
      <dgm:prSet phldrT="[Text]" phldr="0"/>
      <dgm:spPr/>
      <dgm:t>
        <a:bodyPr/>
        <a:lstStyle/>
        <a:p>
          <a:r>
            <a:rPr lang="de-AT" dirty="0"/>
            <a:t>Sauerstoff</a:t>
          </a:r>
          <a:endParaRPr lang="de-DE" dirty="0"/>
        </a:p>
      </dgm:t>
    </dgm:pt>
    <dgm:pt modelId="{54274B13-420A-4256-9874-03986C01D270}" type="parTrans" cxnId="{D0E14281-BFB7-49FD-9B21-FC1C6D027D27}">
      <dgm:prSet/>
      <dgm:spPr/>
      <dgm:t>
        <a:bodyPr/>
        <a:lstStyle/>
        <a:p>
          <a:endParaRPr lang="de-DE"/>
        </a:p>
      </dgm:t>
    </dgm:pt>
    <dgm:pt modelId="{D5481C9B-8D03-447D-997E-6E0D60340D21}" type="sibTrans" cxnId="{D0E14281-BFB7-49FD-9B21-FC1C6D027D27}">
      <dgm:prSet/>
      <dgm:spPr/>
      <dgm:t>
        <a:bodyPr/>
        <a:lstStyle/>
        <a:p>
          <a:endParaRPr lang="de-DE"/>
        </a:p>
      </dgm:t>
    </dgm:pt>
    <dgm:pt modelId="{6E65712E-33B8-4B5C-99D4-169500DC4D4A}">
      <dgm:prSet phldrT="[Text]" phldr="0"/>
      <dgm:spPr/>
      <dgm:t>
        <a:bodyPr/>
        <a:lstStyle/>
        <a:p>
          <a:r>
            <a:rPr lang="de-AT" dirty="0"/>
            <a:t>pH-Wert</a:t>
          </a:r>
          <a:endParaRPr lang="de-DE" dirty="0"/>
        </a:p>
      </dgm:t>
    </dgm:pt>
    <dgm:pt modelId="{21C5E6F2-E115-4A49-AAA5-8299D6AFFE47}" type="parTrans" cxnId="{D1DF2664-73C6-4F54-B7A7-D7B25DB44984}">
      <dgm:prSet/>
      <dgm:spPr/>
      <dgm:t>
        <a:bodyPr/>
        <a:lstStyle/>
        <a:p>
          <a:endParaRPr lang="de-DE"/>
        </a:p>
      </dgm:t>
    </dgm:pt>
    <dgm:pt modelId="{CA3DC37F-8A1B-431A-AC82-DCE9D47077A1}" type="sibTrans" cxnId="{D1DF2664-73C6-4F54-B7A7-D7B25DB44984}">
      <dgm:prSet/>
      <dgm:spPr/>
      <dgm:t>
        <a:bodyPr/>
        <a:lstStyle/>
        <a:p>
          <a:endParaRPr lang="de-DE"/>
        </a:p>
      </dgm:t>
    </dgm:pt>
    <dgm:pt modelId="{A6E91943-78E6-4786-AB9D-1A6055911A57}">
      <dgm:prSet phldrT="[Text]" phldr="0"/>
      <dgm:spPr/>
      <dgm:t>
        <a:bodyPr/>
        <a:lstStyle/>
        <a:p>
          <a:r>
            <a:rPr lang="de-DE" dirty="0"/>
            <a:t>Phosphor</a:t>
          </a:r>
        </a:p>
      </dgm:t>
    </dgm:pt>
    <dgm:pt modelId="{CD25E803-BCEA-4CBB-95AD-95A0B8BBD0DD}" type="parTrans" cxnId="{EA8BBB09-3608-4E91-8001-0C79EA5A4203}">
      <dgm:prSet/>
      <dgm:spPr/>
      <dgm:t>
        <a:bodyPr/>
        <a:lstStyle/>
        <a:p>
          <a:endParaRPr lang="de-DE"/>
        </a:p>
      </dgm:t>
    </dgm:pt>
    <dgm:pt modelId="{57098CFE-ACDE-4317-A05A-3E49666513B5}" type="sibTrans" cxnId="{EA8BBB09-3608-4E91-8001-0C79EA5A4203}">
      <dgm:prSet/>
      <dgm:spPr/>
      <dgm:t>
        <a:bodyPr/>
        <a:lstStyle/>
        <a:p>
          <a:endParaRPr lang="de-DE"/>
        </a:p>
      </dgm:t>
    </dgm:pt>
    <dgm:pt modelId="{828305A9-1E86-4F2E-885B-51B3658C0484}">
      <dgm:prSet phldrT="[Text]" phldr="0"/>
      <dgm:spPr/>
      <dgm:t>
        <a:bodyPr/>
        <a:lstStyle/>
        <a:p>
          <a:r>
            <a:rPr lang="de-DE" dirty="0"/>
            <a:t>Stickstoff</a:t>
          </a:r>
        </a:p>
      </dgm:t>
    </dgm:pt>
    <dgm:pt modelId="{241CE2DE-2CF7-4700-AEEC-DFC0D2D587C3}" type="parTrans" cxnId="{96978703-5926-4735-AD16-E53140BD3476}">
      <dgm:prSet/>
      <dgm:spPr/>
      <dgm:t>
        <a:bodyPr/>
        <a:lstStyle/>
        <a:p>
          <a:endParaRPr lang="de-DE"/>
        </a:p>
      </dgm:t>
    </dgm:pt>
    <dgm:pt modelId="{C769063B-D4D2-4F4D-9701-E652C86F0DE6}" type="sibTrans" cxnId="{96978703-5926-4735-AD16-E53140BD3476}">
      <dgm:prSet/>
      <dgm:spPr/>
      <dgm:t>
        <a:bodyPr/>
        <a:lstStyle/>
        <a:p>
          <a:endParaRPr lang="de-DE"/>
        </a:p>
      </dgm:t>
    </dgm:pt>
    <dgm:pt modelId="{AB8A7566-5E23-4361-8834-6E4D21C1755E}">
      <dgm:prSet phldrT="[Text]" phldr="0"/>
      <dgm:spPr/>
      <dgm:t>
        <a:bodyPr/>
        <a:lstStyle/>
        <a:p>
          <a:r>
            <a:rPr lang="de-DE" dirty="0"/>
            <a:t>Schwefel</a:t>
          </a:r>
        </a:p>
      </dgm:t>
    </dgm:pt>
    <dgm:pt modelId="{0CC452A9-3E3F-4470-B334-44D7D8488CD7}" type="parTrans" cxnId="{1923594C-3A5A-4B9A-8535-0380DE359DCB}">
      <dgm:prSet/>
      <dgm:spPr/>
      <dgm:t>
        <a:bodyPr/>
        <a:lstStyle/>
        <a:p>
          <a:endParaRPr lang="de-DE"/>
        </a:p>
      </dgm:t>
    </dgm:pt>
    <dgm:pt modelId="{7D70BF70-7874-4175-8712-400A817B199A}" type="sibTrans" cxnId="{1923594C-3A5A-4B9A-8535-0380DE359DCB}">
      <dgm:prSet/>
      <dgm:spPr/>
      <dgm:t>
        <a:bodyPr/>
        <a:lstStyle/>
        <a:p>
          <a:endParaRPr lang="de-DE"/>
        </a:p>
      </dgm:t>
    </dgm:pt>
    <dgm:pt modelId="{21578FD0-96A4-42D7-9D95-E00D7C7EC47C}">
      <dgm:prSet phldrT="[Text]" phldr="0"/>
      <dgm:spPr/>
      <dgm:t>
        <a:bodyPr/>
        <a:lstStyle/>
        <a:p>
          <a:r>
            <a:rPr lang="de-DE" dirty="0"/>
            <a:t>Trübung</a:t>
          </a:r>
        </a:p>
      </dgm:t>
    </dgm:pt>
    <dgm:pt modelId="{AA902B03-D3E7-4A5E-A7D9-C9A86DA670F7}" type="parTrans" cxnId="{2D9585CE-68DE-4269-B562-2797CE18355D}">
      <dgm:prSet/>
      <dgm:spPr/>
      <dgm:t>
        <a:bodyPr/>
        <a:lstStyle/>
        <a:p>
          <a:endParaRPr lang="de-DE"/>
        </a:p>
      </dgm:t>
    </dgm:pt>
    <dgm:pt modelId="{76E0A059-69FA-4FA2-B33E-E14A30E7E6AA}" type="sibTrans" cxnId="{2D9585CE-68DE-4269-B562-2797CE18355D}">
      <dgm:prSet/>
      <dgm:spPr/>
      <dgm:t>
        <a:bodyPr/>
        <a:lstStyle/>
        <a:p>
          <a:endParaRPr lang="de-DE"/>
        </a:p>
      </dgm:t>
    </dgm:pt>
    <dgm:pt modelId="{B98B4D90-F2D5-4FD8-9332-14852E8432EF}">
      <dgm:prSet phldrT="[Text]" phldr="0"/>
      <dgm:spPr/>
      <dgm:t>
        <a:bodyPr/>
        <a:lstStyle/>
        <a:p>
          <a:r>
            <a:rPr lang="de-DE" dirty="0"/>
            <a:t>Leitfähigkeit </a:t>
          </a:r>
        </a:p>
      </dgm:t>
    </dgm:pt>
    <dgm:pt modelId="{CFD57FCE-2932-40F4-816E-9CE367D8660A}" type="parTrans" cxnId="{544689F7-311A-4AAA-96C2-938AED59A5BA}">
      <dgm:prSet/>
      <dgm:spPr/>
      <dgm:t>
        <a:bodyPr/>
        <a:lstStyle/>
        <a:p>
          <a:endParaRPr lang="de-DE"/>
        </a:p>
      </dgm:t>
    </dgm:pt>
    <dgm:pt modelId="{53786732-2B06-4B09-A61C-0EFA905F5FC1}" type="sibTrans" cxnId="{544689F7-311A-4AAA-96C2-938AED59A5BA}">
      <dgm:prSet/>
      <dgm:spPr/>
      <dgm:t>
        <a:bodyPr/>
        <a:lstStyle/>
        <a:p>
          <a:endParaRPr lang="de-DE"/>
        </a:p>
      </dgm:t>
    </dgm:pt>
    <dgm:pt modelId="{BCF22086-3269-4CF9-BE8E-09FD8C1D0167}" type="pres">
      <dgm:prSet presAssocID="{01B5883A-A3F6-4278-AAF8-00C06B75B84E}" presName="linear" presStyleCnt="0">
        <dgm:presLayoutVars>
          <dgm:dir/>
          <dgm:animLvl val="lvl"/>
          <dgm:resizeHandles val="exact"/>
        </dgm:presLayoutVars>
      </dgm:prSet>
      <dgm:spPr/>
    </dgm:pt>
    <dgm:pt modelId="{61F73048-EE69-4097-BAEF-6C10620FEC3B}" type="pres">
      <dgm:prSet presAssocID="{E781E536-C5F5-45FE-B320-8DF200AC8B47}" presName="parentLin" presStyleCnt="0"/>
      <dgm:spPr/>
    </dgm:pt>
    <dgm:pt modelId="{6C1D8A16-B395-4D38-A96A-5C9275FA282C}" type="pres">
      <dgm:prSet presAssocID="{E781E536-C5F5-45FE-B320-8DF200AC8B47}" presName="parentLeftMargin" presStyleLbl="node1" presStyleIdx="0" presStyleCnt="1"/>
      <dgm:spPr/>
    </dgm:pt>
    <dgm:pt modelId="{A98A55AB-DCCD-4DB0-A38B-C1CD45AD7EBA}" type="pres">
      <dgm:prSet presAssocID="{E781E536-C5F5-45FE-B320-8DF200AC8B47}" presName="parentText" presStyleLbl="node1" presStyleIdx="0" presStyleCnt="1">
        <dgm:presLayoutVars>
          <dgm:chMax val="0"/>
          <dgm:bulletEnabled val="1"/>
        </dgm:presLayoutVars>
      </dgm:prSet>
      <dgm:spPr/>
    </dgm:pt>
    <dgm:pt modelId="{D54EC2F7-93F8-41AB-976A-B1E40AF31A04}" type="pres">
      <dgm:prSet presAssocID="{E781E536-C5F5-45FE-B320-8DF200AC8B47}" presName="negativeSpace" presStyleCnt="0"/>
      <dgm:spPr/>
    </dgm:pt>
    <dgm:pt modelId="{6855D199-C36B-4C8C-8659-536FB85E843D}" type="pres">
      <dgm:prSet presAssocID="{E781E536-C5F5-45FE-B320-8DF200AC8B47}" presName="childText" presStyleLbl="conFgAcc1" presStyleIdx="0" presStyleCnt="1" custLinFactNeighborY="-5121">
        <dgm:presLayoutVars>
          <dgm:bulletEnabled val="1"/>
        </dgm:presLayoutVars>
      </dgm:prSet>
      <dgm:spPr/>
    </dgm:pt>
  </dgm:ptLst>
  <dgm:cxnLst>
    <dgm:cxn modelId="{96978703-5926-4735-AD16-E53140BD3476}" srcId="{E781E536-C5F5-45FE-B320-8DF200AC8B47}" destId="{828305A9-1E86-4F2E-885B-51B3658C0484}" srcOrd="5" destOrd="0" parTransId="{241CE2DE-2CF7-4700-AEEC-DFC0D2D587C3}" sibTransId="{C769063B-D4D2-4F4D-9701-E652C86F0DE6}"/>
    <dgm:cxn modelId="{EA8BBB09-3608-4E91-8001-0C79EA5A4203}" srcId="{E781E536-C5F5-45FE-B320-8DF200AC8B47}" destId="{A6E91943-78E6-4786-AB9D-1A6055911A57}" srcOrd="4" destOrd="0" parTransId="{CD25E803-BCEA-4CBB-95AD-95A0B8BBD0DD}" sibTransId="{57098CFE-ACDE-4317-A05A-3E49666513B5}"/>
    <dgm:cxn modelId="{F8098C1F-A31A-469A-81D7-5F1322C1EE3C}" type="presOf" srcId="{1A626819-D5C4-4D4C-ADD5-D36B0DC97F9C}" destId="{6855D199-C36B-4C8C-8659-536FB85E843D}" srcOrd="0" destOrd="3" presId="urn:microsoft.com/office/officeart/2005/8/layout/list1"/>
    <dgm:cxn modelId="{FA8AA83C-F258-47B2-B864-1A85027E6BC4}" type="presOf" srcId="{828305A9-1E86-4F2E-885B-51B3658C0484}" destId="{6855D199-C36B-4C8C-8659-536FB85E843D}" srcOrd="0" destOrd="5" presId="urn:microsoft.com/office/officeart/2005/8/layout/list1"/>
    <dgm:cxn modelId="{B059E05B-A47F-44E2-8805-2872A94F5F4C}" type="presOf" srcId="{A6E91943-78E6-4786-AB9D-1A6055911A57}" destId="{6855D199-C36B-4C8C-8659-536FB85E843D}" srcOrd="0" destOrd="4" presId="urn:microsoft.com/office/officeart/2005/8/layout/list1"/>
    <dgm:cxn modelId="{D1DF2664-73C6-4F54-B7A7-D7B25DB44984}" srcId="{E781E536-C5F5-45FE-B320-8DF200AC8B47}" destId="{6E65712E-33B8-4B5C-99D4-169500DC4D4A}" srcOrd="2" destOrd="0" parTransId="{21C5E6F2-E115-4A49-AAA5-8299D6AFFE47}" sibTransId="{CA3DC37F-8A1B-431A-AC82-DCE9D47077A1}"/>
    <dgm:cxn modelId="{C9D5284C-AB50-4AFD-A555-97D8075FBF8E}" type="presOf" srcId="{E781E536-C5F5-45FE-B320-8DF200AC8B47}" destId="{6C1D8A16-B395-4D38-A96A-5C9275FA282C}" srcOrd="0" destOrd="0" presId="urn:microsoft.com/office/officeart/2005/8/layout/list1"/>
    <dgm:cxn modelId="{1923594C-3A5A-4B9A-8535-0380DE359DCB}" srcId="{E781E536-C5F5-45FE-B320-8DF200AC8B47}" destId="{AB8A7566-5E23-4361-8834-6E4D21C1755E}" srcOrd="6" destOrd="0" parTransId="{0CC452A9-3E3F-4470-B334-44D7D8488CD7}" sibTransId="{7D70BF70-7874-4175-8712-400A817B199A}"/>
    <dgm:cxn modelId="{D0E14281-BFB7-49FD-9B21-FC1C6D027D27}" srcId="{E781E536-C5F5-45FE-B320-8DF200AC8B47}" destId="{73A9B3CB-EC08-4B58-86F1-D904787476D1}" srcOrd="1" destOrd="0" parTransId="{54274B13-420A-4256-9874-03986C01D270}" sibTransId="{D5481C9B-8D03-447D-997E-6E0D60340D21}"/>
    <dgm:cxn modelId="{5A43EA8D-6424-4A81-BED7-0FDA22F3E589}" type="presOf" srcId="{21578FD0-96A4-42D7-9D95-E00D7C7EC47C}" destId="{6855D199-C36B-4C8C-8659-536FB85E843D}" srcOrd="0" destOrd="7" presId="urn:microsoft.com/office/officeart/2005/8/layout/list1"/>
    <dgm:cxn modelId="{5B24BB8F-92AA-4143-BD53-C5987250E807}" srcId="{E781E536-C5F5-45FE-B320-8DF200AC8B47}" destId="{D7C3BDEB-CD9E-4F61-9DA3-4EC2ED2D80EE}" srcOrd="0" destOrd="0" parTransId="{EB4759D7-00F7-48A0-B06B-D3405C583857}" sibTransId="{97DA95A7-654B-4FC5-85C2-D732A11C9508}"/>
    <dgm:cxn modelId="{E3C46699-8F1C-4190-BD63-1322E2CFD887}" srcId="{01B5883A-A3F6-4278-AAF8-00C06B75B84E}" destId="{E781E536-C5F5-45FE-B320-8DF200AC8B47}" srcOrd="0" destOrd="0" parTransId="{9BFF7DCA-15D0-493C-A665-21B3EE9EC55C}" sibTransId="{377C446A-A033-439B-B63F-E146EE7A011B}"/>
    <dgm:cxn modelId="{5E8D9F9E-559D-4889-B625-FF385EA6F290}" srcId="{E781E536-C5F5-45FE-B320-8DF200AC8B47}" destId="{1A626819-D5C4-4D4C-ADD5-D36B0DC97F9C}" srcOrd="3" destOrd="0" parTransId="{995218A8-856C-4EAA-9B20-2B16D6CD5F1E}" sibTransId="{F4C016D3-A162-4C41-B8B5-B171977C90B1}"/>
    <dgm:cxn modelId="{019EA5A5-DE48-4D00-A300-7DAB23E3CE7C}" type="presOf" srcId="{73A9B3CB-EC08-4B58-86F1-D904787476D1}" destId="{6855D199-C36B-4C8C-8659-536FB85E843D}" srcOrd="0" destOrd="1" presId="urn:microsoft.com/office/officeart/2005/8/layout/list1"/>
    <dgm:cxn modelId="{1DD31DA7-7F51-42DE-8911-6074E3CDD191}" type="presOf" srcId="{D7C3BDEB-CD9E-4F61-9DA3-4EC2ED2D80EE}" destId="{6855D199-C36B-4C8C-8659-536FB85E843D}" srcOrd="0" destOrd="0" presId="urn:microsoft.com/office/officeart/2005/8/layout/list1"/>
    <dgm:cxn modelId="{5B48C4AD-892A-43A4-B8D0-9D9708693CF5}" type="presOf" srcId="{6E65712E-33B8-4B5C-99D4-169500DC4D4A}" destId="{6855D199-C36B-4C8C-8659-536FB85E843D}" srcOrd="0" destOrd="2" presId="urn:microsoft.com/office/officeart/2005/8/layout/list1"/>
    <dgm:cxn modelId="{2D9585CE-68DE-4269-B562-2797CE18355D}" srcId="{E781E536-C5F5-45FE-B320-8DF200AC8B47}" destId="{21578FD0-96A4-42D7-9D95-E00D7C7EC47C}" srcOrd="7" destOrd="0" parTransId="{AA902B03-D3E7-4A5E-A7D9-C9A86DA670F7}" sibTransId="{76E0A059-69FA-4FA2-B33E-E14A30E7E6AA}"/>
    <dgm:cxn modelId="{525978E9-FAF6-4ECE-AE35-42518A82CC6E}" type="presOf" srcId="{AB8A7566-5E23-4361-8834-6E4D21C1755E}" destId="{6855D199-C36B-4C8C-8659-536FB85E843D}" srcOrd="0" destOrd="6" presId="urn:microsoft.com/office/officeart/2005/8/layout/list1"/>
    <dgm:cxn modelId="{9D3880ED-2B64-4084-88BE-B122E64503D9}" type="presOf" srcId="{B98B4D90-F2D5-4FD8-9332-14852E8432EF}" destId="{6855D199-C36B-4C8C-8659-536FB85E843D}" srcOrd="0" destOrd="8" presId="urn:microsoft.com/office/officeart/2005/8/layout/list1"/>
    <dgm:cxn modelId="{FBE985F0-190D-4B0A-97AE-3BF375BB4E6D}" type="presOf" srcId="{E781E536-C5F5-45FE-B320-8DF200AC8B47}" destId="{A98A55AB-DCCD-4DB0-A38B-C1CD45AD7EBA}" srcOrd="1" destOrd="0" presId="urn:microsoft.com/office/officeart/2005/8/layout/list1"/>
    <dgm:cxn modelId="{544689F7-311A-4AAA-96C2-938AED59A5BA}" srcId="{E781E536-C5F5-45FE-B320-8DF200AC8B47}" destId="{B98B4D90-F2D5-4FD8-9332-14852E8432EF}" srcOrd="8" destOrd="0" parTransId="{CFD57FCE-2932-40F4-816E-9CE367D8660A}" sibTransId="{53786732-2B06-4B09-A61C-0EFA905F5FC1}"/>
    <dgm:cxn modelId="{ECF8B0FC-FA5F-4583-8F28-639231621077}" type="presOf" srcId="{01B5883A-A3F6-4278-AAF8-00C06B75B84E}" destId="{BCF22086-3269-4CF9-BE8E-09FD8C1D0167}" srcOrd="0" destOrd="0" presId="urn:microsoft.com/office/officeart/2005/8/layout/list1"/>
    <dgm:cxn modelId="{4EB46AB3-F50D-4A5E-B639-896D99BA6C0E}" type="presParOf" srcId="{BCF22086-3269-4CF9-BE8E-09FD8C1D0167}" destId="{61F73048-EE69-4097-BAEF-6C10620FEC3B}" srcOrd="0" destOrd="0" presId="urn:microsoft.com/office/officeart/2005/8/layout/list1"/>
    <dgm:cxn modelId="{18B5AE68-0421-4329-8603-88A59147E6D4}" type="presParOf" srcId="{61F73048-EE69-4097-BAEF-6C10620FEC3B}" destId="{6C1D8A16-B395-4D38-A96A-5C9275FA282C}" srcOrd="0" destOrd="0" presId="urn:microsoft.com/office/officeart/2005/8/layout/list1"/>
    <dgm:cxn modelId="{8E47C2C7-EDE3-4A08-9CE3-4407F8AE1AD9}" type="presParOf" srcId="{61F73048-EE69-4097-BAEF-6C10620FEC3B}" destId="{A98A55AB-DCCD-4DB0-A38B-C1CD45AD7EBA}" srcOrd="1" destOrd="0" presId="urn:microsoft.com/office/officeart/2005/8/layout/list1"/>
    <dgm:cxn modelId="{617C9B89-32DD-4513-A919-03D7ACB86F4B}" type="presParOf" srcId="{BCF22086-3269-4CF9-BE8E-09FD8C1D0167}" destId="{D54EC2F7-93F8-41AB-976A-B1E40AF31A04}" srcOrd="1" destOrd="0" presId="urn:microsoft.com/office/officeart/2005/8/layout/list1"/>
    <dgm:cxn modelId="{7CA9A3D8-3069-4195-A306-72AE4BDB86A8}" type="presParOf" srcId="{BCF22086-3269-4CF9-BE8E-09FD8C1D0167}" destId="{6855D199-C36B-4C8C-8659-536FB85E843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165EE5-2C04-43D3-9FD0-6AD9EB5B84D1}"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AEB17395-CC25-457F-85C0-5F30F38E019F}">
      <dgm:prSet/>
      <dgm:spPr/>
      <dgm:t>
        <a:bodyPr/>
        <a:lstStyle/>
        <a:p>
          <a:pPr>
            <a:lnSpc>
              <a:spcPct val="100000"/>
            </a:lnSpc>
          </a:pPr>
          <a:r>
            <a:rPr lang="de-AT" dirty="0"/>
            <a:t>Arbeitsblätter, Stifte, ggf. Klemmbretter</a:t>
          </a:r>
          <a:endParaRPr lang="en-US" dirty="0"/>
        </a:p>
      </dgm:t>
    </dgm:pt>
    <dgm:pt modelId="{86251F5D-2FA6-4C7B-89B4-B9A85722E770}" type="parTrans" cxnId="{446EF1D9-5659-4750-99BC-0D7D3280F285}">
      <dgm:prSet/>
      <dgm:spPr/>
      <dgm:t>
        <a:bodyPr/>
        <a:lstStyle/>
        <a:p>
          <a:endParaRPr lang="en-US"/>
        </a:p>
      </dgm:t>
    </dgm:pt>
    <dgm:pt modelId="{DE427311-D510-4AE0-B3E2-E298D4EC1167}" type="sibTrans" cxnId="{446EF1D9-5659-4750-99BC-0D7D3280F285}">
      <dgm:prSet/>
      <dgm:spPr/>
      <dgm:t>
        <a:bodyPr/>
        <a:lstStyle/>
        <a:p>
          <a:endParaRPr lang="en-US"/>
        </a:p>
      </dgm:t>
    </dgm:pt>
    <dgm:pt modelId="{2C8AED92-4079-4713-9F73-692A5C6900E9}">
      <dgm:prSet/>
      <dgm:spPr/>
      <dgm:t>
        <a:bodyPr/>
        <a:lstStyle/>
        <a:p>
          <a:pPr>
            <a:lnSpc>
              <a:spcPct val="100000"/>
            </a:lnSpc>
          </a:pPr>
          <a:r>
            <a:rPr lang="de-AT"/>
            <a:t>Gummistiefel, ggf. Wathose</a:t>
          </a:r>
          <a:endParaRPr lang="en-US"/>
        </a:p>
      </dgm:t>
    </dgm:pt>
    <dgm:pt modelId="{5859330F-C75A-460A-A128-F6BA1AF6606F}" type="parTrans" cxnId="{471CE692-1CAE-414B-88F6-AC5144BEB487}">
      <dgm:prSet/>
      <dgm:spPr/>
      <dgm:t>
        <a:bodyPr/>
        <a:lstStyle/>
        <a:p>
          <a:endParaRPr lang="en-US"/>
        </a:p>
      </dgm:t>
    </dgm:pt>
    <dgm:pt modelId="{5BE1B8A7-D9DD-467E-9734-5CD79B9FB2F7}" type="sibTrans" cxnId="{471CE692-1CAE-414B-88F6-AC5144BEB487}">
      <dgm:prSet/>
      <dgm:spPr/>
      <dgm:t>
        <a:bodyPr/>
        <a:lstStyle/>
        <a:p>
          <a:endParaRPr lang="en-US"/>
        </a:p>
      </dgm:t>
    </dgm:pt>
    <dgm:pt modelId="{8C1B48E9-5BD1-49CA-9E30-347966B60389}">
      <dgm:prSet/>
      <dgm:spPr/>
      <dgm:t>
        <a:bodyPr/>
        <a:lstStyle/>
        <a:p>
          <a:pPr>
            <a:lnSpc>
              <a:spcPct val="100000"/>
            </a:lnSpc>
          </a:pPr>
          <a:r>
            <a:rPr lang="de-AT"/>
            <a:t>Stoppuhr, Korken, ggf. Metermaßband</a:t>
          </a:r>
          <a:endParaRPr lang="en-US"/>
        </a:p>
      </dgm:t>
    </dgm:pt>
    <dgm:pt modelId="{47E35821-F7E8-45FE-838D-3A496DD6B4E0}" type="parTrans" cxnId="{6CC59866-85F8-488F-B654-9EDFE63E2C38}">
      <dgm:prSet/>
      <dgm:spPr/>
      <dgm:t>
        <a:bodyPr/>
        <a:lstStyle/>
        <a:p>
          <a:endParaRPr lang="en-US"/>
        </a:p>
      </dgm:t>
    </dgm:pt>
    <dgm:pt modelId="{EB01A7CE-FF74-4589-A5BD-119B7B8159D6}" type="sibTrans" cxnId="{6CC59866-85F8-488F-B654-9EDFE63E2C38}">
      <dgm:prSet/>
      <dgm:spPr/>
      <dgm:t>
        <a:bodyPr/>
        <a:lstStyle/>
        <a:p>
          <a:endParaRPr lang="en-US"/>
        </a:p>
      </dgm:t>
    </dgm:pt>
    <dgm:pt modelId="{3DC8B7FA-88FD-4C43-A640-A9EA05D7E923}">
      <dgm:prSet/>
      <dgm:spPr/>
      <dgm:t>
        <a:bodyPr/>
        <a:lstStyle/>
        <a:p>
          <a:pPr>
            <a:lnSpc>
              <a:spcPct val="100000"/>
            </a:lnSpc>
          </a:pPr>
          <a:r>
            <a:rPr lang="de-AT"/>
            <a:t>Thermometer</a:t>
          </a:r>
          <a:endParaRPr lang="en-US"/>
        </a:p>
      </dgm:t>
    </dgm:pt>
    <dgm:pt modelId="{A179885D-18BE-46A8-937C-06FF1CAA17E2}" type="parTrans" cxnId="{BFB36324-5F50-4C1D-BAEA-8B9FE31453F0}">
      <dgm:prSet/>
      <dgm:spPr/>
      <dgm:t>
        <a:bodyPr/>
        <a:lstStyle/>
        <a:p>
          <a:endParaRPr lang="en-US"/>
        </a:p>
      </dgm:t>
    </dgm:pt>
    <dgm:pt modelId="{3B5367EE-6BA2-4BBB-8164-E1EAD51537D5}" type="sibTrans" cxnId="{BFB36324-5F50-4C1D-BAEA-8B9FE31453F0}">
      <dgm:prSet/>
      <dgm:spPr/>
      <dgm:t>
        <a:bodyPr/>
        <a:lstStyle/>
        <a:p>
          <a:endParaRPr lang="en-US"/>
        </a:p>
      </dgm:t>
    </dgm:pt>
    <dgm:pt modelId="{1C910046-4819-4701-8464-841E60721947}">
      <dgm:prSet/>
      <dgm:spPr/>
      <dgm:t>
        <a:bodyPr/>
        <a:lstStyle/>
        <a:p>
          <a:pPr>
            <a:lnSpc>
              <a:spcPct val="100000"/>
            </a:lnSpc>
          </a:pPr>
          <a:r>
            <a:rPr lang="de-DE"/>
            <a:t>pH-Teststreifen</a:t>
          </a:r>
          <a:endParaRPr lang="en-US"/>
        </a:p>
      </dgm:t>
    </dgm:pt>
    <dgm:pt modelId="{2EFDF66B-867B-4A88-AB71-3F3199394EE4}" type="parTrans" cxnId="{CAE6CF76-EA89-40F4-A3CA-D6BCFE52898D}">
      <dgm:prSet/>
      <dgm:spPr/>
      <dgm:t>
        <a:bodyPr/>
        <a:lstStyle/>
        <a:p>
          <a:endParaRPr lang="en-US"/>
        </a:p>
      </dgm:t>
    </dgm:pt>
    <dgm:pt modelId="{15D58CB7-28FE-4B86-8EB8-495A25005612}" type="sibTrans" cxnId="{CAE6CF76-EA89-40F4-A3CA-D6BCFE52898D}">
      <dgm:prSet/>
      <dgm:spPr/>
      <dgm:t>
        <a:bodyPr/>
        <a:lstStyle/>
        <a:p>
          <a:endParaRPr lang="en-US"/>
        </a:p>
      </dgm:t>
    </dgm:pt>
    <dgm:pt modelId="{E07A979E-049D-462F-8DC5-882EAFF5BC79}">
      <dgm:prSet/>
      <dgm:spPr/>
      <dgm:t>
        <a:bodyPr/>
        <a:lstStyle/>
        <a:p>
          <a:pPr>
            <a:lnSpc>
              <a:spcPct val="100000"/>
            </a:lnSpc>
          </a:pPr>
          <a:r>
            <a:rPr lang="de-DE"/>
            <a:t>Secchi-Scheibe/Meterstab</a:t>
          </a:r>
          <a:endParaRPr lang="en-US"/>
        </a:p>
      </dgm:t>
    </dgm:pt>
    <dgm:pt modelId="{B1AC9599-F314-4EFA-BC45-A301AD924BEA}" type="parTrans" cxnId="{0FB29D63-00DC-41F0-BC58-04759B31F7C0}">
      <dgm:prSet/>
      <dgm:spPr/>
      <dgm:t>
        <a:bodyPr/>
        <a:lstStyle/>
        <a:p>
          <a:endParaRPr lang="en-US"/>
        </a:p>
      </dgm:t>
    </dgm:pt>
    <dgm:pt modelId="{770C73A1-1A69-46E5-B446-4E22C1129083}" type="sibTrans" cxnId="{0FB29D63-00DC-41F0-BC58-04759B31F7C0}">
      <dgm:prSet/>
      <dgm:spPr/>
      <dgm:t>
        <a:bodyPr/>
        <a:lstStyle/>
        <a:p>
          <a:endParaRPr lang="en-US"/>
        </a:p>
      </dgm:t>
    </dgm:pt>
    <dgm:pt modelId="{3B7F123C-990C-4FAA-AAE0-F7A2441B498C}">
      <dgm:prSet/>
      <dgm:spPr/>
      <dgm:t>
        <a:bodyPr/>
        <a:lstStyle/>
        <a:p>
          <a:pPr>
            <a:lnSpc>
              <a:spcPct val="100000"/>
            </a:lnSpc>
          </a:pPr>
          <a:r>
            <a:rPr lang="de-AT"/>
            <a:t>Kescher, Becherlupen, Schalen, Pinsel/Pinzette, Bestimmungsblätter</a:t>
          </a:r>
          <a:endParaRPr lang="en-US"/>
        </a:p>
      </dgm:t>
    </dgm:pt>
    <dgm:pt modelId="{F805B7BC-737F-41EA-BDF7-C30690DD7606}" type="parTrans" cxnId="{BFC238B7-9D94-4D88-9698-09F62C259EF5}">
      <dgm:prSet/>
      <dgm:spPr/>
      <dgm:t>
        <a:bodyPr/>
        <a:lstStyle/>
        <a:p>
          <a:endParaRPr lang="en-US"/>
        </a:p>
      </dgm:t>
    </dgm:pt>
    <dgm:pt modelId="{D95F47F1-E61C-4D11-A118-9F1D8BE53EA4}" type="sibTrans" cxnId="{BFC238B7-9D94-4D88-9698-09F62C259EF5}">
      <dgm:prSet/>
      <dgm:spPr/>
      <dgm:t>
        <a:bodyPr/>
        <a:lstStyle/>
        <a:p>
          <a:endParaRPr lang="en-US"/>
        </a:p>
      </dgm:t>
    </dgm:pt>
    <dgm:pt modelId="{1D7F6B77-3902-43BA-A812-14912AD101D0}" type="pres">
      <dgm:prSet presAssocID="{90165EE5-2C04-43D3-9FD0-6AD9EB5B84D1}" presName="root" presStyleCnt="0">
        <dgm:presLayoutVars>
          <dgm:dir/>
          <dgm:resizeHandles val="exact"/>
        </dgm:presLayoutVars>
      </dgm:prSet>
      <dgm:spPr/>
    </dgm:pt>
    <dgm:pt modelId="{1B673CA4-12AF-4935-AA96-C29E6FF925C4}" type="pres">
      <dgm:prSet presAssocID="{AEB17395-CC25-457F-85C0-5F30F38E019F}" presName="compNode" presStyleCnt="0"/>
      <dgm:spPr/>
    </dgm:pt>
    <dgm:pt modelId="{9E85D585-D599-4EEE-9343-B3E33F432C64}" type="pres">
      <dgm:prSet presAssocID="{AEB17395-CC25-457F-85C0-5F30F38E019F}" presName="bgRect" presStyleLbl="bgShp" presStyleIdx="0" presStyleCnt="7"/>
      <dgm:spPr/>
    </dgm:pt>
    <dgm:pt modelId="{AE81F348-14AE-4009-B66C-824386AA872E}" type="pres">
      <dgm:prSet presAssocID="{AEB17395-CC25-457F-85C0-5F30F38E019F}" presName="iconRect" presStyleLbl="node1" presStyleIdx="0"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leistift"/>
        </a:ext>
      </dgm:extLst>
    </dgm:pt>
    <dgm:pt modelId="{74590FA5-4BFA-49E7-BC39-B02795459ACE}" type="pres">
      <dgm:prSet presAssocID="{AEB17395-CC25-457F-85C0-5F30F38E019F}" presName="spaceRect" presStyleCnt="0"/>
      <dgm:spPr/>
    </dgm:pt>
    <dgm:pt modelId="{142E4D18-29F6-48BC-8EDE-F4E4B5A5E2B2}" type="pres">
      <dgm:prSet presAssocID="{AEB17395-CC25-457F-85C0-5F30F38E019F}" presName="parTx" presStyleLbl="revTx" presStyleIdx="0" presStyleCnt="7">
        <dgm:presLayoutVars>
          <dgm:chMax val="0"/>
          <dgm:chPref val="0"/>
        </dgm:presLayoutVars>
      </dgm:prSet>
      <dgm:spPr/>
    </dgm:pt>
    <dgm:pt modelId="{6468CEEB-DDCB-488B-9D48-F87495560063}" type="pres">
      <dgm:prSet presAssocID="{DE427311-D510-4AE0-B3E2-E298D4EC1167}" presName="sibTrans" presStyleCnt="0"/>
      <dgm:spPr/>
    </dgm:pt>
    <dgm:pt modelId="{D02547A1-DE85-4BA3-83AC-3C05FD1894EA}" type="pres">
      <dgm:prSet presAssocID="{2C8AED92-4079-4713-9F73-692A5C6900E9}" presName="compNode" presStyleCnt="0"/>
      <dgm:spPr/>
    </dgm:pt>
    <dgm:pt modelId="{5DFDB229-0DE6-45FE-8A02-8ACC36FEB945}" type="pres">
      <dgm:prSet presAssocID="{2C8AED92-4079-4713-9F73-692A5C6900E9}" presName="bgRect" presStyleLbl="bgShp" presStyleIdx="1" presStyleCnt="7"/>
      <dgm:spPr/>
    </dgm:pt>
    <dgm:pt modelId="{09EECAE9-056C-4F6A-81A8-0F3DD1AD0861}" type="pres">
      <dgm:prSet presAssocID="{2C8AED92-4079-4713-9F73-692A5C6900E9}" presName="iconRect" presStyleLbl="node1" presStyleIdx="1" presStyleCnt="7"/>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ederhose mit einfarbiger Füllung"/>
        </a:ext>
      </dgm:extLst>
    </dgm:pt>
    <dgm:pt modelId="{84D6CCB1-E0F7-4537-B98B-C69C4B0C1387}" type="pres">
      <dgm:prSet presAssocID="{2C8AED92-4079-4713-9F73-692A5C6900E9}" presName="spaceRect" presStyleCnt="0"/>
      <dgm:spPr/>
    </dgm:pt>
    <dgm:pt modelId="{E484E5E9-637F-435F-8D69-A1BB9D71B846}" type="pres">
      <dgm:prSet presAssocID="{2C8AED92-4079-4713-9F73-692A5C6900E9}" presName="parTx" presStyleLbl="revTx" presStyleIdx="1" presStyleCnt="7">
        <dgm:presLayoutVars>
          <dgm:chMax val="0"/>
          <dgm:chPref val="0"/>
        </dgm:presLayoutVars>
      </dgm:prSet>
      <dgm:spPr/>
    </dgm:pt>
    <dgm:pt modelId="{E4716B65-87F9-46B6-BD44-B3A16357FD19}" type="pres">
      <dgm:prSet presAssocID="{5BE1B8A7-D9DD-467E-9734-5CD79B9FB2F7}" presName="sibTrans" presStyleCnt="0"/>
      <dgm:spPr/>
    </dgm:pt>
    <dgm:pt modelId="{81E936B6-9CE5-4118-A343-06402EDC38FE}" type="pres">
      <dgm:prSet presAssocID="{8C1B48E9-5BD1-49CA-9E30-347966B60389}" presName="compNode" presStyleCnt="0"/>
      <dgm:spPr/>
    </dgm:pt>
    <dgm:pt modelId="{2C139913-F0EF-4573-BCC4-3511C2137070}" type="pres">
      <dgm:prSet presAssocID="{8C1B48E9-5BD1-49CA-9E30-347966B60389}" presName="bgRect" presStyleLbl="bgShp" presStyleIdx="2" presStyleCnt="7"/>
      <dgm:spPr/>
    </dgm:pt>
    <dgm:pt modelId="{44E1C816-8184-4E8D-8DC6-2346CAB60ABE}" type="pres">
      <dgm:prSet presAssocID="{8C1B48E9-5BD1-49CA-9E30-347966B60389}" presName="iconRect" presStyleLbl="node1" presStyleIdx="2"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toppuhr"/>
        </a:ext>
      </dgm:extLst>
    </dgm:pt>
    <dgm:pt modelId="{65A29924-B7FD-493F-A977-B4F25B012860}" type="pres">
      <dgm:prSet presAssocID="{8C1B48E9-5BD1-49CA-9E30-347966B60389}" presName="spaceRect" presStyleCnt="0"/>
      <dgm:spPr/>
    </dgm:pt>
    <dgm:pt modelId="{38DA2793-5BDA-4169-8B23-0785D29C6AEB}" type="pres">
      <dgm:prSet presAssocID="{8C1B48E9-5BD1-49CA-9E30-347966B60389}" presName="parTx" presStyleLbl="revTx" presStyleIdx="2" presStyleCnt="7">
        <dgm:presLayoutVars>
          <dgm:chMax val="0"/>
          <dgm:chPref val="0"/>
        </dgm:presLayoutVars>
      </dgm:prSet>
      <dgm:spPr/>
    </dgm:pt>
    <dgm:pt modelId="{E3C000EB-3DA5-4496-9509-FFABB4C8B8D6}" type="pres">
      <dgm:prSet presAssocID="{EB01A7CE-FF74-4589-A5BD-119B7B8159D6}" presName="sibTrans" presStyleCnt="0"/>
      <dgm:spPr/>
    </dgm:pt>
    <dgm:pt modelId="{137197F5-E05D-41C1-8A7D-8006E55F473F}" type="pres">
      <dgm:prSet presAssocID="{3DC8B7FA-88FD-4C43-A640-A9EA05D7E923}" presName="compNode" presStyleCnt="0"/>
      <dgm:spPr/>
    </dgm:pt>
    <dgm:pt modelId="{3BD0E331-612C-4C83-8C50-BCE230EA4927}" type="pres">
      <dgm:prSet presAssocID="{3DC8B7FA-88FD-4C43-A640-A9EA05D7E923}" presName="bgRect" presStyleLbl="bgShp" presStyleIdx="3" presStyleCnt="7"/>
      <dgm:spPr/>
    </dgm:pt>
    <dgm:pt modelId="{D45AC7A5-5EEE-4B83-AD41-29922CBECA0A}" type="pres">
      <dgm:prSet presAssocID="{3DC8B7FA-88FD-4C43-A640-A9EA05D7E923}" presName="iconRect" presStyleLbl="node1" presStyleIdx="3"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FCF0C5CC-8A25-48C9-BDBE-C6D482888C0C}" type="pres">
      <dgm:prSet presAssocID="{3DC8B7FA-88FD-4C43-A640-A9EA05D7E923}" presName="spaceRect" presStyleCnt="0"/>
      <dgm:spPr/>
    </dgm:pt>
    <dgm:pt modelId="{F2DB00B4-6F3C-4116-B875-A2BA07CC72A5}" type="pres">
      <dgm:prSet presAssocID="{3DC8B7FA-88FD-4C43-A640-A9EA05D7E923}" presName="parTx" presStyleLbl="revTx" presStyleIdx="3" presStyleCnt="7">
        <dgm:presLayoutVars>
          <dgm:chMax val="0"/>
          <dgm:chPref val="0"/>
        </dgm:presLayoutVars>
      </dgm:prSet>
      <dgm:spPr/>
    </dgm:pt>
    <dgm:pt modelId="{BE5F44D7-7043-4C4F-9981-9DF11ED9A51B}" type="pres">
      <dgm:prSet presAssocID="{3B5367EE-6BA2-4BBB-8164-E1EAD51537D5}" presName="sibTrans" presStyleCnt="0"/>
      <dgm:spPr/>
    </dgm:pt>
    <dgm:pt modelId="{A709FBEE-0693-4D09-BB1A-86043C087529}" type="pres">
      <dgm:prSet presAssocID="{1C910046-4819-4701-8464-841E60721947}" presName="compNode" presStyleCnt="0"/>
      <dgm:spPr/>
    </dgm:pt>
    <dgm:pt modelId="{6B4A61DE-ADD9-45AB-BE50-843698AA3200}" type="pres">
      <dgm:prSet presAssocID="{1C910046-4819-4701-8464-841E60721947}" presName="bgRect" presStyleLbl="bgShp" presStyleIdx="4" presStyleCnt="7"/>
      <dgm:spPr/>
    </dgm:pt>
    <dgm:pt modelId="{41D7CBD3-352E-4C46-AE31-8F80EE9FAE89}" type="pres">
      <dgm:prSet presAssocID="{1C910046-4819-4701-8464-841E60721947}" presName="iconRect" presStyleLbl="node1" presStyleIdx="4"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Becherglas"/>
        </a:ext>
      </dgm:extLst>
    </dgm:pt>
    <dgm:pt modelId="{1139EE54-F902-4773-953A-78FE1AB226CF}" type="pres">
      <dgm:prSet presAssocID="{1C910046-4819-4701-8464-841E60721947}" presName="spaceRect" presStyleCnt="0"/>
      <dgm:spPr/>
    </dgm:pt>
    <dgm:pt modelId="{918AB784-400D-41E0-9E32-4CCAD4801BCC}" type="pres">
      <dgm:prSet presAssocID="{1C910046-4819-4701-8464-841E60721947}" presName="parTx" presStyleLbl="revTx" presStyleIdx="4" presStyleCnt="7">
        <dgm:presLayoutVars>
          <dgm:chMax val="0"/>
          <dgm:chPref val="0"/>
        </dgm:presLayoutVars>
      </dgm:prSet>
      <dgm:spPr/>
    </dgm:pt>
    <dgm:pt modelId="{8CB67027-1645-40CE-9BB4-75914B2FEAB2}" type="pres">
      <dgm:prSet presAssocID="{15D58CB7-28FE-4B86-8EB8-495A25005612}" presName="sibTrans" presStyleCnt="0"/>
      <dgm:spPr/>
    </dgm:pt>
    <dgm:pt modelId="{2C4F1A67-81FD-4965-B7F8-B5E85EB97CF6}" type="pres">
      <dgm:prSet presAssocID="{E07A979E-049D-462F-8DC5-882EAFF5BC79}" presName="compNode" presStyleCnt="0"/>
      <dgm:spPr/>
    </dgm:pt>
    <dgm:pt modelId="{3204748F-D221-4B6D-98D7-D112110FC9D3}" type="pres">
      <dgm:prSet presAssocID="{E07A979E-049D-462F-8DC5-882EAFF5BC79}" presName="bgRect" presStyleLbl="bgShp" presStyleIdx="5" presStyleCnt="7"/>
      <dgm:spPr/>
    </dgm:pt>
    <dgm:pt modelId="{0285363F-9D53-4653-A926-2CBE9CCDFAEE}" type="pres">
      <dgm:prSet presAssocID="{E07A979E-049D-462F-8DC5-882EAFF5BC79}" presName="iconRect" presStyleLbl="node1" presStyleIdx="5"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zessor"/>
        </a:ext>
      </dgm:extLst>
    </dgm:pt>
    <dgm:pt modelId="{F1797627-BD57-4439-B443-80FFDCA7994E}" type="pres">
      <dgm:prSet presAssocID="{E07A979E-049D-462F-8DC5-882EAFF5BC79}" presName="spaceRect" presStyleCnt="0"/>
      <dgm:spPr/>
    </dgm:pt>
    <dgm:pt modelId="{F01C88EC-B116-49C9-82FE-002321E3AB27}" type="pres">
      <dgm:prSet presAssocID="{E07A979E-049D-462F-8DC5-882EAFF5BC79}" presName="parTx" presStyleLbl="revTx" presStyleIdx="5" presStyleCnt="7">
        <dgm:presLayoutVars>
          <dgm:chMax val="0"/>
          <dgm:chPref val="0"/>
        </dgm:presLayoutVars>
      </dgm:prSet>
      <dgm:spPr/>
    </dgm:pt>
    <dgm:pt modelId="{BD649817-DB8E-49C1-8FF2-9D875F537401}" type="pres">
      <dgm:prSet presAssocID="{770C73A1-1A69-46E5-B446-4E22C1129083}" presName="sibTrans" presStyleCnt="0"/>
      <dgm:spPr/>
    </dgm:pt>
    <dgm:pt modelId="{3CE8A25A-770B-4BE5-86F2-85755F9E99FA}" type="pres">
      <dgm:prSet presAssocID="{3B7F123C-990C-4FAA-AAE0-F7A2441B498C}" presName="compNode" presStyleCnt="0"/>
      <dgm:spPr/>
    </dgm:pt>
    <dgm:pt modelId="{46A0A12C-0968-4E93-A005-A9E24589C27E}" type="pres">
      <dgm:prSet presAssocID="{3B7F123C-990C-4FAA-AAE0-F7A2441B498C}" presName="bgRect" presStyleLbl="bgShp" presStyleIdx="6" presStyleCnt="7"/>
      <dgm:spPr/>
    </dgm:pt>
    <dgm:pt modelId="{2C1876BC-2854-4593-9B80-575A122A9A19}" type="pres">
      <dgm:prSet presAssocID="{3B7F123C-990C-4FAA-AAE0-F7A2441B498C}" presName="iconRect" presStyleLbl="node1" presStyleIdx="6" presStyleCnt="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Schüssel"/>
        </a:ext>
      </dgm:extLst>
    </dgm:pt>
    <dgm:pt modelId="{DCCEA817-1D44-492E-A7DE-32AFAECB4145}" type="pres">
      <dgm:prSet presAssocID="{3B7F123C-990C-4FAA-AAE0-F7A2441B498C}" presName="spaceRect" presStyleCnt="0"/>
      <dgm:spPr/>
    </dgm:pt>
    <dgm:pt modelId="{49A16242-FC76-4167-AF11-8857926E1800}" type="pres">
      <dgm:prSet presAssocID="{3B7F123C-990C-4FAA-AAE0-F7A2441B498C}" presName="parTx" presStyleLbl="revTx" presStyleIdx="6" presStyleCnt="7">
        <dgm:presLayoutVars>
          <dgm:chMax val="0"/>
          <dgm:chPref val="0"/>
        </dgm:presLayoutVars>
      </dgm:prSet>
      <dgm:spPr/>
    </dgm:pt>
  </dgm:ptLst>
  <dgm:cxnLst>
    <dgm:cxn modelId="{BFB36324-5F50-4C1D-BAEA-8B9FE31453F0}" srcId="{90165EE5-2C04-43D3-9FD0-6AD9EB5B84D1}" destId="{3DC8B7FA-88FD-4C43-A640-A9EA05D7E923}" srcOrd="3" destOrd="0" parTransId="{A179885D-18BE-46A8-937C-06FF1CAA17E2}" sibTransId="{3B5367EE-6BA2-4BBB-8164-E1EAD51537D5}"/>
    <dgm:cxn modelId="{D4EE6732-782C-475B-9138-C43E14A42189}" type="presOf" srcId="{AEB17395-CC25-457F-85C0-5F30F38E019F}" destId="{142E4D18-29F6-48BC-8EDE-F4E4B5A5E2B2}" srcOrd="0" destOrd="0" presId="urn:microsoft.com/office/officeart/2018/2/layout/IconVerticalSolidList"/>
    <dgm:cxn modelId="{C44C9B41-12A0-4031-9E90-5E6EC420148A}" type="presOf" srcId="{E07A979E-049D-462F-8DC5-882EAFF5BC79}" destId="{F01C88EC-B116-49C9-82FE-002321E3AB27}" srcOrd="0" destOrd="0" presId="urn:microsoft.com/office/officeart/2018/2/layout/IconVerticalSolidList"/>
    <dgm:cxn modelId="{0FB29D63-00DC-41F0-BC58-04759B31F7C0}" srcId="{90165EE5-2C04-43D3-9FD0-6AD9EB5B84D1}" destId="{E07A979E-049D-462F-8DC5-882EAFF5BC79}" srcOrd="5" destOrd="0" parTransId="{B1AC9599-F314-4EFA-BC45-A301AD924BEA}" sibTransId="{770C73A1-1A69-46E5-B446-4E22C1129083}"/>
    <dgm:cxn modelId="{6CC59866-85F8-488F-B654-9EDFE63E2C38}" srcId="{90165EE5-2C04-43D3-9FD0-6AD9EB5B84D1}" destId="{8C1B48E9-5BD1-49CA-9E30-347966B60389}" srcOrd="2" destOrd="0" parTransId="{47E35821-F7E8-45FE-838D-3A496DD6B4E0}" sibTransId="{EB01A7CE-FF74-4589-A5BD-119B7B8159D6}"/>
    <dgm:cxn modelId="{D43D2667-52FA-4D6A-B23E-1F28428238B3}" type="presOf" srcId="{2C8AED92-4079-4713-9F73-692A5C6900E9}" destId="{E484E5E9-637F-435F-8D69-A1BB9D71B846}" srcOrd="0" destOrd="0" presId="urn:microsoft.com/office/officeart/2018/2/layout/IconVerticalSolidList"/>
    <dgm:cxn modelId="{F5B24772-209F-48A4-B55C-D5E5B242331F}" type="presOf" srcId="{3DC8B7FA-88FD-4C43-A640-A9EA05D7E923}" destId="{F2DB00B4-6F3C-4116-B875-A2BA07CC72A5}" srcOrd="0" destOrd="0" presId="urn:microsoft.com/office/officeart/2018/2/layout/IconVerticalSolidList"/>
    <dgm:cxn modelId="{CAE6CF76-EA89-40F4-A3CA-D6BCFE52898D}" srcId="{90165EE5-2C04-43D3-9FD0-6AD9EB5B84D1}" destId="{1C910046-4819-4701-8464-841E60721947}" srcOrd="4" destOrd="0" parTransId="{2EFDF66B-867B-4A88-AB71-3F3199394EE4}" sibTransId="{15D58CB7-28FE-4B86-8EB8-495A25005612}"/>
    <dgm:cxn modelId="{471CE692-1CAE-414B-88F6-AC5144BEB487}" srcId="{90165EE5-2C04-43D3-9FD0-6AD9EB5B84D1}" destId="{2C8AED92-4079-4713-9F73-692A5C6900E9}" srcOrd="1" destOrd="0" parTransId="{5859330F-C75A-460A-A128-F6BA1AF6606F}" sibTransId="{5BE1B8A7-D9DD-467E-9734-5CD79B9FB2F7}"/>
    <dgm:cxn modelId="{3AADBA93-186C-44FB-AA48-F927E94FA41F}" type="presOf" srcId="{90165EE5-2C04-43D3-9FD0-6AD9EB5B84D1}" destId="{1D7F6B77-3902-43BA-A812-14912AD101D0}" srcOrd="0" destOrd="0" presId="urn:microsoft.com/office/officeart/2018/2/layout/IconVerticalSolidList"/>
    <dgm:cxn modelId="{BFC238B7-9D94-4D88-9698-09F62C259EF5}" srcId="{90165EE5-2C04-43D3-9FD0-6AD9EB5B84D1}" destId="{3B7F123C-990C-4FAA-AAE0-F7A2441B498C}" srcOrd="6" destOrd="0" parTransId="{F805B7BC-737F-41EA-BDF7-C30690DD7606}" sibTransId="{D95F47F1-E61C-4D11-A118-9F1D8BE53EA4}"/>
    <dgm:cxn modelId="{BD26D1B8-4C97-49E0-904C-212281CEC169}" type="presOf" srcId="{1C910046-4819-4701-8464-841E60721947}" destId="{918AB784-400D-41E0-9E32-4CCAD4801BCC}" srcOrd="0" destOrd="0" presId="urn:microsoft.com/office/officeart/2018/2/layout/IconVerticalSolidList"/>
    <dgm:cxn modelId="{446EF1D9-5659-4750-99BC-0D7D3280F285}" srcId="{90165EE5-2C04-43D3-9FD0-6AD9EB5B84D1}" destId="{AEB17395-CC25-457F-85C0-5F30F38E019F}" srcOrd="0" destOrd="0" parTransId="{86251F5D-2FA6-4C7B-89B4-B9A85722E770}" sibTransId="{DE427311-D510-4AE0-B3E2-E298D4EC1167}"/>
    <dgm:cxn modelId="{C0B296DE-F92D-407B-8E6A-24A5750E9676}" type="presOf" srcId="{3B7F123C-990C-4FAA-AAE0-F7A2441B498C}" destId="{49A16242-FC76-4167-AF11-8857926E1800}" srcOrd="0" destOrd="0" presId="urn:microsoft.com/office/officeart/2018/2/layout/IconVerticalSolidList"/>
    <dgm:cxn modelId="{887CDEFE-E884-4ED0-B0D1-996D3E91DDB6}" type="presOf" srcId="{8C1B48E9-5BD1-49CA-9E30-347966B60389}" destId="{38DA2793-5BDA-4169-8B23-0785D29C6AEB}" srcOrd="0" destOrd="0" presId="urn:microsoft.com/office/officeart/2018/2/layout/IconVerticalSolidList"/>
    <dgm:cxn modelId="{21499822-22E4-4D20-A397-F4A5E7AAE71A}" type="presParOf" srcId="{1D7F6B77-3902-43BA-A812-14912AD101D0}" destId="{1B673CA4-12AF-4935-AA96-C29E6FF925C4}" srcOrd="0" destOrd="0" presId="urn:microsoft.com/office/officeart/2018/2/layout/IconVerticalSolidList"/>
    <dgm:cxn modelId="{BE73892B-283F-43A5-9770-D5A50CB843DF}" type="presParOf" srcId="{1B673CA4-12AF-4935-AA96-C29E6FF925C4}" destId="{9E85D585-D599-4EEE-9343-B3E33F432C64}" srcOrd="0" destOrd="0" presId="urn:microsoft.com/office/officeart/2018/2/layout/IconVerticalSolidList"/>
    <dgm:cxn modelId="{5314392B-7F1A-4538-8B7B-36E48B799FC1}" type="presParOf" srcId="{1B673CA4-12AF-4935-AA96-C29E6FF925C4}" destId="{AE81F348-14AE-4009-B66C-824386AA872E}" srcOrd="1" destOrd="0" presId="urn:microsoft.com/office/officeart/2018/2/layout/IconVerticalSolidList"/>
    <dgm:cxn modelId="{4C46889B-42F9-4D7A-92CC-149AE7796528}" type="presParOf" srcId="{1B673CA4-12AF-4935-AA96-C29E6FF925C4}" destId="{74590FA5-4BFA-49E7-BC39-B02795459ACE}" srcOrd="2" destOrd="0" presId="urn:microsoft.com/office/officeart/2018/2/layout/IconVerticalSolidList"/>
    <dgm:cxn modelId="{83C7B08A-9208-48E0-85B7-8E68CF4F6529}" type="presParOf" srcId="{1B673CA4-12AF-4935-AA96-C29E6FF925C4}" destId="{142E4D18-29F6-48BC-8EDE-F4E4B5A5E2B2}" srcOrd="3" destOrd="0" presId="urn:microsoft.com/office/officeart/2018/2/layout/IconVerticalSolidList"/>
    <dgm:cxn modelId="{32973B7D-482A-484E-A973-83A2D8CC3F3C}" type="presParOf" srcId="{1D7F6B77-3902-43BA-A812-14912AD101D0}" destId="{6468CEEB-DDCB-488B-9D48-F87495560063}" srcOrd="1" destOrd="0" presId="urn:microsoft.com/office/officeart/2018/2/layout/IconVerticalSolidList"/>
    <dgm:cxn modelId="{B56D895C-2E65-4470-9969-0461C23C27CA}" type="presParOf" srcId="{1D7F6B77-3902-43BA-A812-14912AD101D0}" destId="{D02547A1-DE85-4BA3-83AC-3C05FD1894EA}" srcOrd="2" destOrd="0" presId="urn:microsoft.com/office/officeart/2018/2/layout/IconVerticalSolidList"/>
    <dgm:cxn modelId="{26042DF6-4B94-4AEE-91C8-1ECC4E33BD02}" type="presParOf" srcId="{D02547A1-DE85-4BA3-83AC-3C05FD1894EA}" destId="{5DFDB229-0DE6-45FE-8A02-8ACC36FEB945}" srcOrd="0" destOrd="0" presId="urn:microsoft.com/office/officeart/2018/2/layout/IconVerticalSolidList"/>
    <dgm:cxn modelId="{3EF4E3B2-9A71-434B-AB15-C166485741A9}" type="presParOf" srcId="{D02547A1-DE85-4BA3-83AC-3C05FD1894EA}" destId="{09EECAE9-056C-4F6A-81A8-0F3DD1AD0861}" srcOrd="1" destOrd="0" presId="urn:microsoft.com/office/officeart/2018/2/layout/IconVerticalSolidList"/>
    <dgm:cxn modelId="{6837B7DA-F3AC-4838-BD8F-EC6A43EC7A89}" type="presParOf" srcId="{D02547A1-DE85-4BA3-83AC-3C05FD1894EA}" destId="{84D6CCB1-E0F7-4537-B98B-C69C4B0C1387}" srcOrd="2" destOrd="0" presId="urn:microsoft.com/office/officeart/2018/2/layout/IconVerticalSolidList"/>
    <dgm:cxn modelId="{373DCE96-57DB-4684-9486-7B23236FED6C}" type="presParOf" srcId="{D02547A1-DE85-4BA3-83AC-3C05FD1894EA}" destId="{E484E5E9-637F-435F-8D69-A1BB9D71B846}" srcOrd="3" destOrd="0" presId="urn:microsoft.com/office/officeart/2018/2/layout/IconVerticalSolidList"/>
    <dgm:cxn modelId="{002B9377-E1E1-4921-B5C3-6DFC9F9CDE91}" type="presParOf" srcId="{1D7F6B77-3902-43BA-A812-14912AD101D0}" destId="{E4716B65-87F9-46B6-BD44-B3A16357FD19}" srcOrd="3" destOrd="0" presId="urn:microsoft.com/office/officeart/2018/2/layout/IconVerticalSolidList"/>
    <dgm:cxn modelId="{FE7A6E2F-AA08-4B47-914A-57773E135499}" type="presParOf" srcId="{1D7F6B77-3902-43BA-A812-14912AD101D0}" destId="{81E936B6-9CE5-4118-A343-06402EDC38FE}" srcOrd="4" destOrd="0" presId="urn:microsoft.com/office/officeart/2018/2/layout/IconVerticalSolidList"/>
    <dgm:cxn modelId="{864BD308-8805-427C-B08E-26430CF0461A}" type="presParOf" srcId="{81E936B6-9CE5-4118-A343-06402EDC38FE}" destId="{2C139913-F0EF-4573-BCC4-3511C2137070}" srcOrd="0" destOrd="0" presId="urn:microsoft.com/office/officeart/2018/2/layout/IconVerticalSolidList"/>
    <dgm:cxn modelId="{8B91F180-1226-4F56-95C8-33EA4E6368ED}" type="presParOf" srcId="{81E936B6-9CE5-4118-A343-06402EDC38FE}" destId="{44E1C816-8184-4E8D-8DC6-2346CAB60ABE}" srcOrd="1" destOrd="0" presId="urn:microsoft.com/office/officeart/2018/2/layout/IconVerticalSolidList"/>
    <dgm:cxn modelId="{8ABE5029-11C0-41A2-9799-F484B6E59F62}" type="presParOf" srcId="{81E936B6-9CE5-4118-A343-06402EDC38FE}" destId="{65A29924-B7FD-493F-A977-B4F25B012860}" srcOrd="2" destOrd="0" presId="urn:microsoft.com/office/officeart/2018/2/layout/IconVerticalSolidList"/>
    <dgm:cxn modelId="{C792B8DB-803F-40D0-B349-836413172DE2}" type="presParOf" srcId="{81E936B6-9CE5-4118-A343-06402EDC38FE}" destId="{38DA2793-5BDA-4169-8B23-0785D29C6AEB}" srcOrd="3" destOrd="0" presId="urn:microsoft.com/office/officeart/2018/2/layout/IconVerticalSolidList"/>
    <dgm:cxn modelId="{487BF591-39F3-4380-8019-63678EA8D839}" type="presParOf" srcId="{1D7F6B77-3902-43BA-A812-14912AD101D0}" destId="{E3C000EB-3DA5-4496-9509-FFABB4C8B8D6}" srcOrd="5" destOrd="0" presId="urn:microsoft.com/office/officeart/2018/2/layout/IconVerticalSolidList"/>
    <dgm:cxn modelId="{0ABE6309-D45E-4579-8AFC-3933D1C2985A}" type="presParOf" srcId="{1D7F6B77-3902-43BA-A812-14912AD101D0}" destId="{137197F5-E05D-41C1-8A7D-8006E55F473F}" srcOrd="6" destOrd="0" presId="urn:microsoft.com/office/officeart/2018/2/layout/IconVerticalSolidList"/>
    <dgm:cxn modelId="{48B0F5A3-FDB9-4B90-ACA6-21D100D97CEC}" type="presParOf" srcId="{137197F5-E05D-41C1-8A7D-8006E55F473F}" destId="{3BD0E331-612C-4C83-8C50-BCE230EA4927}" srcOrd="0" destOrd="0" presId="urn:microsoft.com/office/officeart/2018/2/layout/IconVerticalSolidList"/>
    <dgm:cxn modelId="{74AF4034-3354-4D98-8E87-E4B597F6578E}" type="presParOf" srcId="{137197F5-E05D-41C1-8A7D-8006E55F473F}" destId="{D45AC7A5-5EEE-4B83-AD41-29922CBECA0A}" srcOrd="1" destOrd="0" presId="urn:microsoft.com/office/officeart/2018/2/layout/IconVerticalSolidList"/>
    <dgm:cxn modelId="{318E52AA-796E-453E-9B0B-D3C79D2C298B}" type="presParOf" srcId="{137197F5-E05D-41C1-8A7D-8006E55F473F}" destId="{FCF0C5CC-8A25-48C9-BDBE-C6D482888C0C}" srcOrd="2" destOrd="0" presId="urn:microsoft.com/office/officeart/2018/2/layout/IconVerticalSolidList"/>
    <dgm:cxn modelId="{6B7BBAA8-C3D1-471E-89F1-4E62E706BB11}" type="presParOf" srcId="{137197F5-E05D-41C1-8A7D-8006E55F473F}" destId="{F2DB00B4-6F3C-4116-B875-A2BA07CC72A5}" srcOrd="3" destOrd="0" presId="urn:microsoft.com/office/officeart/2018/2/layout/IconVerticalSolidList"/>
    <dgm:cxn modelId="{8DDADBE0-43BD-423C-A1D1-7DBBF6D637E6}" type="presParOf" srcId="{1D7F6B77-3902-43BA-A812-14912AD101D0}" destId="{BE5F44D7-7043-4C4F-9981-9DF11ED9A51B}" srcOrd="7" destOrd="0" presId="urn:microsoft.com/office/officeart/2018/2/layout/IconVerticalSolidList"/>
    <dgm:cxn modelId="{5C9A8562-664F-41AC-BE91-49AA48EDDD43}" type="presParOf" srcId="{1D7F6B77-3902-43BA-A812-14912AD101D0}" destId="{A709FBEE-0693-4D09-BB1A-86043C087529}" srcOrd="8" destOrd="0" presId="urn:microsoft.com/office/officeart/2018/2/layout/IconVerticalSolidList"/>
    <dgm:cxn modelId="{DDB415AD-3A05-4F9C-874B-4A6462A089D5}" type="presParOf" srcId="{A709FBEE-0693-4D09-BB1A-86043C087529}" destId="{6B4A61DE-ADD9-45AB-BE50-843698AA3200}" srcOrd="0" destOrd="0" presId="urn:microsoft.com/office/officeart/2018/2/layout/IconVerticalSolidList"/>
    <dgm:cxn modelId="{8E330E98-59E3-48F4-BF2B-47EE1F00E3C5}" type="presParOf" srcId="{A709FBEE-0693-4D09-BB1A-86043C087529}" destId="{41D7CBD3-352E-4C46-AE31-8F80EE9FAE89}" srcOrd="1" destOrd="0" presId="urn:microsoft.com/office/officeart/2018/2/layout/IconVerticalSolidList"/>
    <dgm:cxn modelId="{79BBB559-568F-4CA4-9CDE-962B1567EAFD}" type="presParOf" srcId="{A709FBEE-0693-4D09-BB1A-86043C087529}" destId="{1139EE54-F902-4773-953A-78FE1AB226CF}" srcOrd="2" destOrd="0" presId="urn:microsoft.com/office/officeart/2018/2/layout/IconVerticalSolidList"/>
    <dgm:cxn modelId="{7653BA67-974A-4616-AF15-1A06D5E09809}" type="presParOf" srcId="{A709FBEE-0693-4D09-BB1A-86043C087529}" destId="{918AB784-400D-41E0-9E32-4CCAD4801BCC}" srcOrd="3" destOrd="0" presId="urn:microsoft.com/office/officeart/2018/2/layout/IconVerticalSolidList"/>
    <dgm:cxn modelId="{6D53E4EA-B5E7-45D3-B6CE-AFBCB97698B7}" type="presParOf" srcId="{1D7F6B77-3902-43BA-A812-14912AD101D0}" destId="{8CB67027-1645-40CE-9BB4-75914B2FEAB2}" srcOrd="9" destOrd="0" presId="urn:microsoft.com/office/officeart/2018/2/layout/IconVerticalSolidList"/>
    <dgm:cxn modelId="{B4C87DAC-D8F3-427C-AE9F-11792C3884DF}" type="presParOf" srcId="{1D7F6B77-3902-43BA-A812-14912AD101D0}" destId="{2C4F1A67-81FD-4965-B7F8-B5E85EB97CF6}" srcOrd="10" destOrd="0" presId="urn:microsoft.com/office/officeart/2018/2/layout/IconVerticalSolidList"/>
    <dgm:cxn modelId="{34EBA633-05CE-4126-BE18-3C4CE0B40302}" type="presParOf" srcId="{2C4F1A67-81FD-4965-B7F8-B5E85EB97CF6}" destId="{3204748F-D221-4B6D-98D7-D112110FC9D3}" srcOrd="0" destOrd="0" presId="urn:microsoft.com/office/officeart/2018/2/layout/IconVerticalSolidList"/>
    <dgm:cxn modelId="{23344DFE-FF2D-421E-8EF3-60EC1DE2B1CC}" type="presParOf" srcId="{2C4F1A67-81FD-4965-B7F8-B5E85EB97CF6}" destId="{0285363F-9D53-4653-A926-2CBE9CCDFAEE}" srcOrd="1" destOrd="0" presId="urn:microsoft.com/office/officeart/2018/2/layout/IconVerticalSolidList"/>
    <dgm:cxn modelId="{C86756DC-6DFF-476F-A2AE-82D75269623F}" type="presParOf" srcId="{2C4F1A67-81FD-4965-B7F8-B5E85EB97CF6}" destId="{F1797627-BD57-4439-B443-80FFDCA7994E}" srcOrd="2" destOrd="0" presId="urn:microsoft.com/office/officeart/2018/2/layout/IconVerticalSolidList"/>
    <dgm:cxn modelId="{945618A8-8755-47AC-BDE8-CCC773803E17}" type="presParOf" srcId="{2C4F1A67-81FD-4965-B7F8-B5E85EB97CF6}" destId="{F01C88EC-B116-49C9-82FE-002321E3AB27}" srcOrd="3" destOrd="0" presId="urn:microsoft.com/office/officeart/2018/2/layout/IconVerticalSolidList"/>
    <dgm:cxn modelId="{265B3465-D319-43B4-8A04-8F7E7FF03EC0}" type="presParOf" srcId="{1D7F6B77-3902-43BA-A812-14912AD101D0}" destId="{BD649817-DB8E-49C1-8FF2-9D875F537401}" srcOrd="11" destOrd="0" presId="urn:microsoft.com/office/officeart/2018/2/layout/IconVerticalSolidList"/>
    <dgm:cxn modelId="{CA099C2C-93E0-438A-AF81-23D48D8FA8E5}" type="presParOf" srcId="{1D7F6B77-3902-43BA-A812-14912AD101D0}" destId="{3CE8A25A-770B-4BE5-86F2-85755F9E99FA}" srcOrd="12" destOrd="0" presId="urn:microsoft.com/office/officeart/2018/2/layout/IconVerticalSolidList"/>
    <dgm:cxn modelId="{01D4FDCA-66FE-420D-B0F7-680C124EE0B8}" type="presParOf" srcId="{3CE8A25A-770B-4BE5-86F2-85755F9E99FA}" destId="{46A0A12C-0968-4E93-A005-A9E24589C27E}" srcOrd="0" destOrd="0" presId="urn:microsoft.com/office/officeart/2018/2/layout/IconVerticalSolidList"/>
    <dgm:cxn modelId="{7D5774A8-E9C1-4E29-9984-E577240BDDAB}" type="presParOf" srcId="{3CE8A25A-770B-4BE5-86F2-85755F9E99FA}" destId="{2C1876BC-2854-4593-9B80-575A122A9A19}" srcOrd="1" destOrd="0" presId="urn:microsoft.com/office/officeart/2018/2/layout/IconVerticalSolidList"/>
    <dgm:cxn modelId="{FBF282D6-0F7A-47E9-BCCB-C88151676C53}" type="presParOf" srcId="{3CE8A25A-770B-4BE5-86F2-85755F9E99FA}" destId="{DCCEA817-1D44-492E-A7DE-32AFAECB4145}" srcOrd="2" destOrd="0" presId="urn:microsoft.com/office/officeart/2018/2/layout/IconVerticalSolidList"/>
    <dgm:cxn modelId="{5CC581A5-5C64-4A19-9692-B9C6AFA4C3F4}" type="presParOf" srcId="{3CE8A25A-770B-4BE5-86F2-85755F9E99FA}" destId="{49A16242-FC76-4167-AF11-8857926E18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0AD2A8-7146-4578-B799-A046218161FF}" type="doc">
      <dgm:prSet loTypeId="urn:microsoft.com/office/officeart/2005/8/layout/vList2" loCatId="list" qsTypeId="urn:microsoft.com/office/officeart/2005/8/quickstyle/simple3" qsCatId="simple" csTypeId="urn:microsoft.com/office/officeart/2005/8/colors/accent0_3" csCatId="mainScheme" phldr="1"/>
      <dgm:spPr/>
      <dgm:t>
        <a:bodyPr/>
        <a:lstStyle/>
        <a:p>
          <a:endParaRPr lang="de-DE"/>
        </a:p>
      </dgm:t>
    </dgm:pt>
    <dgm:pt modelId="{D8AEA35A-C5C1-4824-85B3-5421D4471B97}">
      <dgm:prSet phldrT="[Text]"/>
      <dgm:spPr/>
      <dgm:t>
        <a:bodyPr/>
        <a:lstStyle/>
        <a:p>
          <a:pPr>
            <a:buFont typeface="Arial" panose="020B0604020202020204" pitchFamily="34" charset="0"/>
            <a:buChar char="•"/>
          </a:pPr>
          <a:r>
            <a:rPr lang="de-DE" dirty="0"/>
            <a:t>Gewässeruntersuchungen immer in Gruppe durchführen</a:t>
          </a:r>
        </a:p>
      </dgm:t>
    </dgm:pt>
    <dgm:pt modelId="{0298F0B6-63BA-4D2D-8FCE-D2BFF44343BA}" type="parTrans" cxnId="{30906DC3-8334-4D97-9335-79D8C801E023}">
      <dgm:prSet/>
      <dgm:spPr/>
      <dgm:t>
        <a:bodyPr/>
        <a:lstStyle/>
        <a:p>
          <a:endParaRPr lang="de-DE"/>
        </a:p>
      </dgm:t>
    </dgm:pt>
    <dgm:pt modelId="{B27A6E16-4D48-4F26-95E0-A8F4732318BB}" type="sibTrans" cxnId="{30906DC3-8334-4D97-9335-79D8C801E023}">
      <dgm:prSet/>
      <dgm:spPr/>
      <dgm:t>
        <a:bodyPr/>
        <a:lstStyle/>
        <a:p>
          <a:endParaRPr lang="de-DE"/>
        </a:p>
      </dgm:t>
    </dgm:pt>
    <dgm:pt modelId="{74B0B316-2E6C-4BA7-B4F9-4E081F529810}">
      <dgm:prSet phldrT="[Text]"/>
      <dgm:spPr/>
      <dgm:t>
        <a:bodyPr/>
        <a:lstStyle/>
        <a:p>
          <a:pPr>
            <a:buFont typeface="Arial" panose="020B0604020202020204" pitchFamily="34" charset="0"/>
            <a:buChar char="•"/>
          </a:pPr>
          <a:r>
            <a:rPr lang="de-DE" dirty="0"/>
            <a:t>Eine flache, gut erreichbare Stelle wählen → Uferschonung</a:t>
          </a:r>
        </a:p>
      </dgm:t>
    </dgm:pt>
    <dgm:pt modelId="{8B429FEF-946F-4156-935B-1D83A4D90290}" type="parTrans" cxnId="{3C0836A2-CC4B-47B3-BA81-835A1214B894}">
      <dgm:prSet/>
      <dgm:spPr/>
      <dgm:t>
        <a:bodyPr/>
        <a:lstStyle/>
        <a:p>
          <a:endParaRPr lang="de-DE"/>
        </a:p>
      </dgm:t>
    </dgm:pt>
    <dgm:pt modelId="{387EE979-70F0-4689-A8CE-6DED33E3619F}" type="sibTrans" cxnId="{3C0836A2-CC4B-47B3-BA81-835A1214B894}">
      <dgm:prSet/>
      <dgm:spPr/>
      <dgm:t>
        <a:bodyPr/>
        <a:lstStyle/>
        <a:p>
          <a:endParaRPr lang="de-DE"/>
        </a:p>
      </dgm:t>
    </dgm:pt>
    <dgm:pt modelId="{75BAEA56-3BED-41AF-8B8D-5DFA051D14AF}">
      <dgm:prSet phldrT="[Text]"/>
      <dgm:spPr/>
      <dgm:t>
        <a:bodyPr/>
        <a:lstStyle/>
        <a:p>
          <a:pPr>
            <a:buFont typeface="Arial" panose="020B0604020202020204" pitchFamily="34" charset="0"/>
            <a:buChar char="•"/>
          </a:pPr>
          <a:r>
            <a:rPr lang="de-DE" dirty="0"/>
            <a:t>Gummistiefel tragen</a:t>
          </a:r>
        </a:p>
      </dgm:t>
    </dgm:pt>
    <dgm:pt modelId="{B7B0F529-22B5-4074-8460-3EED7E6FD553}" type="parTrans" cxnId="{5BF44966-7362-46B6-8AF7-96E789EC84B6}">
      <dgm:prSet/>
      <dgm:spPr/>
      <dgm:t>
        <a:bodyPr/>
        <a:lstStyle/>
        <a:p>
          <a:endParaRPr lang="de-DE"/>
        </a:p>
      </dgm:t>
    </dgm:pt>
    <dgm:pt modelId="{58275A18-BE37-476F-B67A-49B4FAE8DD4B}" type="sibTrans" cxnId="{5BF44966-7362-46B6-8AF7-96E789EC84B6}">
      <dgm:prSet/>
      <dgm:spPr/>
      <dgm:t>
        <a:bodyPr/>
        <a:lstStyle/>
        <a:p>
          <a:endParaRPr lang="de-DE"/>
        </a:p>
      </dgm:t>
    </dgm:pt>
    <dgm:pt modelId="{8504A120-DBC8-45B4-9A44-553DB19D75D9}">
      <dgm:prSet phldrT="[Text]"/>
      <dgm:spPr/>
      <dgm:t>
        <a:bodyPr/>
        <a:lstStyle/>
        <a:p>
          <a:pPr>
            <a:buFont typeface="Arial" panose="020B0604020202020204" pitchFamily="34" charset="0"/>
            <a:buChar char="•"/>
          </a:pPr>
          <a:r>
            <a:rPr lang="de-DE" dirty="0"/>
            <a:t>Gefangene Tiere immer im Wasser halten</a:t>
          </a:r>
        </a:p>
      </dgm:t>
    </dgm:pt>
    <dgm:pt modelId="{A534FCC4-C273-41F5-99AB-1E345EB9471D}" type="parTrans" cxnId="{61080D34-A26D-4E7A-B060-5274DD0AAEF8}">
      <dgm:prSet/>
      <dgm:spPr/>
      <dgm:t>
        <a:bodyPr/>
        <a:lstStyle/>
        <a:p>
          <a:endParaRPr lang="de-DE"/>
        </a:p>
      </dgm:t>
    </dgm:pt>
    <dgm:pt modelId="{939AABB1-BABA-461D-BB4E-8A973A12CA82}" type="sibTrans" cxnId="{61080D34-A26D-4E7A-B060-5274DD0AAEF8}">
      <dgm:prSet/>
      <dgm:spPr/>
      <dgm:t>
        <a:bodyPr/>
        <a:lstStyle/>
        <a:p>
          <a:endParaRPr lang="de-DE"/>
        </a:p>
      </dgm:t>
    </dgm:pt>
    <dgm:pt modelId="{752C4364-EE5D-4FDE-94B7-470BAEF2D1D1}">
      <dgm:prSet phldrT="[Text]"/>
      <dgm:spPr/>
      <dgm:t>
        <a:bodyPr/>
        <a:lstStyle/>
        <a:p>
          <a:pPr>
            <a:buFont typeface="Arial" panose="020B0604020202020204" pitchFamily="34" charset="0"/>
            <a:buChar char="•"/>
          </a:pPr>
          <a:r>
            <a:rPr lang="de-DE" dirty="0"/>
            <a:t>Tiere schonend behandeln und nach der Bestimmung zurücksetzen</a:t>
          </a:r>
        </a:p>
      </dgm:t>
    </dgm:pt>
    <dgm:pt modelId="{A21C08BA-7A2E-4D4A-89DC-9379BB9018AE}" type="parTrans" cxnId="{CC7CF01B-C760-4D4A-99FC-D7FFEEC6EAE8}">
      <dgm:prSet/>
      <dgm:spPr/>
      <dgm:t>
        <a:bodyPr/>
        <a:lstStyle/>
        <a:p>
          <a:endParaRPr lang="de-DE"/>
        </a:p>
      </dgm:t>
    </dgm:pt>
    <dgm:pt modelId="{BF47DC67-E70B-4A75-9EB0-E7AE2853B67B}" type="sibTrans" cxnId="{CC7CF01B-C760-4D4A-99FC-D7FFEEC6EAE8}">
      <dgm:prSet/>
      <dgm:spPr/>
      <dgm:t>
        <a:bodyPr/>
        <a:lstStyle/>
        <a:p>
          <a:endParaRPr lang="de-DE"/>
        </a:p>
      </dgm:t>
    </dgm:pt>
    <dgm:pt modelId="{82FC66E5-2C34-4840-AF2E-891E311DE74C}" type="pres">
      <dgm:prSet presAssocID="{620AD2A8-7146-4578-B799-A046218161FF}" presName="linear" presStyleCnt="0">
        <dgm:presLayoutVars>
          <dgm:animLvl val="lvl"/>
          <dgm:resizeHandles val="exact"/>
        </dgm:presLayoutVars>
      </dgm:prSet>
      <dgm:spPr/>
    </dgm:pt>
    <dgm:pt modelId="{5F8EF5D7-3EBD-4DBA-BFA8-637B11464D36}" type="pres">
      <dgm:prSet presAssocID="{D8AEA35A-C5C1-4824-85B3-5421D4471B97}" presName="parentText" presStyleLbl="node1" presStyleIdx="0" presStyleCnt="5">
        <dgm:presLayoutVars>
          <dgm:chMax val="0"/>
          <dgm:bulletEnabled val="1"/>
        </dgm:presLayoutVars>
      </dgm:prSet>
      <dgm:spPr/>
    </dgm:pt>
    <dgm:pt modelId="{42B8DA52-8907-4AE4-AF7E-A269FB9A14F2}" type="pres">
      <dgm:prSet presAssocID="{B27A6E16-4D48-4F26-95E0-A8F4732318BB}" presName="spacer" presStyleCnt="0"/>
      <dgm:spPr/>
    </dgm:pt>
    <dgm:pt modelId="{CCA50186-67B0-42AA-848C-3919846216D7}" type="pres">
      <dgm:prSet presAssocID="{74B0B316-2E6C-4BA7-B4F9-4E081F529810}" presName="parentText" presStyleLbl="node1" presStyleIdx="1" presStyleCnt="5">
        <dgm:presLayoutVars>
          <dgm:chMax val="0"/>
          <dgm:bulletEnabled val="1"/>
        </dgm:presLayoutVars>
      </dgm:prSet>
      <dgm:spPr/>
    </dgm:pt>
    <dgm:pt modelId="{86457C3F-8538-4B3F-98AC-D666FB2362EB}" type="pres">
      <dgm:prSet presAssocID="{387EE979-70F0-4689-A8CE-6DED33E3619F}" presName="spacer" presStyleCnt="0"/>
      <dgm:spPr/>
    </dgm:pt>
    <dgm:pt modelId="{092DF4D4-794C-45B5-8C83-7DFFEDFF90F3}" type="pres">
      <dgm:prSet presAssocID="{75BAEA56-3BED-41AF-8B8D-5DFA051D14AF}" presName="parentText" presStyleLbl="node1" presStyleIdx="2" presStyleCnt="5">
        <dgm:presLayoutVars>
          <dgm:chMax val="0"/>
          <dgm:bulletEnabled val="1"/>
        </dgm:presLayoutVars>
      </dgm:prSet>
      <dgm:spPr/>
    </dgm:pt>
    <dgm:pt modelId="{8415CE64-2D0F-49EC-BE65-B5C6CA6B33BB}" type="pres">
      <dgm:prSet presAssocID="{58275A18-BE37-476F-B67A-49B4FAE8DD4B}" presName="spacer" presStyleCnt="0"/>
      <dgm:spPr/>
    </dgm:pt>
    <dgm:pt modelId="{F0E29117-D597-4975-B78D-8BD76E45DFF4}" type="pres">
      <dgm:prSet presAssocID="{8504A120-DBC8-45B4-9A44-553DB19D75D9}" presName="parentText" presStyleLbl="node1" presStyleIdx="3" presStyleCnt="5">
        <dgm:presLayoutVars>
          <dgm:chMax val="0"/>
          <dgm:bulletEnabled val="1"/>
        </dgm:presLayoutVars>
      </dgm:prSet>
      <dgm:spPr/>
    </dgm:pt>
    <dgm:pt modelId="{E4749C0D-C3AB-4D0B-BFC0-1498053D81A7}" type="pres">
      <dgm:prSet presAssocID="{939AABB1-BABA-461D-BB4E-8A973A12CA82}" presName="spacer" presStyleCnt="0"/>
      <dgm:spPr/>
    </dgm:pt>
    <dgm:pt modelId="{9AA27D53-B682-4563-8622-AC6C3BAE1044}" type="pres">
      <dgm:prSet presAssocID="{752C4364-EE5D-4FDE-94B7-470BAEF2D1D1}" presName="parentText" presStyleLbl="node1" presStyleIdx="4" presStyleCnt="5">
        <dgm:presLayoutVars>
          <dgm:chMax val="0"/>
          <dgm:bulletEnabled val="1"/>
        </dgm:presLayoutVars>
      </dgm:prSet>
      <dgm:spPr/>
    </dgm:pt>
  </dgm:ptLst>
  <dgm:cxnLst>
    <dgm:cxn modelId="{CC7CF01B-C760-4D4A-99FC-D7FFEEC6EAE8}" srcId="{620AD2A8-7146-4578-B799-A046218161FF}" destId="{752C4364-EE5D-4FDE-94B7-470BAEF2D1D1}" srcOrd="4" destOrd="0" parTransId="{A21C08BA-7A2E-4D4A-89DC-9379BB9018AE}" sibTransId="{BF47DC67-E70B-4A75-9EB0-E7AE2853B67B}"/>
    <dgm:cxn modelId="{E6B66821-0AE8-432D-A56A-788FF22319D3}" type="presOf" srcId="{75BAEA56-3BED-41AF-8B8D-5DFA051D14AF}" destId="{092DF4D4-794C-45B5-8C83-7DFFEDFF90F3}" srcOrd="0" destOrd="0" presId="urn:microsoft.com/office/officeart/2005/8/layout/vList2"/>
    <dgm:cxn modelId="{C97CB624-4246-419A-97AA-A0D64973876F}" type="presOf" srcId="{8504A120-DBC8-45B4-9A44-553DB19D75D9}" destId="{F0E29117-D597-4975-B78D-8BD76E45DFF4}" srcOrd="0" destOrd="0" presId="urn:microsoft.com/office/officeart/2005/8/layout/vList2"/>
    <dgm:cxn modelId="{61080D34-A26D-4E7A-B060-5274DD0AAEF8}" srcId="{620AD2A8-7146-4578-B799-A046218161FF}" destId="{8504A120-DBC8-45B4-9A44-553DB19D75D9}" srcOrd="3" destOrd="0" parTransId="{A534FCC4-C273-41F5-99AB-1E345EB9471D}" sibTransId="{939AABB1-BABA-461D-BB4E-8A973A12CA82}"/>
    <dgm:cxn modelId="{5BF44966-7362-46B6-8AF7-96E789EC84B6}" srcId="{620AD2A8-7146-4578-B799-A046218161FF}" destId="{75BAEA56-3BED-41AF-8B8D-5DFA051D14AF}" srcOrd="2" destOrd="0" parTransId="{B7B0F529-22B5-4074-8460-3EED7E6FD553}" sibTransId="{58275A18-BE37-476F-B67A-49B4FAE8DD4B}"/>
    <dgm:cxn modelId="{4D9FFF66-D9E5-4768-9000-6FB9069CA9AD}" type="presOf" srcId="{D8AEA35A-C5C1-4824-85B3-5421D4471B97}" destId="{5F8EF5D7-3EBD-4DBA-BFA8-637B11464D36}" srcOrd="0" destOrd="0" presId="urn:microsoft.com/office/officeart/2005/8/layout/vList2"/>
    <dgm:cxn modelId="{FB4C956C-65FF-4A9E-8F3C-2564A696B8BE}" type="presOf" srcId="{620AD2A8-7146-4578-B799-A046218161FF}" destId="{82FC66E5-2C34-4840-AF2E-891E311DE74C}" srcOrd="0" destOrd="0" presId="urn:microsoft.com/office/officeart/2005/8/layout/vList2"/>
    <dgm:cxn modelId="{3C0836A2-CC4B-47B3-BA81-835A1214B894}" srcId="{620AD2A8-7146-4578-B799-A046218161FF}" destId="{74B0B316-2E6C-4BA7-B4F9-4E081F529810}" srcOrd="1" destOrd="0" parTransId="{8B429FEF-946F-4156-935B-1D83A4D90290}" sibTransId="{387EE979-70F0-4689-A8CE-6DED33E3619F}"/>
    <dgm:cxn modelId="{30906DC3-8334-4D97-9335-79D8C801E023}" srcId="{620AD2A8-7146-4578-B799-A046218161FF}" destId="{D8AEA35A-C5C1-4824-85B3-5421D4471B97}" srcOrd="0" destOrd="0" parTransId="{0298F0B6-63BA-4D2D-8FCE-D2BFF44343BA}" sibTransId="{B27A6E16-4D48-4F26-95E0-A8F4732318BB}"/>
    <dgm:cxn modelId="{ADD214EF-9CAD-4192-A7D2-CF90C2F02B9D}" type="presOf" srcId="{752C4364-EE5D-4FDE-94B7-470BAEF2D1D1}" destId="{9AA27D53-B682-4563-8622-AC6C3BAE1044}" srcOrd="0" destOrd="0" presId="urn:microsoft.com/office/officeart/2005/8/layout/vList2"/>
    <dgm:cxn modelId="{5E1BBBFB-BA16-45F2-8A09-C23A6D013EEE}" type="presOf" srcId="{74B0B316-2E6C-4BA7-B4F9-4E081F529810}" destId="{CCA50186-67B0-42AA-848C-3919846216D7}" srcOrd="0" destOrd="0" presId="urn:microsoft.com/office/officeart/2005/8/layout/vList2"/>
    <dgm:cxn modelId="{A74C7F01-F9C7-4A2B-A5B1-5813B5E80E56}" type="presParOf" srcId="{82FC66E5-2C34-4840-AF2E-891E311DE74C}" destId="{5F8EF5D7-3EBD-4DBA-BFA8-637B11464D36}" srcOrd="0" destOrd="0" presId="urn:microsoft.com/office/officeart/2005/8/layout/vList2"/>
    <dgm:cxn modelId="{FBB252F7-0B80-47C2-8B87-3B76AFBB7555}" type="presParOf" srcId="{82FC66E5-2C34-4840-AF2E-891E311DE74C}" destId="{42B8DA52-8907-4AE4-AF7E-A269FB9A14F2}" srcOrd="1" destOrd="0" presId="urn:microsoft.com/office/officeart/2005/8/layout/vList2"/>
    <dgm:cxn modelId="{5B9396C6-5E2B-48A8-BB20-6EE91E3B37E7}" type="presParOf" srcId="{82FC66E5-2C34-4840-AF2E-891E311DE74C}" destId="{CCA50186-67B0-42AA-848C-3919846216D7}" srcOrd="2" destOrd="0" presId="urn:microsoft.com/office/officeart/2005/8/layout/vList2"/>
    <dgm:cxn modelId="{34194763-5B85-4A72-B3D7-025E280E52D7}" type="presParOf" srcId="{82FC66E5-2C34-4840-AF2E-891E311DE74C}" destId="{86457C3F-8538-4B3F-98AC-D666FB2362EB}" srcOrd="3" destOrd="0" presId="urn:microsoft.com/office/officeart/2005/8/layout/vList2"/>
    <dgm:cxn modelId="{25B856BD-8939-46AB-884F-891A0687D893}" type="presParOf" srcId="{82FC66E5-2C34-4840-AF2E-891E311DE74C}" destId="{092DF4D4-794C-45B5-8C83-7DFFEDFF90F3}" srcOrd="4" destOrd="0" presId="urn:microsoft.com/office/officeart/2005/8/layout/vList2"/>
    <dgm:cxn modelId="{455F0AD4-0E64-4E90-88CB-D5D5C91F1D1B}" type="presParOf" srcId="{82FC66E5-2C34-4840-AF2E-891E311DE74C}" destId="{8415CE64-2D0F-49EC-BE65-B5C6CA6B33BB}" srcOrd="5" destOrd="0" presId="urn:microsoft.com/office/officeart/2005/8/layout/vList2"/>
    <dgm:cxn modelId="{0166F749-54D2-4998-932B-BA4939DE3A60}" type="presParOf" srcId="{82FC66E5-2C34-4840-AF2E-891E311DE74C}" destId="{F0E29117-D597-4975-B78D-8BD76E45DFF4}" srcOrd="6" destOrd="0" presId="urn:microsoft.com/office/officeart/2005/8/layout/vList2"/>
    <dgm:cxn modelId="{829122AA-5C32-4E6F-BB60-5E1D4193DDDD}" type="presParOf" srcId="{82FC66E5-2C34-4840-AF2E-891E311DE74C}" destId="{E4749C0D-C3AB-4D0B-BFC0-1498053D81A7}" srcOrd="7" destOrd="0" presId="urn:microsoft.com/office/officeart/2005/8/layout/vList2"/>
    <dgm:cxn modelId="{F11992C7-694A-43CA-8C93-CA979D2704EC}" type="presParOf" srcId="{82FC66E5-2C34-4840-AF2E-891E311DE74C}" destId="{9AA27D53-B682-4563-8622-AC6C3BAE104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BE27D-58B9-4A7A-B72A-653035B5873D}">
      <dsp:nvSpPr>
        <dsp:cNvPr id="0" name=""/>
        <dsp:cNvSpPr/>
      </dsp:nvSpPr>
      <dsp:spPr>
        <a:xfrm>
          <a:off x="0" y="339299"/>
          <a:ext cx="5252856" cy="49140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AT" sz="2000" kern="1200" dirty="0"/>
            <a:t>Überwachung der Wasserqualität</a:t>
          </a:r>
          <a:endParaRPr lang="en-US" sz="2000" kern="1200" dirty="0"/>
        </a:p>
      </dsp:txBody>
      <dsp:txXfrm>
        <a:off x="23988" y="363287"/>
        <a:ext cx="5204880" cy="443424"/>
      </dsp:txXfrm>
    </dsp:sp>
    <dsp:sp modelId="{DFF01DAA-B63C-4529-8CC4-ACC05BB8B4FB}">
      <dsp:nvSpPr>
        <dsp:cNvPr id="0" name=""/>
        <dsp:cNvSpPr/>
      </dsp:nvSpPr>
      <dsp:spPr>
        <a:xfrm>
          <a:off x="0" y="888299"/>
          <a:ext cx="5252856" cy="49140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AT" sz="2000" kern="1200"/>
            <a:t>Früherkennung von Umweltverschmutzungen</a:t>
          </a:r>
          <a:endParaRPr lang="en-US" sz="2000" kern="1200"/>
        </a:p>
      </dsp:txBody>
      <dsp:txXfrm>
        <a:off x="23988" y="912287"/>
        <a:ext cx="5204880" cy="443424"/>
      </dsp:txXfrm>
    </dsp:sp>
    <dsp:sp modelId="{11E722E6-36DE-4160-8F87-243519FDC84F}">
      <dsp:nvSpPr>
        <dsp:cNvPr id="0" name=""/>
        <dsp:cNvSpPr/>
      </dsp:nvSpPr>
      <dsp:spPr>
        <a:xfrm>
          <a:off x="0" y="1437300"/>
          <a:ext cx="5252856" cy="49140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a:t>Schutz des Ökosystems</a:t>
          </a:r>
          <a:endParaRPr lang="en-US" sz="2000" kern="1200"/>
        </a:p>
      </dsp:txBody>
      <dsp:txXfrm>
        <a:off x="23988" y="1461288"/>
        <a:ext cx="5204880" cy="443424"/>
      </dsp:txXfrm>
    </dsp:sp>
    <dsp:sp modelId="{CBDE74E6-062E-4511-9020-7615A7B0C542}">
      <dsp:nvSpPr>
        <dsp:cNvPr id="0" name=""/>
        <dsp:cNvSpPr/>
      </dsp:nvSpPr>
      <dsp:spPr>
        <a:xfrm>
          <a:off x="0" y="1986300"/>
          <a:ext cx="5252856" cy="49140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a:t>Anpassung an Klimawandel</a:t>
          </a:r>
          <a:endParaRPr lang="en-US" sz="2000" kern="1200"/>
        </a:p>
      </dsp:txBody>
      <dsp:txXfrm>
        <a:off x="23988" y="2010288"/>
        <a:ext cx="5204880" cy="443424"/>
      </dsp:txXfrm>
    </dsp:sp>
    <dsp:sp modelId="{78745833-FF82-4895-A60E-6F91B2E40F8B}">
      <dsp:nvSpPr>
        <dsp:cNvPr id="0" name=""/>
        <dsp:cNvSpPr/>
      </dsp:nvSpPr>
      <dsp:spPr>
        <a:xfrm>
          <a:off x="0" y="2535300"/>
          <a:ext cx="5252856" cy="49140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kern="1200"/>
            <a:t>Einhaltung von Gesetzen</a:t>
          </a:r>
          <a:endParaRPr lang="en-US" sz="2000" kern="1200"/>
        </a:p>
      </dsp:txBody>
      <dsp:txXfrm>
        <a:off x="23988" y="2559288"/>
        <a:ext cx="5204880" cy="443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6223E-8180-4755-BD58-15BF24D4F902}">
      <dsp:nvSpPr>
        <dsp:cNvPr id="0" name=""/>
        <dsp:cNvSpPr/>
      </dsp:nvSpPr>
      <dsp:spPr>
        <a:xfrm>
          <a:off x="0" y="316799"/>
          <a:ext cx="4038600" cy="11844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3440" tIns="333248" rIns="313440"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Kälter und sauerstoffreich</a:t>
          </a:r>
        </a:p>
        <a:p>
          <a:pPr marL="171450" lvl="1" indent="-171450" algn="l" defTabSz="711200">
            <a:lnSpc>
              <a:spcPct val="90000"/>
            </a:lnSpc>
            <a:spcBef>
              <a:spcPct val="0"/>
            </a:spcBef>
            <a:spcAft>
              <a:spcPct val="15000"/>
            </a:spcAft>
            <a:buChar char="•"/>
          </a:pPr>
          <a:r>
            <a:rPr lang="de-DE" sz="1600" kern="1200" dirty="0"/>
            <a:t>Sediment besteht meist aus Kies oder Steinen</a:t>
          </a:r>
        </a:p>
      </dsp:txBody>
      <dsp:txXfrm>
        <a:off x="0" y="316799"/>
        <a:ext cx="4038600" cy="1184400"/>
      </dsp:txXfrm>
    </dsp:sp>
    <dsp:sp modelId="{EE149C62-3194-4C51-B2B9-005E88890456}">
      <dsp:nvSpPr>
        <dsp:cNvPr id="0" name=""/>
        <dsp:cNvSpPr/>
      </dsp:nvSpPr>
      <dsp:spPr>
        <a:xfrm>
          <a:off x="201930" y="80639"/>
          <a:ext cx="2827020" cy="47232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855" tIns="0" rIns="106855" bIns="0" numCol="1" spcCol="1270" anchor="ctr" anchorCtr="0">
          <a:noAutofit/>
        </a:bodyPr>
        <a:lstStyle/>
        <a:p>
          <a:pPr marL="0" lvl="0" indent="0" algn="l" defTabSz="711200">
            <a:lnSpc>
              <a:spcPct val="90000"/>
            </a:lnSpc>
            <a:spcBef>
              <a:spcPct val="0"/>
            </a:spcBef>
            <a:spcAft>
              <a:spcPct val="35000"/>
            </a:spcAft>
            <a:buNone/>
          </a:pPr>
          <a:r>
            <a:rPr lang="de-DE" sz="1600" u="none" kern="1200" dirty="0"/>
            <a:t>Schnell fließendes Wasser</a:t>
          </a:r>
        </a:p>
      </dsp:txBody>
      <dsp:txXfrm>
        <a:off x="224987" y="103696"/>
        <a:ext cx="2780906" cy="426206"/>
      </dsp:txXfrm>
    </dsp:sp>
    <dsp:sp modelId="{BB1D2904-E7D6-4D1B-AB2F-BDEBAFA2804C}">
      <dsp:nvSpPr>
        <dsp:cNvPr id="0" name=""/>
        <dsp:cNvSpPr/>
      </dsp:nvSpPr>
      <dsp:spPr>
        <a:xfrm>
          <a:off x="0" y="1823760"/>
          <a:ext cx="4038600" cy="14616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3440" tIns="333248" rIns="313440"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Ablagerung von Feinsedimente und Detritus</a:t>
          </a:r>
        </a:p>
        <a:p>
          <a:pPr marL="171450" lvl="1" indent="-171450" algn="l" defTabSz="711200">
            <a:lnSpc>
              <a:spcPct val="90000"/>
            </a:lnSpc>
            <a:spcBef>
              <a:spcPct val="0"/>
            </a:spcBef>
            <a:spcAft>
              <a:spcPct val="15000"/>
            </a:spcAft>
            <a:buChar char="•"/>
          </a:pPr>
          <a:r>
            <a:rPr lang="de-DE" sz="1600" kern="1200"/>
            <a:t>Erwärmung des Wassers</a:t>
          </a:r>
          <a:endParaRPr lang="de-DE" sz="1600" kern="1200" dirty="0"/>
        </a:p>
        <a:p>
          <a:pPr marL="171450" lvl="1" indent="-171450" algn="l" defTabSz="711200">
            <a:lnSpc>
              <a:spcPct val="90000"/>
            </a:lnSpc>
            <a:spcBef>
              <a:spcPct val="0"/>
            </a:spcBef>
            <a:spcAft>
              <a:spcPct val="15000"/>
            </a:spcAft>
            <a:buChar char="•"/>
          </a:pPr>
          <a:r>
            <a:rPr lang="de-DE" sz="1600" kern="1200" dirty="0"/>
            <a:t>Abnahme des Sauerstoffgehalts</a:t>
          </a:r>
        </a:p>
      </dsp:txBody>
      <dsp:txXfrm>
        <a:off x="0" y="1823760"/>
        <a:ext cx="4038600" cy="1461600"/>
      </dsp:txXfrm>
    </dsp:sp>
    <dsp:sp modelId="{58F33682-F5F6-4F53-9655-1F2C5D980DC9}">
      <dsp:nvSpPr>
        <dsp:cNvPr id="0" name=""/>
        <dsp:cNvSpPr/>
      </dsp:nvSpPr>
      <dsp:spPr>
        <a:xfrm>
          <a:off x="201930" y="1587600"/>
          <a:ext cx="2827020" cy="47232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855" tIns="0" rIns="106855" bIns="0" numCol="1" spcCol="1270" anchor="ctr" anchorCtr="0">
          <a:noAutofit/>
        </a:bodyPr>
        <a:lstStyle/>
        <a:p>
          <a:pPr marL="0" lvl="0" indent="0" algn="l" defTabSz="711200">
            <a:lnSpc>
              <a:spcPct val="90000"/>
            </a:lnSpc>
            <a:spcBef>
              <a:spcPct val="0"/>
            </a:spcBef>
            <a:spcAft>
              <a:spcPct val="35000"/>
            </a:spcAft>
            <a:buNone/>
          </a:pPr>
          <a:r>
            <a:rPr lang="de-DE" sz="1600" u="none" kern="1200" dirty="0"/>
            <a:t>Strömungsberuhigte Bereiche</a:t>
          </a:r>
        </a:p>
      </dsp:txBody>
      <dsp:txXfrm>
        <a:off x="224987" y="1610657"/>
        <a:ext cx="278090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173E9-C9B4-497F-82FC-B5EEE7537DB0}">
      <dsp:nvSpPr>
        <dsp:cNvPr id="0" name=""/>
        <dsp:cNvSpPr/>
      </dsp:nvSpPr>
      <dsp:spPr>
        <a:xfrm>
          <a:off x="0" y="86490"/>
          <a:ext cx="8229600" cy="663389"/>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de-DE" sz="2700" b="0" kern="1200" dirty="0"/>
            <a:t>Analoge Messung der Fließgeschwindigkeit</a:t>
          </a:r>
          <a:endParaRPr lang="en-US" sz="2700" b="0" kern="1200" dirty="0"/>
        </a:p>
      </dsp:txBody>
      <dsp:txXfrm>
        <a:off x="32384" y="118874"/>
        <a:ext cx="8164832" cy="598621"/>
      </dsp:txXfrm>
    </dsp:sp>
    <dsp:sp modelId="{620AB30F-A0FD-4CA8-8AC9-8893419CF881}">
      <dsp:nvSpPr>
        <dsp:cNvPr id="0" name=""/>
        <dsp:cNvSpPr/>
      </dsp:nvSpPr>
      <dsp:spPr>
        <a:xfrm>
          <a:off x="0" y="827640"/>
          <a:ext cx="8229600" cy="663389"/>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de-DE" sz="2700" kern="1200"/>
            <a:t>Methode und Ablauf:</a:t>
          </a:r>
          <a:endParaRPr lang="en-US" sz="2700" kern="1200"/>
        </a:p>
      </dsp:txBody>
      <dsp:txXfrm>
        <a:off x="32384" y="860024"/>
        <a:ext cx="8164832" cy="598621"/>
      </dsp:txXfrm>
    </dsp:sp>
    <dsp:sp modelId="{5B57A95E-599F-4692-BB62-838202748D02}">
      <dsp:nvSpPr>
        <dsp:cNvPr id="0" name=""/>
        <dsp:cNvSpPr/>
      </dsp:nvSpPr>
      <dsp:spPr>
        <a:xfrm>
          <a:off x="0" y="1491030"/>
          <a:ext cx="8229600" cy="178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933450">
            <a:lnSpc>
              <a:spcPct val="90000"/>
            </a:lnSpc>
            <a:spcBef>
              <a:spcPct val="0"/>
            </a:spcBef>
            <a:spcAft>
              <a:spcPct val="20000"/>
            </a:spcAft>
            <a:buClr>
              <a:srgbClr val="0068B4"/>
            </a:buClr>
            <a:buChar char="•"/>
          </a:pPr>
          <a:r>
            <a:rPr lang="de-DE" sz="2100" kern="1200" dirty="0"/>
            <a:t>10 Meter Fließstrecke abmessen</a:t>
          </a:r>
          <a:endParaRPr lang="en-US" sz="2100" kern="1200" dirty="0"/>
        </a:p>
        <a:p>
          <a:pPr marL="228600" lvl="1" indent="-228600" algn="l" defTabSz="933450">
            <a:lnSpc>
              <a:spcPct val="90000"/>
            </a:lnSpc>
            <a:spcBef>
              <a:spcPct val="0"/>
            </a:spcBef>
            <a:spcAft>
              <a:spcPct val="20000"/>
            </a:spcAft>
            <a:buClr>
              <a:srgbClr val="0068B4"/>
            </a:buClr>
            <a:buChar char="•"/>
          </a:pPr>
          <a:r>
            <a:rPr lang="de-DE" sz="2100" kern="1200" dirty="0"/>
            <a:t>Zeit messen, die ein Korken dafür benötigt; mind. fünf Messungen durchführen</a:t>
          </a:r>
          <a:endParaRPr lang="en-US" sz="2100" kern="1200" dirty="0"/>
        </a:p>
        <a:p>
          <a:pPr marL="228600" lvl="1" indent="-228600" algn="l" defTabSz="933450">
            <a:lnSpc>
              <a:spcPct val="90000"/>
            </a:lnSpc>
            <a:spcBef>
              <a:spcPct val="0"/>
            </a:spcBef>
            <a:spcAft>
              <a:spcPct val="20000"/>
            </a:spcAft>
            <a:buClr>
              <a:srgbClr val="0068B4"/>
            </a:buClr>
            <a:buChar char="•"/>
          </a:pPr>
          <a:r>
            <a:rPr lang="de-DE" sz="2100" kern="1200" dirty="0"/>
            <a:t>Datenerfassung in Tabellen</a:t>
          </a:r>
          <a:endParaRPr lang="en-US" sz="2100" kern="1200" dirty="0"/>
        </a:p>
        <a:p>
          <a:pPr marL="228600" lvl="1" indent="-228600" algn="l" defTabSz="933450">
            <a:lnSpc>
              <a:spcPct val="90000"/>
            </a:lnSpc>
            <a:spcBef>
              <a:spcPct val="0"/>
            </a:spcBef>
            <a:spcAft>
              <a:spcPct val="20000"/>
            </a:spcAft>
            <a:buClr>
              <a:srgbClr val="0068B4"/>
            </a:buClr>
            <a:buChar char="•"/>
          </a:pPr>
          <a:r>
            <a:rPr lang="de-DE" sz="2100" kern="1200" dirty="0"/>
            <a:t>Fließgeschwindigkeit berechnen</a:t>
          </a:r>
          <a:endParaRPr lang="en-US" sz="2100" kern="1200" dirty="0"/>
        </a:p>
      </dsp:txBody>
      <dsp:txXfrm>
        <a:off x="0" y="1491030"/>
        <a:ext cx="8229600" cy="1788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5D199-C36B-4C8C-8659-536FB85E843D}">
      <dsp:nvSpPr>
        <dsp:cNvPr id="0" name=""/>
        <dsp:cNvSpPr/>
      </dsp:nvSpPr>
      <dsp:spPr>
        <a:xfrm>
          <a:off x="0" y="269979"/>
          <a:ext cx="5251450" cy="30523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7571" tIns="354076" rIns="407571" bIns="120904" numCol="1" spcCol="1270" anchor="t" anchorCtr="0">
          <a:noAutofit/>
        </a:bodyPr>
        <a:lstStyle/>
        <a:p>
          <a:pPr marL="171450" lvl="1" indent="-171450" algn="l" defTabSz="755650">
            <a:lnSpc>
              <a:spcPct val="90000"/>
            </a:lnSpc>
            <a:spcBef>
              <a:spcPct val="0"/>
            </a:spcBef>
            <a:spcAft>
              <a:spcPct val="15000"/>
            </a:spcAft>
            <a:buChar char="•"/>
          </a:pPr>
          <a:r>
            <a:rPr lang="de-AT" sz="1700" kern="1200" dirty="0"/>
            <a:t>Temperatur</a:t>
          </a:r>
          <a:endParaRPr lang="de-DE" sz="1700" kern="1200" dirty="0"/>
        </a:p>
        <a:p>
          <a:pPr marL="171450" lvl="1" indent="-171450" algn="l" defTabSz="755650">
            <a:lnSpc>
              <a:spcPct val="90000"/>
            </a:lnSpc>
            <a:spcBef>
              <a:spcPct val="0"/>
            </a:spcBef>
            <a:spcAft>
              <a:spcPct val="15000"/>
            </a:spcAft>
            <a:buChar char="•"/>
          </a:pPr>
          <a:r>
            <a:rPr lang="de-AT" sz="1700" kern="1200" dirty="0"/>
            <a:t>Sauerstoff</a:t>
          </a:r>
          <a:endParaRPr lang="de-DE" sz="1700" kern="1200" dirty="0"/>
        </a:p>
        <a:p>
          <a:pPr marL="171450" lvl="1" indent="-171450" algn="l" defTabSz="755650">
            <a:lnSpc>
              <a:spcPct val="90000"/>
            </a:lnSpc>
            <a:spcBef>
              <a:spcPct val="0"/>
            </a:spcBef>
            <a:spcAft>
              <a:spcPct val="15000"/>
            </a:spcAft>
            <a:buChar char="•"/>
          </a:pPr>
          <a:r>
            <a:rPr lang="de-AT" sz="1700" kern="1200" dirty="0"/>
            <a:t>pH-Wert</a:t>
          </a:r>
          <a:endParaRPr lang="de-DE" sz="1700" kern="1200" dirty="0"/>
        </a:p>
        <a:p>
          <a:pPr marL="171450" lvl="1" indent="-171450" algn="l" defTabSz="755650">
            <a:lnSpc>
              <a:spcPct val="90000"/>
            </a:lnSpc>
            <a:spcBef>
              <a:spcPct val="0"/>
            </a:spcBef>
            <a:spcAft>
              <a:spcPct val="15000"/>
            </a:spcAft>
            <a:buChar char="•"/>
          </a:pPr>
          <a:r>
            <a:rPr lang="de-AT" sz="1700" kern="1200" dirty="0"/>
            <a:t>Karbonate</a:t>
          </a:r>
          <a:endParaRPr lang="de-DE" sz="1700" kern="1200" dirty="0"/>
        </a:p>
        <a:p>
          <a:pPr marL="171450" lvl="1" indent="-171450" algn="l" defTabSz="755650">
            <a:lnSpc>
              <a:spcPct val="90000"/>
            </a:lnSpc>
            <a:spcBef>
              <a:spcPct val="0"/>
            </a:spcBef>
            <a:spcAft>
              <a:spcPct val="15000"/>
            </a:spcAft>
            <a:buChar char="•"/>
          </a:pPr>
          <a:r>
            <a:rPr lang="de-DE" sz="1700" kern="1200" dirty="0"/>
            <a:t>Phosphor</a:t>
          </a:r>
        </a:p>
        <a:p>
          <a:pPr marL="171450" lvl="1" indent="-171450" algn="l" defTabSz="755650">
            <a:lnSpc>
              <a:spcPct val="90000"/>
            </a:lnSpc>
            <a:spcBef>
              <a:spcPct val="0"/>
            </a:spcBef>
            <a:spcAft>
              <a:spcPct val="15000"/>
            </a:spcAft>
            <a:buChar char="•"/>
          </a:pPr>
          <a:r>
            <a:rPr lang="de-DE" sz="1700" kern="1200" dirty="0"/>
            <a:t>Stickstoff</a:t>
          </a:r>
        </a:p>
        <a:p>
          <a:pPr marL="171450" lvl="1" indent="-171450" algn="l" defTabSz="755650">
            <a:lnSpc>
              <a:spcPct val="90000"/>
            </a:lnSpc>
            <a:spcBef>
              <a:spcPct val="0"/>
            </a:spcBef>
            <a:spcAft>
              <a:spcPct val="15000"/>
            </a:spcAft>
            <a:buChar char="•"/>
          </a:pPr>
          <a:r>
            <a:rPr lang="de-DE" sz="1700" kern="1200" dirty="0"/>
            <a:t>Schwefel</a:t>
          </a:r>
        </a:p>
        <a:p>
          <a:pPr marL="171450" lvl="1" indent="-171450" algn="l" defTabSz="755650">
            <a:lnSpc>
              <a:spcPct val="90000"/>
            </a:lnSpc>
            <a:spcBef>
              <a:spcPct val="0"/>
            </a:spcBef>
            <a:spcAft>
              <a:spcPct val="15000"/>
            </a:spcAft>
            <a:buChar char="•"/>
          </a:pPr>
          <a:r>
            <a:rPr lang="de-DE" sz="1700" kern="1200" dirty="0"/>
            <a:t>Trübung</a:t>
          </a:r>
        </a:p>
        <a:p>
          <a:pPr marL="171450" lvl="1" indent="-171450" algn="l" defTabSz="755650">
            <a:lnSpc>
              <a:spcPct val="90000"/>
            </a:lnSpc>
            <a:spcBef>
              <a:spcPct val="0"/>
            </a:spcBef>
            <a:spcAft>
              <a:spcPct val="15000"/>
            </a:spcAft>
            <a:buChar char="•"/>
          </a:pPr>
          <a:r>
            <a:rPr lang="de-DE" sz="1700" kern="1200" dirty="0"/>
            <a:t>Leitfähigkeit </a:t>
          </a:r>
        </a:p>
      </dsp:txBody>
      <dsp:txXfrm>
        <a:off x="0" y="269979"/>
        <a:ext cx="5251450" cy="3052350"/>
      </dsp:txXfrm>
    </dsp:sp>
    <dsp:sp modelId="{A98A55AB-DCCD-4DB0-A38B-C1CD45AD7EBA}">
      <dsp:nvSpPr>
        <dsp:cNvPr id="0" name=""/>
        <dsp:cNvSpPr/>
      </dsp:nvSpPr>
      <dsp:spPr>
        <a:xfrm>
          <a:off x="262572" y="31908"/>
          <a:ext cx="3676015" cy="50184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8945" tIns="0" rIns="138945" bIns="0" numCol="1" spcCol="1270" anchor="ctr" anchorCtr="0">
          <a:noAutofit/>
        </a:bodyPr>
        <a:lstStyle/>
        <a:p>
          <a:pPr marL="0" lvl="0" indent="0" algn="l" defTabSz="755650">
            <a:lnSpc>
              <a:spcPct val="90000"/>
            </a:lnSpc>
            <a:spcBef>
              <a:spcPct val="0"/>
            </a:spcBef>
            <a:spcAft>
              <a:spcPct val="35000"/>
            </a:spcAft>
            <a:buNone/>
          </a:pPr>
          <a:r>
            <a:rPr lang="de-AT" sz="1700" kern="1200" dirty="0"/>
            <a:t>Die wichtigsten Parameter</a:t>
          </a:r>
          <a:endParaRPr lang="de-DE" sz="1700" kern="1200" dirty="0"/>
        </a:p>
      </dsp:txBody>
      <dsp:txXfrm>
        <a:off x="287070" y="56406"/>
        <a:ext cx="3627019"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5D585-D599-4EEE-9343-B3E33F432C64}">
      <dsp:nvSpPr>
        <dsp:cNvPr id="0" name=""/>
        <dsp:cNvSpPr/>
      </dsp:nvSpPr>
      <dsp:spPr>
        <a:xfrm>
          <a:off x="0" y="287"/>
          <a:ext cx="8229600" cy="395932"/>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E81F348-14AE-4009-B66C-824386AA872E}">
      <dsp:nvSpPr>
        <dsp:cNvPr id="0" name=""/>
        <dsp:cNvSpPr/>
      </dsp:nvSpPr>
      <dsp:spPr>
        <a:xfrm>
          <a:off x="119769" y="89372"/>
          <a:ext cx="217762" cy="2177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42E4D18-29F6-48BC-8EDE-F4E4B5A5E2B2}">
      <dsp:nvSpPr>
        <dsp:cNvPr id="0" name=""/>
        <dsp:cNvSpPr/>
      </dsp:nvSpPr>
      <dsp:spPr>
        <a:xfrm>
          <a:off x="457301" y="287"/>
          <a:ext cx="7772298" cy="395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03" tIns="41903" rIns="41903" bIns="41903" numCol="1" spcCol="1270" anchor="ctr" anchorCtr="0">
          <a:noAutofit/>
        </a:bodyPr>
        <a:lstStyle/>
        <a:p>
          <a:pPr marL="0" lvl="0" indent="0" algn="l" defTabSz="711200">
            <a:lnSpc>
              <a:spcPct val="100000"/>
            </a:lnSpc>
            <a:spcBef>
              <a:spcPct val="0"/>
            </a:spcBef>
            <a:spcAft>
              <a:spcPct val="35000"/>
            </a:spcAft>
            <a:buNone/>
          </a:pPr>
          <a:r>
            <a:rPr lang="de-AT" sz="1600" kern="1200" dirty="0"/>
            <a:t>Arbeitsblätter, Stifte, ggf. Klemmbretter</a:t>
          </a:r>
          <a:endParaRPr lang="en-US" sz="1600" kern="1200" dirty="0"/>
        </a:p>
      </dsp:txBody>
      <dsp:txXfrm>
        <a:off x="457301" y="287"/>
        <a:ext cx="7772298" cy="395932"/>
      </dsp:txXfrm>
    </dsp:sp>
    <dsp:sp modelId="{5DFDB229-0DE6-45FE-8A02-8ACC36FEB945}">
      <dsp:nvSpPr>
        <dsp:cNvPr id="0" name=""/>
        <dsp:cNvSpPr/>
      </dsp:nvSpPr>
      <dsp:spPr>
        <a:xfrm>
          <a:off x="0" y="495203"/>
          <a:ext cx="8229600" cy="395932"/>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9EECAE9-056C-4F6A-81A8-0F3DD1AD0861}">
      <dsp:nvSpPr>
        <dsp:cNvPr id="0" name=""/>
        <dsp:cNvSpPr/>
      </dsp:nvSpPr>
      <dsp:spPr>
        <a:xfrm>
          <a:off x="119769" y="584287"/>
          <a:ext cx="217762" cy="217762"/>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484E5E9-637F-435F-8D69-A1BB9D71B846}">
      <dsp:nvSpPr>
        <dsp:cNvPr id="0" name=""/>
        <dsp:cNvSpPr/>
      </dsp:nvSpPr>
      <dsp:spPr>
        <a:xfrm>
          <a:off x="457301" y="495203"/>
          <a:ext cx="7772298" cy="395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03" tIns="41903" rIns="41903" bIns="41903" numCol="1" spcCol="1270" anchor="ctr" anchorCtr="0">
          <a:noAutofit/>
        </a:bodyPr>
        <a:lstStyle/>
        <a:p>
          <a:pPr marL="0" lvl="0" indent="0" algn="l" defTabSz="711200">
            <a:lnSpc>
              <a:spcPct val="100000"/>
            </a:lnSpc>
            <a:spcBef>
              <a:spcPct val="0"/>
            </a:spcBef>
            <a:spcAft>
              <a:spcPct val="35000"/>
            </a:spcAft>
            <a:buNone/>
          </a:pPr>
          <a:r>
            <a:rPr lang="de-AT" sz="1600" kern="1200"/>
            <a:t>Gummistiefel, ggf. Wathose</a:t>
          </a:r>
          <a:endParaRPr lang="en-US" sz="1600" kern="1200"/>
        </a:p>
      </dsp:txBody>
      <dsp:txXfrm>
        <a:off x="457301" y="495203"/>
        <a:ext cx="7772298" cy="395932"/>
      </dsp:txXfrm>
    </dsp:sp>
    <dsp:sp modelId="{2C139913-F0EF-4573-BCC4-3511C2137070}">
      <dsp:nvSpPr>
        <dsp:cNvPr id="0" name=""/>
        <dsp:cNvSpPr/>
      </dsp:nvSpPr>
      <dsp:spPr>
        <a:xfrm>
          <a:off x="0" y="990118"/>
          <a:ext cx="8229600" cy="395932"/>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4E1C816-8184-4E8D-8DC6-2346CAB60ABE}">
      <dsp:nvSpPr>
        <dsp:cNvPr id="0" name=""/>
        <dsp:cNvSpPr/>
      </dsp:nvSpPr>
      <dsp:spPr>
        <a:xfrm>
          <a:off x="119769" y="1079203"/>
          <a:ext cx="217762" cy="2177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8DA2793-5BDA-4169-8B23-0785D29C6AEB}">
      <dsp:nvSpPr>
        <dsp:cNvPr id="0" name=""/>
        <dsp:cNvSpPr/>
      </dsp:nvSpPr>
      <dsp:spPr>
        <a:xfrm>
          <a:off x="457301" y="990118"/>
          <a:ext cx="7772298" cy="395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03" tIns="41903" rIns="41903" bIns="41903" numCol="1" spcCol="1270" anchor="ctr" anchorCtr="0">
          <a:noAutofit/>
        </a:bodyPr>
        <a:lstStyle/>
        <a:p>
          <a:pPr marL="0" lvl="0" indent="0" algn="l" defTabSz="711200">
            <a:lnSpc>
              <a:spcPct val="100000"/>
            </a:lnSpc>
            <a:spcBef>
              <a:spcPct val="0"/>
            </a:spcBef>
            <a:spcAft>
              <a:spcPct val="35000"/>
            </a:spcAft>
            <a:buNone/>
          </a:pPr>
          <a:r>
            <a:rPr lang="de-AT" sz="1600" kern="1200"/>
            <a:t>Stoppuhr, Korken, ggf. Metermaßband</a:t>
          </a:r>
          <a:endParaRPr lang="en-US" sz="1600" kern="1200"/>
        </a:p>
      </dsp:txBody>
      <dsp:txXfrm>
        <a:off x="457301" y="990118"/>
        <a:ext cx="7772298" cy="395932"/>
      </dsp:txXfrm>
    </dsp:sp>
    <dsp:sp modelId="{3BD0E331-612C-4C83-8C50-BCE230EA4927}">
      <dsp:nvSpPr>
        <dsp:cNvPr id="0" name=""/>
        <dsp:cNvSpPr/>
      </dsp:nvSpPr>
      <dsp:spPr>
        <a:xfrm>
          <a:off x="0" y="1485033"/>
          <a:ext cx="8229600" cy="395932"/>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D45AC7A5-5EEE-4B83-AD41-29922CBECA0A}">
      <dsp:nvSpPr>
        <dsp:cNvPr id="0" name=""/>
        <dsp:cNvSpPr/>
      </dsp:nvSpPr>
      <dsp:spPr>
        <a:xfrm>
          <a:off x="119769" y="1574118"/>
          <a:ext cx="217762" cy="2177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DB00B4-6F3C-4116-B875-A2BA07CC72A5}">
      <dsp:nvSpPr>
        <dsp:cNvPr id="0" name=""/>
        <dsp:cNvSpPr/>
      </dsp:nvSpPr>
      <dsp:spPr>
        <a:xfrm>
          <a:off x="457301" y="1485033"/>
          <a:ext cx="7772298" cy="395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03" tIns="41903" rIns="41903" bIns="41903" numCol="1" spcCol="1270" anchor="ctr" anchorCtr="0">
          <a:noAutofit/>
        </a:bodyPr>
        <a:lstStyle/>
        <a:p>
          <a:pPr marL="0" lvl="0" indent="0" algn="l" defTabSz="711200">
            <a:lnSpc>
              <a:spcPct val="100000"/>
            </a:lnSpc>
            <a:spcBef>
              <a:spcPct val="0"/>
            </a:spcBef>
            <a:spcAft>
              <a:spcPct val="35000"/>
            </a:spcAft>
            <a:buNone/>
          </a:pPr>
          <a:r>
            <a:rPr lang="de-AT" sz="1600" kern="1200"/>
            <a:t>Thermometer</a:t>
          </a:r>
          <a:endParaRPr lang="en-US" sz="1600" kern="1200"/>
        </a:p>
      </dsp:txBody>
      <dsp:txXfrm>
        <a:off x="457301" y="1485033"/>
        <a:ext cx="7772298" cy="395932"/>
      </dsp:txXfrm>
    </dsp:sp>
    <dsp:sp modelId="{6B4A61DE-ADD9-45AB-BE50-843698AA3200}">
      <dsp:nvSpPr>
        <dsp:cNvPr id="0" name=""/>
        <dsp:cNvSpPr/>
      </dsp:nvSpPr>
      <dsp:spPr>
        <a:xfrm>
          <a:off x="0" y="1979949"/>
          <a:ext cx="8229600" cy="395932"/>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1D7CBD3-352E-4C46-AE31-8F80EE9FAE89}">
      <dsp:nvSpPr>
        <dsp:cNvPr id="0" name=""/>
        <dsp:cNvSpPr/>
      </dsp:nvSpPr>
      <dsp:spPr>
        <a:xfrm>
          <a:off x="119769" y="2069034"/>
          <a:ext cx="217762" cy="2177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18AB784-400D-41E0-9E32-4CCAD4801BCC}">
      <dsp:nvSpPr>
        <dsp:cNvPr id="0" name=""/>
        <dsp:cNvSpPr/>
      </dsp:nvSpPr>
      <dsp:spPr>
        <a:xfrm>
          <a:off x="457301" y="1979949"/>
          <a:ext cx="7772298" cy="395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03" tIns="41903" rIns="41903" bIns="41903" numCol="1" spcCol="1270" anchor="ctr" anchorCtr="0">
          <a:noAutofit/>
        </a:bodyPr>
        <a:lstStyle/>
        <a:p>
          <a:pPr marL="0" lvl="0" indent="0" algn="l" defTabSz="711200">
            <a:lnSpc>
              <a:spcPct val="100000"/>
            </a:lnSpc>
            <a:spcBef>
              <a:spcPct val="0"/>
            </a:spcBef>
            <a:spcAft>
              <a:spcPct val="35000"/>
            </a:spcAft>
            <a:buNone/>
          </a:pPr>
          <a:r>
            <a:rPr lang="de-DE" sz="1600" kern="1200"/>
            <a:t>pH-Teststreifen</a:t>
          </a:r>
          <a:endParaRPr lang="en-US" sz="1600" kern="1200"/>
        </a:p>
      </dsp:txBody>
      <dsp:txXfrm>
        <a:off x="457301" y="1979949"/>
        <a:ext cx="7772298" cy="395932"/>
      </dsp:txXfrm>
    </dsp:sp>
    <dsp:sp modelId="{3204748F-D221-4B6D-98D7-D112110FC9D3}">
      <dsp:nvSpPr>
        <dsp:cNvPr id="0" name=""/>
        <dsp:cNvSpPr/>
      </dsp:nvSpPr>
      <dsp:spPr>
        <a:xfrm>
          <a:off x="0" y="2474864"/>
          <a:ext cx="8229600" cy="395932"/>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285363F-9D53-4653-A926-2CBE9CCDFAEE}">
      <dsp:nvSpPr>
        <dsp:cNvPr id="0" name=""/>
        <dsp:cNvSpPr/>
      </dsp:nvSpPr>
      <dsp:spPr>
        <a:xfrm>
          <a:off x="119769" y="2563949"/>
          <a:ext cx="217762" cy="2177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01C88EC-B116-49C9-82FE-002321E3AB27}">
      <dsp:nvSpPr>
        <dsp:cNvPr id="0" name=""/>
        <dsp:cNvSpPr/>
      </dsp:nvSpPr>
      <dsp:spPr>
        <a:xfrm>
          <a:off x="457301" y="2474864"/>
          <a:ext cx="7772298" cy="395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03" tIns="41903" rIns="41903" bIns="41903" numCol="1" spcCol="1270" anchor="ctr" anchorCtr="0">
          <a:noAutofit/>
        </a:bodyPr>
        <a:lstStyle/>
        <a:p>
          <a:pPr marL="0" lvl="0" indent="0" algn="l" defTabSz="711200">
            <a:lnSpc>
              <a:spcPct val="100000"/>
            </a:lnSpc>
            <a:spcBef>
              <a:spcPct val="0"/>
            </a:spcBef>
            <a:spcAft>
              <a:spcPct val="35000"/>
            </a:spcAft>
            <a:buNone/>
          </a:pPr>
          <a:r>
            <a:rPr lang="de-DE" sz="1600" kern="1200"/>
            <a:t>Secchi-Scheibe/Meterstab</a:t>
          </a:r>
          <a:endParaRPr lang="en-US" sz="1600" kern="1200"/>
        </a:p>
      </dsp:txBody>
      <dsp:txXfrm>
        <a:off x="457301" y="2474864"/>
        <a:ext cx="7772298" cy="395932"/>
      </dsp:txXfrm>
    </dsp:sp>
    <dsp:sp modelId="{46A0A12C-0968-4E93-A005-A9E24589C27E}">
      <dsp:nvSpPr>
        <dsp:cNvPr id="0" name=""/>
        <dsp:cNvSpPr/>
      </dsp:nvSpPr>
      <dsp:spPr>
        <a:xfrm>
          <a:off x="0" y="2969780"/>
          <a:ext cx="8229600" cy="395932"/>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C1876BC-2854-4593-9B80-575A122A9A19}">
      <dsp:nvSpPr>
        <dsp:cNvPr id="0" name=""/>
        <dsp:cNvSpPr/>
      </dsp:nvSpPr>
      <dsp:spPr>
        <a:xfrm>
          <a:off x="119769" y="3058864"/>
          <a:ext cx="217762" cy="2177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9A16242-FC76-4167-AF11-8857926E1800}">
      <dsp:nvSpPr>
        <dsp:cNvPr id="0" name=""/>
        <dsp:cNvSpPr/>
      </dsp:nvSpPr>
      <dsp:spPr>
        <a:xfrm>
          <a:off x="457301" y="2969780"/>
          <a:ext cx="7772298" cy="395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03" tIns="41903" rIns="41903" bIns="41903" numCol="1" spcCol="1270" anchor="ctr" anchorCtr="0">
          <a:noAutofit/>
        </a:bodyPr>
        <a:lstStyle/>
        <a:p>
          <a:pPr marL="0" lvl="0" indent="0" algn="l" defTabSz="711200">
            <a:lnSpc>
              <a:spcPct val="100000"/>
            </a:lnSpc>
            <a:spcBef>
              <a:spcPct val="0"/>
            </a:spcBef>
            <a:spcAft>
              <a:spcPct val="35000"/>
            </a:spcAft>
            <a:buNone/>
          </a:pPr>
          <a:r>
            <a:rPr lang="de-AT" sz="1600" kern="1200"/>
            <a:t>Kescher, Becherlupen, Schalen, Pinsel/Pinzette, Bestimmungsblätter</a:t>
          </a:r>
          <a:endParaRPr lang="en-US" sz="1600" kern="1200"/>
        </a:p>
      </dsp:txBody>
      <dsp:txXfrm>
        <a:off x="457301" y="2969780"/>
        <a:ext cx="7772298" cy="3959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EF5D7-3EBD-4DBA-BFA8-637B11464D36}">
      <dsp:nvSpPr>
        <dsp:cNvPr id="0" name=""/>
        <dsp:cNvSpPr/>
      </dsp:nvSpPr>
      <dsp:spPr>
        <a:xfrm>
          <a:off x="0" y="205473"/>
          <a:ext cx="8229600" cy="54054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de-DE" sz="2200" kern="1200" dirty="0"/>
            <a:t>Gewässeruntersuchungen immer in Gruppe durchführen</a:t>
          </a:r>
        </a:p>
      </dsp:txBody>
      <dsp:txXfrm>
        <a:off x="26387" y="231860"/>
        <a:ext cx="8176826" cy="487766"/>
      </dsp:txXfrm>
    </dsp:sp>
    <dsp:sp modelId="{CCA50186-67B0-42AA-848C-3919846216D7}">
      <dsp:nvSpPr>
        <dsp:cNvPr id="0" name=""/>
        <dsp:cNvSpPr/>
      </dsp:nvSpPr>
      <dsp:spPr>
        <a:xfrm>
          <a:off x="0" y="809373"/>
          <a:ext cx="8229600" cy="54054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de-DE" sz="2200" kern="1200" dirty="0"/>
            <a:t>Eine flache, gut erreichbare Stelle wählen → Uferschonung</a:t>
          </a:r>
        </a:p>
      </dsp:txBody>
      <dsp:txXfrm>
        <a:off x="26387" y="835760"/>
        <a:ext cx="8176826" cy="487766"/>
      </dsp:txXfrm>
    </dsp:sp>
    <dsp:sp modelId="{092DF4D4-794C-45B5-8C83-7DFFEDFF90F3}">
      <dsp:nvSpPr>
        <dsp:cNvPr id="0" name=""/>
        <dsp:cNvSpPr/>
      </dsp:nvSpPr>
      <dsp:spPr>
        <a:xfrm>
          <a:off x="0" y="1413274"/>
          <a:ext cx="8229600" cy="54054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de-DE" sz="2200" kern="1200" dirty="0"/>
            <a:t>Gummistiefel tragen</a:t>
          </a:r>
        </a:p>
      </dsp:txBody>
      <dsp:txXfrm>
        <a:off x="26387" y="1439661"/>
        <a:ext cx="8176826" cy="487766"/>
      </dsp:txXfrm>
    </dsp:sp>
    <dsp:sp modelId="{F0E29117-D597-4975-B78D-8BD76E45DFF4}">
      <dsp:nvSpPr>
        <dsp:cNvPr id="0" name=""/>
        <dsp:cNvSpPr/>
      </dsp:nvSpPr>
      <dsp:spPr>
        <a:xfrm>
          <a:off x="0" y="2017174"/>
          <a:ext cx="8229600" cy="54054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de-DE" sz="2200" kern="1200" dirty="0"/>
            <a:t>Gefangene Tiere immer im Wasser halten</a:t>
          </a:r>
        </a:p>
      </dsp:txBody>
      <dsp:txXfrm>
        <a:off x="26387" y="2043561"/>
        <a:ext cx="8176826" cy="487766"/>
      </dsp:txXfrm>
    </dsp:sp>
    <dsp:sp modelId="{9AA27D53-B682-4563-8622-AC6C3BAE1044}">
      <dsp:nvSpPr>
        <dsp:cNvPr id="0" name=""/>
        <dsp:cNvSpPr/>
      </dsp:nvSpPr>
      <dsp:spPr>
        <a:xfrm>
          <a:off x="0" y="2621074"/>
          <a:ext cx="8229600" cy="540540"/>
        </a:xfrm>
        <a:prstGeom prst="roundRect">
          <a:avLst/>
        </a:prstGeom>
        <a:gradFill rotWithShape="0">
          <a:gsLst>
            <a:gs pos="0">
              <a:schemeClr val="dk2">
                <a:hueOff val="0"/>
                <a:satOff val="0"/>
                <a:lumOff val="0"/>
                <a:alphaOff val="0"/>
                <a:tint val="50000"/>
                <a:shade val="86000"/>
                <a:satMod val="140000"/>
              </a:schemeClr>
            </a:gs>
            <a:gs pos="45000">
              <a:schemeClr val="dk2">
                <a:hueOff val="0"/>
                <a:satOff val="0"/>
                <a:lumOff val="0"/>
                <a:alphaOff val="0"/>
                <a:tint val="48000"/>
                <a:satMod val="150000"/>
              </a:schemeClr>
            </a:gs>
            <a:gs pos="100000">
              <a:schemeClr val="dk2">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de-DE" sz="2200" kern="1200" dirty="0"/>
            <a:t>Tiere schonend behandeln und nach der Bestimmung zurücksetzen</a:t>
          </a:r>
        </a:p>
      </dsp:txBody>
      <dsp:txXfrm>
        <a:off x="26387" y="2647461"/>
        <a:ext cx="8176826" cy="4877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19.05.2026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dirty="0"/>
              <a:t>Layout (Standardlayout): Titel und Inhalt</a:t>
            </a:r>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Strukturvielfalt beschreibt die räumliche Gliederung eines Lebensraums</a:t>
            </a:r>
          </a:p>
          <a:p>
            <a:endParaRPr lang="de-DE" dirty="0"/>
          </a:p>
          <a:p>
            <a:r>
              <a:rPr lang="de-DE" b="1" dirty="0"/>
              <a:t>Strukturvielfalt</a:t>
            </a:r>
            <a:r>
              <a:rPr lang="de-DE" dirty="0"/>
              <a:t> …</a:t>
            </a:r>
          </a:p>
          <a:p>
            <a:pPr marL="285750" indent="-285750">
              <a:buFont typeface="Wingdings" panose="05000000000000000000" pitchFamily="2" charset="2"/>
              <a:buChar char="Ø"/>
            </a:pPr>
            <a:r>
              <a:rPr lang="de-DE" dirty="0"/>
              <a:t>schafft zahlreiche ökologische Nischen</a:t>
            </a:r>
          </a:p>
          <a:p>
            <a:pPr marL="285750" indent="-285750">
              <a:buFont typeface="Wingdings" panose="05000000000000000000" pitchFamily="2" charset="2"/>
              <a:buChar char="Ø"/>
            </a:pPr>
            <a:r>
              <a:rPr lang="de-DE" dirty="0"/>
              <a:t>ist entscheidend für die Vielfalt im Ökosystem</a:t>
            </a:r>
          </a:p>
          <a:p>
            <a:pPr marL="285750" indent="-285750">
              <a:buFont typeface="Wingdings" panose="05000000000000000000" pitchFamily="2" charset="2"/>
              <a:buChar char="Ø"/>
            </a:pPr>
            <a:r>
              <a:rPr lang="de-DE" dirty="0"/>
              <a:t>sorgt für Stabilität und Resilienz</a:t>
            </a:r>
            <a:endParaRPr lang="de-AT" dirty="0"/>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354863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5C5F-0953-613F-1D31-0C1CC87DC5A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B1C589-545D-1D20-CBDC-500B57CB201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E9B50C-C723-F93E-E4C0-999704147CA7}"/>
              </a:ext>
            </a:extLst>
          </p:cNvPr>
          <p:cNvSpPr>
            <a:spLocks noGrp="1"/>
          </p:cNvSpPr>
          <p:nvPr>
            <p:ph type="body" idx="1"/>
          </p:nvPr>
        </p:nvSpPr>
        <p:spPr/>
        <p:txBody>
          <a:bodyPr/>
          <a:lstStyle/>
          <a:p>
            <a:pPr marL="285750" indent="-285750">
              <a:buFont typeface="Arial" panose="020B0604020202020204" pitchFamily="34" charset="0"/>
              <a:buChar char="•"/>
            </a:pPr>
            <a:r>
              <a:rPr lang="de-DE" b="1" dirty="0"/>
              <a:t>Nie alleine untersuchen:</a:t>
            </a:r>
            <a:r>
              <a:rPr lang="de-DE" dirty="0"/>
              <a:t> Gewässeruntersuchungen immer in der Gruppe durchführen, um Gefahren durch Strömungen oder Uferböschungen abzusichern.</a:t>
            </a:r>
          </a:p>
          <a:p>
            <a:pPr marL="285750" indent="-285750">
              <a:buFont typeface="Arial" panose="020B0604020202020204" pitchFamily="34" charset="0"/>
              <a:buChar char="•"/>
            </a:pPr>
            <a:r>
              <a:rPr lang="de-DE" b="1" dirty="0"/>
              <a:t>Warnsignale beachten:</a:t>
            </a:r>
            <a:r>
              <a:rPr lang="de-DE" dirty="0"/>
              <a:t> Bei fauligem Geruch, extremer Verschmutzung oder giftigen Substanzen das Gewässer meiden.</a:t>
            </a:r>
          </a:p>
          <a:p>
            <a:pPr marL="285750" indent="-285750">
              <a:buFont typeface="Arial" panose="020B0604020202020204" pitchFamily="34" charset="0"/>
              <a:buChar char="•"/>
            </a:pPr>
            <a:r>
              <a:rPr lang="de-DE" b="1" dirty="0"/>
              <a:t>Zugänglichkeit:</a:t>
            </a:r>
            <a:r>
              <a:rPr lang="de-DE" dirty="0"/>
              <a:t> Eine flache, gut erreichbare Stelle zur Beprobung wählen.</a:t>
            </a:r>
          </a:p>
          <a:p>
            <a:pPr marL="285750" indent="-285750">
              <a:buFont typeface="Arial" panose="020B0604020202020204" pitchFamily="34" charset="0"/>
              <a:buChar char="•"/>
            </a:pPr>
            <a:r>
              <a:rPr lang="de-DE" b="1" dirty="0"/>
              <a:t>Uferschonung</a:t>
            </a:r>
            <a:r>
              <a:rPr lang="de-DE" dirty="0"/>
              <a:t>: Das Ufer nicht zerstören und keine Pflanzen unnötig entfernen.</a:t>
            </a:r>
          </a:p>
          <a:p>
            <a:pPr marL="285750" indent="-285750">
              <a:buFont typeface="Arial" panose="020B0604020202020204" pitchFamily="34" charset="0"/>
              <a:buChar char="•"/>
            </a:pPr>
            <a:r>
              <a:rPr lang="de-DE" b="1" dirty="0"/>
              <a:t>Schutzkleidung:</a:t>
            </a:r>
            <a:r>
              <a:rPr lang="de-DE" dirty="0"/>
              <a:t> Gummistiefel oder Wathosen verwenden, um direkten Kontakt mit potenziell verunreinigtem Wasser zu vermeiden</a:t>
            </a:r>
          </a:p>
          <a:p>
            <a:pPr marL="285750" indent="-285750">
              <a:buFont typeface="Arial" panose="020B0604020202020204" pitchFamily="34" charset="0"/>
              <a:buChar char="•"/>
            </a:pPr>
            <a:r>
              <a:rPr lang="de-DE" b="1" dirty="0"/>
              <a:t>Tierschutz</a:t>
            </a:r>
            <a:r>
              <a:rPr lang="de-DE" dirty="0"/>
              <a:t>: Gefangene Tiere immer im Wasser (z.B. in hellen Schalen) halten, damit sie nicht überhitzen. Nach der Bestimmung die Tiere möglichst schonend behandeln und zurücksetzen.</a:t>
            </a:r>
          </a:p>
          <a:p>
            <a:endParaRPr lang="de-DE" dirty="0"/>
          </a:p>
        </p:txBody>
      </p:sp>
      <p:sp>
        <p:nvSpPr>
          <p:cNvPr id="4" name="Foliennummernplatzhalter 3">
            <a:extLst>
              <a:ext uri="{FF2B5EF4-FFF2-40B4-BE49-F238E27FC236}">
                <a16:creationId xmlns:a16="http://schemas.microsoft.com/office/drawing/2014/main" id="{50C2E053-9D3F-1837-06B2-CF02F21CBF67}"/>
              </a:ext>
            </a:extLst>
          </p:cNvPr>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2978311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Wasserstand</a:t>
                </a:r>
              </a:p>
              <a:p>
                <a:pPr marL="285750" indent="-285750">
                  <a:buFont typeface="Arial" panose="020B0604020202020204" pitchFamily="34" charset="0"/>
                  <a:buChar char="•"/>
                </a:pPr>
                <a:r>
                  <a:rPr lang="de-DE" b="1" dirty="0"/>
                  <a:t>Abfluss</a:t>
                </a:r>
                <a:r>
                  <a:rPr lang="de-DE" dirty="0"/>
                  <a:t> (</a:t>
                </a:r>
                <a14:m>
                  <m:oMath xmlns:m="http://schemas.openxmlformats.org/officeDocument/2006/math">
                    <m:sSup>
                      <m:sSupPr>
                        <m:ctrlPr>
                          <a:rPr lang="de-AT" b="0" i="1" smtClean="0">
                            <a:latin typeface="Cambria Math" panose="02040503050406030204" pitchFamily="18" charset="0"/>
                          </a:rPr>
                        </m:ctrlPr>
                      </m:sSupPr>
                      <m:e>
                        <m:r>
                          <a:rPr lang="de-AT" b="0" i="1" smtClean="0">
                            <a:latin typeface="Cambria Math" panose="02040503050406030204" pitchFamily="18" charset="0"/>
                          </a:rPr>
                          <m:t>𝑚</m:t>
                        </m:r>
                      </m:e>
                      <m:sup>
                        <m:r>
                          <a:rPr lang="de-AT" b="0" i="1" smtClean="0">
                            <a:latin typeface="Cambria Math" panose="02040503050406030204" pitchFamily="18" charset="0"/>
                          </a:rPr>
                          <m:t>3</m:t>
                        </m:r>
                      </m:sup>
                    </m:sSup>
                    <m:r>
                      <a:rPr lang="de-AT" b="0" i="1" smtClean="0">
                        <a:latin typeface="Cambria Math" panose="02040503050406030204" pitchFamily="18" charset="0"/>
                      </a:rPr>
                      <m:t>/</m:t>
                    </m:r>
                    <m:r>
                      <a:rPr lang="de-AT" b="0" i="1" smtClean="0">
                        <a:latin typeface="Cambria Math" panose="02040503050406030204" pitchFamily="18" charset="0"/>
                      </a:rPr>
                      <m:t>𝑠</m:t>
                    </m:r>
                  </m:oMath>
                </a14:m>
                <a:r>
                  <a:rPr lang="de-DE" dirty="0"/>
                  <a:t>) wird indirekt ermittelt, indem die Fließgeschwindigkeit und die Querschnittsfläche des Gewässers bestimmt werden. Die Messung erfolgt klassisch über Messflügel an festgelegten Querschnitten</a:t>
                </a:r>
              </a:p>
              <a:p>
                <a:pPr marL="285750" indent="-285750">
                  <a:buFont typeface="Arial" panose="020B0604020202020204" pitchFamily="34" charset="0"/>
                  <a:buChar char="•"/>
                </a:pPr>
                <a:r>
                  <a:rPr lang="de-DE" dirty="0"/>
                  <a:t>Temperatur</a:t>
                </a:r>
              </a:p>
              <a:p>
                <a:pPr marL="285750" indent="-285750">
                  <a:buFont typeface="Arial" panose="020B0604020202020204" pitchFamily="34" charset="0"/>
                  <a:buChar char="•"/>
                </a:pPr>
                <a:r>
                  <a:rPr lang="de-DE" dirty="0"/>
                  <a:t>pH-Wert</a:t>
                </a:r>
              </a:p>
              <a:p>
                <a:pPr marL="285750" indent="-285750">
                  <a:buFont typeface="Arial" panose="020B0604020202020204" pitchFamily="34" charset="0"/>
                  <a:buChar char="•"/>
                </a:pPr>
                <a:r>
                  <a:rPr lang="de-DE" dirty="0"/>
                  <a:t>Sichttiefe</a:t>
                </a:r>
              </a:p>
              <a:p>
                <a:pPr marL="285750" indent="-285750">
                  <a:buFont typeface="Arial" panose="020B0604020202020204" pitchFamily="34" charset="0"/>
                  <a:buChar char="•"/>
                </a:pPr>
                <a:r>
                  <a:rPr lang="de-DE" dirty="0"/>
                  <a:t>Bestimmung Biologische Wassergüte anhand Kleinstlebewesen</a:t>
                </a:r>
              </a:p>
              <a:p>
                <a:endParaRPr lang="de-DE" dirty="0"/>
              </a:p>
            </p:txBody>
          </p:sp>
        </mc:Choice>
        <mc:Fallback xmlns="">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Wasserstand</a:t>
                </a:r>
              </a:p>
              <a:p>
                <a:pPr marL="285750" indent="-285750">
                  <a:buFont typeface="Arial" panose="020B0604020202020204" pitchFamily="34" charset="0"/>
                  <a:buChar char="•"/>
                </a:pPr>
                <a:r>
                  <a:rPr lang="de-DE" b="1" dirty="0"/>
                  <a:t>Abfluss</a:t>
                </a:r>
                <a:r>
                  <a:rPr lang="de-DE" dirty="0"/>
                  <a:t> (</a:t>
                </a:r>
                <a:r>
                  <a:rPr lang="de-AT" b="0" i="0">
                    <a:latin typeface="Cambria Math" panose="02040503050406030204" pitchFamily="18" charset="0"/>
                  </a:rPr>
                  <a:t>𝑚^3/𝑠</a:t>
                </a:r>
                <a:r>
                  <a:rPr lang="de-DE" dirty="0"/>
                  <a:t>) wird indirekt ermittelt, indem die Fließgeschwindigkeit und die Querschnittsfläche des Gewässers bestimmt werden. Die Messung erfolgt klassisch über Messflügel an festgelegten Querschnitten</a:t>
                </a:r>
              </a:p>
              <a:p>
                <a:pPr marL="285750" indent="-285750">
                  <a:buFont typeface="Arial" panose="020B0604020202020204" pitchFamily="34" charset="0"/>
                  <a:buChar char="•"/>
                </a:pPr>
                <a:r>
                  <a:rPr lang="de-DE" dirty="0"/>
                  <a:t>Temperatur</a:t>
                </a:r>
              </a:p>
              <a:p>
                <a:pPr marL="285750" indent="-285750">
                  <a:buFont typeface="Arial" panose="020B0604020202020204" pitchFamily="34" charset="0"/>
                  <a:buChar char="•"/>
                </a:pPr>
                <a:r>
                  <a:rPr lang="de-DE" dirty="0"/>
                  <a:t>pH-Wert</a:t>
                </a:r>
              </a:p>
              <a:p>
                <a:pPr marL="285750" indent="-285750">
                  <a:buFont typeface="Arial" panose="020B0604020202020204" pitchFamily="34" charset="0"/>
                  <a:buChar char="•"/>
                </a:pPr>
                <a:r>
                  <a:rPr lang="de-DE" dirty="0"/>
                  <a:t>Sichttiefe</a:t>
                </a:r>
              </a:p>
              <a:p>
                <a:pPr marL="285750" indent="-285750">
                  <a:buFont typeface="Arial" panose="020B0604020202020204" pitchFamily="34" charset="0"/>
                  <a:buChar char="•"/>
                </a:pPr>
                <a:r>
                  <a:rPr lang="de-DE" dirty="0"/>
                  <a:t>Bestimmung Biologische Wassergüte anhand Kleinstlebewesen</a:t>
                </a:r>
              </a:p>
              <a:p>
                <a:endParaRPr lang="de-DE" dirty="0"/>
              </a:p>
            </p:txBody>
          </p:sp>
        </mc:Fallback>
      </mc:AlternateContent>
      <p:sp>
        <p:nvSpPr>
          <p:cNvPr id="4" name="Foliennummernplatzhalter 3"/>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341236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Fließgeschwindigkeit: Welcher Wert ist der richtige?</a:t>
            </a:r>
          </a:p>
          <a:p>
            <a:pPr marL="462150" lvl="1" indent="-285750">
              <a:buFont typeface="Arial" panose="020B0604020202020204" pitchFamily="34" charset="0"/>
              <a:buChar char="•"/>
            </a:pPr>
            <a:r>
              <a:rPr lang="de-DE" dirty="0"/>
              <a:t>Die Strömung ist in verschiedenen Bereichen (zum Beispiel in Ufernähe oder in der Mitte des Bachbettes) sehr unterschiedlich. Fehlerdiskussion führen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Temperatur: Was können Folgen der Temperaturschwankungen auf in dieser Zone lebenden Tiere bedeuten?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6191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Layout (Benutzerdefiniertes Layout): Abschlussfolie</a:t>
            </a:r>
          </a:p>
        </p:txBody>
      </p:sp>
      <p:sp>
        <p:nvSpPr>
          <p:cNvPr id="4" name="Foliennummernplatzhalter 3"/>
          <p:cNvSpPr>
            <a:spLocks noGrp="1"/>
          </p:cNvSpPr>
          <p:nvPr>
            <p:ph type="sldNum" sz="quarter" idx="10"/>
          </p:nvPr>
        </p:nvSpPr>
        <p:spPr/>
        <p:txBody>
          <a:bodyPr/>
          <a:lstStyle/>
          <a:p>
            <a:fld id="{E7F37B36-256F-44A3-8EB0-0E1FC5470CC3}" type="slidenum">
              <a:rPr lang="de-DE" smtClean="0"/>
              <a:pPr/>
              <a:t>21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Überwachung der Wasserqualität:</a:t>
            </a:r>
            <a:r>
              <a:rPr lang="de-DE" sz="1200" b="0" i="0" kern="1200" dirty="0">
                <a:solidFill>
                  <a:schemeClr val="tx1"/>
                </a:solidFill>
                <a:effectLst/>
                <a:latin typeface="+mn-lt"/>
                <a:ea typeface="+mn-ea"/>
                <a:cs typeface="+mn-cs"/>
              </a:rPr>
              <a:t> Durch Messung von chemischen und physikalischen Parametern (z.B. Temperatur, pH-Wert, Sauerstoffgehalt, Nährstoffkonzentrationen wie Nitrat und Phosphat) wird der Zustand von Flüssen und Seen beurteilt.</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Früherkennung von Umweltgefahren:</a:t>
            </a:r>
            <a:r>
              <a:rPr lang="de-DE" sz="1200" b="0" i="0" kern="1200" dirty="0">
                <a:solidFill>
                  <a:schemeClr val="tx1"/>
                </a:solidFill>
                <a:effectLst/>
                <a:latin typeface="+mn-lt"/>
                <a:ea typeface="+mn-ea"/>
                <a:cs typeface="+mn-cs"/>
              </a:rPr>
              <a:t> Untersuchungen helfen, Verschmutzungen durch Industrie, Landwirtschaft oder Abwässer schnell zu identifizieren, um Schlammprobleme, Verlandungen oder Fischsterben zu verhindern.</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Schutz des Ökosystems:</a:t>
            </a:r>
            <a:r>
              <a:rPr lang="de-DE" sz="1200" b="0" i="0" kern="1200" dirty="0">
                <a:solidFill>
                  <a:schemeClr val="tx1"/>
                </a:solidFill>
                <a:effectLst/>
                <a:latin typeface="+mn-lt"/>
                <a:ea typeface="+mn-ea"/>
                <a:cs typeface="+mn-cs"/>
              </a:rPr>
              <a:t> Sie zeigen die Wechselwirkungen zwischen Gewässern und den darin lebenden Organismen auf. Biologische Indikatoren (Bioindikatoren) wie bestimmte Kleinstlebewesen geben Aufschluss über die Lebensbedingungen.</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Anpassung an den Klimawandel:</a:t>
            </a:r>
            <a:r>
              <a:rPr lang="de-DE" sz="1200" b="0" i="0" kern="1200" dirty="0">
                <a:solidFill>
                  <a:schemeClr val="tx1"/>
                </a:solidFill>
                <a:effectLst/>
                <a:latin typeface="+mn-lt"/>
                <a:ea typeface="+mn-ea"/>
                <a:cs typeface="+mn-cs"/>
              </a:rPr>
              <a:t> Die Daten sind notwendig, um Auswirkungen des Klimawandels auf die Gewässerökologie zu bewerten und Maßnahmen für den Hochwasserschutz zu treffen.</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Einhaltung von Gesetzen:</a:t>
            </a:r>
            <a:r>
              <a:rPr lang="de-DE" sz="1200" b="0" i="0" kern="1200" dirty="0">
                <a:solidFill>
                  <a:schemeClr val="tx1"/>
                </a:solidFill>
                <a:effectLst/>
                <a:latin typeface="+mn-lt"/>
                <a:ea typeface="+mn-ea"/>
                <a:cs typeface="+mn-cs"/>
              </a:rPr>
              <a:t> Sie gewährleisten, dass festgelegte Grenzwerte eingehalten werden und dienen somit dem Schutz von Menschen und Umwelt.</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45518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Entscheidender lebensraumprägender Faktor in Fließgewässern ist die einseitig gerichtete Strömung</a:t>
            </a:r>
          </a:p>
          <a:p>
            <a:pPr marL="285750" indent="-285750">
              <a:buFont typeface="Arial" panose="020B0604020202020204" pitchFamily="34" charset="0"/>
              <a:buChar char="•"/>
            </a:pPr>
            <a:r>
              <a:rPr lang="de-DE" dirty="0"/>
              <a:t>Einfluss von abiotischen Faktoren wie Sauerstoff-‚ Nährstoffgehalt und Temperatur</a:t>
            </a:r>
          </a:p>
          <a:p>
            <a:pPr marL="285750" indent="-285750">
              <a:buFont typeface="Arial" panose="020B0604020202020204" pitchFamily="34" charset="0"/>
              <a:buChar char="•"/>
            </a:pPr>
            <a:r>
              <a:rPr lang="de-DE" dirty="0"/>
              <a:t>Schnell fließendes Wasser</a:t>
            </a:r>
          </a:p>
          <a:p>
            <a:pPr marL="462150" lvl="1" indent="-285750">
              <a:buFont typeface="Arial" panose="020B0604020202020204" pitchFamily="34" charset="0"/>
              <a:buChar char="•"/>
            </a:pPr>
            <a:r>
              <a:rPr lang="de-DE" dirty="0"/>
              <a:t>Kälter und sauerstoffreich</a:t>
            </a:r>
          </a:p>
          <a:p>
            <a:pPr marL="462150" lvl="1" indent="-285750">
              <a:buFont typeface="Arial" panose="020B0604020202020204" pitchFamily="34" charset="0"/>
              <a:buChar char="•"/>
            </a:pPr>
            <a:r>
              <a:rPr lang="de-DE" dirty="0"/>
              <a:t>Sediment besteht meist aus Kies oder Steinen.</a:t>
            </a:r>
          </a:p>
          <a:p>
            <a:pPr marL="285750" indent="-285750">
              <a:buFont typeface="Arial" panose="020B0604020202020204" pitchFamily="34" charset="0"/>
              <a:buChar char="•"/>
            </a:pPr>
            <a:r>
              <a:rPr lang="de-DE" dirty="0"/>
              <a:t>Strömungsberuhigte Bereiche:</a:t>
            </a:r>
          </a:p>
          <a:p>
            <a:pPr marL="462150" lvl="1" indent="-285750">
              <a:buFont typeface="Arial" panose="020B0604020202020204" pitchFamily="34" charset="0"/>
              <a:buChar char="•"/>
            </a:pPr>
            <a:r>
              <a:rPr lang="de-DE" dirty="0"/>
              <a:t>Ablagerung von Feinsedimente und Detritus</a:t>
            </a:r>
          </a:p>
          <a:p>
            <a:pPr marL="462150" lvl="1" indent="-285750">
              <a:buFont typeface="Arial" panose="020B0604020202020204" pitchFamily="34" charset="0"/>
              <a:buChar char="•"/>
            </a:pPr>
            <a:r>
              <a:rPr lang="de-DE" dirty="0"/>
              <a:t>Erwärmung des Wassers</a:t>
            </a:r>
          </a:p>
          <a:p>
            <a:pPr marL="462150" lvl="1" indent="-285750">
              <a:buFont typeface="Arial" panose="020B0604020202020204" pitchFamily="34" charset="0"/>
              <a:buChar char="•"/>
            </a:pPr>
            <a:r>
              <a:rPr lang="de-DE" dirty="0"/>
              <a:t>Abnahme des Sauerstoffgehalts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Strömung sorgt für einen ständigen Stoffaustausch, was Atmung und Ernährung für die Organismen erleichtert, doch ist das strömende Wasser auch ein lebensfeindliches Medium und ein großer Stressfaktor für Tiere und Pflanzen, weil ständig die Gefahr des Verdriftens besteht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Strömung und der Sauerstoffgehalt nehmen entlang des Gewässers von der Quelle bis zur Mündung ab, die Temperatur und Nährstoffgehalt jedoch zu.</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a:t>
            </a:fld>
            <a:endParaRPr lang="de-DE"/>
          </a:p>
        </p:txBody>
      </p:sp>
    </p:spTree>
    <p:extLst>
      <p:ext uri="{BB962C8B-B14F-4D97-AF65-F5344CB8AC3E}">
        <p14:creationId xmlns:p14="http://schemas.microsoft.com/office/powerpoint/2010/main" val="2184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Analoge Messung der Fließgeschwindigkeit</a:t>
            </a:r>
          </a:p>
          <a:p>
            <a:endParaRPr lang="de-DE" dirty="0"/>
          </a:p>
          <a:p>
            <a:r>
              <a:rPr lang="de-DE" dirty="0"/>
              <a:t>Methode und Ablauf:</a:t>
            </a:r>
          </a:p>
          <a:p>
            <a:pPr marL="285750" indent="-285750">
              <a:buFont typeface="Arial" panose="020B0604020202020204" pitchFamily="34" charset="0"/>
              <a:buChar char="•"/>
            </a:pPr>
            <a:r>
              <a:rPr lang="de-DE" dirty="0"/>
              <a:t>10 Meter Fließstrecke abmessen; Start und Ziellinie markieren</a:t>
            </a:r>
          </a:p>
          <a:p>
            <a:pPr marL="285750" indent="-285750">
              <a:buFont typeface="Arial" panose="020B0604020202020204" pitchFamily="34" charset="0"/>
              <a:buChar char="•"/>
            </a:pPr>
            <a:r>
              <a:rPr lang="de-DE" dirty="0"/>
              <a:t>Zeit messen, die ein Korken dafür benötigt; mind. fünf Messungen durchführen</a:t>
            </a:r>
          </a:p>
          <a:p>
            <a:pPr marL="285750" indent="-285750">
              <a:buFont typeface="Arial" panose="020B0604020202020204" pitchFamily="34" charset="0"/>
              <a:buChar char="•"/>
            </a:pPr>
            <a:r>
              <a:rPr lang="de-DE" dirty="0"/>
              <a:t>Datenerfassung in Tabellen</a:t>
            </a:r>
          </a:p>
          <a:p>
            <a:pPr marL="285750" indent="-285750">
              <a:buFont typeface="Arial" panose="020B0604020202020204" pitchFamily="34" charset="0"/>
              <a:buChar char="•"/>
            </a:pPr>
            <a:r>
              <a:rPr lang="de-DE" dirty="0"/>
              <a:t>Fließgeschwindigkeit berechnen</a:t>
            </a:r>
          </a:p>
          <a:p>
            <a:pPr marL="285750" indent="-285750">
              <a:buFont typeface="Arial" panose="020B0604020202020204" pitchFamily="34" charset="0"/>
              <a:buChar char="•"/>
            </a:pPr>
            <a:r>
              <a:rPr lang="de-DE" dirty="0"/>
              <a:t>Diskussion: Welcher Wert ist der richtige? Die Strömung ist in verschiedenen Bereichen (zum Beispiel in Ufernähe oder in der Mitte des Bachbettes) sehr unterschiedlich. Fehlerdiskussion führen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233382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Wasserqualität eines Gewässers hängt wesentlich von seinem Gehalt an abbaubaren Substanzen und von seinem Nährstoffgehalt ab.</a:t>
            </a:r>
          </a:p>
          <a:p>
            <a:r>
              <a:rPr lang="de-DE" dirty="0"/>
              <a:t>Die Schüler*innen lernen anhand dieser Unterrichtseinheiten vereinfachte grundlegende Bewertungskriterien der Fließgewässeruntersuchung kennen</a:t>
            </a:r>
          </a:p>
          <a:p>
            <a:r>
              <a:rPr lang="de-DE" dirty="0"/>
              <a:t>Und sollen diese anschließend selbst durchführen</a:t>
            </a:r>
          </a:p>
        </p:txBody>
      </p:sp>
      <p:sp>
        <p:nvSpPr>
          <p:cNvPr id="4" name="Foliennummernplatzhalter 3"/>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107706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Abiotischer Faktor Temperatur – Vergleich der Schwankung von Wasser- und Lufttemperatur im Tagesverlauf</a:t>
            </a:r>
          </a:p>
          <a:p>
            <a:pPr marL="285750" indent="-285750">
              <a:buFont typeface="Arial" panose="020B0604020202020204" pitchFamily="34" charset="0"/>
              <a:buChar char="•"/>
            </a:pPr>
            <a:r>
              <a:rPr lang="de-DE" dirty="0"/>
              <a:t>Über den Zeitraum mehrfach Messungen durchführen (im Wasser &amp; an Land)</a:t>
            </a:r>
          </a:p>
          <a:p>
            <a:pPr marL="285750" indent="-285750">
              <a:buFont typeface="Arial" panose="020B0604020202020204" pitchFamily="34" charset="0"/>
              <a:buChar char="•"/>
            </a:pPr>
            <a:r>
              <a:rPr lang="de-DE" dirty="0"/>
              <a:t>Datenerfassung in Tabellen</a:t>
            </a:r>
          </a:p>
          <a:p>
            <a:pPr marL="285750" indent="-285750">
              <a:buFont typeface="Arial" panose="020B0604020202020204" pitchFamily="34" charset="0"/>
              <a:buChar char="•"/>
            </a:pPr>
            <a:r>
              <a:rPr lang="de-DE" dirty="0"/>
              <a:t>Temperaturverlauf an mind. drei Positionen vergleichen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1252875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Eine der ältesten und einfachsten Methoden zur pH-Bestimmung ist der Lackmustest. Lackmus ist ein natürlicher Farbstoff aus Flechten, der seine Farbe je nach Säure- oder Basengehalt verändert:</a:t>
            </a:r>
          </a:p>
          <a:p>
            <a:pPr marL="462150" lvl="1" indent="-285750">
              <a:buFont typeface="Arial" panose="020B0604020202020204" pitchFamily="34" charset="0"/>
              <a:buChar char="•"/>
            </a:pPr>
            <a:r>
              <a:rPr lang="de-DE" dirty="0"/>
              <a:t>Wird er mit saurem Wasser in Berührung gebracht, färbt er sich rot.</a:t>
            </a:r>
          </a:p>
          <a:p>
            <a:pPr marL="462150" lvl="1" indent="-285750">
              <a:buFont typeface="Arial" panose="020B0604020202020204" pitchFamily="34" charset="0"/>
              <a:buChar char="•"/>
            </a:pPr>
            <a:r>
              <a:rPr lang="de-DE" dirty="0"/>
              <a:t>Bei basischem Wasser wird er blau.</a:t>
            </a:r>
          </a:p>
          <a:p>
            <a:pPr marL="285750" indent="-285750">
              <a:buFont typeface="Arial" panose="020B0604020202020204" pitchFamily="34" charset="0"/>
              <a:buChar char="•"/>
            </a:pPr>
            <a:r>
              <a:rPr lang="de-DE" dirty="0"/>
              <a:t>Bestimmung des pH-Wertes des Fließgewässers mit Hilfe von </a:t>
            </a:r>
            <a:r>
              <a:rPr lang="de-DE" b="1" dirty="0"/>
              <a:t>pH-Teststreifen</a:t>
            </a:r>
          </a:p>
          <a:p>
            <a:pPr marL="285750" indent="-285750">
              <a:buFont typeface="Arial" panose="020B0604020202020204" pitchFamily="34" charset="0"/>
              <a:buChar char="•"/>
            </a:pPr>
            <a:r>
              <a:rPr lang="de-DE" dirty="0"/>
              <a:t>Günstig, schnell und einfach</a:t>
            </a:r>
          </a:p>
          <a:p>
            <a:pPr marL="285750" indent="-285750">
              <a:buFont typeface="Arial" panose="020B0604020202020204" pitchFamily="34" charset="0"/>
              <a:buChar char="•"/>
            </a:pPr>
            <a:r>
              <a:rPr lang="de-DE" dirty="0"/>
              <a:t>Der Streifen wird in das Wasser getaucht und die Verfärbung mit einer Farbskala verglichen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369813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90000"/>
              </a:lnSpc>
              <a:buFont typeface="Arial" panose="020B0604020202020204" pitchFamily="34" charset="0"/>
              <a:buChar char="•"/>
            </a:pPr>
            <a:r>
              <a:rPr lang="de-DE" sz="1500" dirty="0"/>
              <a:t>Wasserlebewesen haben unterschiedliche Lebensraumvorzüge</a:t>
            </a:r>
          </a:p>
          <a:p>
            <a:pPr marL="462150" lvl="1" indent="-285750">
              <a:lnSpc>
                <a:spcPct val="90000"/>
              </a:lnSpc>
              <a:buFont typeface="Arial" panose="020B0604020202020204" pitchFamily="34" charset="0"/>
              <a:buChar char="•"/>
            </a:pPr>
            <a:r>
              <a:rPr lang="de-DE" sz="1500" dirty="0"/>
              <a:t>Einige können </a:t>
            </a:r>
            <a:r>
              <a:rPr lang="de-DE" sz="1500" b="1" dirty="0"/>
              <a:t>nur</a:t>
            </a:r>
            <a:r>
              <a:rPr lang="de-DE" sz="1500" dirty="0"/>
              <a:t> in klaren Gewässern überleben</a:t>
            </a:r>
          </a:p>
          <a:p>
            <a:pPr marL="462150" lvl="1" indent="-285750">
              <a:lnSpc>
                <a:spcPct val="90000"/>
              </a:lnSpc>
              <a:buFont typeface="Arial" panose="020B0604020202020204" pitchFamily="34" charset="0"/>
              <a:buChar char="•"/>
            </a:pPr>
            <a:r>
              <a:rPr lang="de-DE" sz="1500" dirty="0"/>
              <a:t>Andere kommen auch in leicht verschmutzten Gewässern vor</a:t>
            </a:r>
          </a:p>
          <a:p>
            <a:pPr marL="462150" lvl="1" indent="-285750">
              <a:lnSpc>
                <a:spcPct val="90000"/>
              </a:lnSpc>
              <a:buFont typeface="Arial" panose="020B0604020202020204" pitchFamily="34" charset="0"/>
              <a:buChar char="•"/>
            </a:pPr>
            <a:r>
              <a:rPr lang="de-DE" sz="1500" dirty="0"/>
              <a:t>Wenige leben in stärker belastetem Wasser</a:t>
            </a:r>
          </a:p>
          <a:p>
            <a:pPr marL="285750" indent="-285750">
              <a:lnSpc>
                <a:spcPct val="90000"/>
              </a:lnSpc>
              <a:buFont typeface="Wingdings" panose="05000000000000000000" pitchFamily="2" charset="2"/>
              <a:buChar char="Ø"/>
            </a:pPr>
            <a:r>
              <a:rPr lang="de-DE" sz="1500" dirty="0"/>
              <a:t>Bestimmung der Güte erfolgt anhand dieser Kleintierarten</a:t>
            </a:r>
          </a:p>
          <a:p>
            <a:pPr marL="285750" indent="-285750">
              <a:lnSpc>
                <a:spcPct val="90000"/>
              </a:lnSpc>
              <a:buFont typeface="Wingdings" panose="05000000000000000000" pitchFamily="2" charset="2"/>
              <a:buChar char="Ø"/>
            </a:pPr>
            <a:r>
              <a:rPr lang="de-DE" sz="1500" dirty="0"/>
              <a:t>Wichtiger Parameter: </a:t>
            </a:r>
            <a:r>
              <a:rPr lang="de-DE" sz="1500" b="1" dirty="0"/>
              <a:t>Sauerstoff</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DE" sz="1600" dirty="0"/>
              <a:t>Alle Lebewesen benötigen Sauerstoff, jede Art hat allerdings ihre besonderen Ansprüche – einige benötigen besonders viel Sauerstoff (z.B. Bewohner von Gebirgsbächen), andere kommen mit weniger aus.</a:t>
            </a:r>
          </a:p>
          <a:p>
            <a:pPr marL="285750" indent="-285750">
              <a:lnSpc>
                <a:spcPct val="90000"/>
              </a:lnSpc>
              <a:buFont typeface="Arial" panose="020B0604020202020204" pitchFamily="34" charset="0"/>
              <a:buChar char="•"/>
            </a:pPr>
            <a:r>
              <a:rPr lang="de-DE" sz="1500" dirty="0"/>
              <a:t>Sinkt der Sauerstoffgehalt, verschwinden anspruchsvollere Arten </a:t>
            </a:r>
            <a:r>
              <a:rPr lang="de-DE" sz="1600" dirty="0"/>
              <a:t>und die, die mit wenig Sauerstoff auskommen, breiten sich in Massen aus</a:t>
            </a:r>
            <a:endParaRPr lang="de-DE" sz="1500" dirty="0"/>
          </a:p>
          <a:p>
            <a:pPr marL="285750" indent="-285750">
              <a:lnSpc>
                <a:spcPct val="90000"/>
              </a:lnSpc>
              <a:buFont typeface="Arial" panose="020B0604020202020204" pitchFamily="34" charset="0"/>
              <a:buChar char="•"/>
            </a:pPr>
            <a:r>
              <a:rPr lang="de-DE" sz="1500" dirty="0"/>
              <a:t>In extrem belasteten und fast sauerstofffreien Gewässern findet man annähernd keine Arten mehr</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153832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dirty="0" err="1"/>
              <a:t>SuS</a:t>
            </a:r>
            <a:r>
              <a:rPr lang="de-DE" dirty="0"/>
              <a:t> sollten</a:t>
            </a:r>
          </a:p>
          <a:p>
            <a:pPr marL="342900" indent="-342900">
              <a:buAutoNum type="arabicPeriod"/>
            </a:pPr>
            <a:r>
              <a:rPr lang="de-DE" dirty="0"/>
              <a:t>den Boden aufwirbeln und die Drift mit dem Kescher auffangen,</a:t>
            </a:r>
          </a:p>
          <a:p>
            <a:pPr marL="342900" indent="-342900">
              <a:buAutoNum type="arabicPeriod"/>
            </a:pPr>
            <a:r>
              <a:rPr lang="de-DE" dirty="0"/>
              <a:t>zwischen Pflanzenbeständen </a:t>
            </a:r>
            <a:r>
              <a:rPr lang="de-DE" dirty="0" err="1"/>
              <a:t>keschern</a:t>
            </a:r>
            <a:r>
              <a:rPr lang="de-DE" dirty="0"/>
              <a:t>,</a:t>
            </a:r>
          </a:p>
          <a:p>
            <a:pPr marL="342900" indent="-342900">
              <a:buAutoNum type="arabicPeriod"/>
            </a:pPr>
            <a:r>
              <a:rPr lang="de-DE" dirty="0"/>
              <a:t>Steine umdrehen und Tiere mit der Federstahlpinzette/ Pinsel absammeln und</a:t>
            </a:r>
          </a:p>
          <a:p>
            <a:pPr marL="342900" indent="-342900">
              <a:buAutoNum type="arabicPeriod"/>
            </a:pPr>
            <a:r>
              <a:rPr lang="de-DE" dirty="0"/>
              <a:t>Äste und Blätter mit der Federstahlpinzette absammeln.</a:t>
            </a:r>
          </a:p>
          <a:p>
            <a:pPr marL="285750" indent="-285750">
              <a:buFont typeface="Arial" panose="020B0604020202020204" pitchFamily="34" charset="0"/>
              <a:buChar char="•"/>
            </a:pPr>
            <a:r>
              <a:rPr lang="de-DE" dirty="0"/>
              <a:t>Für die Bestimmung der Tiere werden zunächst ähnlich aussehende Tiere mit Pinseln oder Plastikpipetten in kleine wassergefüllte Plastikschalen gesetzt. Die Tiere werden dann mit Lupen und dem Bestimmungsschlüssel bestimmt. Die Anzahl unterschiedlicher Arten bzw. Formen sowie die Individuenzahl innerhalb einer Gruppe werden in den Auswertungsbogen eingetragen.</a:t>
            </a:r>
          </a:p>
          <a:p>
            <a:pPr marL="285750" indent="-285750">
              <a:buFont typeface="Arial" panose="020B0604020202020204" pitchFamily="34" charset="0"/>
              <a:buChar char="•"/>
            </a:pPr>
            <a:r>
              <a:rPr lang="de-DE" dirty="0"/>
              <a:t>Die Zeigerorganismen geben uns einen Hinweis darauf, in welchem ökologischen Zustand sich unser Gewässer befindet. </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470316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BF032D96-8646-4606-82A8-E6CB4E14F7E7}" type="datetime1">
              <a:rPr lang="de-DE" smtClean="0"/>
              <a:t>19.05.2026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Fließgewässeruntersuchung</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39506520-B6E2-48DC-8E59-731A671AB3A2}" type="datetime1">
              <a:rPr lang="de-DE" smtClean="0"/>
              <a:t>19.05.2026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Fließgewässeruntersuchung</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F0E8860B-2CAE-4EAD-8010-028802E00D2C}" type="datetime1">
              <a:rPr lang="de-DE" smtClean="0"/>
              <a:t>19.05.2026</a:t>
            </a:fld>
            <a:endParaRPr lang="de-DE" dirty="0"/>
          </a:p>
        </p:txBody>
      </p:sp>
      <p:sp>
        <p:nvSpPr>
          <p:cNvPr id="5" name="Footer Placeholder 4"/>
          <p:cNvSpPr>
            <a:spLocks noGrp="1"/>
          </p:cNvSpPr>
          <p:nvPr>
            <p:ph type="ftr" sz="quarter" idx="11"/>
          </p:nvPr>
        </p:nvSpPr>
        <p:spPr/>
        <p:txBody>
          <a:bodyPr/>
          <a:lstStyle/>
          <a:p>
            <a:r>
              <a:rPr lang="da-DK"/>
              <a:t>Fließgewässeruntersuchung</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fld id="{AF90F1D7-8A8C-4F03-A67C-865BF6F74A19}" type="datetime1">
              <a:rPr lang="de-DE" smtClean="0"/>
              <a:t>19.05.2026</a:t>
            </a:fld>
            <a:endParaRPr lang="de-DE" dirty="0"/>
          </a:p>
        </p:txBody>
      </p:sp>
      <p:sp>
        <p:nvSpPr>
          <p:cNvPr id="6" name="Fußzeilenplatzhalter 5"/>
          <p:cNvSpPr>
            <a:spLocks noGrp="1"/>
          </p:cNvSpPr>
          <p:nvPr>
            <p:ph type="ftr" sz="quarter" idx="15"/>
          </p:nvPr>
        </p:nvSpPr>
        <p:spPr/>
        <p:txBody>
          <a:bodyPr/>
          <a:lstStyle/>
          <a:p>
            <a:r>
              <a:rPr lang="da-DK"/>
              <a:t>Fließgewässeruntersuchung</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458E9C3-EAF8-47FB-A091-D619B07585EF}" type="datetime1">
              <a:rPr lang="de-DE" smtClean="0"/>
              <a:t>19.05.2026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Fließgewässeruntersuchung</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7A8F8-96F3-4BFF-8A60-9BB5D754460C}" type="datetime1">
              <a:rPr lang="de-DE" smtClean="0"/>
              <a:t>19.05.2026</a:t>
            </a:fld>
            <a:endParaRPr lang="de-DE"/>
          </a:p>
        </p:txBody>
      </p:sp>
      <p:sp>
        <p:nvSpPr>
          <p:cNvPr id="3" name="Footer Placeholder 2"/>
          <p:cNvSpPr>
            <a:spLocks noGrp="1"/>
          </p:cNvSpPr>
          <p:nvPr>
            <p:ph type="ftr" sz="quarter" idx="11"/>
          </p:nvPr>
        </p:nvSpPr>
        <p:spPr/>
        <p:txBody>
          <a:bodyPr/>
          <a:lstStyle>
            <a:lvl1pPr algn="l">
              <a:defRPr/>
            </a:lvl1pPr>
          </a:lstStyle>
          <a:p>
            <a:r>
              <a:rPr lang="da-DK"/>
              <a:t>Fließgewässeruntersuchung</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1F47B8D7-96C0-4432-A42E-1F4ACAC87356}" type="datetime1">
              <a:rPr lang="de-DE" smtClean="0"/>
              <a:t>19.05.2026</a:t>
            </a:fld>
            <a:endParaRPr lang="de-DE" dirty="0"/>
          </a:p>
        </p:txBody>
      </p:sp>
      <p:sp>
        <p:nvSpPr>
          <p:cNvPr id="4" name="Fußzeilenplatzhalter 3"/>
          <p:cNvSpPr>
            <a:spLocks noGrp="1"/>
          </p:cNvSpPr>
          <p:nvPr>
            <p:ph type="ftr" sz="quarter" idx="11"/>
          </p:nvPr>
        </p:nvSpPr>
        <p:spPr/>
        <p:txBody>
          <a:bodyPr/>
          <a:lstStyle/>
          <a:p>
            <a:r>
              <a:rPr lang="da-DK"/>
              <a:t>Fließgewässeruntersuchung</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D7A13D52-3436-4E1B-92FB-9BDDC2B83F26}" type="datetime1">
              <a:rPr lang="de-DE" smtClean="0"/>
              <a:t>19.05.2026</a:t>
            </a:fld>
            <a:endParaRPr lang="de-DE"/>
          </a:p>
        </p:txBody>
      </p:sp>
      <p:sp>
        <p:nvSpPr>
          <p:cNvPr id="5" name="Fußzeilenplatzhalter 4"/>
          <p:cNvSpPr>
            <a:spLocks noGrp="1"/>
          </p:cNvSpPr>
          <p:nvPr>
            <p:ph type="ftr" sz="quarter" idx="11"/>
          </p:nvPr>
        </p:nvSpPr>
        <p:spPr/>
        <p:txBody>
          <a:bodyPr/>
          <a:lstStyle/>
          <a:p>
            <a:r>
              <a:rPr lang="da-DK"/>
              <a:t>Fließgewässeruntersuchung</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0BBF54CF-917D-4BC9-810C-3F09DB5BB7B0}" type="datetime1">
              <a:rPr lang="de-DE" smtClean="0"/>
              <a:t>19.05.2026</a:t>
            </a:fld>
            <a:endParaRPr lang="de-DE"/>
          </a:p>
        </p:txBody>
      </p:sp>
      <p:sp>
        <p:nvSpPr>
          <p:cNvPr id="6" name="Fußzeilenplatzhalter 5"/>
          <p:cNvSpPr>
            <a:spLocks noGrp="1"/>
          </p:cNvSpPr>
          <p:nvPr>
            <p:ph type="ftr" sz="quarter" idx="11"/>
          </p:nvPr>
        </p:nvSpPr>
        <p:spPr/>
        <p:txBody>
          <a:bodyPr/>
          <a:lstStyle/>
          <a:p>
            <a:r>
              <a:rPr lang="da-DK"/>
              <a:t>Fließgewässeruntersuchung</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4E30FA8-159B-4586-8EFE-290AC39CC4B2}" type="datetime1">
              <a:rPr lang="de-DE" smtClean="0"/>
              <a:t>19.05.2026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Fließgewässeruntersuchung</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A52AE688-5B05-4AEB-827D-474FB7BD7568}" type="datetime1">
              <a:rPr lang="de-DE" smtClean="0"/>
              <a:t>19.05.2026</a:t>
            </a:fld>
            <a:endParaRPr lang="de-DE"/>
          </a:p>
        </p:txBody>
      </p:sp>
      <p:sp>
        <p:nvSpPr>
          <p:cNvPr id="6" name="Fußzeilenplatzhalter 5"/>
          <p:cNvSpPr>
            <a:spLocks noGrp="1"/>
          </p:cNvSpPr>
          <p:nvPr>
            <p:ph type="ftr" sz="quarter" idx="11"/>
          </p:nvPr>
        </p:nvSpPr>
        <p:spPr/>
        <p:txBody>
          <a:bodyPr/>
          <a:lstStyle/>
          <a:p>
            <a:r>
              <a:rPr lang="da-DK"/>
              <a:t>Fließgewässeruntersuchung</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7E0CFDD3-19D5-4196-A8CB-BB7C52072171}" type="datetime1">
              <a:rPr lang="de-DE" smtClean="0"/>
              <a:t>19.05.2026</a:t>
            </a:fld>
            <a:endParaRPr lang="de-DE"/>
          </a:p>
        </p:txBody>
      </p:sp>
      <p:sp>
        <p:nvSpPr>
          <p:cNvPr id="6" name="Fußzeilenplatzhalter 5"/>
          <p:cNvSpPr>
            <a:spLocks noGrp="1"/>
          </p:cNvSpPr>
          <p:nvPr>
            <p:ph type="ftr" sz="quarter" idx="11"/>
          </p:nvPr>
        </p:nvSpPr>
        <p:spPr/>
        <p:txBody>
          <a:bodyPr/>
          <a:lstStyle/>
          <a:p>
            <a:r>
              <a:rPr lang="da-DK"/>
              <a:t>Fließgewässeruntersuchung</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B39B13AC-60F0-47BF-9D0D-58F804674767}" type="datetime1">
              <a:rPr lang="de-DE" smtClean="0"/>
              <a:t>19.05.2026</a:t>
            </a:fld>
            <a:endParaRPr lang="de-DE"/>
          </a:p>
        </p:txBody>
      </p:sp>
      <p:sp>
        <p:nvSpPr>
          <p:cNvPr id="5" name="Fußzeilenplatzhalter 4"/>
          <p:cNvSpPr>
            <a:spLocks noGrp="1"/>
          </p:cNvSpPr>
          <p:nvPr>
            <p:ph type="ftr" sz="quarter" idx="11"/>
          </p:nvPr>
        </p:nvSpPr>
        <p:spPr/>
        <p:txBody>
          <a:bodyPr/>
          <a:lstStyle/>
          <a:p>
            <a:r>
              <a:rPr lang="da-DK"/>
              <a:t>Fließgewässeruntersuchung</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61D21F0B-C9BC-49D6-AFFD-C78839ADCC13}" type="datetime1">
              <a:rPr lang="de-DE" smtClean="0"/>
              <a:t>19.05.2026</a:t>
            </a:fld>
            <a:endParaRPr lang="de-DE"/>
          </a:p>
        </p:txBody>
      </p:sp>
      <p:sp>
        <p:nvSpPr>
          <p:cNvPr id="5" name="Fußzeilenplatzhalter 4"/>
          <p:cNvSpPr>
            <a:spLocks noGrp="1"/>
          </p:cNvSpPr>
          <p:nvPr>
            <p:ph type="ftr" sz="quarter" idx="11"/>
          </p:nvPr>
        </p:nvSpPr>
        <p:spPr/>
        <p:txBody>
          <a:bodyPr/>
          <a:lstStyle/>
          <a:p>
            <a:r>
              <a:rPr lang="da-DK"/>
              <a:t>Fließgewässeruntersuchung</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D2004E9-EDA9-4562-B34F-D6189DCFBB06}" type="datetime1">
              <a:rPr lang="de-DE" smtClean="0"/>
              <a:t>19.05.2026</a:t>
            </a:fld>
            <a:endParaRPr lang="de-DE" dirty="0"/>
          </a:p>
        </p:txBody>
      </p:sp>
      <p:sp>
        <p:nvSpPr>
          <p:cNvPr id="5" name="Fußzeilenplatzhalter 4"/>
          <p:cNvSpPr>
            <a:spLocks noGrp="1"/>
          </p:cNvSpPr>
          <p:nvPr>
            <p:ph type="ftr" sz="quarter" idx="11"/>
          </p:nvPr>
        </p:nvSpPr>
        <p:spPr/>
        <p:txBody>
          <a:bodyPr/>
          <a:lstStyle/>
          <a:p>
            <a:r>
              <a:rPr lang="da-DK"/>
              <a:t>Fließgewässeruntersuchung</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E7E9DDE9-1A53-4AD1-9BE1-2DD0A4051D26}" type="datetime1">
              <a:rPr lang="de-DE" smtClean="0"/>
              <a:t>19.05.2026</a:t>
            </a:fld>
            <a:endParaRPr lang="de-DE"/>
          </a:p>
        </p:txBody>
      </p:sp>
      <p:sp>
        <p:nvSpPr>
          <p:cNvPr id="5" name="Footer Placeholder 4"/>
          <p:cNvSpPr>
            <a:spLocks noGrp="1"/>
          </p:cNvSpPr>
          <p:nvPr>
            <p:ph type="ftr" sz="quarter" idx="11"/>
          </p:nvPr>
        </p:nvSpPr>
        <p:spPr/>
        <p:txBody>
          <a:bodyPr/>
          <a:lstStyle>
            <a:lvl1pPr algn="l">
              <a:defRPr/>
            </a:lvl1pPr>
          </a:lstStyle>
          <a:p>
            <a:r>
              <a:rPr lang="da-DK"/>
              <a:t>Fließgewässeruntersuchung</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C0B3229E-14FA-4CEF-A332-D6744DD9EECC}" type="datetime1">
              <a:rPr lang="de-DE" smtClean="0"/>
              <a:t>19.05.2026</a:t>
            </a:fld>
            <a:endParaRPr lang="de-DE"/>
          </a:p>
        </p:txBody>
      </p:sp>
      <p:sp>
        <p:nvSpPr>
          <p:cNvPr id="6" name="Fußzeilenplatzhalter 5"/>
          <p:cNvSpPr>
            <a:spLocks noGrp="1"/>
          </p:cNvSpPr>
          <p:nvPr>
            <p:ph type="ftr" sz="quarter" idx="11"/>
          </p:nvPr>
        </p:nvSpPr>
        <p:spPr/>
        <p:txBody>
          <a:bodyPr/>
          <a:lstStyle/>
          <a:p>
            <a:r>
              <a:rPr lang="da-DK"/>
              <a:t>Fließgewässeruntersuchung</a:t>
            </a:r>
            <a:endParaRPr lang="de-DE" dirty="0"/>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
        <p:nvSpPr>
          <p:cNvPr id="8" name="Textplatzhalter 7"/>
          <p:cNvSpPr>
            <a:spLocks noGrp="1"/>
          </p:cNvSpPr>
          <p:nvPr>
            <p:ph type="body" sz="quarter" idx="13"/>
          </p:nvPr>
        </p:nvSpPr>
        <p:spPr>
          <a:xfrm>
            <a:off x="457200" y="4446000"/>
            <a:ext cx="4039200" cy="216000"/>
          </a:xfrm>
        </p:spPr>
        <p:txBody>
          <a:bodyPr/>
          <a:lstStyle>
            <a:lvl1pPr>
              <a:spcBef>
                <a:spcPts val="700"/>
              </a:spcBef>
              <a:defRPr sz="12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a:t>Mastertextformat bearbeiten</a:t>
            </a:r>
          </a:p>
        </p:txBody>
      </p:sp>
      <p:sp>
        <p:nvSpPr>
          <p:cNvPr id="10" name="Textplatzhalter 9"/>
          <p:cNvSpPr>
            <a:spLocks noGrp="1"/>
          </p:cNvSpPr>
          <p:nvPr>
            <p:ph type="body" sz="quarter" idx="14"/>
          </p:nvPr>
        </p:nvSpPr>
        <p:spPr>
          <a:xfrm>
            <a:off x="4647600" y="4446000"/>
            <a:ext cx="4039200" cy="216000"/>
          </a:xfrm>
        </p:spPr>
        <p:txBody>
          <a:bodyPr/>
          <a:lstStyle>
            <a:lvl1pPr>
              <a:spcBef>
                <a:spcPts val="700"/>
              </a:spcBef>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0056F28-FFB4-4833-B0A1-24917A095A93}" type="datetime1">
              <a:rPr lang="de-DE" smtClean="0"/>
              <a:t>19.05.2026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Fließgewässeruntersuchung</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DD721CE-11BF-4F4D-9483-B5F53CF40CA3}" type="datetime1">
              <a:rPr lang="de-DE" smtClean="0"/>
              <a:t>19.05.2026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Fließgewässeruntersuchung</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0E59BD4-4CD0-41A9-B5A4-74F8FDA85963}" type="datetime1">
              <a:rPr lang="de-DE" smtClean="0"/>
              <a:t>19.05.2026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Fließgewässeruntersuchung</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94B60B7-BA3A-42EE-998E-09C4706845B0}" type="datetime1">
              <a:rPr lang="de-DE" smtClean="0"/>
              <a:t>19.05.2026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Fließgewässeruntersuchung</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E8EDB5DE-EB24-4D4F-9F77-C7F5017EA2C3}" type="datetime1">
              <a:rPr lang="de-DE" smtClean="0"/>
              <a:t>19.05.2026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Fließgewässeruntersuchung</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5"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82" r:id="rId5"/>
    <p:sldLayoutId id="2147483670" r:id="rId6"/>
    <p:sldLayoutId id="2147483671" r:id="rId7"/>
    <p:sldLayoutId id="2147483672" r:id="rId8"/>
    <p:sldLayoutId id="2147483683" r:id="rId9"/>
    <p:sldLayoutId id="2147483673" r:id="rId10"/>
    <p:sldLayoutId id="2147483674" r:id="rId11"/>
    <p:sldLayoutId id="2147483675" r:id="rId12"/>
    <p:sldLayoutId id="2147483676" r:id="rId13"/>
    <p:sldLayoutId id="2147483677" r:id="rId14"/>
    <p:sldLayoutId id="2147483678" r:id="rId15"/>
    <p:sldLayoutId id="2147483679"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nhaltsplatzhalter 2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9100" b="640"/>
          <a:stretch>
            <a:fillRect/>
          </a:stretch>
        </p:blipFill>
        <p:spPr>
          <a:xfrm>
            <a:off x="0" y="0"/>
            <a:ext cx="9144000" cy="3672000"/>
          </a:xfrm>
        </p:spPr>
      </p:pic>
      <p:sp>
        <p:nvSpPr>
          <p:cNvPr id="2" name="Titel 1"/>
          <p:cNvSpPr>
            <a:spLocks noGrp="1"/>
          </p:cNvSpPr>
          <p:nvPr>
            <p:ph type="ctrTitle"/>
          </p:nvPr>
        </p:nvSpPr>
        <p:spPr/>
        <p:txBody>
          <a:bodyPr/>
          <a:lstStyle/>
          <a:p>
            <a:r>
              <a:rPr lang="de-DE" dirty="0">
                <a:solidFill>
                  <a:srgbClr val="0068B4"/>
                </a:solidFill>
              </a:rPr>
              <a:t>Fließgewässer</a:t>
            </a:r>
          </a:p>
        </p:txBody>
      </p:sp>
      <p:sp>
        <p:nvSpPr>
          <p:cNvPr id="4" name="Textplatzhalter 3"/>
          <p:cNvSpPr>
            <a:spLocks noGrp="1"/>
          </p:cNvSpPr>
          <p:nvPr>
            <p:ph type="subTitle" idx="1"/>
          </p:nvPr>
        </p:nvSpPr>
        <p:spPr/>
        <p:txBody>
          <a:bodyPr/>
          <a:lstStyle/>
          <a:p>
            <a:r>
              <a:rPr lang="de-AT" dirty="0"/>
              <a:t>Kartierung und Auswertung</a:t>
            </a:r>
            <a:endParaRPr lang="de-DE" dirty="0"/>
          </a:p>
        </p:txBody>
      </p:sp>
      <p:pic>
        <p:nvPicPr>
          <p:cNvPr id="9" name="Bildplatzhalter 8">
            <a:extLst>
              <a:ext uri="{FF2B5EF4-FFF2-40B4-BE49-F238E27FC236}">
                <a16:creationId xmlns:a16="http://schemas.microsoft.com/office/drawing/2014/main" id="{E69D377C-0FF5-439D-D73A-5CCF50756158}"/>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22" r="1722"/>
          <a:stretch>
            <a:fillRect/>
          </a:stretch>
        </p:blipFill>
        <p:spPr>
          <a:prstGeom prst="rect">
            <a:avLst/>
          </a:prstGeom>
        </p:spPr>
      </p:pic>
      <p:pic>
        <p:nvPicPr>
          <p:cNvPr id="10" name="Grafik 9" descr="Ein Bild, das Text, Screenshot, Schrift, Visitenkarte enthält.&#10;&#10;KI-generierte Inhalte können fehlerhaft sein.">
            <a:extLst>
              <a:ext uri="{FF2B5EF4-FFF2-40B4-BE49-F238E27FC236}">
                <a16:creationId xmlns:a16="http://schemas.microsoft.com/office/drawing/2014/main" id="{586C80EC-5993-AFA1-03FC-C533ACE84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429" y="3667500"/>
            <a:ext cx="2108571" cy="147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E00B079-A374-9C70-42EF-4ACACC05EC21}"/>
              </a:ext>
            </a:extLst>
          </p:cNvPr>
          <p:cNvSpPr>
            <a:spLocks noGrp="1"/>
          </p:cNvSpPr>
          <p:nvPr>
            <p:ph type="title"/>
          </p:nvPr>
        </p:nvSpPr>
        <p:spPr/>
        <p:txBody>
          <a:bodyPr/>
          <a:lstStyle/>
          <a:p>
            <a:r>
              <a:rPr lang="de-AT" dirty="0"/>
              <a:t>Bauanleitung: Secchi-Scheibe</a:t>
            </a:r>
            <a:endParaRPr lang="de-DE" dirty="0"/>
          </a:p>
        </p:txBody>
      </p:sp>
      <p:sp>
        <p:nvSpPr>
          <p:cNvPr id="2" name="Datumsplatzhalter 1">
            <a:extLst>
              <a:ext uri="{FF2B5EF4-FFF2-40B4-BE49-F238E27FC236}">
                <a16:creationId xmlns:a16="http://schemas.microsoft.com/office/drawing/2014/main" id="{B5A02910-FFAA-32DC-C2CD-44282BB4C522}"/>
              </a:ext>
            </a:extLst>
          </p:cNvPr>
          <p:cNvSpPr>
            <a:spLocks noGrp="1"/>
          </p:cNvSpPr>
          <p:nvPr>
            <p:ph type="dt" sz="half" idx="10"/>
          </p:nvPr>
        </p:nvSpPr>
        <p:spPr/>
        <p:txBody>
          <a:bodyPr/>
          <a:lstStyle/>
          <a:p>
            <a:fld id="{4307A8F8-96F3-4BFF-8A60-9BB5D754460C}" type="datetime1">
              <a:rPr lang="de-DE" smtClean="0"/>
              <a:t>19.05.2026</a:t>
            </a:fld>
            <a:endParaRPr lang="de-DE"/>
          </a:p>
        </p:txBody>
      </p:sp>
      <p:sp>
        <p:nvSpPr>
          <p:cNvPr id="3" name="Fußzeilenplatzhalter 2">
            <a:extLst>
              <a:ext uri="{FF2B5EF4-FFF2-40B4-BE49-F238E27FC236}">
                <a16:creationId xmlns:a16="http://schemas.microsoft.com/office/drawing/2014/main" id="{9D8B20F0-C8A1-D5F5-0883-A4379A25404F}"/>
              </a:ext>
            </a:extLst>
          </p:cNvPr>
          <p:cNvSpPr>
            <a:spLocks noGrp="1"/>
          </p:cNvSpPr>
          <p:nvPr>
            <p:ph type="ftr" sz="quarter" idx="11"/>
          </p:nvPr>
        </p:nvSpPr>
        <p:spPr/>
        <p:txBody>
          <a:bodyPr/>
          <a:lstStyle/>
          <a:p>
            <a:r>
              <a:rPr lang="da-DK"/>
              <a:t>Fließgewässeruntersuchung</a:t>
            </a:r>
            <a:endParaRPr lang="de-DE"/>
          </a:p>
        </p:txBody>
      </p:sp>
      <p:sp>
        <p:nvSpPr>
          <p:cNvPr id="4" name="Foliennummernplatzhalter 3">
            <a:extLst>
              <a:ext uri="{FF2B5EF4-FFF2-40B4-BE49-F238E27FC236}">
                <a16:creationId xmlns:a16="http://schemas.microsoft.com/office/drawing/2014/main" id="{C8FB4230-B74E-8E30-E23D-F4207921BA03}"/>
              </a:ext>
            </a:extLst>
          </p:cNvPr>
          <p:cNvSpPr>
            <a:spLocks noGrp="1"/>
          </p:cNvSpPr>
          <p:nvPr>
            <p:ph type="sldNum" sz="quarter" idx="12"/>
          </p:nvPr>
        </p:nvSpPr>
        <p:spPr/>
        <p:txBody>
          <a:bodyPr/>
          <a:lstStyle/>
          <a:p>
            <a:fld id="{9D26C6B8-7DF4-4F01-8878-A6272B56DAC3}" type="slidenum">
              <a:rPr lang="de-DE" smtClean="0"/>
              <a:pPr/>
              <a:t>10</a:t>
            </a:fld>
            <a:endParaRPr lang="de-DE"/>
          </a:p>
        </p:txBody>
      </p:sp>
      <p:pic>
        <p:nvPicPr>
          <p:cNvPr id="11" name="Bildplatzhalter 10">
            <a:extLst>
              <a:ext uri="{FF2B5EF4-FFF2-40B4-BE49-F238E27FC236}">
                <a16:creationId xmlns:a16="http://schemas.microsoft.com/office/drawing/2014/main" id="{381FBF4E-4532-8309-37B3-62D25E579BE6}"/>
              </a:ext>
            </a:extLst>
          </p:cNvPr>
          <p:cNvPicPr>
            <a:picLocks noGrp="1" noChangeAspect="1"/>
          </p:cNvPicPr>
          <p:nvPr>
            <p:ph type="pic" sz="quarter" idx="13"/>
          </p:nvPr>
        </p:nvPicPr>
        <p:blipFill>
          <a:blip r:embed="rId2"/>
          <a:srcRect l="876" r="876"/>
          <a:stretch/>
        </p:blipFill>
        <p:spPr>
          <a:xfrm>
            <a:off x="457200" y="1079500"/>
            <a:ext cx="1979613" cy="2160588"/>
          </a:xfrm>
          <a:prstGeom prst="rect">
            <a:avLst/>
          </a:prstGeom>
        </p:spPr>
      </p:pic>
      <p:pic>
        <p:nvPicPr>
          <p:cNvPr id="13" name="Bildplatzhalter 12">
            <a:extLst>
              <a:ext uri="{FF2B5EF4-FFF2-40B4-BE49-F238E27FC236}">
                <a16:creationId xmlns:a16="http://schemas.microsoft.com/office/drawing/2014/main" id="{8515C9E8-F477-0394-0B60-4B4744A42768}"/>
              </a:ext>
            </a:extLst>
          </p:cNvPr>
          <p:cNvPicPr>
            <a:picLocks noGrp="1" noChangeAspect="1"/>
          </p:cNvPicPr>
          <p:nvPr>
            <p:ph type="pic" sz="quarter" idx="14"/>
          </p:nvPr>
        </p:nvPicPr>
        <p:blipFill>
          <a:blip r:embed="rId3"/>
          <a:srcRect l="876" r="876"/>
          <a:stretch/>
        </p:blipFill>
        <p:spPr>
          <a:xfrm>
            <a:off x="2543175" y="2511425"/>
            <a:ext cx="1979613" cy="2160588"/>
          </a:xfrm>
          <a:prstGeom prst="rect">
            <a:avLst/>
          </a:prstGeom>
        </p:spPr>
      </p:pic>
      <p:pic>
        <p:nvPicPr>
          <p:cNvPr id="15" name="Bildplatzhalter 14">
            <a:extLst>
              <a:ext uri="{FF2B5EF4-FFF2-40B4-BE49-F238E27FC236}">
                <a16:creationId xmlns:a16="http://schemas.microsoft.com/office/drawing/2014/main" id="{05D50BA9-0C84-7F61-ACBB-48DC717FDF87}"/>
              </a:ext>
            </a:extLst>
          </p:cNvPr>
          <p:cNvPicPr>
            <a:picLocks noGrp="1" noChangeAspect="1"/>
          </p:cNvPicPr>
          <p:nvPr>
            <p:ph type="pic" sz="quarter" idx="15"/>
          </p:nvPr>
        </p:nvPicPr>
        <p:blipFill>
          <a:blip r:embed="rId4"/>
          <a:srcRect l="876" r="876"/>
          <a:stretch/>
        </p:blipFill>
        <p:spPr>
          <a:xfrm>
            <a:off x="4621213" y="1079500"/>
            <a:ext cx="1979612" cy="2160588"/>
          </a:xfrm>
          <a:prstGeom prst="rect">
            <a:avLst/>
          </a:prstGeom>
        </p:spPr>
      </p:pic>
      <p:pic>
        <p:nvPicPr>
          <p:cNvPr id="17" name="Bildplatzhalter 16">
            <a:extLst>
              <a:ext uri="{FF2B5EF4-FFF2-40B4-BE49-F238E27FC236}">
                <a16:creationId xmlns:a16="http://schemas.microsoft.com/office/drawing/2014/main" id="{215F9783-ECC7-0B8B-1010-DF58A3F1229B}"/>
              </a:ext>
            </a:extLst>
          </p:cNvPr>
          <p:cNvPicPr>
            <a:picLocks noGrp="1" noChangeAspect="1"/>
          </p:cNvPicPr>
          <p:nvPr>
            <p:ph type="pic" sz="quarter" idx="16"/>
          </p:nvPr>
        </p:nvPicPr>
        <p:blipFill>
          <a:blip r:embed="rId5"/>
          <a:srcRect l="876" r="876"/>
          <a:stretch/>
        </p:blipFill>
        <p:spPr>
          <a:xfrm>
            <a:off x="6707188" y="2511425"/>
            <a:ext cx="1979612" cy="2160588"/>
          </a:xfrm>
          <a:prstGeom prst="rect">
            <a:avLst/>
          </a:prstGeom>
        </p:spPr>
      </p:pic>
      <p:sp>
        <p:nvSpPr>
          <p:cNvPr id="20" name="Textfeld 19">
            <a:extLst>
              <a:ext uri="{FF2B5EF4-FFF2-40B4-BE49-F238E27FC236}">
                <a16:creationId xmlns:a16="http://schemas.microsoft.com/office/drawing/2014/main" id="{F8C161A7-9626-BCC0-B03F-6E7A021BDBAA}"/>
              </a:ext>
            </a:extLst>
          </p:cNvPr>
          <p:cNvSpPr txBox="1"/>
          <p:nvPr/>
        </p:nvSpPr>
        <p:spPr>
          <a:xfrm>
            <a:off x="457200" y="4446000"/>
            <a:ext cx="8229600" cy="216000"/>
          </a:xfrm>
          <a:prstGeom prst="rect">
            <a:avLst/>
          </a:prstGeom>
          <a:noFill/>
        </p:spPr>
        <p:txBody>
          <a:bodyPr wrap="square" rtlCol="0" anchor="ctr">
            <a:spAutoFit/>
          </a:bodyPr>
          <a:lstStyle/>
          <a:p>
            <a:r>
              <a:rPr lang="de-AT" sz="1200" dirty="0">
                <a:solidFill>
                  <a:schemeClr val="accent6"/>
                </a:solidFill>
              </a:rPr>
              <a:t>Grafiken: KI-generiert</a:t>
            </a:r>
            <a:endParaRPr lang="de-DE" sz="1200" dirty="0">
              <a:solidFill>
                <a:schemeClr val="accent6"/>
              </a:solidFill>
            </a:endParaRPr>
          </a:p>
        </p:txBody>
      </p:sp>
      <p:sp>
        <p:nvSpPr>
          <p:cNvPr id="21" name="Textfeld 20">
            <a:extLst>
              <a:ext uri="{FF2B5EF4-FFF2-40B4-BE49-F238E27FC236}">
                <a16:creationId xmlns:a16="http://schemas.microsoft.com/office/drawing/2014/main" id="{EF9BDD2C-2717-BCE2-8227-93969421D24D}"/>
              </a:ext>
            </a:extLst>
          </p:cNvPr>
          <p:cNvSpPr txBox="1"/>
          <p:nvPr/>
        </p:nvSpPr>
        <p:spPr>
          <a:xfrm>
            <a:off x="457200" y="1079500"/>
            <a:ext cx="298376" cy="369332"/>
          </a:xfrm>
          <a:prstGeom prst="rect">
            <a:avLst/>
          </a:prstGeom>
          <a:noFill/>
        </p:spPr>
        <p:txBody>
          <a:bodyPr wrap="square" rtlCol="0">
            <a:spAutoFit/>
          </a:bodyPr>
          <a:lstStyle/>
          <a:p>
            <a:r>
              <a:rPr lang="de-AT" dirty="0"/>
              <a:t>1</a:t>
            </a:r>
            <a:endParaRPr lang="de-DE" dirty="0"/>
          </a:p>
        </p:txBody>
      </p:sp>
      <p:sp>
        <p:nvSpPr>
          <p:cNvPr id="22" name="Textfeld 21">
            <a:extLst>
              <a:ext uri="{FF2B5EF4-FFF2-40B4-BE49-F238E27FC236}">
                <a16:creationId xmlns:a16="http://schemas.microsoft.com/office/drawing/2014/main" id="{4580490F-6DA3-6C72-26B8-F7DD20142FE5}"/>
              </a:ext>
            </a:extLst>
          </p:cNvPr>
          <p:cNvSpPr txBox="1"/>
          <p:nvPr/>
        </p:nvSpPr>
        <p:spPr>
          <a:xfrm>
            <a:off x="2543175" y="2509308"/>
            <a:ext cx="298376" cy="369332"/>
          </a:xfrm>
          <a:prstGeom prst="rect">
            <a:avLst/>
          </a:prstGeom>
          <a:noFill/>
        </p:spPr>
        <p:txBody>
          <a:bodyPr wrap="square" rtlCol="0">
            <a:spAutoFit/>
          </a:bodyPr>
          <a:lstStyle/>
          <a:p>
            <a:r>
              <a:rPr lang="de-AT" dirty="0"/>
              <a:t>2</a:t>
            </a:r>
            <a:endParaRPr lang="de-DE" dirty="0"/>
          </a:p>
        </p:txBody>
      </p:sp>
      <p:sp>
        <p:nvSpPr>
          <p:cNvPr id="23" name="Textfeld 22">
            <a:extLst>
              <a:ext uri="{FF2B5EF4-FFF2-40B4-BE49-F238E27FC236}">
                <a16:creationId xmlns:a16="http://schemas.microsoft.com/office/drawing/2014/main" id="{906E3BE0-A8AF-AFC2-4762-7C65A86834CB}"/>
              </a:ext>
            </a:extLst>
          </p:cNvPr>
          <p:cNvSpPr txBox="1"/>
          <p:nvPr/>
        </p:nvSpPr>
        <p:spPr>
          <a:xfrm>
            <a:off x="4621213" y="1080000"/>
            <a:ext cx="298376" cy="369332"/>
          </a:xfrm>
          <a:prstGeom prst="rect">
            <a:avLst/>
          </a:prstGeom>
          <a:noFill/>
        </p:spPr>
        <p:txBody>
          <a:bodyPr wrap="square" rtlCol="0">
            <a:spAutoFit/>
          </a:bodyPr>
          <a:lstStyle/>
          <a:p>
            <a:r>
              <a:rPr lang="de-AT" dirty="0"/>
              <a:t>3</a:t>
            </a:r>
            <a:endParaRPr lang="de-DE" dirty="0"/>
          </a:p>
        </p:txBody>
      </p:sp>
      <p:sp>
        <p:nvSpPr>
          <p:cNvPr id="24" name="Textfeld 23">
            <a:extLst>
              <a:ext uri="{FF2B5EF4-FFF2-40B4-BE49-F238E27FC236}">
                <a16:creationId xmlns:a16="http://schemas.microsoft.com/office/drawing/2014/main" id="{69F86980-C382-7C26-644E-FABC1FE00EA0}"/>
              </a:ext>
            </a:extLst>
          </p:cNvPr>
          <p:cNvSpPr txBox="1"/>
          <p:nvPr/>
        </p:nvSpPr>
        <p:spPr>
          <a:xfrm>
            <a:off x="6723667" y="2509200"/>
            <a:ext cx="298376" cy="369332"/>
          </a:xfrm>
          <a:prstGeom prst="rect">
            <a:avLst/>
          </a:prstGeom>
          <a:noFill/>
        </p:spPr>
        <p:txBody>
          <a:bodyPr wrap="square" rtlCol="0">
            <a:spAutoFit/>
          </a:bodyPr>
          <a:lstStyle/>
          <a:p>
            <a:r>
              <a:rPr lang="de-AT" dirty="0"/>
              <a:t>4</a:t>
            </a:r>
            <a:endParaRPr lang="de-DE" dirty="0"/>
          </a:p>
        </p:txBody>
      </p:sp>
    </p:spTree>
    <p:extLst>
      <p:ext uri="{BB962C8B-B14F-4D97-AF65-F5344CB8AC3E}">
        <p14:creationId xmlns:p14="http://schemas.microsoft.com/office/powerpoint/2010/main" val="34362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F3274D1-32BF-C2B4-1AA9-5B6B1FD0A9A0}"/>
              </a:ext>
            </a:extLst>
          </p:cNvPr>
          <p:cNvSpPr>
            <a:spLocks noGrp="1"/>
          </p:cNvSpPr>
          <p:nvPr>
            <p:ph sz="half" idx="1"/>
          </p:nvPr>
        </p:nvSpPr>
        <p:spPr>
          <a:xfrm>
            <a:off x="457199" y="1080000"/>
            <a:ext cx="5251450" cy="3366000"/>
          </a:xfrm>
        </p:spPr>
        <p:txBody>
          <a:bodyPr>
            <a:normAutofit/>
          </a:bodyPr>
          <a:lstStyle/>
          <a:p>
            <a:pPr marL="285750" indent="-285750">
              <a:lnSpc>
                <a:spcPct val="90000"/>
              </a:lnSpc>
              <a:buFont typeface="Arial" panose="020B0604020202020204" pitchFamily="34" charset="0"/>
              <a:buChar char="•"/>
            </a:pPr>
            <a:r>
              <a:rPr lang="de-DE" sz="1500" dirty="0"/>
              <a:t>Wasserlebewesen haben unterschiedliche Lebensraumvorzüge</a:t>
            </a:r>
          </a:p>
          <a:p>
            <a:pPr marL="462150" lvl="1" indent="-285750">
              <a:lnSpc>
                <a:spcPct val="90000"/>
              </a:lnSpc>
              <a:buFont typeface="Arial" panose="020B0604020202020204" pitchFamily="34" charset="0"/>
              <a:buChar char="•"/>
            </a:pPr>
            <a:r>
              <a:rPr lang="de-DE" sz="1500" dirty="0"/>
              <a:t>Einige können </a:t>
            </a:r>
            <a:r>
              <a:rPr lang="de-DE" sz="1500" b="1" dirty="0"/>
              <a:t>nur</a:t>
            </a:r>
            <a:r>
              <a:rPr lang="de-DE" sz="1500" dirty="0"/>
              <a:t> in klaren Gewässern überleben</a:t>
            </a:r>
          </a:p>
          <a:p>
            <a:pPr marL="462150" lvl="1" indent="-285750">
              <a:lnSpc>
                <a:spcPct val="90000"/>
              </a:lnSpc>
              <a:buFont typeface="Arial" panose="020B0604020202020204" pitchFamily="34" charset="0"/>
              <a:buChar char="•"/>
            </a:pPr>
            <a:r>
              <a:rPr lang="de-DE" sz="1500" dirty="0"/>
              <a:t>Andere kommen auch in leicht verschmutzten Gewässern vor</a:t>
            </a:r>
          </a:p>
          <a:p>
            <a:pPr marL="462150" lvl="1" indent="-285750">
              <a:lnSpc>
                <a:spcPct val="90000"/>
              </a:lnSpc>
              <a:buFont typeface="Arial" panose="020B0604020202020204" pitchFamily="34" charset="0"/>
              <a:buChar char="•"/>
            </a:pPr>
            <a:r>
              <a:rPr lang="de-DE" sz="1500" dirty="0"/>
              <a:t>Wenige leben in stärker belastetem Wasser</a:t>
            </a:r>
          </a:p>
          <a:p>
            <a:pPr marL="285750" indent="-285750">
              <a:lnSpc>
                <a:spcPct val="90000"/>
              </a:lnSpc>
              <a:buFont typeface="Wingdings" panose="05000000000000000000" pitchFamily="2" charset="2"/>
              <a:buChar char="Ø"/>
            </a:pPr>
            <a:r>
              <a:rPr lang="de-DE" sz="1500" dirty="0"/>
              <a:t>Bestimmung der Güte erfolgt anhand dieser Kleintierarten</a:t>
            </a:r>
          </a:p>
          <a:p>
            <a:pPr>
              <a:lnSpc>
                <a:spcPct val="90000"/>
              </a:lnSpc>
            </a:pPr>
            <a:endParaRPr lang="de-DE" sz="1500" dirty="0"/>
          </a:p>
          <a:p>
            <a:pPr marL="285750" indent="-285750">
              <a:lnSpc>
                <a:spcPct val="90000"/>
              </a:lnSpc>
              <a:buFont typeface="Wingdings" panose="05000000000000000000" pitchFamily="2" charset="2"/>
              <a:buChar char="Ø"/>
            </a:pPr>
            <a:r>
              <a:rPr lang="de-DE" sz="1500" dirty="0"/>
              <a:t>Wichtiger Parameter: </a:t>
            </a:r>
            <a:r>
              <a:rPr lang="de-DE" sz="1500" b="1" dirty="0"/>
              <a:t>Sauerstoff</a:t>
            </a:r>
          </a:p>
          <a:p>
            <a:pPr marL="285750" indent="-285750">
              <a:lnSpc>
                <a:spcPct val="90000"/>
              </a:lnSpc>
              <a:buFont typeface="Arial" panose="020B0604020202020204" pitchFamily="34" charset="0"/>
              <a:buChar char="•"/>
            </a:pPr>
            <a:r>
              <a:rPr lang="de-DE" sz="1500" dirty="0"/>
              <a:t>Sinkt der Sauerstoffgehalt, verschwinden anspruchsvollere Arten</a:t>
            </a:r>
          </a:p>
          <a:p>
            <a:pPr marL="285750" indent="-285750">
              <a:lnSpc>
                <a:spcPct val="90000"/>
              </a:lnSpc>
              <a:buFont typeface="Arial" panose="020B0604020202020204" pitchFamily="34" charset="0"/>
              <a:buChar char="•"/>
            </a:pPr>
            <a:r>
              <a:rPr lang="de-DE" sz="1500" dirty="0"/>
              <a:t>In extrem belasteten Gewässern findet man kaum Arten</a:t>
            </a:r>
          </a:p>
        </p:txBody>
      </p:sp>
      <p:sp>
        <p:nvSpPr>
          <p:cNvPr id="3" name="Datumsplatzhalter 2">
            <a:extLst>
              <a:ext uri="{FF2B5EF4-FFF2-40B4-BE49-F238E27FC236}">
                <a16:creationId xmlns:a16="http://schemas.microsoft.com/office/drawing/2014/main" id="{94868AAC-DA9A-9D1A-49AE-8AAC6118002C}"/>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C4DA3597-6C79-4C88-B75F-87A7926E9E0C}" type="datetime1">
              <a:rPr lang="de-DE" smtClean="0"/>
              <a:t>19.05.2026</a:t>
            </a:fld>
            <a:endParaRPr lang="de-DE" dirty="0"/>
          </a:p>
        </p:txBody>
      </p:sp>
      <p:sp>
        <p:nvSpPr>
          <p:cNvPr id="4" name="Fußzeilenplatzhalter 3">
            <a:extLst>
              <a:ext uri="{FF2B5EF4-FFF2-40B4-BE49-F238E27FC236}">
                <a16:creationId xmlns:a16="http://schemas.microsoft.com/office/drawing/2014/main" id="{46ED7459-EC39-CF65-FBD5-629BDAD90A68}"/>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pic>
        <p:nvPicPr>
          <p:cNvPr id="12" name="Picture 10" descr="Wasserfall im Dschungel">
            <a:extLst>
              <a:ext uri="{FF2B5EF4-FFF2-40B4-BE49-F238E27FC236}">
                <a16:creationId xmlns:a16="http://schemas.microsoft.com/office/drawing/2014/main" id="{30645AE7-2FE0-D92F-1C14-53A4A343CEB4}"/>
              </a:ext>
            </a:extLst>
          </p:cNvPr>
          <p:cNvPicPr>
            <a:picLocks noChangeAspect="1"/>
          </p:cNvPicPr>
          <p:nvPr/>
        </p:nvPicPr>
        <p:blipFill>
          <a:blip r:embed="rId3"/>
          <a:srcRect l="25038" t="19" r="30294" b="-18"/>
          <a:stretch>
            <a:fillRect/>
          </a:stretch>
        </p:blipFill>
        <p:spPr>
          <a:xfrm>
            <a:off x="5940000" y="10"/>
            <a:ext cx="3211286" cy="4780790"/>
          </a:xfrm>
          <a:prstGeom prst="rect">
            <a:avLst/>
          </a:prstGeom>
          <a:noFill/>
        </p:spPr>
      </p:pic>
      <p:sp>
        <p:nvSpPr>
          <p:cNvPr id="27" name="Text Placeholder 6">
            <a:extLst>
              <a:ext uri="{FF2B5EF4-FFF2-40B4-BE49-F238E27FC236}">
                <a16:creationId xmlns:a16="http://schemas.microsoft.com/office/drawing/2014/main" id="{47147A17-3210-27F1-4BC9-3DD018F0A85A}"/>
              </a:ext>
            </a:extLst>
          </p:cNvPr>
          <p:cNvSpPr>
            <a:spLocks noGrp="1"/>
          </p:cNvSpPr>
          <p:nvPr>
            <p:ph type="body" sz="quarter" idx="14"/>
          </p:nvPr>
        </p:nvSpPr>
        <p:spPr>
          <a:xfrm>
            <a:off x="457200" y="4446000"/>
            <a:ext cx="5251450" cy="216000"/>
          </a:xfrm>
        </p:spPr>
        <p:txBody>
          <a:bodyPr/>
          <a:lstStyle/>
          <a:p>
            <a:endParaRPr lang="en-US"/>
          </a:p>
        </p:txBody>
      </p:sp>
      <p:sp>
        <p:nvSpPr>
          <p:cNvPr id="8" name="Titel 7">
            <a:extLst>
              <a:ext uri="{FF2B5EF4-FFF2-40B4-BE49-F238E27FC236}">
                <a16:creationId xmlns:a16="http://schemas.microsoft.com/office/drawing/2014/main" id="{1DC79934-3EC3-A3E0-89D3-566C843171AA}"/>
              </a:ext>
            </a:extLst>
          </p:cNvPr>
          <p:cNvSpPr>
            <a:spLocks noGrp="1"/>
          </p:cNvSpPr>
          <p:nvPr>
            <p:ph type="title"/>
          </p:nvPr>
        </p:nvSpPr>
        <p:spPr>
          <a:xfrm>
            <a:off x="457200" y="122400"/>
            <a:ext cx="8229600" cy="774000"/>
          </a:xfrm>
        </p:spPr>
        <p:txBody>
          <a:bodyPr anchor="b">
            <a:normAutofit/>
          </a:bodyPr>
          <a:lstStyle/>
          <a:p>
            <a:r>
              <a:rPr lang="de-AT" dirty="0"/>
              <a:t>Biologische Gewässergüte</a:t>
            </a:r>
            <a:endParaRPr lang="de-DE" dirty="0"/>
          </a:p>
        </p:txBody>
      </p:sp>
      <p:sp>
        <p:nvSpPr>
          <p:cNvPr id="10" name="Foliennummernplatzhalter 9">
            <a:extLst>
              <a:ext uri="{FF2B5EF4-FFF2-40B4-BE49-F238E27FC236}">
                <a16:creationId xmlns:a16="http://schemas.microsoft.com/office/drawing/2014/main" id="{947940A5-FE93-8B31-906A-3EB210E18C69}"/>
              </a:ext>
            </a:extLst>
          </p:cNvPr>
          <p:cNvSpPr>
            <a:spLocks noGrp="1"/>
          </p:cNvSpPr>
          <p:nvPr>
            <p:ph type="sldNum" sz="quarter" idx="12"/>
          </p:nvPr>
        </p:nvSpPr>
        <p:spPr/>
        <p:txBody>
          <a:bodyPr/>
          <a:lstStyle/>
          <a:p>
            <a:fld id="{9D26C6B8-7DF4-4F01-8878-A6272B56DAC3}" type="slidenum">
              <a:rPr lang="de-DE" smtClean="0"/>
              <a:pPr/>
              <a:t>11</a:t>
            </a:fld>
            <a:endParaRPr lang="de-DE"/>
          </a:p>
        </p:txBody>
      </p:sp>
    </p:spTree>
    <p:extLst>
      <p:ext uri="{BB962C8B-B14F-4D97-AF65-F5344CB8AC3E}">
        <p14:creationId xmlns:p14="http://schemas.microsoft.com/office/powerpoint/2010/main" val="338737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C1AF2E8B-33A1-47C4-A9E7-CDDC8E55D991}"/>
              </a:ext>
            </a:extLst>
          </p:cNvPr>
          <p:cNvSpPr>
            <a:spLocks noGrp="1"/>
          </p:cNvSpPr>
          <p:nvPr>
            <p:ph type="title"/>
          </p:nvPr>
        </p:nvSpPr>
        <p:spPr/>
        <p:txBody>
          <a:bodyPr/>
          <a:lstStyle/>
          <a:p>
            <a:r>
              <a:rPr lang="de-AT" dirty="0"/>
              <a:t>Die wichtigsten Zeigerorganismen</a:t>
            </a:r>
            <a:endParaRPr lang="de-DE" dirty="0"/>
          </a:p>
        </p:txBody>
      </p:sp>
      <p:graphicFrame>
        <p:nvGraphicFramePr>
          <p:cNvPr id="12" name="Inhaltsplatzhalter 11">
            <a:extLst>
              <a:ext uri="{FF2B5EF4-FFF2-40B4-BE49-F238E27FC236}">
                <a16:creationId xmlns:a16="http://schemas.microsoft.com/office/drawing/2014/main" id="{E2F92856-94EC-0526-4BCC-500F7A8CD9DE}"/>
              </a:ext>
            </a:extLst>
          </p:cNvPr>
          <p:cNvGraphicFramePr>
            <a:graphicFrameLocks noGrp="1"/>
          </p:cNvGraphicFramePr>
          <p:nvPr>
            <p:ph idx="1"/>
            <p:extLst>
              <p:ext uri="{D42A27DB-BD31-4B8C-83A1-F6EECF244321}">
                <p14:modId xmlns:p14="http://schemas.microsoft.com/office/powerpoint/2010/main" val="170422436"/>
              </p:ext>
            </p:extLst>
          </p:nvPr>
        </p:nvGraphicFramePr>
        <p:xfrm>
          <a:off x="457200" y="1079500"/>
          <a:ext cx="8229600" cy="3292452"/>
        </p:xfrm>
        <a:graphic>
          <a:graphicData uri="http://schemas.openxmlformats.org/drawingml/2006/table">
            <a:tbl>
              <a:tblPr firstRow="1" bandRow="1">
                <a:tableStyleId>{21E4AEA4-8DFA-4A89-87EB-49C32662AFE0}</a:tableStyleId>
              </a:tblPr>
              <a:tblGrid>
                <a:gridCol w="2026568">
                  <a:extLst>
                    <a:ext uri="{9D8B030D-6E8A-4147-A177-3AD203B41FA5}">
                      <a16:colId xmlns:a16="http://schemas.microsoft.com/office/drawing/2014/main" val="4226375616"/>
                    </a:ext>
                  </a:extLst>
                </a:gridCol>
                <a:gridCol w="6203032">
                  <a:extLst>
                    <a:ext uri="{9D8B030D-6E8A-4147-A177-3AD203B41FA5}">
                      <a16:colId xmlns:a16="http://schemas.microsoft.com/office/drawing/2014/main" val="1989589003"/>
                    </a:ext>
                  </a:extLst>
                </a:gridCol>
              </a:tblGrid>
              <a:tr h="548742">
                <a:tc>
                  <a:txBody>
                    <a:bodyPr/>
                    <a:lstStyle/>
                    <a:p>
                      <a:r>
                        <a:rPr lang="de-AT" dirty="0"/>
                        <a:t>Güteklasse</a:t>
                      </a:r>
                      <a:endParaRPr lang="de-DE" dirty="0"/>
                    </a:p>
                  </a:txBody>
                  <a:tcPr/>
                </a:tc>
                <a:tc>
                  <a:txBody>
                    <a:bodyPr/>
                    <a:lstStyle/>
                    <a:p>
                      <a:r>
                        <a:rPr lang="de-AT" dirty="0"/>
                        <a:t>Zeigerarten</a:t>
                      </a:r>
                      <a:endParaRPr lang="de-DE" dirty="0"/>
                    </a:p>
                  </a:txBody>
                  <a:tcPr/>
                </a:tc>
                <a:extLst>
                  <a:ext uri="{0D108BD9-81ED-4DB2-BD59-A6C34878D82A}">
                    <a16:rowId xmlns:a16="http://schemas.microsoft.com/office/drawing/2014/main" val="87375495"/>
                  </a:ext>
                </a:extLst>
              </a:tr>
              <a:tr h="548742">
                <a:tc>
                  <a:txBody>
                    <a:bodyPr/>
                    <a:lstStyle/>
                    <a:p>
                      <a:r>
                        <a:rPr lang="de-AT" dirty="0"/>
                        <a:t>Gering belastet</a:t>
                      </a:r>
                      <a:endParaRPr lang="de-DE" dirty="0"/>
                    </a:p>
                  </a:txBody>
                  <a:tcPr/>
                </a:tc>
                <a:tc>
                  <a:txBody>
                    <a:bodyPr/>
                    <a:lstStyle/>
                    <a:p>
                      <a:r>
                        <a:rPr lang="de-AT" dirty="0"/>
                        <a:t>Steinfliegenlarven, </a:t>
                      </a:r>
                      <a:r>
                        <a:rPr lang="de-AT" dirty="0" err="1"/>
                        <a:t>Eintagsfliegenlarven</a:t>
                      </a:r>
                      <a:r>
                        <a:rPr lang="de-AT" dirty="0"/>
                        <a:t> (flach), Strudelwürmer</a:t>
                      </a:r>
                      <a:endParaRPr lang="de-DE" dirty="0"/>
                    </a:p>
                  </a:txBody>
                  <a:tcPr/>
                </a:tc>
                <a:extLst>
                  <a:ext uri="{0D108BD9-81ED-4DB2-BD59-A6C34878D82A}">
                    <a16:rowId xmlns:a16="http://schemas.microsoft.com/office/drawing/2014/main" val="2761997151"/>
                  </a:ext>
                </a:extLst>
              </a:tr>
              <a:tr h="548742">
                <a:tc>
                  <a:txBody>
                    <a:bodyPr/>
                    <a:lstStyle/>
                    <a:p>
                      <a:r>
                        <a:rPr lang="de-AT" dirty="0"/>
                        <a:t>Mäßig belastet</a:t>
                      </a:r>
                      <a:endParaRPr lang="de-DE" dirty="0"/>
                    </a:p>
                  </a:txBody>
                  <a:tcPr/>
                </a:tc>
                <a:tc>
                  <a:txBody>
                    <a:bodyPr/>
                    <a:lstStyle/>
                    <a:p>
                      <a:r>
                        <a:rPr lang="de-AT" dirty="0" err="1"/>
                        <a:t>Eintagsfliegenlarven</a:t>
                      </a:r>
                      <a:r>
                        <a:rPr lang="de-AT" dirty="0"/>
                        <a:t> (grabend), Köcherfliegenlarven</a:t>
                      </a:r>
                      <a:endParaRPr lang="de-DE" dirty="0"/>
                    </a:p>
                  </a:txBody>
                  <a:tcPr/>
                </a:tc>
                <a:extLst>
                  <a:ext uri="{0D108BD9-81ED-4DB2-BD59-A6C34878D82A}">
                    <a16:rowId xmlns:a16="http://schemas.microsoft.com/office/drawing/2014/main" val="3620657173"/>
                  </a:ext>
                </a:extLst>
              </a:tr>
              <a:tr h="548742">
                <a:tc>
                  <a:txBody>
                    <a:bodyPr/>
                    <a:lstStyle/>
                    <a:p>
                      <a:r>
                        <a:rPr lang="de-AT" dirty="0"/>
                        <a:t>Kritisch belastet</a:t>
                      </a:r>
                      <a:endParaRPr lang="de-DE" dirty="0"/>
                    </a:p>
                  </a:txBody>
                  <a:tcPr/>
                </a:tc>
                <a:tc>
                  <a:txBody>
                    <a:bodyPr/>
                    <a:lstStyle/>
                    <a:p>
                      <a:r>
                        <a:rPr lang="de-AT" dirty="0" err="1"/>
                        <a:t>Eintagsfliegenlarven</a:t>
                      </a:r>
                      <a:r>
                        <a:rPr lang="de-AT" dirty="0"/>
                        <a:t> (rund), Schnecken, Schneckenegel</a:t>
                      </a:r>
                      <a:endParaRPr lang="de-DE" dirty="0"/>
                    </a:p>
                  </a:txBody>
                  <a:tcPr/>
                </a:tc>
                <a:extLst>
                  <a:ext uri="{0D108BD9-81ED-4DB2-BD59-A6C34878D82A}">
                    <a16:rowId xmlns:a16="http://schemas.microsoft.com/office/drawing/2014/main" val="3571488371"/>
                  </a:ext>
                </a:extLst>
              </a:tr>
              <a:tr h="548742">
                <a:tc>
                  <a:txBody>
                    <a:bodyPr/>
                    <a:lstStyle/>
                    <a:p>
                      <a:r>
                        <a:rPr lang="de-AT" dirty="0"/>
                        <a:t>Stark belastet</a:t>
                      </a:r>
                      <a:endParaRPr lang="de-DE" dirty="0"/>
                    </a:p>
                  </a:txBody>
                  <a:tcPr/>
                </a:tc>
                <a:tc>
                  <a:txBody>
                    <a:bodyPr/>
                    <a:lstStyle/>
                    <a:p>
                      <a:r>
                        <a:rPr lang="de-AT" dirty="0"/>
                        <a:t>Wasserassel, </a:t>
                      </a:r>
                      <a:r>
                        <a:rPr lang="de-AT" dirty="0" err="1"/>
                        <a:t>Rollegel</a:t>
                      </a:r>
                      <a:endParaRPr lang="de-DE" dirty="0"/>
                    </a:p>
                  </a:txBody>
                  <a:tcPr/>
                </a:tc>
                <a:extLst>
                  <a:ext uri="{0D108BD9-81ED-4DB2-BD59-A6C34878D82A}">
                    <a16:rowId xmlns:a16="http://schemas.microsoft.com/office/drawing/2014/main" val="1257479507"/>
                  </a:ext>
                </a:extLst>
              </a:tr>
              <a:tr h="548742">
                <a:tc>
                  <a:txBody>
                    <a:bodyPr/>
                    <a:lstStyle/>
                    <a:p>
                      <a:r>
                        <a:rPr lang="de-AT" dirty="0"/>
                        <a:t>Sehr stark belastet</a:t>
                      </a:r>
                      <a:endParaRPr lang="de-DE" dirty="0"/>
                    </a:p>
                  </a:txBody>
                  <a:tcPr/>
                </a:tc>
                <a:tc>
                  <a:txBody>
                    <a:bodyPr/>
                    <a:lstStyle/>
                    <a:p>
                      <a:r>
                        <a:rPr lang="de-AT" dirty="0"/>
                        <a:t>Schlammröhrenwurm, Rote </a:t>
                      </a:r>
                      <a:r>
                        <a:rPr lang="de-AT" dirty="0" err="1"/>
                        <a:t>Zuckmückenlarve</a:t>
                      </a:r>
                      <a:endParaRPr lang="de-DE" dirty="0"/>
                    </a:p>
                  </a:txBody>
                  <a:tcPr/>
                </a:tc>
                <a:extLst>
                  <a:ext uri="{0D108BD9-81ED-4DB2-BD59-A6C34878D82A}">
                    <a16:rowId xmlns:a16="http://schemas.microsoft.com/office/drawing/2014/main" val="4244774488"/>
                  </a:ext>
                </a:extLst>
              </a:tr>
            </a:tbl>
          </a:graphicData>
        </a:graphic>
      </p:graphicFrame>
      <p:sp>
        <p:nvSpPr>
          <p:cNvPr id="3" name="Datumsplatzhalter 2">
            <a:extLst>
              <a:ext uri="{FF2B5EF4-FFF2-40B4-BE49-F238E27FC236}">
                <a16:creationId xmlns:a16="http://schemas.microsoft.com/office/drawing/2014/main" id="{0D220D55-673F-7F98-748A-85D2CA410841}"/>
              </a:ext>
            </a:extLst>
          </p:cNvPr>
          <p:cNvSpPr>
            <a:spLocks noGrp="1"/>
          </p:cNvSpPr>
          <p:nvPr>
            <p:ph type="dt" sz="half" idx="10"/>
          </p:nvPr>
        </p:nvSpPr>
        <p:spPr/>
        <p:txBody>
          <a:bodyPr/>
          <a:lstStyle/>
          <a:p>
            <a:fld id="{5E427533-229B-43FA-8EE9-723D82934C4C}" type="datetime1">
              <a:rPr lang="de-DE" smtClean="0"/>
              <a:t>19.05.2026</a:t>
            </a:fld>
            <a:endParaRPr lang="de-DE" dirty="0"/>
          </a:p>
        </p:txBody>
      </p:sp>
      <p:sp>
        <p:nvSpPr>
          <p:cNvPr id="4" name="Fußzeilenplatzhalter 3">
            <a:extLst>
              <a:ext uri="{FF2B5EF4-FFF2-40B4-BE49-F238E27FC236}">
                <a16:creationId xmlns:a16="http://schemas.microsoft.com/office/drawing/2014/main" id="{90B2A7EE-7412-4386-B26C-E833AB9166EB}"/>
              </a:ext>
            </a:extLst>
          </p:cNvPr>
          <p:cNvSpPr>
            <a:spLocks noGrp="1"/>
          </p:cNvSpPr>
          <p:nvPr>
            <p:ph type="ftr" sz="quarter" idx="11"/>
          </p:nvPr>
        </p:nvSpPr>
        <p:spPr/>
        <p:txBody>
          <a:bodyPr/>
          <a:lstStyle/>
          <a:p>
            <a:r>
              <a:rPr lang="da-DK"/>
              <a:t>Fließgewässeruntersuchung</a:t>
            </a:r>
            <a:endParaRPr lang="de-DE" dirty="0"/>
          </a:p>
        </p:txBody>
      </p:sp>
      <p:sp>
        <p:nvSpPr>
          <p:cNvPr id="11" name="Textplatzhalter 10">
            <a:extLst>
              <a:ext uri="{FF2B5EF4-FFF2-40B4-BE49-F238E27FC236}">
                <a16:creationId xmlns:a16="http://schemas.microsoft.com/office/drawing/2014/main" id="{E08CCD1D-049C-1603-00AC-13402C43C39B}"/>
              </a:ext>
            </a:extLst>
          </p:cNvPr>
          <p:cNvSpPr>
            <a:spLocks noGrp="1"/>
          </p:cNvSpPr>
          <p:nvPr>
            <p:ph type="body" sz="quarter" idx="13"/>
          </p:nvPr>
        </p:nvSpPr>
        <p:spPr/>
        <p:txBody>
          <a:bodyPr/>
          <a:lstStyle/>
          <a:p>
            <a:endParaRPr lang="de-DE" dirty="0"/>
          </a:p>
        </p:txBody>
      </p:sp>
      <p:sp>
        <p:nvSpPr>
          <p:cNvPr id="13" name="Foliennummernplatzhalter 12">
            <a:extLst>
              <a:ext uri="{FF2B5EF4-FFF2-40B4-BE49-F238E27FC236}">
                <a16:creationId xmlns:a16="http://schemas.microsoft.com/office/drawing/2014/main" id="{15F1A94C-4F87-5326-1536-7209A6B2BAAF}"/>
              </a:ext>
            </a:extLst>
          </p:cNvPr>
          <p:cNvSpPr>
            <a:spLocks noGrp="1"/>
          </p:cNvSpPr>
          <p:nvPr>
            <p:ph type="sldNum" sz="quarter" idx="12"/>
          </p:nvPr>
        </p:nvSpPr>
        <p:spPr/>
        <p:txBody>
          <a:bodyPr/>
          <a:lstStyle/>
          <a:p>
            <a:fld id="{16EFD5B1-68CB-4A29-8F6C-4D18DB05CB6D}" type="slidenum">
              <a:rPr lang="de-DE" smtClean="0"/>
              <a:pPr/>
              <a:t>12</a:t>
            </a:fld>
            <a:endParaRPr lang="de-DE"/>
          </a:p>
        </p:txBody>
      </p:sp>
    </p:spTree>
    <p:extLst>
      <p:ext uri="{BB962C8B-B14F-4D97-AF65-F5344CB8AC3E}">
        <p14:creationId xmlns:p14="http://schemas.microsoft.com/office/powerpoint/2010/main" val="22257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80038-7D7D-1511-0499-B2AA9EFD79D0}"/>
              </a:ext>
            </a:extLst>
          </p:cNvPr>
          <p:cNvSpPr>
            <a:spLocks noGrp="1"/>
          </p:cNvSpPr>
          <p:nvPr>
            <p:ph type="title"/>
          </p:nvPr>
        </p:nvSpPr>
        <p:spPr/>
        <p:txBody>
          <a:bodyPr/>
          <a:lstStyle/>
          <a:p>
            <a:r>
              <a:rPr lang="de-AT" dirty="0"/>
              <a:t>Gewässerzustand bestimmen</a:t>
            </a:r>
            <a:endParaRPr lang="de-DE" dirty="0"/>
          </a:p>
        </p:txBody>
      </p:sp>
      <p:sp>
        <p:nvSpPr>
          <p:cNvPr id="3" name="Inhaltsplatzhalter 2">
            <a:extLst>
              <a:ext uri="{FF2B5EF4-FFF2-40B4-BE49-F238E27FC236}">
                <a16:creationId xmlns:a16="http://schemas.microsoft.com/office/drawing/2014/main" id="{1B3A86B9-0A8E-6292-1EBC-3929BC826144}"/>
              </a:ext>
            </a:extLst>
          </p:cNvPr>
          <p:cNvSpPr>
            <a:spLocks noGrp="1"/>
          </p:cNvSpPr>
          <p:nvPr>
            <p:ph idx="1"/>
          </p:nvPr>
        </p:nvSpPr>
        <p:spPr/>
        <p:txBody>
          <a:bodyPr/>
          <a:lstStyle/>
          <a:p>
            <a:pPr marL="342900" indent="-342900">
              <a:buAutoNum type="arabicPeriod"/>
            </a:pPr>
            <a:r>
              <a:rPr lang="de-DE" dirty="0"/>
              <a:t>Boden aufwirbeln und die Drift mit dem Kescher auffangen</a:t>
            </a:r>
          </a:p>
          <a:p>
            <a:pPr marL="342900" indent="-342900">
              <a:buAutoNum type="arabicPeriod"/>
            </a:pPr>
            <a:r>
              <a:rPr lang="de-DE" dirty="0"/>
              <a:t>Zwischen Pflanzenbeständen </a:t>
            </a:r>
            <a:r>
              <a:rPr lang="de-DE" dirty="0" err="1"/>
              <a:t>keschern</a:t>
            </a:r>
            <a:endParaRPr lang="de-DE" dirty="0"/>
          </a:p>
          <a:p>
            <a:pPr marL="342900" indent="-342900">
              <a:buAutoNum type="arabicPeriod"/>
            </a:pPr>
            <a:r>
              <a:rPr lang="de-DE" dirty="0"/>
              <a:t>Steine umdrehen und Tiere absammeln</a:t>
            </a:r>
          </a:p>
          <a:p>
            <a:pPr marL="342900" indent="-342900">
              <a:buAutoNum type="arabicPeriod"/>
            </a:pPr>
            <a:r>
              <a:rPr lang="de-DE" dirty="0"/>
              <a:t>Äste und Blätter absammeln</a:t>
            </a:r>
          </a:p>
          <a:p>
            <a:endParaRPr lang="de-DE" dirty="0"/>
          </a:p>
          <a:p>
            <a:pPr marL="285750" indent="-285750">
              <a:buFont typeface="Arial" panose="020B0604020202020204" pitchFamily="34" charset="0"/>
              <a:buChar char="•"/>
            </a:pPr>
            <a:r>
              <a:rPr lang="de-DE" dirty="0"/>
              <a:t>Für die Bestimmung werden ähnlich aussehende Tiere mit Pinseln oder Plastikpipetten in kleine wassergefüllte Plastikschalen/Becherlupen gesetzt</a:t>
            </a:r>
          </a:p>
          <a:p>
            <a:pPr marL="285750" indent="-285750">
              <a:buFont typeface="Arial" panose="020B0604020202020204" pitchFamily="34" charset="0"/>
              <a:buChar char="•"/>
            </a:pPr>
            <a:r>
              <a:rPr lang="de-DE" dirty="0"/>
              <a:t>Die Tiere dann mit Lupen und Bestimmungsschlüssel bestimmen</a:t>
            </a:r>
          </a:p>
          <a:p>
            <a:pPr marL="285750" indent="-285750">
              <a:buFont typeface="Arial" panose="020B0604020202020204" pitchFamily="34" charset="0"/>
              <a:buChar char="•"/>
            </a:pPr>
            <a:r>
              <a:rPr lang="de-DE" dirty="0"/>
              <a:t>Die Anzahl unterschiedlicher Arten bzw. Formen sowie die Individuenzahl innerhalb einer Gruppe werden in den Auswertungsbogen eingetragen</a:t>
            </a:r>
          </a:p>
        </p:txBody>
      </p:sp>
      <p:sp>
        <p:nvSpPr>
          <p:cNvPr id="4" name="Datumsplatzhalter 3">
            <a:extLst>
              <a:ext uri="{FF2B5EF4-FFF2-40B4-BE49-F238E27FC236}">
                <a16:creationId xmlns:a16="http://schemas.microsoft.com/office/drawing/2014/main" id="{B369BDC2-8B1B-3D7E-5807-3B95A32FF288}"/>
              </a:ext>
            </a:extLst>
          </p:cNvPr>
          <p:cNvSpPr>
            <a:spLocks noGrp="1"/>
          </p:cNvSpPr>
          <p:nvPr>
            <p:ph type="dt" sz="half" idx="10"/>
          </p:nvPr>
        </p:nvSpPr>
        <p:spPr/>
        <p:txBody>
          <a:bodyPr/>
          <a:lstStyle/>
          <a:p>
            <a:fld id="{FD2004E9-EDA9-4562-B34F-D6189DCFBB06}" type="datetime1">
              <a:rPr lang="de-DE" smtClean="0"/>
              <a:t>19.05.2026</a:t>
            </a:fld>
            <a:endParaRPr lang="de-DE" dirty="0"/>
          </a:p>
        </p:txBody>
      </p:sp>
      <p:sp>
        <p:nvSpPr>
          <p:cNvPr id="5" name="Fußzeilenplatzhalter 4">
            <a:extLst>
              <a:ext uri="{FF2B5EF4-FFF2-40B4-BE49-F238E27FC236}">
                <a16:creationId xmlns:a16="http://schemas.microsoft.com/office/drawing/2014/main" id="{535165C6-A84F-E7BD-9804-3A1251D14911}"/>
              </a:ext>
            </a:extLst>
          </p:cNvPr>
          <p:cNvSpPr>
            <a:spLocks noGrp="1"/>
          </p:cNvSpPr>
          <p:nvPr>
            <p:ph type="ftr" sz="quarter" idx="11"/>
          </p:nvPr>
        </p:nvSpPr>
        <p:spPr/>
        <p:txBody>
          <a:bodyPr/>
          <a:lstStyle/>
          <a:p>
            <a:r>
              <a:rPr lang="da-DK"/>
              <a:t>Fließgewässeruntersuchung</a:t>
            </a:r>
            <a:endParaRPr lang="de-DE" dirty="0"/>
          </a:p>
        </p:txBody>
      </p:sp>
      <p:sp>
        <p:nvSpPr>
          <p:cNvPr id="6" name="Foliennummernplatzhalter 5">
            <a:extLst>
              <a:ext uri="{FF2B5EF4-FFF2-40B4-BE49-F238E27FC236}">
                <a16:creationId xmlns:a16="http://schemas.microsoft.com/office/drawing/2014/main" id="{1854B6F5-869E-7388-40C9-900D89C37289}"/>
              </a:ext>
            </a:extLst>
          </p:cNvPr>
          <p:cNvSpPr>
            <a:spLocks noGrp="1"/>
          </p:cNvSpPr>
          <p:nvPr>
            <p:ph type="sldNum" sz="quarter" idx="12"/>
          </p:nvPr>
        </p:nvSpPr>
        <p:spPr/>
        <p:txBody>
          <a:bodyPr/>
          <a:lstStyle/>
          <a:p>
            <a:fld id="{16EFD5B1-68CB-4A29-8F6C-4D18DB05CB6D}" type="slidenum">
              <a:rPr lang="de-DE" smtClean="0"/>
              <a:pPr/>
              <a:t>13</a:t>
            </a:fld>
            <a:endParaRPr lang="de-DE"/>
          </a:p>
        </p:txBody>
      </p:sp>
      <p:sp>
        <p:nvSpPr>
          <p:cNvPr id="7" name="Textplatzhalter 6">
            <a:extLst>
              <a:ext uri="{FF2B5EF4-FFF2-40B4-BE49-F238E27FC236}">
                <a16:creationId xmlns:a16="http://schemas.microsoft.com/office/drawing/2014/main" id="{9BE8E4F0-708F-E5E6-B8F6-CCBCD87CFEA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0260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4AA3E42-B056-1B0B-FE68-2C1684DD721B}"/>
              </a:ext>
            </a:extLst>
          </p:cNvPr>
          <p:cNvSpPr>
            <a:spLocks noGrp="1"/>
          </p:cNvSpPr>
          <p:nvPr>
            <p:ph type="title"/>
          </p:nvPr>
        </p:nvSpPr>
        <p:spPr>
          <a:xfrm>
            <a:off x="457200" y="122400"/>
            <a:ext cx="8229600" cy="774000"/>
          </a:xfrm>
        </p:spPr>
        <p:txBody>
          <a:bodyPr anchor="b">
            <a:normAutofit/>
          </a:bodyPr>
          <a:lstStyle/>
          <a:p>
            <a:r>
              <a:rPr lang="de-AT" dirty="0">
                <a:solidFill>
                  <a:srgbClr val="0068B4"/>
                </a:solidFill>
              </a:rPr>
              <a:t>Strukturvielfalt</a:t>
            </a:r>
            <a:r>
              <a:rPr lang="de-AT" dirty="0"/>
              <a:t> am Ufer</a:t>
            </a:r>
            <a:endParaRPr lang="de-DE" dirty="0"/>
          </a:p>
        </p:txBody>
      </p:sp>
      <p:sp>
        <p:nvSpPr>
          <p:cNvPr id="10" name="Inhaltsplatzhalter 9">
            <a:extLst>
              <a:ext uri="{FF2B5EF4-FFF2-40B4-BE49-F238E27FC236}">
                <a16:creationId xmlns:a16="http://schemas.microsoft.com/office/drawing/2014/main" id="{69B40F28-AAAE-9E90-8D54-A526CF2FCF3D}"/>
              </a:ext>
            </a:extLst>
          </p:cNvPr>
          <p:cNvSpPr>
            <a:spLocks noGrp="1"/>
          </p:cNvSpPr>
          <p:nvPr>
            <p:ph sz="half" idx="1"/>
          </p:nvPr>
        </p:nvSpPr>
        <p:spPr>
          <a:xfrm>
            <a:off x="457200" y="1080000"/>
            <a:ext cx="3250704" cy="3582000"/>
          </a:xfrm>
        </p:spPr>
        <p:txBody>
          <a:bodyPr>
            <a:normAutofit/>
          </a:bodyPr>
          <a:lstStyle/>
          <a:p>
            <a:pPr marL="285750" indent="-285750">
              <a:buFont typeface="Arial" panose="020B0604020202020204" pitchFamily="34" charset="0"/>
              <a:buChar char="•"/>
            </a:pPr>
            <a:r>
              <a:rPr lang="de-DE" dirty="0"/>
              <a:t>Strukturvielfalt beschreibt die räumliche Gliederung eines Lebensraums</a:t>
            </a:r>
          </a:p>
          <a:p>
            <a:endParaRPr lang="de-DE" dirty="0"/>
          </a:p>
          <a:p>
            <a:r>
              <a:rPr lang="de-DE" b="1" dirty="0"/>
              <a:t>Strukturvielfalt</a:t>
            </a:r>
            <a:r>
              <a:rPr lang="de-DE" dirty="0"/>
              <a:t> …</a:t>
            </a:r>
          </a:p>
          <a:p>
            <a:pPr marL="285750" indent="-285750">
              <a:buFont typeface="Wingdings" panose="05000000000000000000" pitchFamily="2" charset="2"/>
              <a:buChar char="Ø"/>
            </a:pPr>
            <a:r>
              <a:rPr lang="de-DE" dirty="0"/>
              <a:t>schafft zahlreiche ökologische Nischen</a:t>
            </a:r>
          </a:p>
          <a:p>
            <a:pPr marL="285750" indent="-285750">
              <a:buFont typeface="Wingdings" panose="05000000000000000000" pitchFamily="2" charset="2"/>
              <a:buChar char="Ø"/>
            </a:pPr>
            <a:r>
              <a:rPr lang="de-DE" dirty="0"/>
              <a:t>ist entscheidend für die Vielfalt im Ökosystem</a:t>
            </a:r>
          </a:p>
          <a:p>
            <a:pPr marL="285750" indent="-285750">
              <a:buFont typeface="Wingdings" panose="05000000000000000000" pitchFamily="2" charset="2"/>
              <a:buChar char="Ø"/>
            </a:pPr>
            <a:r>
              <a:rPr lang="de-DE" dirty="0"/>
              <a:t>sorgt für Stabilität und Resilienz</a:t>
            </a:r>
            <a:endParaRPr lang="de-AT" dirty="0"/>
          </a:p>
          <a:p>
            <a:endParaRPr lang="de-DE" dirty="0"/>
          </a:p>
        </p:txBody>
      </p:sp>
      <p:pic>
        <p:nvPicPr>
          <p:cNvPr id="12" name="Inhaltsplatzhalter 11">
            <a:extLst>
              <a:ext uri="{FF2B5EF4-FFF2-40B4-BE49-F238E27FC236}">
                <a16:creationId xmlns:a16="http://schemas.microsoft.com/office/drawing/2014/main" id="{5BE372C7-852F-5D36-4914-CFA58B830442}"/>
              </a:ext>
            </a:extLst>
          </p:cNvPr>
          <p:cNvPicPr>
            <a:picLocks noGrp="1" noChangeAspect="1"/>
          </p:cNvPicPr>
          <p:nvPr>
            <p:ph sz="half" idx="2"/>
          </p:nvPr>
        </p:nvPicPr>
        <p:blipFill>
          <a:blip r:embed="rId3"/>
          <a:srcRect l="457" r="808" b="2"/>
          <a:stretch>
            <a:fillRect/>
          </a:stretch>
        </p:blipFill>
        <p:spPr>
          <a:xfrm>
            <a:off x="3707904" y="1080000"/>
            <a:ext cx="4978896" cy="3366000"/>
          </a:xfrm>
          <a:prstGeom prst="rect">
            <a:avLst/>
          </a:prstGeom>
          <a:noFill/>
        </p:spPr>
      </p:pic>
      <p:sp>
        <p:nvSpPr>
          <p:cNvPr id="3" name="Datumsplatzhalter 2">
            <a:extLst>
              <a:ext uri="{FF2B5EF4-FFF2-40B4-BE49-F238E27FC236}">
                <a16:creationId xmlns:a16="http://schemas.microsoft.com/office/drawing/2014/main" id="{F7BB4460-CE85-7C50-B584-888BFB56963C}"/>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9DD721CE-11BF-4F4D-9483-B5F53CF40CA3}" type="datetime1">
              <a:rPr lang="de-DE" smtClean="0"/>
              <a:pPr>
                <a:lnSpc>
                  <a:spcPct val="90000"/>
                </a:lnSpc>
                <a:spcAft>
                  <a:spcPts val="600"/>
                </a:spcAft>
              </a:pPr>
              <a:t>19.05.2026</a:t>
            </a:fld>
            <a:endParaRPr lang="de-DE" dirty="0"/>
          </a:p>
        </p:txBody>
      </p:sp>
      <p:sp>
        <p:nvSpPr>
          <p:cNvPr id="4" name="Fußzeilenplatzhalter 3">
            <a:extLst>
              <a:ext uri="{FF2B5EF4-FFF2-40B4-BE49-F238E27FC236}">
                <a16:creationId xmlns:a16="http://schemas.microsoft.com/office/drawing/2014/main" id="{69EF6007-29DD-9E42-91A2-26C2A7125D04}"/>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sp>
        <p:nvSpPr>
          <p:cNvPr id="5" name="Foliennummernplatzhalter 4">
            <a:extLst>
              <a:ext uri="{FF2B5EF4-FFF2-40B4-BE49-F238E27FC236}">
                <a16:creationId xmlns:a16="http://schemas.microsoft.com/office/drawing/2014/main" id="{EE3252FA-8D68-7154-A4AE-D5CBE30284C3}"/>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14</a:t>
            </a:fld>
            <a:endParaRPr lang="de-DE"/>
          </a:p>
        </p:txBody>
      </p:sp>
      <p:sp>
        <p:nvSpPr>
          <p:cNvPr id="20" name="Text Placeholder 8">
            <a:extLst>
              <a:ext uri="{FF2B5EF4-FFF2-40B4-BE49-F238E27FC236}">
                <a16:creationId xmlns:a16="http://schemas.microsoft.com/office/drawing/2014/main" id="{D2FC82BA-9041-D63C-5E89-722D0E64C625}"/>
              </a:ext>
            </a:extLst>
          </p:cNvPr>
          <p:cNvSpPr>
            <a:spLocks noGrp="1"/>
          </p:cNvSpPr>
          <p:nvPr>
            <p:ph type="body" sz="quarter" idx="14"/>
          </p:nvPr>
        </p:nvSpPr>
        <p:spPr>
          <a:xfrm>
            <a:off x="3707904" y="4446000"/>
            <a:ext cx="4978896" cy="216000"/>
          </a:xfrm>
        </p:spPr>
        <p:txBody>
          <a:bodyPr/>
          <a:lstStyle/>
          <a:p>
            <a:r>
              <a:rPr lang="de-DE" noProof="0" dirty="0">
                <a:solidFill>
                  <a:schemeClr val="accent6"/>
                </a:solidFill>
              </a:rPr>
              <a:t>Grafik: KI-generiert</a:t>
            </a:r>
          </a:p>
        </p:txBody>
      </p:sp>
    </p:spTree>
    <p:extLst>
      <p:ext uri="{BB962C8B-B14F-4D97-AF65-F5344CB8AC3E}">
        <p14:creationId xmlns:p14="http://schemas.microsoft.com/office/powerpoint/2010/main" val="60236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6A2EAE5-6E4A-E2E4-D337-9663F0E81306}"/>
              </a:ext>
            </a:extLst>
          </p:cNvPr>
          <p:cNvPicPr>
            <a:picLocks noGrp="1" noChangeAspect="1"/>
          </p:cNvPicPr>
          <p:nvPr>
            <p:ph type="pic" sz="quarter" idx="13"/>
          </p:nvPr>
        </p:nvPicPr>
        <p:blipFill>
          <a:blip r:embed="rId2"/>
          <a:srcRect t="17074" b="17074"/>
          <a:stretch/>
        </p:blipFill>
        <p:spPr>
          <a:prstGeom prst="rect">
            <a:avLst/>
          </a:prstGeom>
          <a:noFill/>
        </p:spPr>
      </p:pic>
      <p:sp>
        <p:nvSpPr>
          <p:cNvPr id="13" name="Textfeld 12">
            <a:extLst>
              <a:ext uri="{FF2B5EF4-FFF2-40B4-BE49-F238E27FC236}">
                <a16:creationId xmlns:a16="http://schemas.microsoft.com/office/drawing/2014/main" id="{303259D6-8424-7EBF-EEFB-6DE4EBBE8FC8}"/>
              </a:ext>
            </a:extLst>
          </p:cNvPr>
          <p:cNvSpPr txBox="1"/>
          <p:nvPr/>
        </p:nvSpPr>
        <p:spPr>
          <a:xfrm>
            <a:off x="457200" y="122400"/>
            <a:ext cx="8229600" cy="774000"/>
          </a:xfrm>
          <a:prstGeom prst="rect">
            <a:avLst/>
          </a:prstGeom>
        </p:spPr>
        <p:txBody>
          <a:bodyPr vert="horz" lIns="0" tIns="0" rIns="0" bIns="0" rtlCol="0" anchor="b" anchorCtr="0">
            <a:normAutofit/>
          </a:bodyPr>
          <a:lstStyle/>
          <a:p>
            <a:pPr>
              <a:lnSpc>
                <a:spcPct val="90000"/>
              </a:lnSpc>
              <a:spcBef>
                <a:spcPct val="0"/>
              </a:spcBef>
              <a:spcAft>
                <a:spcPts val="600"/>
              </a:spcAft>
            </a:pPr>
            <a:r>
              <a:rPr lang="de-DE" sz="2400" b="1" i="0" kern="1200" spc="-100" baseline="0" dirty="0">
                <a:solidFill>
                  <a:schemeClr val="tx2"/>
                </a:solidFill>
                <a:latin typeface="Source Sans Pro"/>
                <a:ea typeface="+mj-ea"/>
                <a:cs typeface="Source Sans Pro"/>
              </a:rPr>
              <a:t>Exkursion</a:t>
            </a:r>
          </a:p>
        </p:txBody>
      </p:sp>
      <p:sp>
        <p:nvSpPr>
          <p:cNvPr id="10" name="Datumsplatzhalter 9">
            <a:extLst>
              <a:ext uri="{FF2B5EF4-FFF2-40B4-BE49-F238E27FC236}">
                <a16:creationId xmlns:a16="http://schemas.microsoft.com/office/drawing/2014/main" id="{D45A97C6-507F-D4A4-FB96-D3A7E521C945}"/>
              </a:ext>
            </a:extLst>
          </p:cNvPr>
          <p:cNvSpPr>
            <a:spLocks noGrp="1"/>
          </p:cNvSpPr>
          <p:nvPr>
            <p:ph type="dt" sz="half" idx="14"/>
          </p:nvPr>
        </p:nvSpPr>
        <p:spPr/>
        <p:txBody>
          <a:bodyPr vert="horz" lIns="0" tIns="45720" rIns="91440" bIns="0" rtlCol="0" anchor="b" anchorCtr="0">
            <a:noAutofit/>
          </a:bodyPr>
          <a:lstStyle/>
          <a:p>
            <a:pPr>
              <a:lnSpc>
                <a:spcPct val="90000"/>
              </a:lnSpc>
              <a:spcAft>
                <a:spcPts val="600"/>
              </a:spcAft>
            </a:pPr>
            <a:fld id="{3998F071-D02F-4B23-9432-4B9B1E206B30}" type="datetime1">
              <a:rPr lang="de-DE" smtClean="0"/>
              <a:t>19.05.2026</a:t>
            </a:fld>
            <a:endParaRPr lang="de-DE" dirty="0"/>
          </a:p>
        </p:txBody>
      </p:sp>
      <p:sp>
        <p:nvSpPr>
          <p:cNvPr id="11" name="Fußzeilenplatzhalter 10">
            <a:extLst>
              <a:ext uri="{FF2B5EF4-FFF2-40B4-BE49-F238E27FC236}">
                <a16:creationId xmlns:a16="http://schemas.microsoft.com/office/drawing/2014/main" id="{270EAE0E-62C8-F8E9-1600-CEC3E0FC59AD}"/>
              </a:ext>
            </a:extLst>
          </p:cNvPr>
          <p:cNvSpPr>
            <a:spLocks noGrp="1"/>
          </p:cNvSpPr>
          <p:nvPr>
            <p:ph type="ftr" sz="quarter" idx="15"/>
          </p:nvPr>
        </p:nvSpPr>
        <p:spPr/>
        <p:txBody>
          <a:bodyPr vert="horz" lIns="0" tIns="0" rIns="0" bIns="0" rtlCol="0" anchor="b" anchorCtr="0">
            <a:normAutofit/>
          </a:bodyPr>
          <a:lstStyle/>
          <a:p>
            <a:pPr>
              <a:lnSpc>
                <a:spcPct val="90000"/>
              </a:lnSpc>
              <a:spcAft>
                <a:spcPts val="600"/>
              </a:spcAft>
            </a:pPr>
            <a:r>
              <a:rPr lang="da-DK"/>
              <a:t>Fließgewässeruntersuchung</a:t>
            </a:r>
            <a:endParaRPr lang="de-DE"/>
          </a:p>
        </p:txBody>
      </p:sp>
      <p:sp>
        <p:nvSpPr>
          <p:cNvPr id="14" name="Foliennummernplatzhalter 13">
            <a:extLst>
              <a:ext uri="{FF2B5EF4-FFF2-40B4-BE49-F238E27FC236}">
                <a16:creationId xmlns:a16="http://schemas.microsoft.com/office/drawing/2014/main" id="{41923BB1-E565-9F2F-7DBB-9BB097D8BC5B}"/>
              </a:ext>
            </a:extLst>
          </p:cNvPr>
          <p:cNvSpPr>
            <a:spLocks noGrp="1"/>
          </p:cNvSpPr>
          <p:nvPr>
            <p:ph type="sldNum" sz="quarter" idx="16"/>
          </p:nvPr>
        </p:nvSpPr>
        <p:spPr/>
        <p:txBody>
          <a:bodyPr/>
          <a:lstStyle/>
          <a:p>
            <a:fld id="{16EFD5B1-68CB-4A29-8F6C-4D18DB05CB6D}" type="slidenum">
              <a:rPr lang="de-DE" smtClean="0"/>
              <a:pPr/>
              <a:t>15</a:t>
            </a:fld>
            <a:endParaRPr lang="de-DE"/>
          </a:p>
        </p:txBody>
      </p:sp>
    </p:spTree>
    <p:extLst>
      <p:ext uri="{BB962C8B-B14F-4D97-AF65-F5344CB8AC3E}">
        <p14:creationId xmlns:p14="http://schemas.microsoft.com/office/powerpoint/2010/main" val="4248968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7315-EC23-D5F5-0569-4CC165887E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00CC00-7E5B-8CB5-18DE-3FDB49FDC1C1}"/>
              </a:ext>
            </a:extLst>
          </p:cNvPr>
          <p:cNvSpPr>
            <a:spLocks noGrp="1"/>
          </p:cNvSpPr>
          <p:nvPr>
            <p:ph type="title"/>
          </p:nvPr>
        </p:nvSpPr>
        <p:spPr>
          <a:xfrm>
            <a:off x="457200" y="122400"/>
            <a:ext cx="8229600" cy="774000"/>
          </a:xfrm>
        </p:spPr>
        <p:txBody>
          <a:bodyPr anchor="b">
            <a:normAutofit/>
          </a:bodyPr>
          <a:lstStyle/>
          <a:p>
            <a:r>
              <a:rPr lang="de-AT" dirty="0"/>
              <a:t>Materialliste</a:t>
            </a:r>
            <a:endParaRPr lang="de-DE" dirty="0"/>
          </a:p>
        </p:txBody>
      </p:sp>
      <p:sp>
        <p:nvSpPr>
          <p:cNvPr id="4" name="Datumsplatzhalter 3">
            <a:extLst>
              <a:ext uri="{FF2B5EF4-FFF2-40B4-BE49-F238E27FC236}">
                <a16:creationId xmlns:a16="http://schemas.microsoft.com/office/drawing/2014/main" id="{C3A1D8CA-5560-F63E-0A3B-2E7CDE6F7CF2}"/>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F55870A0-DFF1-4157-8B61-E20D055B45AC}" type="datetime1">
              <a:rPr lang="de-DE" smtClean="0"/>
              <a:pPr>
                <a:lnSpc>
                  <a:spcPct val="90000"/>
                </a:lnSpc>
                <a:spcAft>
                  <a:spcPts val="600"/>
                </a:spcAft>
              </a:pPr>
              <a:t>19.05.2026</a:t>
            </a:fld>
            <a:endParaRPr lang="de-DE" dirty="0"/>
          </a:p>
        </p:txBody>
      </p:sp>
      <p:sp>
        <p:nvSpPr>
          <p:cNvPr id="5" name="Fußzeilenplatzhalter 4">
            <a:extLst>
              <a:ext uri="{FF2B5EF4-FFF2-40B4-BE49-F238E27FC236}">
                <a16:creationId xmlns:a16="http://schemas.microsoft.com/office/drawing/2014/main" id="{01684CC0-E803-5199-6C4C-70B9F9A43E6E}"/>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sp>
        <p:nvSpPr>
          <p:cNvPr id="6" name="Foliennummernplatzhalter 5">
            <a:extLst>
              <a:ext uri="{FF2B5EF4-FFF2-40B4-BE49-F238E27FC236}">
                <a16:creationId xmlns:a16="http://schemas.microsoft.com/office/drawing/2014/main" id="{500B6781-FD9F-1054-C16A-11A947149F7C}"/>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16</a:t>
            </a:fld>
            <a:endParaRPr lang="de-DE"/>
          </a:p>
        </p:txBody>
      </p:sp>
      <p:sp>
        <p:nvSpPr>
          <p:cNvPr id="13" name="Text Placeholder 6">
            <a:extLst>
              <a:ext uri="{FF2B5EF4-FFF2-40B4-BE49-F238E27FC236}">
                <a16:creationId xmlns:a16="http://schemas.microsoft.com/office/drawing/2014/main" id="{4C078ED7-F8ED-9592-CA9B-AD8A21EF8A98}"/>
              </a:ext>
            </a:extLst>
          </p:cNvPr>
          <p:cNvSpPr>
            <a:spLocks noGrp="1"/>
          </p:cNvSpPr>
          <p:nvPr>
            <p:ph type="body" sz="quarter" idx="13"/>
          </p:nvPr>
        </p:nvSpPr>
        <p:spPr>
          <a:xfrm>
            <a:off x="457200" y="4446000"/>
            <a:ext cx="8229600" cy="216000"/>
          </a:xfrm>
        </p:spPr>
        <p:txBody>
          <a:bodyPr/>
          <a:lstStyle/>
          <a:p>
            <a:endParaRPr lang="en-US"/>
          </a:p>
        </p:txBody>
      </p:sp>
      <p:graphicFrame>
        <p:nvGraphicFramePr>
          <p:cNvPr id="8" name="Inhaltsplatzhalter 2">
            <a:extLst>
              <a:ext uri="{FF2B5EF4-FFF2-40B4-BE49-F238E27FC236}">
                <a16:creationId xmlns:a16="http://schemas.microsoft.com/office/drawing/2014/main" id="{06D1343B-9C42-1F0B-1E09-144854ED58C8}"/>
              </a:ext>
            </a:extLst>
          </p:cNvPr>
          <p:cNvGraphicFramePr>
            <a:graphicFrameLocks noGrp="1"/>
          </p:cNvGraphicFramePr>
          <p:nvPr>
            <p:ph idx="1"/>
            <p:extLst>
              <p:ext uri="{D42A27DB-BD31-4B8C-83A1-F6EECF244321}">
                <p14:modId xmlns:p14="http://schemas.microsoft.com/office/powerpoint/2010/main" val="3048546424"/>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509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graphicEl>
                                              <a:dgm id="{AE81F348-14AE-4009-B66C-824386AA872E}"/>
                                            </p:graphicEl>
                                          </p:spTgt>
                                        </p:tgtEl>
                                        <p:attrNameLst>
                                          <p:attrName>style.visibility</p:attrName>
                                        </p:attrNameLst>
                                      </p:cBhvr>
                                      <p:to>
                                        <p:strVal val="visible"/>
                                      </p:to>
                                    </p:set>
                                    <p:animEffect transition="in" filter="randombar(horizontal)">
                                      <p:cBhvr>
                                        <p:cTn id="7" dur="500"/>
                                        <p:tgtEl>
                                          <p:spTgt spid="8">
                                            <p:graphicEl>
                                              <a:dgm id="{AE81F348-14AE-4009-B66C-824386AA872E}"/>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graphicEl>
                                              <a:dgm id="{9E85D585-D599-4EEE-9343-B3E33F432C64}"/>
                                            </p:graphicEl>
                                          </p:spTgt>
                                        </p:tgtEl>
                                        <p:attrNameLst>
                                          <p:attrName>style.visibility</p:attrName>
                                        </p:attrNameLst>
                                      </p:cBhvr>
                                      <p:to>
                                        <p:strVal val="visible"/>
                                      </p:to>
                                    </p:set>
                                    <p:animEffect transition="in" filter="randombar(horizontal)">
                                      <p:cBhvr>
                                        <p:cTn id="10" dur="500"/>
                                        <p:tgtEl>
                                          <p:spTgt spid="8">
                                            <p:graphicEl>
                                              <a:dgm id="{9E85D585-D599-4EEE-9343-B3E33F432C64}"/>
                                            </p:graphic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graphicEl>
                                              <a:dgm id="{142E4D18-29F6-48BC-8EDE-F4E4B5A5E2B2}"/>
                                            </p:graphicEl>
                                          </p:spTgt>
                                        </p:tgtEl>
                                        <p:attrNameLst>
                                          <p:attrName>style.visibility</p:attrName>
                                        </p:attrNameLst>
                                      </p:cBhvr>
                                      <p:to>
                                        <p:strVal val="visible"/>
                                      </p:to>
                                    </p:set>
                                    <p:animEffect transition="in" filter="randombar(horizontal)">
                                      <p:cBhvr>
                                        <p:cTn id="13" dur="500"/>
                                        <p:tgtEl>
                                          <p:spTgt spid="8">
                                            <p:graphicEl>
                                              <a:dgm id="{142E4D18-29F6-48BC-8EDE-F4E4B5A5E2B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graphicEl>
                                              <a:dgm id="{09EECAE9-056C-4F6A-81A8-0F3DD1AD0861}"/>
                                            </p:graphicEl>
                                          </p:spTgt>
                                        </p:tgtEl>
                                        <p:attrNameLst>
                                          <p:attrName>style.visibility</p:attrName>
                                        </p:attrNameLst>
                                      </p:cBhvr>
                                      <p:to>
                                        <p:strVal val="visible"/>
                                      </p:to>
                                    </p:set>
                                    <p:animEffect transition="in" filter="randombar(horizontal)">
                                      <p:cBhvr>
                                        <p:cTn id="18" dur="500"/>
                                        <p:tgtEl>
                                          <p:spTgt spid="8">
                                            <p:graphicEl>
                                              <a:dgm id="{09EECAE9-056C-4F6A-81A8-0F3DD1AD0861}"/>
                                            </p:graphic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graphicEl>
                                              <a:dgm id="{5DFDB229-0DE6-45FE-8A02-8ACC36FEB945}"/>
                                            </p:graphicEl>
                                          </p:spTgt>
                                        </p:tgtEl>
                                        <p:attrNameLst>
                                          <p:attrName>style.visibility</p:attrName>
                                        </p:attrNameLst>
                                      </p:cBhvr>
                                      <p:to>
                                        <p:strVal val="visible"/>
                                      </p:to>
                                    </p:set>
                                    <p:animEffect transition="in" filter="randombar(horizontal)">
                                      <p:cBhvr>
                                        <p:cTn id="21" dur="500"/>
                                        <p:tgtEl>
                                          <p:spTgt spid="8">
                                            <p:graphicEl>
                                              <a:dgm id="{5DFDB229-0DE6-45FE-8A02-8ACC36FEB945}"/>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graphicEl>
                                              <a:dgm id="{E484E5E9-637F-435F-8D69-A1BB9D71B846}"/>
                                            </p:graphicEl>
                                          </p:spTgt>
                                        </p:tgtEl>
                                        <p:attrNameLst>
                                          <p:attrName>style.visibility</p:attrName>
                                        </p:attrNameLst>
                                      </p:cBhvr>
                                      <p:to>
                                        <p:strVal val="visible"/>
                                      </p:to>
                                    </p:set>
                                    <p:animEffect transition="in" filter="randombar(horizontal)">
                                      <p:cBhvr>
                                        <p:cTn id="24" dur="500"/>
                                        <p:tgtEl>
                                          <p:spTgt spid="8">
                                            <p:graphicEl>
                                              <a:dgm id="{E484E5E9-637F-435F-8D69-A1BB9D71B84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graphicEl>
                                              <a:dgm id="{44E1C816-8184-4E8D-8DC6-2346CAB60ABE}"/>
                                            </p:graphicEl>
                                          </p:spTgt>
                                        </p:tgtEl>
                                        <p:attrNameLst>
                                          <p:attrName>style.visibility</p:attrName>
                                        </p:attrNameLst>
                                      </p:cBhvr>
                                      <p:to>
                                        <p:strVal val="visible"/>
                                      </p:to>
                                    </p:set>
                                    <p:animEffect transition="in" filter="randombar(horizontal)">
                                      <p:cBhvr>
                                        <p:cTn id="29" dur="500"/>
                                        <p:tgtEl>
                                          <p:spTgt spid="8">
                                            <p:graphicEl>
                                              <a:dgm id="{44E1C816-8184-4E8D-8DC6-2346CAB60ABE}"/>
                                            </p:graphic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graphicEl>
                                              <a:dgm id="{2C139913-F0EF-4573-BCC4-3511C2137070}"/>
                                            </p:graphicEl>
                                          </p:spTgt>
                                        </p:tgtEl>
                                        <p:attrNameLst>
                                          <p:attrName>style.visibility</p:attrName>
                                        </p:attrNameLst>
                                      </p:cBhvr>
                                      <p:to>
                                        <p:strVal val="visible"/>
                                      </p:to>
                                    </p:set>
                                    <p:animEffect transition="in" filter="randombar(horizontal)">
                                      <p:cBhvr>
                                        <p:cTn id="32" dur="500"/>
                                        <p:tgtEl>
                                          <p:spTgt spid="8">
                                            <p:graphicEl>
                                              <a:dgm id="{2C139913-F0EF-4573-BCC4-3511C2137070}"/>
                                            </p:graphic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8">
                                            <p:graphicEl>
                                              <a:dgm id="{38DA2793-5BDA-4169-8B23-0785D29C6AEB}"/>
                                            </p:graphicEl>
                                          </p:spTgt>
                                        </p:tgtEl>
                                        <p:attrNameLst>
                                          <p:attrName>style.visibility</p:attrName>
                                        </p:attrNameLst>
                                      </p:cBhvr>
                                      <p:to>
                                        <p:strVal val="visible"/>
                                      </p:to>
                                    </p:set>
                                    <p:animEffect transition="in" filter="randombar(horizontal)">
                                      <p:cBhvr>
                                        <p:cTn id="35" dur="500"/>
                                        <p:tgtEl>
                                          <p:spTgt spid="8">
                                            <p:graphicEl>
                                              <a:dgm id="{38DA2793-5BDA-4169-8B23-0785D29C6AE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graphicEl>
                                              <a:dgm id="{D45AC7A5-5EEE-4B83-AD41-29922CBECA0A}"/>
                                            </p:graphicEl>
                                          </p:spTgt>
                                        </p:tgtEl>
                                        <p:attrNameLst>
                                          <p:attrName>style.visibility</p:attrName>
                                        </p:attrNameLst>
                                      </p:cBhvr>
                                      <p:to>
                                        <p:strVal val="visible"/>
                                      </p:to>
                                    </p:set>
                                    <p:animEffect transition="in" filter="randombar(horizontal)">
                                      <p:cBhvr>
                                        <p:cTn id="40" dur="500"/>
                                        <p:tgtEl>
                                          <p:spTgt spid="8">
                                            <p:graphicEl>
                                              <a:dgm id="{D45AC7A5-5EEE-4B83-AD41-29922CBECA0A}"/>
                                            </p:graphic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8">
                                            <p:graphicEl>
                                              <a:dgm id="{3BD0E331-612C-4C83-8C50-BCE230EA4927}"/>
                                            </p:graphicEl>
                                          </p:spTgt>
                                        </p:tgtEl>
                                        <p:attrNameLst>
                                          <p:attrName>style.visibility</p:attrName>
                                        </p:attrNameLst>
                                      </p:cBhvr>
                                      <p:to>
                                        <p:strVal val="visible"/>
                                      </p:to>
                                    </p:set>
                                    <p:animEffect transition="in" filter="randombar(horizontal)">
                                      <p:cBhvr>
                                        <p:cTn id="43" dur="500"/>
                                        <p:tgtEl>
                                          <p:spTgt spid="8">
                                            <p:graphicEl>
                                              <a:dgm id="{3BD0E331-612C-4C83-8C50-BCE230EA4927}"/>
                                            </p:graphicEl>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
                                            <p:graphicEl>
                                              <a:dgm id="{F2DB00B4-6F3C-4116-B875-A2BA07CC72A5}"/>
                                            </p:graphicEl>
                                          </p:spTgt>
                                        </p:tgtEl>
                                        <p:attrNameLst>
                                          <p:attrName>style.visibility</p:attrName>
                                        </p:attrNameLst>
                                      </p:cBhvr>
                                      <p:to>
                                        <p:strVal val="visible"/>
                                      </p:to>
                                    </p:set>
                                    <p:animEffect transition="in" filter="randombar(horizontal)">
                                      <p:cBhvr>
                                        <p:cTn id="46" dur="500"/>
                                        <p:tgtEl>
                                          <p:spTgt spid="8">
                                            <p:graphicEl>
                                              <a:dgm id="{F2DB00B4-6F3C-4116-B875-A2BA07CC72A5}"/>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8">
                                            <p:graphicEl>
                                              <a:dgm id="{41D7CBD3-352E-4C46-AE31-8F80EE9FAE89}"/>
                                            </p:graphicEl>
                                          </p:spTgt>
                                        </p:tgtEl>
                                        <p:attrNameLst>
                                          <p:attrName>style.visibility</p:attrName>
                                        </p:attrNameLst>
                                      </p:cBhvr>
                                      <p:to>
                                        <p:strVal val="visible"/>
                                      </p:to>
                                    </p:set>
                                    <p:animEffect transition="in" filter="randombar(horizontal)">
                                      <p:cBhvr>
                                        <p:cTn id="51" dur="500"/>
                                        <p:tgtEl>
                                          <p:spTgt spid="8">
                                            <p:graphicEl>
                                              <a:dgm id="{41D7CBD3-352E-4C46-AE31-8F80EE9FAE89}"/>
                                            </p:graphicEl>
                                          </p:spTgt>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
                                            <p:graphicEl>
                                              <a:dgm id="{6B4A61DE-ADD9-45AB-BE50-843698AA3200}"/>
                                            </p:graphicEl>
                                          </p:spTgt>
                                        </p:tgtEl>
                                        <p:attrNameLst>
                                          <p:attrName>style.visibility</p:attrName>
                                        </p:attrNameLst>
                                      </p:cBhvr>
                                      <p:to>
                                        <p:strVal val="visible"/>
                                      </p:to>
                                    </p:set>
                                    <p:animEffect transition="in" filter="randombar(horizontal)">
                                      <p:cBhvr>
                                        <p:cTn id="54" dur="500"/>
                                        <p:tgtEl>
                                          <p:spTgt spid="8">
                                            <p:graphicEl>
                                              <a:dgm id="{6B4A61DE-ADD9-45AB-BE50-843698AA3200}"/>
                                            </p:graphicEl>
                                          </p:spTgt>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8">
                                            <p:graphicEl>
                                              <a:dgm id="{918AB784-400D-41E0-9E32-4CCAD4801BCC}"/>
                                            </p:graphicEl>
                                          </p:spTgt>
                                        </p:tgtEl>
                                        <p:attrNameLst>
                                          <p:attrName>style.visibility</p:attrName>
                                        </p:attrNameLst>
                                      </p:cBhvr>
                                      <p:to>
                                        <p:strVal val="visible"/>
                                      </p:to>
                                    </p:set>
                                    <p:animEffect transition="in" filter="randombar(horizontal)">
                                      <p:cBhvr>
                                        <p:cTn id="57" dur="500"/>
                                        <p:tgtEl>
                                          <p:spTgt spid="8">
                                            <p:graphicEl>
                                              <a:dgm id="{918AB784-400D-41E0-9E32-4CCAD4801BCC}"/>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8">
                                            <p:graphicEl>
                                              <a:dgm id="{3204748F-D221-4B6D-98D7-D112110FC9D3}"/>
                                            </p:graphicEl>
                                          </p:spTgt>
                                        </p:tgtEl>
                                        <p:attrNameLst>
                                          <p:attrName>style.visibility</p:attrName>
                                        </p:attrNameLst>
                                      </p:cBhvr>
                                      <p:to>
                                        <p:strVal val="visible"/>
                                      </p:to>
                                    </p:set>
                                    <p:animEffect transition="in" filter="randombar(horizontal)">
                                      <p:cBhvr>
                                        <p:cTn id="62" dur="500"/>
                                        <p:tgtEl>
                                          <p:spTgt spid="8">
                                            <p:graphicEl>
                                              <a:dgm id="{3204748F-D221-4B6D-98D7-D112110FC9D3}"/>
                                            </p:graphic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8">
                                            <p:graphicEl>
                                              <a:dgm id="{0285363F-9D53-4653-A926-2CBE9CCDFAEE}"/>
                                            </p:graphicEl>
                                          </p:spTgt>
                                        </p:tgtEl>
                                        <p:attrNameLst>
                                          <p:attrName>style.visibility</p:attrName>
                                        </p:attrNameLst>
                                      </p:cBhvr>
                                      <p:to>
                                        <p:strVal val="visible"/>
                                      </p:to>
                                    </p:set>
                                    <p:animEffect transition="in" filter="randombar(horizontal)">
                                      <p:cBhvr>
                                        <p:cTn id="65" dur="500"/>
                                        <p:tgtEl>
                                          <p:spTgt spid="8">
                                            <p:graphicEl>
                                              <a:dgm id="{0285363F-9D53-4653-A926-2CBE9CCDFAEE}"/>
                                            </p:graphicEl>
                                          </p:spTgt>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8">
                                            <p:graphicEl>
                                              <a:dgm id="{F01C88EC-B116-49C9-82FE-002321E3AB27}"/>
                                            </p:graphicEl>
                                          </p:spTgt>
                                        </p:tgtEl>
                                        <p:attrNameLst>
                                          <p:attrName>style.visibility</p:attrName>
                                        </p:attrNameLst>
                                      </p:cBhvr>
                                      <p:to>
                                        <p:strVal val="visible"/>
                                      </p:to>
                                    </p:set>
                                    <p:animEffect transition="in" filter="randombar(horizontal)">
                                      <p:cBhvr>
                                        <p:cTn id="68" dur="500"/>
                                        <p:tgtEl>
                                          <p:spTgt spid="8">
                                            <p:graphicEl>
                                              <a:dgm id="{F01C88EC-B116-49C9-82FE-002321E3AB27}"/>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8">
                                            <p:graphicEl>
                                              <a:dgm id="{46A0A12C-0968-4E93-A005-A9E24589C27E}"/>
                                            </p:graphicEl>
                                          </p:spTgt>
                                        </p:tgtEl>
                                        <p:attrNameLst>
                                          <p:attrName>style.visibility</p:attrName>
                                        </p:attrNameLst>
                                      </p:cBhvr>
                                      <p:to>
                                        <p:strVal val="visible"/>
                                      </p:to>
                                    </p:set>
                                    <p:animEffect transition="in" filter="randombar(horizontal)">
                                      <p:cBhvr>
                                        <p:cTn id="73" dur="500"/>
                                        <p:tgtEl>
                                          <p:spTgt spid="8">
                                            <p:graphicEl>
                                              <a:dgm id="{46A0A12C-0968-4E93-A005-A9E24589C27E}"/>
                                            </p:graphicEl>
                                          </p:spTgt>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8">
                                            <p:graphicEl>
                                              <a:dgm id="{2C1876BC-2854-4593-9B80-575A122A9A19}"/>
                                            </p:graphicEl>
                                          </p:spTgt>
                                        </p:tgtEl>
                                        <p:attrNameLst>
                                          <p:attrName>style.visibility</p:attrName>
                                        </p:attrNameLst>
                                      </p:cBhvr>
                                      <p:to>
                                        <p:strVal val="visible"/>
                                      </p:to>
                                    </p:set>
                                    <p:animEffect transition="in" filter="randombar(horizontal)">
                                      <p:cBhvr>
                                        <p:cTn id="76" dur="500"/>
                                        <p:tgtEl>
                                          <p:spTgt spid="8">
                                            <p:graphicEl>
                                              <a:dgm id="{2C1876BC-2854-4593-9B80-575A122A9A19}"/>
                                            </p:graphicEl>
                                          </p:spTgt>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8">
                                            <p:graphicEl>
                                              <a:dgm id="{49A16242-FC76-4167-AF11-8857926E1800}"/>
                                            </p:graphicEl>
                                          </p:spTgt>
                                        </p:tgtEl>
                                        <p:attrNameLst>
                                          <p:attrName>style.visibility</p:attrName>
                                        </p:attrNameLst>
                                      </p:cBhvr>
                                      <p:to>
                                        <p:strVal val="visible"/>
                                      </p:to>
                                    </p:set>
                                    <p:animEffect transition="in" filter="randombar(horizontal)">
                                      <p:cBhvr>
                                        <p:cTn id="79" dur="500"/>
                                        <p:tgtEl>
                                          <p:spTgt spid="8">
                                            <p:graphicEl>
                                              <a:dgm id="{49A16242-FC76-4167-AF11-8857926E18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73E23-AC2B-C786-3BEA-A6EF2CEE74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343EA0-42C0-6BB7-1AB0-AD41D9CCC731}"/>
              </a:ext>
            </a:extLst>
          </p:cNvPr>
          <p:cNvSpPr>
            <a:spLocks noGrp="1"/>
          </p:cNvSpPr>
          <p:nvPr>
            <p:ph type="title"/>
          </p:nvPr>
        </p:nvSpPr>
        <p:spPr/>
        <p:txBody>
          <a:bodyPr/>
          <a:lstStyle/>
          <a:p>
            <a:r>
              <a:rPr lang="de-AT" dirty="0"/>
              <a:t>Exkursions-Regeln</a:t>
            </a:r>
            <a:endParaRPr lang="de-DE" dirty="0"/>
          </a:p>
        </p:txBody>
      </p:sp>
      <p:graphicFrame>
        <p:nvGraphicFramePr>
          <p:cNvPr id="7" name="Inhaltsplatzhalter 6">
            <a:extLst>
              <a:ext uri="{FF2B5EF4-FFF2-40B4-BE49-F238E27FC236}">
                <a16:creationId xmlns:a16="http://schemas.microsoft.com/office/drawing/2014/main" id="{21A4CD5B-B567-390C-2EC4-90611288F1D1}"/>
              </a:ext>
            </a:extLst>
          </p:cNvPr>
          <p:cNvGraphicFramePr>
            <a:graphicFrameLocks noGrp="1"/>
          </p:cNvGraphicFramePr>
          <p:nvPr>
            <p:ph idx="1"/>
            <p:extLst>
              <p:ext uri="{D42A27DB-BD31-4B8C-83A1-F6EECF244321}">
                <p14:modId xmlns:p14="http://schemas.microsoft.com/office/powerpoint/2010/main" val="1857065317"/>
              </p:ext>
            </p:extLst>
          </p:nvPr>
        </p:nvGraphicFramePr>
        <p:xfrm>
          <a:off x="457200" y="1079500"/>
          <a:ext cx="8229600" cy="336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umsplatzhalter 3">
            <a:extLst>
              <a:ext uri="{FF2B5EF4-FFF2-40B4-BE49-F238E27FC236}">
                <a16:creationId xmlns:a16="http://schemas.microsoft.com/office/drawing/2014/main" id="{ABE99941-9685-EE80-58C9-F51CCB6FEF66}"/>
              </a:ext>
            </a:extLst>
          </p:cNvPr>
          <p:cNvSpPr>
            <a:spLocks noGrp="1"/>
          </p:cNvSpPr>
          <p:nvPr>
            <p:ph type="dt" sz="half" idx="10"/>
          </p:nvPr>
        </p:nvSpPr>
        <p:spPr/>
        <p:txBody>
          <a:bodyPr/>
          <a:lstStyle/>
          <a:p>
            <a:fld id="{F55870A0-DFF1-4157-8B61-E20D055B45AC}" type="datetime1">
              <a:rPr lang="de-DE" smtClean="0"/>
              <a:t>19.05.2026</a:t>
            </a:fld>
            <a:endParaRPr lang="de-DE"/>
          </a:p>
        </p:txBody>
      </p:sp>
      <p:sp>
        <p:nvSpPr>
          <p:cNvPr id="5" name="Fußzeilenplatzhalter 4">
            <a:extLst>
              <a:ext uri="{FF2B5EF4-FFF2-40B4-BE49-F238E27FC236}">
                <a16:creationId xmlns:a16="http://schemas.microsoft.com/office/drawing/2014/main" id="{33BEAA76-17ED-EDD7-3914-CC570097CBA4}"/>
              </a:ext>
            </a:extLst>
          </p:cNvPr>
          <p:cNvSpPr>
            <a:spLocks noGrp="1"/>
          </p:cNvSpPr>
          <p:nvPr>
            <p:ph type="ftr" sz="quarter" idx="11"/>
          </p:nvPr>
        </p:nvSpPr>
        <p:spPr/>
        <p:txBody>
          <a:bodyPr/>
          <a:lstStyle/>
          <a:p>
            <a:r>
              <a:rPr lang="da-DK"/>
              <a:t>Fließgewässeruntersuchung</a:t>
            </a:r>
            <a:endParaRPr lang="de-DE"/>
          </a:p>
        </p:txBody>
      </p:sp>
      <p:sp>
        <p:nvSpPr>
          <p:cNvPr id="6" name="Foliennummernplatzhalter 5">
            <a:extLst>
              <a:ext uri="{FF2B5EF4-FFF2-40B4-BE49-F238E27FC236}">
                <a16:creationId xmlns:a16="http://schemas.microsoft.com/office/drawing/2014/main" id="{818E9573-A86B-5524-7A26-5E65444628D7}"/>
              </a:ext>
            </a:extLst>
          </p:cNvPr>
          <p:cNvSpPr>
            <a:spLocks noGrp="1"/>
          </p:cNvSpPr>
          <p:nvPr>
            <p:ph type="sldNum" sz="quarter" idx="12"/>
          </p:nvPr>
        </p:nvSpPr>
        <p:spPr/>
        <p:txBody>
          <a:bodyPr/>
          <a:lstStyle/>
          <a:p>
            <a:fld id="{16EFD5B1-68CB-4A29-8F6C-4D18DB05CB6D}" type="slidenum">
              <a:rPr lang="de-DE" smtClean="0"/>
              <a:pPr/>
              <a:t>17</a:t>
            </a:fld>
            <a:endParaRPr lang="de-DE"/>
          </a:p>
        </p:txBody>
      </p:sp>
    </p:spTree>
    <p:extLst>
      <p:ext uri="{BB962C8B-B14F-4D97-AF65-F5344CB8AC3E}">
        <p14:creationId xmlns:p14="http://schemas.microsoft.com/office/powerpoint/2010/main" val="21223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graphicEl>
                                              <a:dgm id="{5F8EF5D7-3EBD-4DBA-BFA8-637B11464D36}"/>
                                            </p:graphicEl>
                                          </p:spTgt>
                                        </p:tgtEl>
                                        <p:attrNameLst>
                                          <p:attrName>style.visibility</p:attrName>
                                        </p:attrNameLst>
                                      </p:cBhvr>
                                      <p:to>
                                        <p:strVal val="visible"/>
                                      </p:to>
                                    </p:set>
                                    <p:animEffect transition="in" filter="randombar(horizontal)">
                                      <p:cBhvr>
                                        <p:cTn id="7" dur="500"/>
                                        <p:tgtEl>
                                          <p:spTgt spid="7">
                                            <p:graphicEl>
                                              <a:dgm id="{5F8EF5D7-3EBD-4DBA-BFA8-637B11464D3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graphicEl>
                                              <a:dgm id="{CCA50186-67B0-42AA-848C-3919846216D7}"/>
                                            </p:graphicEl>
                                          </p:spTgt>
                                        </p:tgtEl>
                                        <p:attrNameLst>
                                          <p:attrName>style.visibility</p:attrName>
                                        </p:attrNameLst>
                                      </p:cBhvr>
                                      <p:to>
                                        <p:strVal val="visible"/>
                                      </p:to>
                                    </p:set>
                                    <p:animEffect transition="in" filter="randombar(horizontal)">
                                      <p:cBhvr>
                                        <p:cTn id="12" dur="500"/>
                                        <p:tgtEl>
                                          <p:spTgt spid="7">
                                            <p:graphicEl>
                                              <a:dgm id="{CCA50186-67B0-42AA-848C-3919846216D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graphicEl>
                                              <a:dgm id="{092DF4D4-794C-45B5-8C83-7DFFEDFF90F3}"/>
                                            </p:graphicEl>
                                          </p:spTgt>
                                        </p:tgtEl>
                                        <p:attrNameLst>
                                          <p:attrName>style.visibility</p:attrName>
                                        </p:attrNameLst>
                                      </p:cBhvr>
                                      <p:to>
                                        <p:strVal val="visible"/>
                                      </p:to>
                                    </p:set>
                                    <p:animEffect transition="in" filter="randombar(horizontal)">
                                      <p:cBhvr>
                                        <p:cTn id="17" dur="500"/>
                                        <p:tgtEl>
                                          <p:spTgt spid="7">
                                            <p:graphicEl>
                                              <a:dgm id="{092DF4D4-794C-45B5-8C83-7DFFEDFF90F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graphicEl>
                                              <a:dgm id="{F0E29117-D597-4975-B78D-8BD76E45DFF4}"/>
                                            </p:graphicEl>
                                          </p:spTgt>
                                        </p:tgtEl>
                                        <p:attrNameLst>
                                          <p:attrName>style.visibility</p:attrName>
                                        </p:attrNameLst>
                                      </p:cBhvr>
                                      <p:to>
                                        <p:strVal val="visible"/>
                                      </p:to>
                                    </p:set>
                                    <p:animEffect transition="in" filter="randombar(horizontal)">
                                      <p:cBhvr>
                                        <p:cTn id="22" dur="500"/>
                                        <p:tgtEl>
                                          <p:spTgt spid="7">
                                            <p:graphicEl>
                                              <a:dgm id="{F0E29117-D597-4975-B78D-8BD76E45DFF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graphicEl>
                                              <a:dgm id="{9AA27D53-B682-4563-8622-AC6C3BAE1044}"/>
                                            </p:graphicEl>
                                          </p:spTgt>
                                        </p:tgtEl>
                                        <p:attrNameLst>
                                          <p:attrName>style.visibility</p:attrName>
                                        </p:attrNameLst>
                                      </p:cBhvr>
                                      <p:to>
                                        <p:strVal val="visible"/>
                                      </p:to>
                                    </p:set>
                                    <p:animEffect transition="in" filter="randombar(horizontal)">
                                      <p:cBhvr>
                                        <p:cTn id="27" dur="500"/>
                                        <p:tgtEl>
                                          <p:spTgt spid="7">
                                            <p:graphicEl>
                                              <a:dgm id="{9AA27D53-B682-4563-8622-AC6C3BAE10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C599089-CE94-176E-D2C2-8A34A4DD1F50}"/>
              </a:ext>
            </a:extLst>
          </p:cNvPr>
          <p:cNvSpPr>
            <a:spLocks noGrp="1"/>
          </p:cNvSpPr>
          <p:nvPr>
            <p:ph type="title"/>
          </p:nvPr>
        </p:nvSpPr>
        <p:spPr/>
        <p:txBody>
          <a:bodyPr/>
          <a:lstStyle/>
          <a:p>
            <a:r>
              <a:rPr lang="de-AT" dirty="0"/>
              <a:t>Datenaufnahme in Kleingruppen</a:t>
            </a:r>
            <a:endParaRPr lang="de-DE" dirty="0"/>
          </a:p>
        </p:txBody>
      </p:sp>
      <mc:AlternateContent xmlns:mc="http://schemas.openxmlformats.org/markup-compatibility/2006" xmlns:a14="http://schemas.microsoft.com/office/drawing/2010/main">
        <mc:Choice Requires="a14">
          <p:sp>
            <p:nvSpPr>
              <p:cNvPr id="11" name="Inhaltsplatzhalter 10">
                <a:extLst>
                  <a:ext uri="{FF2B5EF4-FFF2-40B4-BE49-F238E27FC236}">
                    <a16:creationId xmlns:a16="http://schemas.microsoft.com/office/drawing/2014/main" id="{187AE0B7-C021-7027-9973-19578A80EDF4}"/>
                  </a:ext>
                </a:extLst>
              </p:cNvPr>
              <p:cNvSpPr>
                <a:spLocks noGrp="1"/>
              </p:cNvSpPr>
              <p:nvPr>
                <p:ph idx="1"/>
              </p:nvPr>
            </p:nvSpPr>
            <p:spPr/>
            <p:txBody>
              <a:bodyPr/>
              <a:lstStyle/>
              <a:p>
                <a:pPr marL="285750" indent="-285750">
                  <a:buFont typeface="Arial" panose="020B0604020202020204" pitchFamily="34" charset="0"/>
                  <a:buChar char="•"/>
                </a:pPr>
                <a:r>
                  <a:rPr lang="de-DE" dirty="0"/>
                  <a:t>Wasserstand</a:t>
                </a:r>
              </a:p>
              <a:p>
                <a:pPr marL="285750" indent="-285750">
                  <a:buFont typeface="Arial" panose="020B0604020202020204" pitchFamily="34" charset="0"/>
                  <a:buChar char="•"/>
                </a:pPr>
                <a:r>
                  <a:rPr lang="de-DE" dirty="0"/>
                  <a:t>Abfluss (</a:t>
                </a:r>
                <a14:m>
                  <m:oMath xmlns:m="http://schemas.openxmlformats.org/officeDocument/2006/math">
                    <m:sSup>
                      <m:sSupPr>
                        <m:ctrlPr>
                          <a:rPr lang="de-AT" b="0" i="1" smtClean="0">
                            <a:latin typeface="Cambria Math" panose="02040503050406030204" pitchFamily="18" charset="0"/>
                          </a:rPr>
                        </m:ctrlPr>
                      </m:sSupPr>
                      <m:e>
                        <m:r>
                          <a:rPr lang="de-AT" b="0" i="1" smtClean="0">
                            <a:latin typeface="Cambria Math" panose="02040503050406030204" pitchFamily="18" charset="0"/>
                          </a:rPr>
                          <m:t>𝑚</m:t>
                        </m:r>
                      </m:e>
                      <m:sup>
                        <m:r>
                          <a:rPr lang="de-AT" b="0" i="1" smtClean="0">
                            <a:latin typeface="Cambria Math" panose="02040503050406030204" pitchFamily="18" charset="0"/>
                          </a:rPr>
                          <m:t>3</m:t>
                        </m:r>
                      </m:sup>
                    </m:sSup>
                    <m:r>
                      <a:rPr lang="de-AT" b="0" i="1" smtClean="0">
                        <a:latin typeface="Cambria Math" panose="02040503050406030204" pitchFamily="18" charset="0"/>
                      </a:rPr>
                      <m:t>/</m:t>
                    </m:r>
                    <m:r>
                      <a:rPr lang="de-AT" b="0" i="1" smtClean="0">
                        <a:latin typeface="Cambria Math" panose="02040503050406030204" pitchFamily="18" charset="0"/>
                      </a:rPr>
                      <m:t>𝑠</m:t>
                    </m:r>
                  </m:oMath>
                </a14:m>
                <a:r>
                  <a:rPr lang="de-DE" dirty="0"/>
                  <a:t>) ermitteln</a:t>
                </a:r>
              </a:p>
              <a:p>
                <a:pPr marL="285750" indent="-285750">
                  <a:buFont typeface="Arial" panose="020B0604020202020204" pitchFamily="34" charset="0"/>
                  <a:buChar char="•"/>
                </a:pPr>
                <a:r>
                  <a:rPr lang="de-DE" dirty="0"/>
                  <a:t>Temperatur</a:t>
                </a:r>
              </a:p>
              <a:p>
                <a:pPr marL="285750" indent="-285750">
                  <a:buFont typeface="Arial" panose="020B0604020202020204" pitchFamily="34" charset="0"/>
                  <a:buChar char="•"/>
                </a:pPr>
                <a:r>
                  <a:rPr lang="de-DE" dirty="0"/>
                  <a:t>pH-Wert</a:t>
                </a:r>
              </a:p>
              <a:p>
                <a:pPr marL="285750" indent="-285750">
                  <a:buFont typeface="Arial" panose="020B0604020202020204" pitchFamily="34" charset="0"/>
                  <a:buChar char="•"/>
                </a:pPr>
                <a:r>
                  <a:rPr lang="de-DE" dirty="0"/>
                  <a:t>Sichttiefe</a:t>
                </a:r>
              </a:p>
              <a:p>
                <a:pPr marL="285750" indent="-285750">
                  <a:buFont typeface="Arial" panose="020B0604020202020204" pitchFamily="34" charset="0"/>
                  <a:buChar char="•"/>
                </a:pPr>
                <a:r>
                  <a:rPr lang="de-DE" dirty="0"/>
                  <a:t>Biologische Wassergüte anhand Kleinstlebewesen</a:t>
                </a:r>
              </a:p>
              <a:p>
                <a:pPr marL="285750" indent="-285750">
                  <a:buFont typeface="Arial" panose="020B0604020202020204" pitchFamily="34" charset="0"/>
                  <a:buChar char="•"/>
                </a:pPr>
                <a:r>
                  <a:rPr lang="de-DE" dirty="0"/>
                  <a:t>Strukturvielfalt</a:t>
                </a:r>
              </a:p>
              <a:p>
                <a:endParaRPr lang="de-DE" dirty="0"/>
              </a:p>
              <a:p>
                <a:pPr marL="285750" indent="-285750">
                  <a:buFont typeface="Wingdings" panose="05000000000000000000" pitchFamily="2" charset="2"/>
                  <a:buChar char="Ø"/>
                </a:pPr>
                <a:r>
                  <a:rPr lang="de-DE" dirty="0"/>
                  <a:t>Ausfüllen der Arbeitsblätter.</a:t>
                </a:r>
              </a:p>
            </p:txBody>
          </p:sp>
        </mc:Choice>
        <mc:Fallback xmlns="">
          <p:sp>
            <p:nvSpPr>
              <p:cNvPr id="11" name="Inhaltsplatzhalter 10">
                <a:extLst>
                  <a:ext uri="{FF2B5EF4-FFF2-40B4-BE49-F238E27FC236}">
                    <a16:creationId xmlns:a16="http://schemas.microsoft.com/office/drawing/2014/main" id="{187AE0B7-C021-7027-9973-19578A80EDF4}"/>
                  </a:ext>
                </a:extLst>
              </p:cNvPr>
              <p:cNvSpPr>
                <a:spLocks noGrp="1" noRot="1" noChangeAspect="1" noMove="1" noResize="1" noEditPoints="1" noAdjustHandles="1" noChangeArrowheads="1" noChangeShapeType="1" noTextEdit="1"/>
              </p:cNvSpPr>
              <p:nvPr>
                <p:ph idx="1"/>
              </p:nvPr>
            </p:nvSpPr>
            <p:spPr>
              <a:blipFill>
                <a:blip r:embed="rId3"/>
                <a:stretch>
                  <a:fillRect l="-1185" t="-1812"/>
                </a:stretch>
              </a:blipFill>
            </p:spPr>
            <p:txBody>
              <a:bodyPr/>
              <a:lstStyle/>
              <a:p>
                <a:r>
                  <a:rPr lang="de-DE">
                    <a:noFill/>
                  </a:rPr>
                  <a:t> </a:t>
                </a:r>
              </a:p>
            </p:txBody>
          </p:sp>
        </mc:Fallback>
      </mc:AlternateContent>
      <p:sp>
        <p:nvSpPr>
          <p:cNvPr id="3" name="Datumsplatzhalter 2">
            <a:extLst>
              <a:ext uri="{FF2B5EF4-FFF2-40B4-BE49-F238E27FC236}">
                <a16:creationId xmlns:a16="http://schemas.microsoft.com/office/drawing/2014/main" id="{E4A7AC03-31D2-B52A-08C8-93FF9001646E}"/>
              </a:ext>
            </a:extLst>
          </p:cNvPr>
          <p:cNvSpPr>
            <a:spLocks noGrp="1"/>
          </p:cNvSpPr>
          <p:nvPr>
            <p:ph type="dt" sz="half" idx="10"/>
          </p:nvPr>
        </p:nvSpPr>
        <p:spPr/>
        <p:txBody>
          <a:bodyPr/>
          <a:lstStyle/>
          <a:p>
            <a:fld id="{023AEEDA-AF8F-4996-97A7-E6CEA129D192}" type="datetime1">
              <a:rPr lang="de-DE" smtClean="0"/>
              <a:t>19.05.2026</a:t>
            </a:fld>
            <a:endParaRPr lang="de-DE" dirty="0"/>
          </a:p>
        </p:txBody>
      </p:sp>
      <p:sp>
        <p:nvSpPr>
          <p:cNvPr id="4" name="Fußzeilenplatzhalter 3">
            <a:extLst>
              <a:ext uri="{FF2B5EF4-FFF2-40B4-BE49-F238E27FC236}">
                <a16:creationId xmlns:a16="http://schemas.microsoft.com/office/drawing/2014/main" id="{B8C77157-3503-F30D-9235-42C41E5DADFB}"/>
              </a:ext>
            </a:extLst>
          </p:cNvPr>
          <p:cNvSpPr>
            <a:spLocks noGrp="1"/>
          </p:cNvSpPr>
          <p:nvPr>
            <p:ph type="ftr" sz="quarter" idx="11"/>
          </p:nvPr>
        </p:nvSpPr>
        <p:spPr/>
        <p:txBody>
          <a:bodyPr/>
          <a:lstStyle/>
          <a:p>
            <a:r>
              <a:rPr lang="da-DK"/>
              <a:t>Fließgewässeruntersuchung</a:t>
            </a:r>
            <a:endParaRPr lang="de-DE" dirty="0"/>
          </a:p>
        </p:txBody>
      </p:sp>
      <p:sp>
        <p:nvSpPr>
          <p:cNvPr id="12" name="Textplatzhalter 11">
            <a:extLst>
              <a:ext uri="{FF2B5EF4-FFF2-40B4-BE49-F238E27FC236}">
                <a16:creationId xmlns:a16="http://schemas.microsoft.com/office/drawing/2014/main" id="{E09FE5AE-C3F5-0FB0-0D4F-7AA560B8013B}"/>
              </a:ext>
            </a:extLst>
          </p:cNvPr>
          <p:cNvSpPr>
            <a:spLocks noGrp="1"/>
          </p:cNvSpPr>
          <p:nvPr>
            <p:ph type="body" sz="quarter" idx="13"/>
          </p:nvPr>
        </p:nvSpPr>
        <p:spPr/>
        <p:txBody>
          <a:bodyPr/>
          <a:lstStyle/>
          <a:p>
            <a:endParaRPr lang="de-DE" dirty="0"/>
          </a:p>
        </p:txBody>
      </p:sp>
      <p:sp>
        <p:nvSpPr>
          <p:cNvPr id="14" name="Foliennummernplatzhalter 13">
            <a:extLst>
              <a:ext uri="{FF2B5EF4-FFF2-40B4-BE49-F238E27FC236}">
                <a16:creationId xmlns:a16="http://schemas.microsoft.com/office/drawing/2014/main" id="{9E9F4ACC-8ECC-462F-1D80-56CD4ABC93F1}"/>
              </a:ext>
            </a:extLst>
          </p:cNvPr>
          <p:cNvSpPr>
            <a:spLocks noGrp="1"/>
          </p:cNvSpPr>
          <p:nvPr>
            <p:ph type="sldNum" sz="quarter" idx="12"/>
          </p:nvPr>
        </p:nvSpPr>
        <p:spPr/>
        <p:txBody>
          <a:bodyPr/>
          <a:lstStyle/>
          <a:p>
            <a:fld id="{16EFD5B1-68CB-4A29-8F6C-4D18DB05CB6D}" type="slidenum">
              <a:rPr lang="de-DE" smtClean="0"/>
              <a:pPr/>
              <a:t>18</a:t>
            </a:fld>
            <a:endParaRPr lang="de-DE"/>
          </a:p>
        </p:txBody>
      </p:sp>
    </p:spTree>
    <p:extLst>
      <p:ext uri="{BB962C8B-B14F-4D97-AF65-F5344CB8AC3E}">
        <p14:creationId xmlns:p14="http://schemas.microsoft.com/office/powerpoint/2010/main" val="376000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haltsplatzhalter 20">
            <a:extLst>
              <a:ext uri="{FF2B5EF4-FFF2-40B4-BE49-F238E27FC236}">
                <a16:creationId xmlns:a16="http://schemas.microsoft.com/office/drawing/2014/main" id="{50B5DD17-B667-0269-ACE5-11BD47462D09}"/>
              </a:ext>
            </a:extLst>
          </p:cNvPr>
          <p:cNvPicPr>
            <a:picLocks noGrp="1" noChangeAspect="1"/>
          </p:cNvPicPr>
          <p:nvPr>
            <p:ph type="pic" sz="quarter" idx="13"/>
          </p:nvPr>
        </p:nvPicPr>
        <p:blipFill>
          <a:blip r:embed="rId2"/>
          <a:srcRect t="16577" b="16577"/>
          <a:stretch/>
        </p:blipFill>
        <p:spPr>
          <a:prstGeom prst="rect">
            <a:avLst/>
          </a:prstGeom>
        </p:spPr>
      </p:pic>
      <p:sp>
        <p:nvSpPr>
          <p:cNvPr id="4" name="Datumsplatzhalter 3">
            <a:extLst>
              <a:ext uri="{FF2B5EF4-FFF2-40B4-BE49-F238E27FC236}">
                <a16:creationId xmlns:a16="http://schemas.microsoft.com/office/drawing/2014/main" id="{C0101290-C7D3-B75D-6788-F4F7BDCE79D6}"/>
              </a:ext>
            </a:extLst>
          </p:cNvPr>
          <p:cNvSpPr>
            <a:spLocks noGrp="1"/>
          </p:cNvSpPr>
          <p:nvPr>
            <p:ph type="dt" sz="half" idx="14"/>
          </p:nvPr>
        </p:nvSpPr>
        <p:spPr/>
        <p:txBody>
          <a:bodyPr anchor="b">
            <a:noAutofit/>
          </a:bodyPr>
          <a:lstStyle/>
          <a:p>
            <a:pPr>
              <a:lnSpc>
                <a:spcPct val="90000"/>
              </a:lnSpc>
              <a:spcAft>
                <a:spcPts val="600"/>
              </a:spcAft>
            </a:pPr>
            <a:fld id="{D7A13D52-3436-4E1B-92FB-9BDDC2B83F26}" type="datetime1">
              <a:rPr lang="de-DE" smtClean="0"/>
              <a:pPr>
                <a:lnSpc>
                  <a:spcPct val="90000"/>
                </a:lnSpc>
                <a:spcAft>
                  <a:spcPts val="600"/>
                </a:spcAft>
              </a:pPr>
              <a:t>19.05.2026</a:t>
            </a:fld>
            <a:endParaRPr lang="de-DE" dirty="0"/>
          </a:p>
        </p:txBody>
      </p:sp>
      <p:sp>
        <p:nvSpPr>
          <p:cNvPr id="5" name="Fußzeilenplatzhalter 4">
            <a:extLst>
              <a:ext uri="{FF2B5EF4-FFF2-40B4-BE49-F238E27FC236}">
                <a16:creationId xmlns:a16="http://schemas.microsoft.com/office/drawing/2014/main" id="{D771C8D9-17B0-CECF-FDC2-D3F00937AC6F}"/>
              </a:ext>
            </a:extLst>
          </p:cNvPr>
          <p:cNvSpPr>
            <a:spLocks noGrp="1"/>
          </p:cNvSpPr>
          <p:nvPr>
            <p:ph type="ftr" sz="quarter" idx="15"/>
          </p:nvPr>
        </p:nvSpPr>
        <p:spPr/>
        <p:txBody>
          <a:bodyPr anchor="b">
            <a:normAutofit/>
          </a:bodyPr>
          <a:lstStyle/>
          <a:p>
            <a:pPr>
              <a:lnSpc>
                <a:spcPct val="90000"/>
              </a:lnSpc>
              <a:spcAft>
                <a:spcPts val="600"/>
              </a:spcAft>
            </a:pPr>
            <a:r>
              <a:rPr lang="da-DK"/>
              <a:t>Fließgewässeruntersuchung</a:t>
            </a:r>
            <a:endParaRPr lang="de-DE"/>
          </a:p>
        </p:txBody>
      </p:sp>
      <p:sp>
        <p:nvSpPr>
          <p:cNvPr id="6" name="Foliennummernplatzhalter 5">
            <a:extLst>
              <a:ext uri="{FF2B5EF4-FFF2-40B4-BE49-F238E27FC236}">
                <a16:creationId xmlns:a16="http://schemas.microsoft.com/office/drawing/2014/main" id="{47EB7B2B-1937-1FDC-62EB-3C9235CAE7DC}"/>
              </a:ext>
            </a:extLst>
          </p:cNvPr>
          <p:cNvSpPr>
            <a:spLocks noGrp="1"/>
          </p:cNvSpPr>
          <p:nvPr>
            <p:ph type="sldNum" sz="quarter" idx="16"/>
          </p:nvPr>
        </p:nvSpPr>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19</a:t>
            </a:fld>
            <a:endParaRPr lang="de-DE"/>
          </a:p>
        </p:txBody>
      </p:sp>
      <p:sp>
        <p:nvSpPr>
          <p:cNvPr id="2" name="Titel 1">
            <a:extLst>
              <a:ext uri="{FF2B5EF4-FFF2-40B4-BE49-F238E27FC236}">
                <a16:creationId xmlns:a16="http://schemas.microsoft.com/office/drawing/2014/main" id="{A87B97DD-C7B9-81BE-395B-0F9959DDA3CB}"/>
              </a:ext>
            </a:extLst>
          </p:cNvPr>
          <p:cNvSpPr>
            <a:spLocks noGrp="1"/>
          </p:cNvSpPr>
          <p:nvPr>
            <p:ph type="title" idx="4294967295"/>
          </p:nvPr>
        </p:nvSpPr>
        <p:spPr>
          <a:xfrm>
            <a:off x="457200" y="122238"/>
            <a:ext cx="8229600" cy="774700"/>
          </a:xfrm>
        </p:spPr>
        <p:txBody>
          <a:bodyPr anchor="b">
            <a:normAutofit/>
          </a:bodyPr>
          <a:lstStyle/>
          <a:p>
            <a:r>
              <a:rPr lang="de-AT" dirty="0"/>
              <a:t>Datenauswertung</a:t>
            </a:r>
            <a:endParaRPr lang="de-DE" dirty="0"/>
          </a:p>
        </p:txBody>
      </p:sp>
    </p:spTree>
    <p:extLst>
      <p:ext uri="{BB962C8B-B14F-4D97-AF65-F5344CB8AC3E}">
        <p14:creationId xmlns:p14="http://schemas.microsoft.com/office/powerpoint/2010/main" val="1644373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ABD7990-2088-FD8D-19E5-D9FF5CE9F319}"/>
              </a:ext>
            </a:extLst>
          </p:cNvPr>
          <p:cNvSpPr>
            <a:spLocks noGrp="1"/>
          </p:cNvSpPr>
          <p:nvPr>
            <p:ph type="body" sz="half" idx="2"/>
          </p:nvPr>
        </p:nvSpPr>
        <p:spPr>
          <a:xfrm>
            <a:off x="5950800" y="1077267"/>
            <a:ext cx="2736000" cy="3366000"/>
          </a:xfrm>
        </p:spPr>
        <p:txBody>
          <a:bodyPr anchor="ctr">
            <a:normAutofit/>
          </a:bodyPr>
          <a:lstStyle/>
          <a:p>
            <a:r>
              <a:rPr lang="de-DE" dirty="0"/>
              <a:t>Kontrollen…</a:t>
            </a:r>
          </a:p>
          <a:p>
            <a:pPr marL="285750" indent="-285750">
              <a:buFont typeface="Wingdings" panose="05000000000000000000" pitchFamily="2" charset="2"/>
              <a:buChar char="Ø"/>
            </a:pPr>
            <a:r>
              <a:rPr lang="de-DE" dirty="0"/>
              <a:t>erhöhen das Verständnis von aquatischen Lebensräumen</a:t>
            </a:r>
          </a:p>
          <a:p>
            <a:pPr marL="285750" indent="-285750">
              <a:buFont typeface="Wingdings" panose="05000000000000000000" pitchFamily="2" charset="2"/>
              <a:buChar char="Ø"/>
            </a:pPr>
            <a:r>
              <a:rPr lang="de-DE" dirty="0"/>
              <a:t>helfen die Biodiversität zu erhalten </a:t>
            </a:r>
          </a:p>
          <a:p>
            <a:pPr marL="285750" indent="-285750">
              <a:buFont typeface="Wingdings" panose="05000000000000000000" pitchFamily="2" charset="2"/>
              <a:buChar char="Ø"/>
            </a:pPr>
            <a:r>
              <a:rPr lang="de-DE" dirty="0"/>
              <a:t>stellen eine nachhaltige Nutzung der Gewässer sicher</a:t>
            </a:r>
          </a:p>
        </p:txBody>
      </p:sp>
      <p:sp>
        <p:nvSpPr>
          <p:cNvPr id="17" name="Date Placeholder 3">
            <a:extLst>
              <a:ext uri="{FF2B5EF4-FFF2-40B4-BE49-F238E27FC236}">
                <a16:creationId xmlns:a16="http://schemas.microsoft.com/office/drawing/2014/main" id="{10182301-9612-06B5-81B4-1F804AC38107}"/>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98A91617-CC6B-40B9-B24E-4BA1447F4105}" type="datetime1">
              <a:rPr lang="de-DE" smtClean="0"/>
              <a:pPr>
                <a:lnSpc>
                  <a:spcPct val="90000"/>
                </a:lnSpc>
                <a:spcAft>
                  <a:spcPts val="600"/>
                </a:spcAft>
              </a:pPr>
              <a:t>19.05.2026</a:t>
            </a:fld>
            <a:endParaRPr lang="de-DE" dirty="0"/>
          </a:p>
        </p:txBody>
      </p:sp>
      <p:sp>
        <p:nvSpPr>
          <p:cNvPr id="19" name="Footer Placeholder 4">
            <a:extLst>
              <a:ext uri="{FF2B5EF4-FFF2-40B4-BE49-F238E27FC236}">
                <a16:creationId xmlns:a16="http://schemas.microsoft.com/office/drawing/2014/main" id="{C1F40238-5722-5AC6-9168-D6F174961F47}"/>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sp>
        <p:nvSpPr>
          <p:cNvPr id="9" name="Foliennummernplatzhalter 8">
            <a:extLst>
              <a:ext uri="{FF2B5EF4-FFF2-40B4-BE49-F238E27FC236}">
                <a16:creationId xmlns:a16="http://schemas.microsoft.com/office/drawing/2014/main" id="{00252F0A-EF2A-0D68-35A5-905630E85B3B}"/>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AC3C7B9E-10CE-43F7-B1C0-FF2E876F370F}" type="slidenum">
              <a:rPr lang="de-DE" smtClean="0"/>
              <a:pPr>
                <a:lnSpc>
                  <a:spcPct val="90000"/>
                </a:lnSpc>
                <a:spcAft>
                  <a:spcPts val="600"/>
                </a:spcAft>
              </a:pPr>
              <a:t>2</a:t>
            </a:fld>
            <a:endParaRPr lang="de-DE"/>
          </a:p>
        </p:txBody>
      </p:sp>
      <p:sp>
        <p:nvSpPr>
          <p:cNvPr id="21" name="Title 5">
            <a:extLst>
              <a:ext uri="{FF2B5EF4-FFF2-40B4-BE49-F238E27FC236}">
                <a16:creationId xmlns:a16="http://schemas.microsoft.com/office/drawing/2014/main" id="{B5EB33CE-746F-9A3B-E9FC-62FBF36FC349}"/>
              </a:ext>
            </a:extLst>
          </p:cNvPr>
          <p:cNvSpPr>
            <a:spLocks noGrp="1"/>
          </p:cNvSpPr>
          <p:nvPr>
            <p:ph type="title"/>
          </p:nvPr>
        </p:nvSpPr>
        <p:spPr>
          <a:xfrm>
            <a:off x="457200" y="122400"/>
            <a:ext cx="8229600" cy="774000"/>
          </a:xfrm>
        </p:spPr>
        <p:txBody>
          <a:bodyPr anchor="b">
            <a:normAutofit/>
          </a:bodyPr>
          <a:lstStyle/>
          <a:p>
            <a:r>
              <a:rPr lang="de-DE" noProof="0" dirty="0"/>
              <a:t>Wieso sind Gewässeruntersuchungen wichtig?</a:t>
            </a:r>
          </a:p>
        </p:txBody>
      </p:sp>
      <p:graphicFrame>
        <p:nvGraphicFramePr>
          <p:cNvPr id="25" name="Inhaltsplatzhalter 9">
            <a:extLst>
              <a:ext uri="{FF2B5EF4-FFF2-40B4-BE49-F238E27FC236}">
                <a16:creationId xmlns:a16="http://schemas.microsoft.com/office/drawing/2014/main" id="{8E959548-3CB5-DF5B-7CF3-F2616E01BDCB}"/>
              </a:ext>
            </a:extLst>
          </p:cNvPr>
          <p:cNvGraphicFramePr>
            <a:graphicFrameLocks noGrp="1"/>
          </p:cNvGraphicFramePr>
          <p:nvPr>
            <p:ph idx="1"/>
            <p:extLst>
              <p:ext uri="{D42A27DB-BD31-4B8C-83A1-F6EECF244321}">
                <p14:modId xmlns:p14="http://schemas.microsoft.com/office/powerpoint/2010/main" val="1658955516"/>
              </p:ext>
            </p:extLst>
          </p:nvPr>
        </p:nvGraphicFramePr>
        <p:xfrm>
          <a:off x="457200" y="1076267"/>
          <a:ext cx="5252856"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315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graphicEl>
                                              <a:dgm id="{64DBE27D-58B9-4A7A-B72A-653035B5873D}"/>
                                            </p:graphicEl>
                                          </p:spTgt>
                                        </p:tgtEl>
                                        <p:attrNameLst>
                                          <p:attrName>style.visibility</p:attrName>
                                        </p:attrNameLst>
                                      </p:cBhvr>
                                      <p:to>
                                        <p:strVal val="visible"/>
                                      </p:to>
                                    </p:set>
                                    <p:animEffect transition="in" filter="randombar(horizontal)">
                                      <p:cBhvr>
                                        <p:cTn id="7" dur="500"/>
                                        <p:tgtEl>
                                          <p:spTgt spid="25">
                                            <p:graphicEl>
                                              <a:dgm id="{64DBE27D-58B9-4A7A-B72A-653035B5873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graphicEl>
                                              <a:dgm id="{DFF01DAA-B63C-4529-8CC4-ACC05BB8B4FB}"/>
                                            </p:graphicEl>
                                          </p:spTgt>
                                        </p:tgtEl>
                                        <p:attrNameLst>
                                          <p:attrName>style.visibility</p:attrName>
                                        </p:attrNameLst>
                                      </p:cBhvr>
                                      <p:to>
                                        <p:strVal val="visible"/>
                                      </p:to>
                                    </p:set>
                                    <p:animEffect transition="in" filter="randombar(horizontal)">
                                      <p:cBhvr>
                                        <p:cTn id="12" dur="500"/>
                                        <p:tgtEl>
                                          <p:spTgt spid="25">
                                            <p:graphicEl>
                                              <a:dgm id="{DFF01DAA-B63C-4529-8CC4-ACC05BB8B4F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graphicEl>
                                              <a:dgm id="{11E722E6-36DE-4160-8F87-243519FDC84F}"/>
                                            </p:graphicEl>
                                          </p:spTgt>
                                        </p:tgtEl>
                                        <p:attrNameLst>
                                          <p:attrName>style.visibility</p:attrName>
                                        </p:attrNameLst>
                                      </p:cBhvr>
                                      <p:to>
                                        <p:strVal val="visible"/>
                                      </p:to>
                                    </p:set>
                                    <p:animEffect transition="in" filter="randombar(horizontal)">
                                      <p:cBhvr>
                                        <p:cTn id="17" dur="500"/>
                                        <p:tgtEl>
                                          <p:spTgt spid="25">
                                            <p:graphicEl>
                                              <a:dgm id="{11E722E6-36DE-4160-8F87-243519FDC84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graphicEl>
                                              <a:dgm id="{CBDE74E6-062E-4511-9020-7615A7B0C542}"/>
                                            </p:graphicEl>
                                          </p:spTgt>
                                        </p:tgtEl>
                                        <p:attrNameLst>
                                          <p:attrName>style.visibility</p:attrName>
                                        </p:attrNameLst>
                                      </p:cBhvr>
                                      <p:to>
                                        <p:strVal val="visible"/>
                                      </p:to>
                                    </p:set>
                                    <p:animEffect transition="in" filter="randombar(horizontal)">
                                      <p:cBhvr>
                                        <p:cTn id="22" dur="500"/>
                                        <p:tgtEl>
                                          <p:spTgt spid="25">
                                            <p:graphicEl>
                                              <a:dgm id="{CBDE74E6-062E-4511-9020-7615A7B0C54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graphicEl>
                                              <a:dgm id="{78745833-FF82-4895-A60E-6F91B2E40F8B}"/>
                                            </p:graphicEl>
                                          </p:spTgt>
                                        </p:tgtEl>
                                        <p:attrNameLst>
                                          <p:attrName>style.visibility</p:attrName>
                                        </p:attrNameLst>
                                      </p:cBhvr>
                                      <p:to>
                                        <p:strVal val="visible"/>
                                      </p:to>
                                    </p:set>
                                    <p:animEffect transition="in" filter="randombar(horizontal)">
                                      <p:cBhvr>
                                        <p:cTn id="27" dur="500"/>
                                        <p:tgtEl>
                                          <p:spTgt spid="25">
                                            <p:graphicEl>
                                              <a:dgm id="{78745833-FF82-4895-A60E-6F91B2E40F8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D9EAAD-AA91-4D0F-C3A4-D4081ED0AD52}"/>
              </a:ext>
            </a:extLst>
          </p:cNvPr>
          <p:cNvSpPr>
            <a:spLocks noGrp="1"/>
          </p:cNvSpPr>
          <p:nvPr>
            <p:ph type="title"/>
          </p:nvPr>
        </p:nvSpPr>
        <p:spPr/>
        <p:txBody>
          <a:bodyPr/>
          <a:lstStyle/>
          <a:p>
            <a:r>
              <a:rPr lang="de-AT" dirty="0"/>
              <a:t>Diskussionsfragen</a:t>
            </a:r>
            <a:endParaRPr lang="de-DE" dirty="0"/>
          </a:p>
        </p:txBody>
      </p:sp>
      <p:sp>
        <p:nvSpPr>
          <p:cNvPr id="3" name="Inhaltsplatzhalter 2">
            <a:extLst>
              <a:ext uri="{FF2B5EF4-FFF2-40B4-BE49-F238E27FC236}">
                <a16:creationId xmlns:a16="http://schemas.microsoft.com/office/drawing/2014/main" id="{03C30AA0-1D97-9729-9E9E-22F0A6AA2DDD}"/>
              </a:ext>
            </a:extLst>
          </p:cNvPr>
          <p:cNvSpPr>
            <a:spLocks noGrp="1"/>
          </p:cNvSpPr>
          <p:nvPr>
            <p:ph idx="1"/>
          </p:nvPr>
        </p:nvSpPr>
        <p:spPr/>
        <p:txBody>
          <a:bodyPr/>
          <a:lstStyle/>
          <a:p>
            <a:pPr marL="285750" indent="-285750">
              <a:buFont typeface="Arial" panose="020B0604020202020204" pitchFamily="34" charset="0"/>
              <a:buChar char="•"/>
            </a:pPr>
            <a:r>
              <a:rPr lang="de-DE" b="1" dirty="0"/>
              <a:t>Fließgeschwindigkeit</a:t>
            </a:r>
            <a:r>
              <a:rPr lang="de-DE" dirty="0"/>
              <a:t>: Welcher Wert ist der richtige?</a:t>
            </a:r>
          </a:p>
          <a:p>
            <a:pPr marL="462150" lvl="1" indent="-285750">
              <a:buFont typeface="Arial" panose="020B0604020202020204" pitchFamily="34" charset="0"/>
              <a:buChar char="•"/>
            </a:pPr>
            <a:r>
              <a:rPr lang="de-DE" dirty="0"/>
              <a:t>Die Strömung ist in verschiedenen Bereichen (zum Beispiel in Ufernähe oder in der Mitte des Bachbettes) sehr unterschiedlich.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a:t>Temperatur</a:t>
            </a:r>
            <a:r>
              <a:rPr lang="de-DE" dirty="0"/>
              <a:t>: Was können Folgen von Temperaturschwankungen auf in dieser Zone lebenden Tiere bedeuten?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a:t>Strukturvielfalt</a:t>
            </a:r>
            <a:r>
              <a:rPr lang="de-DE" dirty="0"/>
              <a:t>: Wieso ist das Gewässer strukturarm/-reich?</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a:t>Schutzmaßnahmen</a:t>
            </a:r>
            <a:r>
              <a:rPr lang="de-DE" dirty="0"/>
              <a:t>: Welche Maßnahmen könnten den Zustand des Gewässers verbessern?</a:t>
            </a:r>
          </a:p>
        </p:txBody>
      </p:sp>
      <p:sp>
        <p:nvSpPr>
          <p:cNvPr id="4" name="Datumsplatzhalter 3">
            <a:extLst>
              <a:ext uri="{FF2B5EF4-FFF2-40B4-BE49-F238E27FC236}">
                <a16:creationId xmlns:a16="http://schemas.microsoft.com/office/drawing/2014/main" id="{0D737338-EBE0-922C-6D80-224E13C90AFF}"/>
              </a:ext>
            </a:extLst>
          </p:cNvPr>
          <p:cNvSpPr>
            <a:spLocks noGrp="1"/>
          </p:cNvSpPr>
          <p:nvPr>
            <p:ph type="dt" sz="half" idx="10"/>
          </p:nvPr>
        </p:nvSpPr>
        <p:spPr/>
        <p:txBody>
          <a:bodyPr/>
          <a:lstStyle/>
          <a:p>
            <a:fld id="{FD2004E9-EDA9-4562-B34F-D6189DCFBB06}" type="datetime1">
              <a:rPr lang="de-DE" smtClean="0"/>
              <a:t>19.05.2026</a:t>
            </a:fld>
            <a:endParaRPr lang="de-DE" dirty="0"/>
          </a:p>
        </p:txBody>
      </p:sp>
      <p:sp>
        <p:nvSpPr>
          <p:cNvPr id="5" name="Fußzeilenplatzhalter 4">
            <a:extLst>
              <a:ext uri="{FF2B5EF4-FFF2-40B4-BE49-F238E27FC236}">
                <a16:creationId xmlns:a16="http://schemas.microsoft.com/office/drawing/2014/main" id="{AF980404-9786-D661-5B1F-0C4577B9A4BE}"/>
              </a:ext>
            </a:extLst>
          </p:cNvPr>
          <p:cNvSpPr>
            <a:spLocks noGrp="1"/>
          </p:cNvSpPr>
          <p:nvPr>
            <p:ph type="ftr" sz="quarter" idx="11"/>
          </p:nvPr>
        </p:nvSpPr>
        <p:spPr/>
        <p:txBody>
          <a:bodyPr/>
          <a:lstStyle/>
          <a:p>
            <a:r>
              <a:rPr lang="da-DK"/>
              <a:t>Fließgewässeruntersuchung</a:t>
            </a:r>
            <a:endParaRPr lang="de-DE" dirty="0"/>
          </a:p>
        </p:txBody>
      </p:sp>
      <p:sp>
        <p:nvSpPr>
          <p:cNvPr id="6" name="Foliennummernplatzhalter 5">
            <a:extLst>
              <a:ext uri="{FF2B5EF4-FFF2-40B4-BE49-F238E27FC236}">
                <a16:creationId xmlns:a16="http://schemas.microsoft.com/office/drawing/2014/main" id="{66BE4B26-BAC9-6841-7C5B-8C3A9CAA08CE}"/>
              </a:ext>
            </a:extLst>
          </p:cNvPr>
          <p:cNvSpPr>
            <a:spLocks noGrp="1"/>
          </p:cNvSpPr>
          <p:nvPr>
            <p:ph type="sldNum" sz="quarter" idx="12"/>
          </p:nvPr>
        </p:nvSpPr>
        <p:spPr/>
        <p:txBody>
          <a:bodyPr/>
          <a:lstStyle/>
          <a:p>
            <a:fld id="{16EFD5B1-68CB-4A29-8F6C-4D18DB05CB6D}" type="slidenum">
              <a:rPr lang="de-DE" smtClean="0"/>
              <a:pPr/>
              <a:t>20</a:t>
            </a:fld>
            <a:endParaRPr lang="de-DE"/>
          </a:p>
        </p:txBody>
      </p:sp>
      <p:sp>
        <p:nvSpPr>
          <p:cNvPr id="7" name="Textplatzhalter 6">
            <a:extLst>
              <a:ext uri="{FF2B5EF4-FFF2-40B4-BE49-F238E27FC236}">
                <a16:creationId xmlns:a16="http://schemas.microsoft.com/office/drawing/2014/main" id="{7A584CA9-0F17-184E-E440-10706B6FFE94}"/>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75108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21472AF-3CAD-4243-973D-9B21B3A7CF39}" type="datetime1">
              <a:rPr lang="de-DE" smtClean="0"/>
              <a:t>19.05.2026</a:t>
            </a:fld>
            <a:endParaRPr lang="de-DE"/>
          </a:p>
        </p:txBody>
      </p:sp>
      <p:sp>
        <p:nvSpPr>
          <p:cNvPr id="3" name="Fußzeilenplatzhalter 2"/>
          <p:cNvSpPr>
            <a:spLocks noGrp="1"/>
          </p:cNvSpPr>
          <p:nvPr>
            <p:ph type="ftr" sz="quarter" idx="11"/>
          </p:nvPr>
        </p:nvSpPr>
        <p:spPr/>
        <p:txBody>
          <a:bodyPr/>
          <a:lstStyle/>
          <a:p>
            <a:r>
              <a:rPr lang="da-DK"/>
              <a:t>Fließgewässeruntersuchung</a:t>
            </a:r>
            <a:endParaRPr lang="de-DE"/>
          </a:p>
        </p:txBody>
      </p:sp>
      <p:sp>
        <p:nvSpPr>
          <p:cNvPr id="6" name="Inhaltsplatzhalter 5"/>
          <p:cNvSpPr>
            <a:spLocks noGrp="1"/>
          </p:cNvSpPr>
          <p:nvPr>
            <p:ph idx="1"/>
          </p:nvPr>
        </p:nvSpPr>
        <p:spPr/>
        <p:txBody>
          <a:bodyPr/>
          <a:lstStyle/>
          <a:p>
            <a:pPr>
              <a:spcBef>
                <a:spcPts val="600"/>
              </a:spcBef>
            </a:pPr>
            <a:r>
              <a:rPr lang="de-DE" dirty="0"/>
              <a:t>NABU-Waldinstitut Standort Blankenburg</a:t>
            </a:r>
          </a:p>
          <a:p>
            <a:pPr>
              <a:spcBef>
                <a:spcPts val="600"/>
              </a:spcBef>
            </a:pPr>
            <a:r>
              <a:rPr lang="de-DE" dirty="0"/>
              <a:t>Großes Schloss 1</a:t>
            </a:r>
          </a:p>
          <a:p>
            <a:pPr>
              <a:spcBef>
                <a:spcPts val="600"/>
              </a:spcBef>
            </a:pPr>
            <a:r>
              <a:rPr lang="de-DE" dirty="0"/>
              <a:t>38889 Blankenburg</a:t>
            </a:r>
          </a:p>
          <a:p>
            <a:pPr>
              <a:spcBef>
                <a:spcPts val="600"/>
              </a:spcBef>
            </a:pPr>
            <a:r>
              <a:rPr lang="de-DE" dirty="0">
                <a:solidFill>
                  <a:srgbClr val="000000"/>
                </a:solidFill>
                <a:latin typeface="Source Sans Pro" panose="020B0503030403020204" pitchFamily="34" charset="0"/>
              </a:rPr>
              <a:t>Waldinstitut-Blankenburg@NABU.de</a:t>
            </a:r>
          </a:p>
          <a:p>
            <a:pPr>
              <a:spcBef>
                <a:spcPts val="600"/>
              </a:spcBef>
            </a:pPr>
            <a:r>
              <a:rPr lang="de-DE" dirty="0"/>
              <a:t>www.NABU-Waldinstitut-Blankenburg.de</a:t>
            </a:r>
          </a:p>
          <a:p>
            <a:pPr>
              <a:spcBef>
                <a:spcPts val="600"/>
              </a:spcBef>
            </a:pPr>
            <a:r>
              <a:rPr lang="de-DE" dirty="0"/>
              <a:t>www.Nachhaltigkeitslabor-Wald.de</a:t>
            </a:r>
          </a:p>
        </p:txBody>
      </p:sp>
      <p:sp>
        <p:nvSpPr>
          <p:cNvPr id="5" name="Titel 4"/>
          <p:cNvSpPr>
            <a:spLocks noGrp="1"/>
          </p:cNvSpPr>
          <p:nvPr>
            <p:ph type="title"/>
          </p:nvPr>
        </p:nvSpPr>
        <p:spPr/>
        <p:txBody>
          <a:bodyPr/>
          <a:lstStyle/>
          <a:p>
            <a:r>
              <a:rPr lang="de-DE" dirty="0"/>
              <a:t>„Man kann nicht zweimal in den gleichen Fluss steigen.“ – </a:t>
            </a:r>
            <a:r>
              <a:rPr lang="de-DE" sz="1800" b="0" i="1" dirty="0"/>
              <a:t>Heraklit</a:t>
            </a:r>
            <a:endParaRPr lang="de-DE" b="0" i="1" dirty="0"/>
          </a:p>
        </p:txBody>
      </p:sp>
      <p:sp>
        <p:nvSpPr>
          <p:cNvPr id="7" name="Foliennummernplatzhalter 6">
            <a:extLst>
              <a:ext uri="{FF2B5EF4-FFF2-40B4-BE49-F238E27FC236}">
                <a16:creationId xmlns:a16="http://schemas.microsoft.com/office/drawing/2014/main" id="{AB272FF5-29DD-1816-9562-61E52384162E}"/>
              </a:ext>
            </a:extLst>
          </p:cNvPr>
          <p:cNvSpPr>
            <a:spLocks noGrp="1"/>
          </p:cNvSpPr>
          <p:nvPr>
            <p:ph type="sldNum" sz="quarter" idx="12"/>
          </p:nvPr>
        </p:nvSpPr>
        <p:spPr/>
        <p:txBody>
          <a:bodyPr/>
          <a:lstStyle/>
          <a:p>
            <a:fld id="{9D26C6B8-7DF4-4F01-8878-A6272B56DAC3}" type="slidenum">
              <a:rPr lang="de-DE" smtClean="0"/>
              <a:pPr/>
              <a:t>21</a:t>
            </a:fld>
            <a:endParaRPr lang="de-D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EE1BDA4-D0E9-0C8D-4B88-AB2DF0E0B368}"/>
              </a:ext>
            </a:extLst>
          </p:cNvPr>
          <p:cNvSpPr>
            <a:spLocks noGrp="1"/>
          </p:cNvSpPr>
          <p:nvPr>
            <p:ph type="title"/>
          </p:nvPr>
        </p:nvSpPr>
        <p:spPr/>
        <p:txBody>
          <a:bodyPr/>
          <a:lstStyle/>
          <a:p>
            <a:r>
              <a:rPr lang="de-AT" dirty="0"/>
              <a:t>Wichtige Angaben</a:t>
            </a:r>
            <a:endParaRPr lang="de-DE" dirty="0"/>
          </a:p>
        </p:txBody>
      </p:sp>
      <p:sp>
        <p:nvSpPr>
          <p:cNvPr id="8" name="Inhaltsplatzhalter 7">
            <a:extLst>
              <a:ext uri="{FF2B5EF4-FFF2-40B4-BE49-F238E27FC236}">
                <a16:creationId xmlns:a16="http://schemas.microsoft.com/office/drawing/2014/main" id="{044A15F3-38F8-E243-AE63-F2E630DA4527}"/>
              </a:ext>
            </a:extLst>
          </p:cNvPr>
          <p:cNvSpPr>
            <a:spLocks noGrp="1"/>
          </p:cNvSpPr>
          <p:nvPr>
            <p:ph idx="1"/>
          </p:nvPr>
        </p:nvSpPr>
        <p:spPr/>
        <p:txBody>
          <a:bodyPr/>
          <a:lstStyle/>
          <a:p>
            <a:r>
              <a:rPr lang="de-DE" dirty="0"/>
              <a:t>Ort: Klassenzimmer + nahegelegenes Fließgewässer</a:t>
            </a:r>
          </a:p>
          <a:p>
            <a:r>
              <a:rPr lang="de-DE" dirty="0"/>
              <a:t>Alter: ab 8. Klasse</a:t>
            </a:r>
          </a:p>
          <a:p>
            <a:r>
              <a:rPr lang="de-DE" dirty="0"/>
              <a:t>Dauer: halber Projekttag (ca. 3 Stunden)</a:t>
            </a:r>
          </a:p>
          <a:p>
            <a:pPr marL="462150" lvl="1" indent="-285750">
              <a:buFont typeface="Arial" panose="020B0604020202020204" pitchFamily="34" charset="0"/>
              <a:buChar char="•"/>
            </a:pPr>
            <a:r>
              <a:rPr lang="de-DE" dirty="0"/>
              <a:t>1. Klassenzimmer: ca. 20 min (Einführung)</a:t>
            </a:r>
          </a:p>
          <a:p>
            <a:pPr marL="462150" lvl="1" indent="-285750">
              <a:buFont typeface="Arial" panose="020B0604020202020204" pitchFamily="34" charset="0"/>
              <a:buChar char="•"/>
            </a:pPr>
            <a:r>
              <a:rPr lang="de-DE" dirty="0"/>
              <a:t>2. Gewässer: ca. 135 min (Datenaufnahme)</a:t>
            </a:r>
          </a:p>
          <a:p>
            <a:pPr marL="462150" lvl="1" indent="-285750">
              <a:buFont typeface="Arial" panose="020B0604020202020204" pitchFamily="34" charset="0"/>
              <a:buChar char="•"/>
            </a:pPr>
            <a:r>
              <a:rPr lang="de-DE" dirty="0"/>
              <a:t>3. Klassenzimmer/Gewässer: ca. 20 min (Datenauswertung)</a:t>
            </a:r>
          </a:p>
          <a:p>
            <a:pPr lvl="1" indent="0">
              <a:buNone/>
            </a:pPr>
            <a:r>
              <a:rPr lang="de-DE" dirty="0"/>
              <a:t>	→ Gütebestimmung des Gewässers + Was haben wir herausgefunden?</a:t>
            </a:r>
          </a:p>
          <a:p>
            <a:pPr lvl="1" indent="0">
              <a:buNone/>
            </a:pPr>
            <a:r>
              <a:rPr lang="de-DE" dirty="0"/>
              <a:t>	→ Zusammenfassung der Daten</a:t>
            </a:r>
          </a:p>
          <a:p>
            <a:r>
              <a:rPr lang="de-DE" dirty="0"/>
              <a:t>Durchführungszeitraum: Mai – Oktober</a:t>
            </a:r>
          </a:p>
        </p:txBody>
      </p:sp>
      <p:sp>
        <p:nvSpPr>
          <p:cNvPr id="9" name="Datumsplatzhalter 8">
            <a:extLst>
              <a:ext uri="{FF2B5EF4-FFF2-40B4-BE49-F238E27FC236}">
                <a16:creationId xmlns:a16="http://schemas.microsoft.com/office/drawing/2014/main" id="{F322C275-F10D-B5B6-1EA9-32B19926E62E}"/>
              </a:ext>
            </a:extLst>
          </p:cNvPr>
          <p:cNvSpPr>
            <a:spLocks noGrp="1"/>
          </p:cNvSpPr>
          <p:nvPr>
            <p:ph type="dt" sz="half" idx="10"/>
          </p:nvPr>
        </p:nvSpPr>
        <p:spPr/>
        <p:txBody>
          <a:bodyPr/>
          <a:lstStyle/>
          <a:p>
            <a:fld id="{D972502B-6BF1-4B0C-B787-A5217C20E8D0}" type="datetime1">
              <a:rPr lang="de-DE" smtClean="0"/>
              <a:t>19.05.2026</a:t>
            </a:fld>
            <a:endParaRPr lang="de-DE"/>
          </a:p>
        </p:txBody>
      </p:sp>
      <p:sp>
        <p:nvSpPr>
          <p:cNvPr id="10" name="Fußzeilenplatzhalter 9">
            <a:extLst>
              <a:ext uri="{FF2B5EF4-FFF2-40B4-BE49-F238E27FC236}">
                <a16:creationId xmlns:a16="http://schemas.microsoft.com/office/drawing/2014/main" id="{79EB475C-B1B5-EE0F-BA10-461720F5AA99}"/>
              </a:ext>
            </a:extLst>
          </p:cNvPr>
          <p:cNvSpPr>
            <a:spLocks noGrp="1"/>
          </p:cNvSpPr>
          <p:nvPr>
            <p:ph type="ftr" sz="quarter" idx="11"/>
          </p:nvPr>
        </p:nvSpPr>
        <p:spPr/>
        <p:txBody>
          <a:bodyPr/>
          <a:lstStyle/>
          <a:p>
            <a:r>
              <a:rPr lang="da-DK"/>
              <a:t>Fließgewässeruntersuchung</a:t>
            </a:r>
            <a:endParaRPr lang="de-DE"/>
          </a:p>
        </p:txBody>
      </p:sp>
      <p:sp>
        <p:nvSpPr>
          <p:cNvPr id="11" name="Foliennummernplatzhalter 10">
            <a:extLst>
              <a:ext uri="{FF2B5EF4-FFF2-40B4-BE49-F238E27FC236}">
                <a16:creationId xmlns:a16="http://schemas.microsoft.com/office/drawing/2014/main" id="{B9AE93FD-A96B-AA9F-815B-2FE06C098E27}"/>
              </a:ext>
            </a:extLst>
          </p:cNvPr>
          <p:cNvSpPr>
            <a:spLocks noGrp="1"/>
          </p:cNvSpPr>
          <p:nvPr>
            <p:ph type="sldNum" sz="quarter" idx="12"/>
          </p:nvPr>
        </p:nvSpPr>
        <p:spPr/>
        <p:txBody>
          <a:bodyPr/>
          <a:lstStyle/>
          <a:p>
            <a:fld id="{16EFD5B1-68CB-4A29-8F6C-4D18DB05CB6D}" type="slidenum">
              <a:rPr lang="de-DE" smtClean="0"/>
              <a:pPr/>
              <a:t>22</a:t>
            </a:fld>
            <a:endParaRPr lang="de-DE"/>
          </a:p>
        </p:txBody>
      </p:sp>
    </p:spTree>
    <p:extLst>
      <p:ext uri="{BB962C8B-B14F-4D97-AF65-F5344CB8AC3E}">
        <p14:creationId xmlns:p14="http://schemas.microsoft.com/office/powerpoint/2010/main" val="3528929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8E0B88C-D613-9F60-0352-B3814FB18A26}"/>
              </a:ext>
            </a:extLst>
          </p:cNvPr>
          <p:cNvSpPr>
            <a:spLocks noGrp="1"/>
          </p:cNvSpPr>
          <p:nvPr>
            <p:ph type="title"/>
          </p:nvPr>
        </p:nvSpPr>
        <p:spPr>
          <a:xfrm>
            <a:off x="457200" y="122400"/>
            <a:ext cx="8229600" cy="774000"/>
          </a:xfrm>
        </p:spPr>
        <p:txBody>
          <a:bodyPr anchor="b">
            <a:normAutofit/>
          </a:bodyPr>
          <a:lstStyle/>
          <a:p>
            <a:r>
              <a:rPr lang="de-AT" dirty="0"/>
              <a:t>Einführung Fließgewässer</a:t>
            </a:r>
            <a:endParaRPr lang="de-DE" dirty="0"/>
          </a:p>
        </p:txBody>
      </p:sp>
      <p:sp>
        <p:nvSpPr>
          <p:cNvPr id="7" name="Inhaltsplatzhalter 6">
            <a:extLst>
              <a:ext uri="{FF2B5EF4-FFF2-40B4-BE49-F238E27FC236}">
                <a16:creationId xmlns:a16="http://schemas.microsoft.com/office/drawing/2014/main" id="{3D10E421-B31F-A0F7-2E2F-366432C068FD}"/>
              </a:ext>
            </a:extLst>
          </p:cNvPr>
          <p:cNvSpPr>
            <a:spLocks noGrp="1"/>
          </p:cNvSpPr>
          <p:nvPr>
            <p:ph sz="half" idx="1"/>
          </p:nvPr>
        </p:nvSpPr>
        <p:spPr>
          <a:xfrm>
            <a:off x="457200" y="1080000"/>
            <a:ext cx="4038600" cy="3366000"/>
          </a:xfrm>
        </p:spPr>
        <p:txBody>
          <a:bodyPr anchor="ctr">
            <a:normAutofit/>
          </a:bodyPr>
          <a:lstStyle/>
          <a:p>
            <a:pPr marL="285750" indent="-285750">
              <a:buFont typeface="Arial" panose="020B0604020202020204" pitchFamily="34" charset="0"/>
              <a:buChar char="•"/>
            </a:pPr>
            <a:r>
              <a:rPr lang="de-DE" dirty="0"/>
              <a:t>Entscheidender Faktor ist die einseitig gerichtete Strömung</a:t>
            </a:r>
          </a:p>
          <a:p>
            <a:pPr marL="285750" indent="-285750">
              <a:buFont typeface="Wingdings" panose="05000000000000000000" pitchFamily="2" charset="2"/>
              <a:buChar char="Ø"/>
            </a:pPr>
            <a:r>
              <a:rPr lang="de-DE" dirty="0"/>
              <a:t>Einfluss von abiotischen Faktoren wie Sauerstoff-‚ Nährstoffgehalt und Temperatur</a:t>
            </a:r>
          </a:p>
        </p:txBody>
      </p:sp>
      <p:sp>
        <p:nvSpPr>
          <p:cNvPr id="13" name="Datumsplatzhalter 12">
            <a:extLst>
              <a:ext uri="{FF2B5EF4-FFF2-40B4-BE49-F238E27FC236}">
                <a16:creationId xmlns:a16="http://schemas.microsoft.com/office/drawing/2014/main" id="{BDDE896C-30E5-8B23-E0E4-9B255196FFD5}"/>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0556EB60-A07E-44B2-BBD5-5649AE34C101}" type="datetime1">
              <a:rPr lang="de-DE" smtClean="0"/>
              <a:t>19.05.2026</a:t>
            </a:fld>
            <a:endParaRPr lang="de-DE" dirty="0"/>
          </a:p>
        </p:txBody>
      </p:sp>
      <p:sp>
        <p:nvSpPr>
          <p:cNvPr id="14" name="Fußzeilenplatzhalter 13">
            <a:extLst>
              <a:ext uri="{FF2B5EF4-FFF2-40B4-BE49-F238E27FC236}">
                <a16:creationId xmlns:a16="http://schemas.microsoft.com/office/drawing/2014/main" id="{0AF35A4F-1C31-2F31-78FB-88E0F1F9DA72}"/>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sp>
        <p:nvSpPr>
          <p:cNvPr id="21" name="Text Placeholder 7">
            <a:extLst>
              <a:ext uri="{FF2B5EF4-FFF2-40B4-BE49-F238E27FC236}">
                <a16:creationId xmlns:a16="http://schemas.microsoft.com/office/drawing/2014/main" id="{DB71961A-6421-B718-569E-E80B22F6114E}"/>
              </a:ext>
            </a:extLst>
          </p:cNvPr>
          <p:cNvSpPr>
            <a:spLocks noGrp="1"/>
          </p:cNvSpPr>
          <p:nvPr>
            <p:ph type="body" sz="quarter" idx="13"/>
          </p:nvPr>
        </p:nvSpPr>
        <p:spPr>
          <a:xfrm>
            <a:off x="457200" y="4446000"/>
            <a:ext cx="4039200" cy="216000"/>
          </a:xfrm>
        </p:spPr>
        <p:txBody>
          <a:bodyPr/>
          <a:lstStyle/>
          <a:p>
            <a:endParaRPr lang="en-US"/>
          </a:p>
        </p:txBody>
      </p:sp>
      <p:sp>
        <p:nvSpPr>
          <p:cNvPr id="23" name="Text Placeholder 8">
            <a:extLst>
              <a:ext uri="{FF2B5EF4-FFF2-40B4-BE49-F238E27FC236}">
                <a16:creationId xmlns:a16="http://schemas.microsoft.com/office/drawing/2014/main" id="{BA2310AE-B633-93BC-4D2C-471EC0E76E12}"/>
              </a:ext>
            </a:extLst>
          </p:cNvPr>
          <p:cNvSpPr>
            <a:spLocks noGrp="1"/>
          </p:cNvSpPr>
          <p:nvPr>
            <p:ph type="body" sz="quarter" idx="14"/>
          </p:nvPr>
        </p:nvSpPr>
        <p:spPr>
          <a:xfrm>
            <a:off x="4647600" y="4446000"/>
            <a:ext cx="4039200" cy="216000"/>
          </a:xfrm>
        </p:spPr>
        <p:txBody>
          <a:bodyPr/>
          <a:lstStyle/>
          <a:p>
            <a:endParaRPr lang="en-US"/>
          </a:p>
        </p:txBody>
      </p:sp>
      <p:graphicFrame>
        <p:nvGraphicFramePr>
          <p:cNvPr id="16" name="Inhaltsplatzhalter 15">
            <a:extLst>
              <a:ext uri="{FF2B5EF4-FFF2-40B4-BE49-F238E27FC236}">
                <a16:creationId xmlns:a16="http://schemas.microsoft.com/office/drawing/2014/main" id="{5D67DC46-8CE9-866A-C707-A7AB40BCCBC4}"/>
              </a:ext>
            </a:extLst>
          </p:cNvPr>
          <p:cNvGraphicFramePr>
            <a:graphicFrameLocks noGrp="1"/>
          </p:cNvGraphicFramePr>
          <p:nvPr>
            <p:ph sz="half" idx="2"/>
            <p:extLst>
              <p:ext uri="{D42A27DB-BD31-4B8C-83A1-F6EECF244321}">
                <p14:modId xmlns:p14="http://schemas.microsoft.com/office/powerpoint/2010/main" val="120736954"/>
              </p:ext>
            </p:extLst>
          </p:nvPr>
        </p:nvGraphicFramePr>
        <p:xfrm>
          <a:off x="4648200" y="1080000"/>
          <a:ext cx="4038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Foliennummernplatzhalter 16">
            <a:extLst>
              <a:ext uri="{FF2B5EF4-FFF2-40B4-BE49-F238E27FC236}">
                <a16:creationId xmlns:a16="http://schemas.microsoft.com/office/drawing/2014/main" id="{07C605D3-D68F-D625-D17D-9CE759DC9ECB}"/>
              </a:ext>
            </a:extLst>
          </p:cNvPr>
          <p:cNvSpPr>
            <a:spLocks noGrp="1"/>
          </p:cNvSpPr>
          <p:nvPr>
            <p:ph type="sldNum" sz="quarter" idx="12"/>
          </p:nvPr>
        </p:nvSpPr>
        <p:spPr/>
        <p:txBody>
          <a:bodyPr/>
          <a:lstStyle/>
          <a:p>
            <a:fld id="{9D26C6B8-7DF4-4F01-8878-A6272B56DAC3}" type="slidenum">
              <a:rPr lang="de-DE" smtClean="0"/>
              <a:pPr/>
              <a:t>3</a:t>
            </a:fld>
            <a:endParaRPr lang="de-DE"/>
          </a:p>
        </p:txBody>
      </p:sp>
    </p:spTree>
    <p:extLst>
      <p:ext uri="{BB962C8B-B14F-4D97-AF65-F5344CB8AC3E}">
        <p14:creationId xmlns:p14="http://schemas.microsoft.com/office/powerpoint/2010/main" val="150786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graphicEl>
                                              <a:dgm id="{EE149C62-3194-4C51-B2B9-005E88890456}"/>
                                            </p:graphicEl>
                                          </p:spTgt>
                                        </p:tgtEl>
                                        <p:attrNameLst>
                                          <p:attrName>style.visibility</p:attrName>
                                        </p:attrNameLst>
                                      </p:cBhvr>
                                      <p:to>
                                        <p:strVal val="visible"/>
                                      </p:to>
                                    </p:set>
                                    <p:animEffect transition="in" filter="randombar(horizontal)">
                                      <p:cBhvr>
                                        <p:cTn id="15" dur="500"/>
                                        <p:tgtEl>
                                          <p:spTgt spid="16">
                                            <p:graphicEl>
                                              <a:dgm id="{EE149C62-3194-4C51-B2B9-005E8889045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graphicEl>
                                              <a:dgm id="{C726223E-8180-4755-BD58-15BF24D4F902}"/>
                                            </p:graphicEl>
                                          </p:spTgt>
                                        </p:tgtEl>
                                        <p:attrNameLst>
                                          <p:attrName>style.visibility</p:attrName>
                                        </p:attrNameLst>
                                      </p:cBhvr>
                                      <p:to>
                                        <p:strVal val="visible"/>
                                      </p:to>
                                    </p:set>
                                    <p:animEffect transition="in" filter="randombar(horizontal)">
                                      <p:cBhvr>
                                        <p:cTn id="20" dur="500"/>
                                        <p:tgtEl>
                                          <p:spTgt spid="16">
                                            <p:graphicEl>
                                              <a:dgm id="{C726223E-8180-4755-BD58-15BF24D4F902}"/>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graphicEl>
                                              <a:dgm id="{58F33682-F5F6-4F53-9655-1F2C5D980DC9}"/>
                                            </p:graphicEl>
                                          </p:spTgt>
                                        </p:tgtEl>
                                        <p:attrNameLst>
                                          <p:attrName>style.visibility</p:attrName>
                                        </p:attrNameLst>
                                      </p:cBhvr>
                                      <p:to>
                                        <p:strVal val="visible"/>
                                      </p:to>
                                    </p:set>
                                    <p:animEffect transition="in" filter="randombar(horizontal)">
                                      <p:cBhvr>
                                        <p:cTn id="25" dur="500"/>
                                        <p:tgtEl>
                                          <p:spTgt spid="16">
                                            <p:graphicEl>
                                              <a:dgm id="{58F33682-F5F6-4F53-9655-1F2C5D980DC9}"/>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graphicEl>
                                              <a:dgm id="{BB1D2904-E7D6-4D1B-AB2F-BDEBAFA2804C}"/>
                                            </p:graphicEl>
                                          </p:spTgt>
                                        </p:tgtEl>
                                        <p:attrNameLst>
                                          <p:attrName>style.visibility</p:attrName>
                                        </p:attrNameLst>
                                      </p:cBhvr>
                                      <p:to>
                                        <p:strVal val="visible"/>
                                      </p:to>
                                    </p:set>
                                    <p:animEffect transition="in" filter="randombar(horizontal)">
                                      <p:cBhvr>
                                        <p:cTn id="30" dur="500"/>
                                        <p:tgtEl>
                                          <p:spTgt spid="16">
                                            <p:graphicEl>
                                              <a:dgm id="{BB1D2904-E7D6-4D1B-AB2F-BDEBAFA2804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30A2D-3AD3-7CEB-CEE8-BAD6F0D1B9E0}"/>
              </a:ext>
            </a:extLst>
          </p:cNvPr>
          <p:cNvSpPr>
            <a:spLocks noGrp="1"/>
          </p:cNvSpPr>
          <p:nvPr>
            <p:ph type="title"/>
          </p:nvPr>
        </p:nvSpPr>
        <p:spPr>
          <a:xfrm>
            <a:off x="457200" y="122400"/>
            <a:ext cx="8229600" cy="774000"/>
          </a:xfrm>
        </p:spPr>
        <p:txBody>
          <a:bodyPr anchor="b">
            <a:normAutofit/>
          </a:bodyPr>
          <a:lstStyle/>
          <a:p>
            <a:r>
              <a:rPr lang="de-AT" dirty="0"/>
              <a:t>Fließgeschwindigkeit berechnen</a:t>
            </a:r>
            <a:endParaRPr lang="de-DE" dirty="0"/>
          </a:p>
        </p:txBody>
      </p:sp>
      <p:sp>
        <p:nvSpPr>
          <p:cNvPr id="4" name="Datumsplatzhalter 3">
            <a:extLst>
              <a:ext uri="{FF2B5EF4-FFF2-40B4-BE49-F238E27FC236}">
                <a16:creationId xmlns:a16="http://schemas.microsoft.com/office/drawing/2014/main" id="{60D0FFF0-8C7C-B2CD-91DB-02FA7418BD62}"/>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FD2004E9-EDA9-4562-B34F-D6189DCFBB06}" type="datetime1">
              <a:rPr lang="de-DE" smtClean="0"/>
              <a:pPr>
                <a:lnSpc>
                  <a:spcPct val="90000"/>
                </a:lnSpc>
                <a:spcAft>
                  <a:spcPts val="600"/>
                </a:spcAft>
              </a:pPr>
              <a:t>19.05.2026</a:t>
            </a:fld>
            <a:endParaRPr lang="de-DE" dirty="0"/>
          </a:p>
        </p:txBody>
      </p:sp>
      <p:sp>
        <p:nvSpPr>
          <p:cNvPr id="5" name="Fußzeilenplatzhalter 4">
            <a:extLst>
              <a:ext uri="{FF2B5EF4-FFF2-40B4-BE49-F238E27FC236}">
                <a16:creationId xmlns:a16="http://schemas.microsoft.com/office/drawing/2014/main" id="{54BD7F38-5790-3A62-52E0-33AB39F10A23}"/>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sp>
        <p:nvSpPr>
          <p:cNvPr id="6" name="Foliennummernplatzhalter 5">
            <a:extLst>
              <a:ext uri="{FF2B5EF4-FFF2-40B4-BE49-F238E27FC236}">
                <a16:creationId xmlns:a16="http://schemas.microsoft.com/office/drawing/2014/main" id="{8B3715F6-9D53-6030-29C5-9E5442B6BB06}"/>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4</a:t>
            </a:fld>
            <a:endParaRPr lang="de-DE"/>
          </a:p>
        </p:txBody>
      </p:sp>
      <p:sp>
        <p:nvSpPr>
          <p:cNvPr id="22" name="Text Placeholder 6">
            <a:extLst>
              <a:ext uri="{FF2B5EF4-FFF2-40B4-BE49-F238E27FC236}">
                <a16:creationId xmlns:a16="http://schemas.microsoft.com/office/drawing/2014/main" id="{037C80B3-C9A9-7071-380B-2BA0C4FA5B00}"/>
              </a:ext>
            </a:extLst>
          </p:cNvPr>
          <p:cNvSpPr>
            <a:spLocks noGrp="1"/>
          </p:cNvSpPr>
          <p:nvPr>
            <p:ph type="body" sz="quarter" idx="13"/>
          </p:nvPr>
        </p:nvSpPr>
        <p:spPr>
          <a:xfrm>
            <a:off x="457200" y="4446000"/>
            <a:ext cx="8229600" cy="216000"/>
          </a:xfrm>
        </p:spPr>
        <p:txBody>
          <a:bodyPr/>
          <a:lstStyle/>
          <a:p>
            <a:endParaRPr lang="en-US"/>
          </a:p>
        </p:txBody>
      </p:sp>
      <p:graphicFrame>
        <p:nvGraphicFramePr>
          <p:cNvPr id="9" name="Inhaltsplatzhalter 2">
            <a:extLst>
              <a:ext uri="{FF2B5EF4-FFF2-40B4-BE49-F238E27FC236}">
                <a16:creationId xmlns:a16="http://schemas.microsoft.com/office/drawing/2014/main" id="{00DEA160-1A37-6091-6E98-4B742A3F656F}"/>
              </a:ext>
            </a:extLst>
          </p:cNvPr>
          <p:cNvGraphicFramePr>
            <a:graphicFrameLocks noGrp="1"/>
          </p:cNvGraphicFramePr>
          <p:nvPr>
            <p:ph idx="1"/>
            <p:extLst>
              <p:ext uri="{D42A27DB-BD31-4B8C-83A1-F6EECF244321}">
                <p14:modId xmlns:p14="http://schemas.microsoft.com/office/powerpoint/2010/main" val="3269982251"/>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72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2BCC7-F024-B602-CDC5-F70C2E11C106}"/>
              </a:ext>
            </a:extLst>
          </p:cNvPr>
          <p:cNvSpPr>
            <a:spLocks noGrp="1"/>
          </p:cNvSpPr>
          <p:nvPr>
            <p:ph type="title"/>
          </p:nvPr>
        </p:nvSpPr>
        <p:spPr>
          <a:xfrm>
            <a:off x="457200" y="122400"/>
            <a:ext cx="8229600" cy="774000"/>
          </a:xfrm>
        </p:spPr>
        <p:txBody>
          <a:bodyPr anchor="b">
            <a:normAutofit/>
          </a:bodyPr>
          <a:lstStyle/>
          <a:p>
            <a:r>
              <a:rPr lang="de-AT" dirty="0"/>
              <a:t>Methoden der Gewässeruntersuchung</a:t>
            </a:r>
            <a:endParaRPr lang="de-DE" dirty="0"/>
          </a:p>
        </p:txBody>
      </p:sp>
      <p:sp>
        <p:nvSpPr>
          <p:cNvPr id="4" name="Datumsplatzhalter 3">
            <a:extLst>
              <a:ext uri="{FF2B5EF4-FFF2-40B4-BE49-F238E27FC236}">
                <a16:creationId xmlns:a16="http://schemas.microsoft.com/office/drawing/2014/main" id="{0EEAB5EC-C8D0-005F-3D35-0C9851B0547F}"/>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13230D80-689B-435F-9EDD-9C5CF68B5416}" type="datetime1">
              <a:rPr lang="de-DE" smtClean="0"/>
              <a:t>19.05.2026</a:t>
            </a:fld>
            <a:endParaRPr lang="de-DE" dirty="0"/>
          </a:p>
        </p:txBody>
      </p:sp>
      <p:sp>
        <p:nvSpPr>
          <p:cNvPr id="5" name="Fußzeilenplatzhalter 4">
            <a:extLst>
              <a:ext uri="{FF2B5EF4-FFF2-40B4-BE49-F238E27FC236}">
                <a16:creationId xmlns:a16="http://schemas.microsoft.com/office/drawing/2014/main" id="{B914914E-72D4-B625-3B66-852466A5E8F9}"/>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sp>
        <p:nvSpPr>
          <p:cNvPr id="13" name="Text Placeholder 6">
            <a:extLst>
              <a:ext uri="{FF2B5EF4-FFF2-40B4-BE49-F238E27FC236}">
                <a16:creationId xmlns:a16="http://schemas.microsoft.com/office/drawing/2014/main" id="{8E3786A7-9DB6-133E-5878-685A1A4116EA}"/>
              </a:ext>
            </a:extLst>
          </p:cNvPr>
          <p:cNvSpPr>
            <a:spLocks noGrp="1"/>
          </p:cNvSpPr>
          <p:nvPr>
            <p:ph type="body" sz="quarter" idx="13"/>
          </p:nvPr>
        </p:nvSpPr>
        <p:spPr>
          <a:xfrm>
            <a:off x="457200" y="4446000"/>
            <a:ext cx="8229600" cy="216000"/>
          </a:xfrm>
        </p:spPr>
        <p:txBody>
          <a:bodyPr/>
          <a:lstStyle/>
          <a:p>
            <a:endParaRPr lang="en-US"/>
          </a:p>
        </p:txBody>
      </p:sp>
      <p:graphicFrame>
        <p:nvGraphicFramePr>
          <p:cNvPr id="8" name="Inhaltsplatzhalter 7">
            <a:extLst>
              <a:ext uri="{FF2B5EF4-FFF2-40B4-BE49-F238E27FC236}">
                <a16:creationId xmlns:a16="http://schemas.microsoft.com/office/drawing/2014/main" id="{68E2FEEE-FC84-184E-5F48-211F69F3226E}"/>
              </a:ext>
            </a:extLst>
          </p:cNvPr>
          <p:cNvGraphicFramePr>
            <a:graphicFrameLocks noGrp="1"/>
          </p:cNvGraphicFramePr>
          <p:nvPr>
            <p:ph idx="1"/>
            <p:extLst>
              <p:ext uri="{D42A27DB-BD31-4B8C-83A1-F6EECF244321}">
                <p14:modId xmlns:p14="http://schemas.microsoft.com/office/powerpoint/2010/main" val="1582643464"/>
              </p:ext>
            </p:extLst>
          </p:nvPr>
        </p:nvGraphicFramePr>
        <p:xfrm>
          <a:off x="623381" y="1080000"/>
          <a:ext cx="7897238" cy="3366002"/>
        </p:xfrm>
        <a:graphic>
          <a:graphicData uri="http://schemas.openxmlformats.org/drawingml/2006/table">
            <a:tbl>
              <a:tblPr firstRow="1" bandRow="1">
                <a:tableStyleId>{21E4AEA4-8DFA-4A89-87EB-49C32662AFE0}</a:tableStyleId>
              </a:tblPr>
              <a:tblGrid>
                <a:gridCol w="2665114">
                  <a:extLst>
                    <a:ext uri="{9D8B030D-6E8A-4147-A177-3AD203B41FA5}">
                      <a16:colId xmlns:a16="http://schemas.microsoft.com/office/drawing/2014/main" val="2558376604"/>
                    </a:ext>
                  </a:extLst>
                </a:gridCol>
                <a:gridCol w="2616062">
                  <a:extLst>
                    <a:ext uri="{9D8B030D-6E8A-4147-A177-3AD203B41FA5}">
                      <a16:colId xmlns:a16="http://schemas.microsoft.com/office/drawing/2014/main" val="535094595"/>
                    </a:ext>
                  </a:extLst>
                </a:gridCol>
                <a:gridCol w="2616062">
                  <a:extLst>
                    <a:ext uri="{9D8B030D-6E8A-4147-A177-3AD203B41FA5}">
                      <a16:colId xmlns:a16="http://schemas.microsoft.com/office/drawing/2014/main" val="1287959334"/>
                    </a:ext>
                  </a:extLst>
                </a:gridCol>
              </a:tblGrid>
              <a:tr h="383690">
                <a:tc>
                  <a:txBody>
                    <a:bodyPr/>
                    <a:lstStyle/>
                    <a:p>
                      <a:r>
                        <a:rPr lang="de-AT" sz="1700" dirty="0"/>
                        <a:t>Methodenbezeichnung</a:t>
                      </a:r>
                      <a:endParaRPr lang="de-DE" sz="1700" dirty="0"/>
                    </a:p>
                  </a:txBody>
                  <a:tcPr marL="87202" marR="87202" marT="43601" marB="43601"/>
                </a:tc>
                <a:tc>
                  <a:txBody>
                    <a:bodyPr/>
                    <a:lstStyle/>
                    <a:p>
                      <a:r>
                        <a:rPr lang="de-AT" sz="1700" dirty="0"/>
                        <a:t>Was wird gemacht?</a:t>
                      </a:r>
                      <a:endParaRPr lang="de-DE" sz="1700" dirty="0"/>
                    </a:p>
                  </a:txBody>
                  <a:tcPr marL="87202" marR="87202" marT="43601" marB="43601"/>
                </a:tc>
                <a:tc>
                  <a:txBody>
                    <a:bodyPr/>
                    <a:lstStyle/>
                    <a:p>
                      <a:r>
                        <a:rPr lang="de-AT" sz="1700" dirty="0"/>
                        <a:t>Optimale Zeit</a:t>
                      </a:r>
                      <a:endParaRPr lang="de-DE" sz="1700" dirty="0"/>
                    </a:p>
                  </a:txBody>
                  <a:tcPr marL="87202" marR="87202" marT="43601" marB="43601"/>
                </a:tc>
                <a:extLst>
                  <a:ext uri="{0D108BD9-81ED-4DB2-BD59-A6C34878D82A}">
                    <a16:rowId xmlns:a16="http://schemas.microsoft.com/office/drawing/2014/main" val="1592528353"/>
                  </a:ext>
                </a:extLst>
              </a:tr>
              <a:tr h="645296">
                <a:tc>
                  <a:txBody>
                    <a:bodyPr/>
                    <a:lstStyle/>
                    <a:p>
                      <a:r>
                        <a:rPr lang="de-AT" sz="1700" dirty="0"/>
                        <a:t>Strukturgüte</a:t>
                      </a:r>
                      <a:endParaRPr lang="de-DE" sz="1700" dirty="0"/>
                    </a:p>
                  </a:txBody>
                  <a:tcPr marL="87202" marR="87202" marT="43601" marB="43601"/>
                </a:tc>
                <a:tc>
                  <a:txBody>
                    <a:bodyPr/>
                    <a:lstStyle/>
                    <a:p>
                      <a:r>
                        <a:rPr lang="de-DE" sz="1700" dirty="0"/>
                        <a:t>Kartierung der Gewässerstruktur</a:t>
                      </a:r>
                    </a:p>
                  </a:txBody>
                  <a:tcPr marL="87202" marR="87202" marT="43601" marB="43601"/>
                </a:tc>
                <a:tc>
                  <a:txBody>
                    <a:bodyPr/>
                    <a:lstStyle/>
                    <a:p>
                      <a:r>
                        <a:rPr lang="de-DE" sz="1700" dirty="0"/>
                        <a:t>zeitiges Frühjahr,</a:t>
                      </a:r>
                    </a:p>
                    <a:p>
                      <a:r>
                        <a:rPr lang="de-DE" sz="1700" dirty="0"/>
                        <a:t>optimal März/April</a:t>
                      </a:r>
                    </a:p>
                  </a:txBody>
                  <a:tcPr marL="87202" marR="87202" marT="43601" marB="43601"/>
                </a:tc>
                <a:extLst>
                  <a:ext uri="{0D108BD9-81ED-4DB2-BD59-A6C34878D82A}">
                    <a16:rowId xmlns:a16="http://schemas.microsoft.com/office/drawing/2014/main" val="855412330"/>
                  </a:ext>
                </a:extLst>
              </a:tr>
              <a:tr h="1168508">
                <a:tc>
                  <a:txBody>
                    <a:bodyPr/>
                    <a:lstStyle/>
                    <a:p>
                      <a:r>
                        <a:rPr lang="de-AT" sz="1700" dirty="0"/>
                        <a:t>Chemische Wassergüte</a:t>
                      </a:r>
                      <a:endParaRPr lang="de-DE" sz="1700" dirty="0"/>
                    </a:p>
                  </a:txBody>
                  <a:tcPr marL="87202" marR="87202" marT="43601" marB="43601"/>
                </a:tc>
                <a:tc>
                  <a:txBody>
                    <a:bodyPr/>
                    <a:lstStyle/>
                    <a:p>
                      <a:r>
                        <a:rPr lang="de-DE" sz="1700" dirty="0"/>
                        <a:t>Überprüfen der Wasserqualität durch chemische physikalische Parameter</a:t>
                      </a:r>
                    </a:p>
                  </a:txBody>
                  <a:tcPr marL="87202" marR="87202" marT="43601" marB="43601"/>
                </a:tc>
                <a:tc>
                  <a:txBody>
                    <a:bodyPr/>
                    <a:lstStyle/>
                    <a:p>
                      <a:r>
                        <a:rPr lang="de-DE" sz="1700" dirty="0"/>
                        <a:t>Mai – Oktober,</a:t>
                      </a:r>
                    </a:p>
                    <a:p>
                      <a:r>
                        <a:rPr lang="de-DE" sz="1700" dirty="0"/>
                        <a:t>optimal August – Oktober</a:t>
                      </a:r>
                    </a:p>
                  </a:txBody>
                  <a:tcPr marL="87202" marR="87202" marT="43601" marB="43601"/>
                </a:tc>
                <a:extLst>
                  <a:ext uri="{0D108BD9-81ED-4DB2-BD59-A6C34878D82A}">
                    <a16:rowId xmlns:a16="http://schemas.microsoft.com/office/drawing/2014/main" val="4063006591"/>
                  </a:ext>
                </a:extLst>
              </a:tr>
              <a:tr h="1168508">
                <a:tc>
                  <a:txBody>
                    <a:bodyPr/>
                    <a:lstStyle/>
                    <a:p>
                      <a:r>
                        <a:rPr lang="de-AT" sz="1700" dirty="0"/>
                        <a:t>Biologische Gewässergüte</a:t>
                      </a:r>
                      <a:endParaRPr lang="de-DE" sz="1700" dirty="0"/>
                    </a:p>
                  </a:txBody>
                  <a:tcPr marL="87202" marR="87202" marT="43601" marB="43601"/>
                </a:tc>
                <a:tc>
                  <a:txBody>
                    <a:bodyPr/>
                    <a:lstStyle/>
                    <a:p>
                      <a:r>
                        <a:rPr lang="de-DE" sz="1700" dirty="0"/>
                        <a:t>Überprüfen der Wasserqualität durch biologische Kartierung von Wasserlebewesen</a:t>
                      </a:r>
                    </a:p>
                  </a:txBody>
                  <a:tcPr marL="87202" marR="87202" marT="43601" marB="43601"/>
                </a:tc>
                <a:tc>
                  <a:txBody>
                    <a:bodyPr/>
                    <a:lstStyle/>
                    <a:p>
                      <a:r>
                        <a:rPr lang="nn-NO" sz="1700" dirty="0"/>
                        <a:t>Mai – Oktober,</a:t>
                      </a:r>
                    </a:p>
                    <a:p>
                      <a:r>
                        <a:rPr lang="nn-NO" sz="1700" dirty="0"/>
                        <a:t>optimal Mai/Juni</a:t>
                      </a:r>
                      <a:endParaRPr lang="de-DE" sz="1700" dirty="0"/>
                    </a:p>
                  </a:txBody>
                  <a:tcPr marL="87202" marR="87202" marT="43601" marB="43601"/>
                </a:tc>
                <a:extLst>
                  <a:ext uri="{0D108BD9-81ED-4DB2-BD59-A6C34878D82A}">
                    <a16:rowId xmlns:a16="http://schemas.microsoft.com/office/drawing/2014/main" val="3838780889"/>
                  </a:ext>
                </a:extLst>
              </a:tr>
            </a:tbl>
          </a:graphicData>
        </a:graphic>
      </p:graphicFrame>
      <p:sp>
        <p:nvSpPr>
          <p:cNvPr id="9" name="Foliennummernplatzhalter 8">
            <a:extLst>
              <a:ext uri="{FF2B5EF4-FFF2-40B4-BE49-F238E27FC236}">
                <a16:creationId xmlns:a16="http://schemas.microsoft.com/office/drawing/2014/main" id="{DE8B56D9-2342-E046-B9F6-818F86AC6B82}"/>
              </a:ext>
            </a:extLst>
          </p:cNvPr>
          <p:cNvSpPr>
            <a:spLocks noGrp="1"/>
          </p:cNvSpPr>
          <p:nvPr>
            <p:ph type="sldNum" sz="quarter" idx="12"/>
          </p:nvPr>
        </p:nvSpPr>
        <p:spPr/>
        <p:txBody>
          <a:bodyPr/>
          <a:lstStyle/>
          <a:p>
            <a:fld id="{16EFD5B1-68CB-4A29-8F6C-4D18DB05CB6D}" type="slidenum">
              <a:rPr lang="de-DE" smtClean="0"/>
              <a:pPr/>
              <a:t>5</a:t>
            </a:fld>
            <a:endParaRPr lang="de-DE"/>
          </a:p>
        </p:txBody>
      </p:sp>
    </p:spTree>
    <p:extLst>
      <p:ext uri="{BB962C8B-B14F-4D97-AF65-F5344CB8AC3E}">
        <p14:creationId xmlns:p14="http://schemas.microsoft.com/office/powerpoint/2010/main" val="28973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a:extLst>
              <a:ext uri="{FF2B5EF4-FFF2-40B4-BE49-F238E27FC236}">
                <a16:creationId xmlns:a16="http://schemas.microsoft.com/office/drawing/2014/main" id="{F611DE5A-9B4D-8DF3-CD42-FD96DFA0651C}"/>
              </a:ext>
            </a:extLst>
          </p:cNvPr>
          <p:cNvGraphicFramePr>
            <a:graphicFrameLocks noGrp="1"/>
          </p:cNvGraphicFramePr>
          <p:nvPr>
            <p:ph sz="half" idx="1"/>
            <p:extLst>
              <p:ext uri="{D42A27DB-BD31-4B8C-83A1-F6EECF244321}">
                <p14:modId xmlns:p14="http://schemas.microsoft.com/office/powerpoint/2010/main" val="544431114"/>
              </p:ext>
            </p:extLst>
          </p:nvPr>
        </p:nvGraphicFramePr>
        <p:xfrm>
          <a:off x="457200" y="1079500"/>
          <a:ext cx="5251450" cy="336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umsplatzhalter 3">
            <a:extLst>
              <a:ext uri="{FF2B5EF4-FFF2-40B4-BE49-F238E27FC236}">
                <a16:creationId xmlns:a16="http://schemas.microsoft.com/office/drawing/2014/main" id="{B1BA5950-8212-8C3D-911D-E4F9F16CDF83}"/>
              </a:ext>
            </a:extLst>
          </p:cNvPr>
          <p:cNvSpPr>
            <a:spLocks noGrp="1"/>
          </p:cNvSpPr>
          <p:nvPr>
            <p:ph type="dt" sz="half" idx="10"/>
          </p:nvPr>
        </p:nvSpPr>
        <p:spPr/>
        <p:txBody>
          <a:bodyPr/>
          <a:lstStyle/>
          <a:p>
            <a:fld id="{430B52E2-6BB5-495C-9E06-9D63F5115453}" type="datetime1">
              <a:rPr lang="de-DE" smtClean="0"/>
              <a:t>19.05.2026</a:t>
            </a:fld>
            <a:endParaRPr lang="de-DE" dirty="0"/>
          </a:p>
        </p:txBody>
      </p:sp>
      <p:sp>
        <p:nvSpPr>
          <p:cNvPr id="5" name="Fußzeilenplatzhalter 4">
            <a:extLst>
              <a:ext uri="{FF2B5EF4-FFF2-40B4-BE49-F238E27FC236}">
                <a16:creationId xmlns:a16="http://schemas.microsoft.com/office/drawing/2014/main" id="{CB4A9208-76C4-43E0-FDEB-52B60A9DD1AA}"/>
              </a:ext>
            </a:extLst>
          </p:cNvPr>
          <p:cNvSpPr>
            <a:spLocks noGrp="1"/>
          </p:cNvSpPr>
          <p:nvPr>
            <p:ph type="ftr" sz="quarter" idx="11"/>
          </p:nvPr>
        </p:nvSpPr>
        <p:spPr/>
        <p:txBody>
          <a:bodyPr/>
          <a:lstStyle/>
          <a:p>
            <a:r>
              <a:rPr lang="da-DK"/>
              <a:t>Fließgewässeruntersuchung</a:t>
            </a:r>
            <a:endParaRPr lang="de-DE" dirty="0"/>
          </a:p>
        </p:txBody>
      </p:sp>
      <p:pic>
        <p:nvPicPr>
          <p:cNvPr id="15" name="Bildplatzhalter 14">
            <a:extLst>
              <a:ext uri="{FF2B5EF4-FFF2-40B4-BE49-F238E27FC236}">
                <a16:creationId xmlns:a16="http://schemas.microsoft.com/office/drawing/2014/main" id="{CAABE58B-4C43-E826-8A51-08108B521DF7}"/>
              </a:ext>
            </a:extLst>
          </p:cNvPr>
          <p:cNvPicPr>
            <a:picLocks noGrp="1" noChangeAspect="1"/>
          </p:cNvPicPr>
          <p:nvPr>
            <p:ph type="pic" sz="quarter" idx="13"/>
          </p:nvPr>
        </p:nvPicPr>
        <p:blipFill>
          <a:blip r:embed="rId7"/>
          <a:srcRect l="363" r="363"/>
          <a:stretch/>
        </p:blipFill>
        <p:spPr>
          <a:prstGeom prst="rect">
            <a:avLst/>
          </a:prstGeom>
        </p:spPr>
      </p:pic>
      <p:sp>
        <p:nvSpPr>
          <p:cNvPr id="13" name="Textplatzhalter 12">
            <a:extLst>
              <a:ext uri="{FF2B5EF4-FFF2-40B4-BE49-F238E27FC236}">
                <a16:creationId xmlns:a16="http://schemas.microsoft.com/office/drawing/2014/main" id="{1378476C-B3D2-50CE-F3D5-225732628A25}"/>
              </a:ext>
            </a:extLst>
          </p:cNvPr>
          <p:cNvSpPr>
            <a:spLocks noGrp="1"/>
          </p:cNvSpPr>
          <p:nvPr>
            <p:ph type="body" sz="quarter" idx="14"/>
          </p:nvPr>
        </p:nvSpPr>
        <p:spPr/>
        <p:txBody>
          <a:bodyPr/>
          <a:lstStyle/>
          <a:p>
            <a:endParaRPr lang="de-DE"/>
          </a:p>
        </p:txBody>
      </p:sp>
      <p:sp>
        <p:nvSpPr>
          <p:cNvPr id="2" name="Titel 1">
            <a:extLst>
              <a:ext uri="{FF2B5EF4-FFF2-40B4-BE49-F238E27FC236}">
                <a16:creationId xmlns:a16="http://schemas.microsoft.com/office/drawing/2014/main" id="{FB8297D9-1AD8-CCA1-364F-07357141D3D6}"/>
              </a:ext>
            </a:extLst>
          </p:cNvPr>
          <p:cNvSpPr>
            <a:spLocks noGrp="1"/>
          </p:cNvSpPr>
          <p:nvPr>
            <p:ph type="title"/>
          </p:nvPr>
        </p:nvSpPr>
        <p:spPr/>
        <p:txBody>
          <a:bodyPr/>
          <a:lstStyle/>
          <a:p>
            <a:r>
              <a:rPr lang="de-DE" dirty="0"/>
              <a:t>Chemisch-physikalisch Gewässergüte</a:t>
            </a:r>
          </a:p>
        </p:txBody>
      </p:sp>
      <p:sp>
        <p:nvSpPr>
          <p:cNvPr id="16" name="Foliennummernplatzhalter 15">
            <a:extLst>
              <a:ext uri="{FF2B5EF4-FFF2-40B4-BE49-F238E27FC236}">
                <a16:creationId xmlns:a16="http://schemas.microsoft.com/office/drawing/2014/main" id="{84C9CC10-3972-BB93-7AF8-219356CF9584}"/>
              </a:ext>
            </a:extLst>
          </p:cNvPr>
          <p:cNvSpPr>
            <a:spLocks noGrp="1"/>
          </p:cNvSpPr>
          <p:nvPr>
            <p:ph type="sldNum" sz="quarter" idx="12"/>
          </p:nvPr>
        </p:nvSpPr>
        <p:spPr/>
        <p:txBody>
          <a:bodyPr/>
          <a:lstStyle/>
          <a:p>
            <a:fld id="{9D26C6B8-7DF4-4F01-8878-A6272B56DAC3}" type="slidenum">
              <a:rPr lang="de-DE" smtClean="0"/>
              <a:pPr/>
              <a:t>6</a:t>
            </a:fld>
            <a:endParaRPr lang="de-DE"/>
          </a:p>
        </p:txBody>
      </p:sp>
    </p:spTree>
    <p:extLst>
      <p:ext uri="{BB962C8B-B14F-4D97-AF65-F5344CB8AC3E}">
        <p14:creationId xmlns:p14="http://schemas.microsoft.com/office/powerpoint/2010/main" val="16247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graphicEl>
                                              <a:dgm id="{A98A55AB-DCCD-4DB0-A38B-C1CD45AD7EBA}"/>
                                            </p:graphicEl>
                                          </p:spTgt>
                                        </p:tgtEl>
                                        <p:attrNameLst>
                                          <p:attrName>style.visibility</p:attrName>
                                        </p:attrNameLst>
                                      </p:cBhvr>
                                      <p:to>
                                        <p:strVal val="visible"/>
                                      </p:to>
                                    </p:set>
                                    <p:animEffect transition="in" filter="randombar(horizontal)">
                                      <p:cBhvr>
                                        <p:cTn id="7" dur="500"/>
                                        <p:tgtEl>
                                          <p:spTgt spid="8">
                                            <p:graphicEl>
                                              <a:dgm id="{A98A55AB-DCCD-4DB0-A38B-C1CD45AD7EB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graphicEl>
                                              <a:dgm id="{6855D199-C36B-4C8C-8659-536FB85E843D}"/>
                                            </p:graphicEl>
                                          </p:spTgt>
                                        </p:tgtEl>
                                        <p:attrNameLst>
                                          <p:attrName>style.visibility</p:attrName>
                                        </p:attrNameLst>
                                      </p:cBhvr>
                                      <p:to>
                                        <p:strVal val="visible"/>
                                      </p:to>
                                    </p:set>
                                    <p:animEffect transition="in" filter="randombar(horizontal)">
                                      <p:cBhvr>
                                        <p:cTn id="12" dur="500"/>
                                        <p:tgtEl>
                                          <p:spTgt spid="8">
                                            <p:graphicEl>
                                              <a:dgm id="{6855D199-C36B-4C8C-8659-536FB85E84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DFE3219-7AB3-A508-0695-B67A7F1FCD47}"/>
              </a:ext>
            </a:extLst>
          </p:cNvPr>
          <p:cNvSpPr>
            <a:spLocks noGrp="1"/>
          </p:cNvSpPr>
          <p:nvPr>
            <p:ph sz="half" idx="1"/>
          </p:nvPr>
        </p:nvSpPr>
        <p:spPr>
          <a:xfrm>
            <a:off x="457199" y="1080000"/>
            <a:ext cx="5251450" cy="3366000"/>
          </a:xfrm>
        </p:spPr>
        <p:txBody>
          <a:bodyPr>
            <a:normAutofit/>
          </a:bodyPr>
          <a:lstStyle/>
          <a:p>
            <a:r>
              <a:rPr lang="de-DE" b="1" dirty="0"/>
              <a:t>Abiotischer Faktor Temperatur:</a:t>
            </a:r>
          </a:p>
          <a:p>
            <a:endParaRPr lang="de-DE" b="1" dirty="0"/>
          </a:p>
          <a:p>
            <a:pPr marL="285750" indent="-285750">
              <a:buFont typeface="Arial" panose="020B0604020202020204" pitchFamily="34" charset="0"/>
              <a:buChar char="•"/>
            </a:pPr>
            <a:r>
              <a:rPr lang="de-DE" dirty="0"/>
              <a:t>Vergleich von Wasser- und Lufttemperatur</a:t>
            </a:r>
          </a:p>
          <a:p>
            <a:pPr marL="285750" indent="-285750">
              <a:buFont typeface="Arial" panose="020B0604020202020204" pitchFamily="34" charset="0"/>
              <a:buChar char="•"/>
            </a:pPr>
            <a:r>
              <a:rPr lang="de-DE" dirty="0"/>
              <a:t>Mehrfach Messungen durchführen (im Wasser &amp; an Land)</a:t>
            </a:r>
          </a:p>
          <a:p>
            <a:pPr marL="285750" indent="-285750">
              <a:buFont typeface="Arial" panose="020B0604020202020204" pitchFamily="34" charset="0"/>
              <a:buChar char="•"/>
            </a:pPr>
            <a:r>
              <a:rPr lang="de-DE" dirty="0"/>
              <a:t>Datenerfassung in Tabellen</a:t>
            </a:r>
          </a:p>
          <a:p>
            <a:pPr marL="285750" indent="-285750">
              <a:buFont typeface="Arial" panose="020B0604020202020204" pitchFamily="34" charset="0"/>
              <a:buChar char="•"/>
            </a:pPr>
            <a:r>
              <a:rPr lang="de-DE" dirty="0"/>
              <a:t>Temperatur an mind. drei verschiedenen Positionen vergleichen</a:t>
            </a:r>
          </a:p>
          <a:p>
            <a:endParaRPr lang="de-DE" dirty="0"/>
          </a:p>
        </p:txBody>
      </p:sp>
      <p:sp>
        <p:nvSpPr>
          <p:cNvPr id="3" name="Datumsplatzhalter 2">
            <a:extLst>
              <a:ext uri="{FF2B5EF4-FFF2-40B4-BE49-F238E27FC236}">
                <a16:creationId xmlns:a16="http://schemas.microsoft.com/office/drawing/2014/main" id="{F2EC415A-64E7-0276-F9CD-F78F456BB9A3}"/>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9DD721CE-11BF-4F4D-9483-B5F53CF40CA3}" type="datetime1">
              <a:rPr lang="de-DE" smtClean="0"/>
              <a:pPr>
                <a:lnSpc>
                  <a:spcPct val="90000"/>
                </a:lnSpc>
                <a:spcAft>
                  <a:spcPts val="600"/>
                </a:spcAft>
              </a:pPr>
              <a:t>19.05.2026</a:t>
            </a:fld>
            <a:endParaRPr lang="de-DE" dirty="0"/>
          </a:p>
        </p:txBody>
      </p:sp>
      <p:sp>
        <p:nvSpPr>
          <p:cNvPr id="4" name="Fußzeilenplatzhalter 3">
            <a:extLst>
              <a:ext uri="{FF2B5EF4-FFF2-40B4-BE49-F238E27FC236}">
                <a16:creationId xmlns:a16="http://schemas.microsoft.com/office/drawing/2014/main" id="{E1F1C46C-987F-00CB-BC88-A2E898A4C62C}"/>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Fließgewässeruntersuchung</a:t>
            </a:r>
            <a:endParaRPr lang="de-DE"/>
          </a:p>
        </p:txBody>
      </p:sp>
      <p:sp>
        <p:nvSpPr>
          <p:cNvPr id="5" name="Foliennummernplatzhalter 4">
            <a:extLst>
              <a:ext uri="{FF2B5EF4-FFF2-40B4-BE49-F238E27FC236}">
                <a16:creationId xmlns:a16="http://schemas.microsoft.com/office/drawing/2014/main" id="{31DBD42D-D23E-70E3-6D88-655B42561678}"/>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7</a:t>
            </a:fld>
            <a:endParaRPr lang="de-DE"/>
          </a:p>
        </p:txBody>
      </p:sp>
      <p:pic>
        <p:nvPicPr>
          <p:cNvPr id="14" name="Grafik 13">
            <a:extLst>
              <a:ext uri="{FF2B5EF4-FFF2-40B4-BE49-F238E27FC236}">
                <a16:creationId xmlns:a16="http://schemas.microsoft.com/office/drawing/2014/main" id="{D409909E-73E9-BA91-F127-410D5306A456}"/>
              </a:ext>
            </a:extLst>
          </p:cNvPr>
          <p:cNvPicPr>
            <a:picLocks noChangeAspect="1"/>
          </p:cNvPicPr>
          <p:nvPr/>
        </p:nvPicPr>
        <p:blipFill>
          <a:blip r:embed="rId3"/>
          <a:stretch>
            <a:fillRect/>
          </a:stretch>
        </p:blipFill>
        <p:spPr>
          <a:xfrm>
            <a:off x="6350443" y="0"/>
            <a:ext cx="2390400" cy="4780800"/>
          </a:xfrm>
          <a:prstGeom prst="rect">
            <a:avLst/>
          </a:prstGeom>
          <a:noFill/>
        </p:spPr>
      </p:pic>
      <p:sp>
        <p:nvSpPr>
          <p:cNvPr id="19" name="Text Placeholder 6">
            <a:extLst>
              <a:ext uri="{FF2B5EF4-FFF2-40B4-BE49-F238E27FC236}">
                <a16:creationId xmlns:a16="http://schemas.microsoft.com/office/drawing/2014/main" id="{1D3F88C3-69FE-0D1A-06B7-ED67D17D498E}"/>
              </a:ext>
            </a:extLst>
          </p:cNvPr>
          <p:cNvSpPr>
            <a:spLocks noGrp="1"/>
          </p:cNvSpPr>
          <p:nvPr>
            <p:ph type="body" sz="quarter" idx="14"/>
          </p:nvPr>
        </p:nvSpPr>
        <p:spPr>
          <a:xfrm>
            <a:off x="457200" y="4446000"/>
            <a:ext cx="5251450" cy="216000"/>
          </a:xfrm>
        </p:spPr>
        <p:txBody>
          <a:bodyPr/>
          <a:lstStyle/>
          <a:p>
            <a:endParaRPr lang="en-US"/>
          </a:p>
        </p:txBody>
      </p:sp>
      <p:sp>
        <p:nvSpPr>
          <p:cNvPr id="8" name="Titel 7">
            <a:extLst>
              <a:ext uri="{FF2B5EF4-FFF2-40B4-BE49-F238E27FC236}">
                <a16:creationId xmlns:a16="http://schemas.microsoft.com/office/drawing/2014/main" id="{8626DCAF-5F29-25D9-802E-4F3022097960}"/>
              </a:ext>
            </a:extLst>
          </p:cNvPr>
          <p:cNvSpPr>
            <a:spLocks noGrp="1"/>
          </p:cNvSpPr>
          <p:nvPr>
            <p:ph type="title"/>
          </p:nvPr>
        </p:nvSpPr>
        <p:spPr>
          <a:xfrm>
            <a:off x="457200" y="122400"/>
            <a:ext cx="8229600" cy="774000"/>
          </a:xfrm>
        </p:spPr>
        <p:txBody>
          <a:bodyPr anchor="b">
            <a:normAutofit/>
          </a:bodyPr>
          <a:lstStyle/>
          <a:p>
            <a:r>
              <a:rPr lang="de-AT" dirty="0"/>
              <a:t>Temperatur messen</a:t>
            </a:r>
            <a:endParaRPr lang="de-DE" dirty="0"/>
          </a:p>
        </p:txBody>
      </p:sp>
    </p:spTree>
    <p:extLst>
      <p:ext uri="{BB962C8B-B14F-4D97-AF65-F5344CB8AC3E}">
        <p14:creationId xmlns:p14="http://schemas.microsoft.com/office/powerpoint/2010/main" val="26989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C95E75-A98F-7B9F-6ED3-C47B216AEC52}"/>
              </a:ext>
            </a:extLst>
          </p:cNvPr>
          <p:cNvSpPr>
            <a:spLocks noGrp="1"/>
          </p:cNvSpPr>
          <p:nvPr>
            <p:ph sz="half" idx="1"/>
          </p:nvPr>
        </p:nvSpPr>
        <p:spPr/>
        <p:txBody>
          <a:bodyPr/>
          <a:lstStyle/>
          <a:p>
            <a:pPr marL="285750" indent="-285750">
              <a:buFont typeface="Arial" panose="020B0604020202020204" pitchFamily="34" charset="0"/>
              <a:buChar char="•"/>
            </a:pPr>
            <a:r>
              <a:rPr lang="de-DE" dirty="0"/>
              <a:t>Einfachste Methode zur pH-Bestimmung = </a:t>
            </a:r>
            <a:r>
              <a:rPr lang="de-DE" b="1" dirty="0"/>
              <a:t>Lackmustest</a:t>
            </a:r>
          </a:p>
          <a:p>
            <a:pPr marL="285750" indent="-285750">
              <a:buFont typeface="Arial" panose="020B0604020202020204" pitchFamily="34" charset="0"/>
              <a:buChar char="•"/>
            </a:pPr>
            <a:r>
              <a:rPr lang="de-DE" dirty="0"/>
              <a:t>Lackmus ist ein natürlicher Farbstoff aus Flechten</a:t>
            </a:r>
          </a:p>
          <a:p>
            <a:pPr marL="462150" lvl="1" indent="-285750">
              <a:buFont typeface="Arial" panose="020B0604020202020204" pitchFamily="34" charset="0"/>
              <a:buChar char="•"/>
            </a:pPr>
            <a:r>
              <a:rPr lang="de-DE" dirty="0"/>
              <a:t>Bei </a:t>
            </a:r>
            <a:r>
              <a:rPr lang="de-DE" b="1" dirty="0"/>
              <a:t>saurem</a:t>
            </a:r>
            <a:r>
              <a:rPr lang="de-DE" dirty="0"/>
              <a:t> Wasser färbt er sich rot</a:t>
            </a:r>
          </a:p>
          <a:p>
            <a:pPr marL="462150" lvl="1" indent="-285750">
              <a:buFont typeface="Arial" panose="020B0604020202020204" pitchFamily="34" charset="0"/>
              <a:buChar char="•"/>
            </a:pPr>
            <a:r>
              <a:rPr lang="de-DE" dirty="0"/>
              <a:t>Bei </a:t>
            </a:r>
            <a:r>
              <a:rPr lang="de-DE" b="1" dirty="0"/>
              <a:t>basischem</a:t>
            </a:r>
            <a:r>
              <a:rPr lang="de-DE" dirty="0"/>
              <a:t> Wasser wird er blau</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Bestimmung des pH-Wertes des Fließgewässers mit Hilfe von pH-Teststreifen</a:t>
            </a:r>
          </a:p>
          <a:p>
            <a:pPr marL="285750" indent="-285750">
              <a:buFont typeface="Arial" panose="020B0604020202020204" pitchFamily="34" charset="0"/>
              <a:buChar char="•"/>
            </a:pPr>
            <a:r>
              <a:rPr lang="de-DE" dirty="0"/>
              <a:t>Der Streifen wird in das Wasser getaucht und die Verfärbung mit einer Farbskala verglichen</a:t>
            </a:r>
          </a:p>
          <a:p>
            <a:endParaRPr lang="de-DE" dirty="0"/>
          </a:p>
        </p:txBody>
      </p:sp>
      <p:sp>
        <p:nvSpPr>
          <p:cNvPr id="3" name="Datumsplatzhalter 2">
            <a:extLst>
              <a:ext uri="{FF2B5EF4-FFF2-40B4-BE49-F238E27FC236}">
                <a16:creationId xmlns:a16="http://schemas.microsoft.com/office/drawing/2014/main" id="{04DB5732-A6D8-1F51-CF54-4B11D199203D}"/>
              </a:ext>
            </a:extLst>
          </p:cNvPr>
          <p:cNvSpPr>
            <a:spLocks noGrp="1"/>
          </p:cNvSpPr>
          <p:nvPr>
            <p:ph type="dt" sz="half" idx="10"/>
          </p:nvPr>
        </p:nvSpPr>
        <p:spPr/>
        <p:txBody>
          <a:bodyPr/>
          <a:lstStyle/>
          <a:p>
            <a:fld id="{9DD721CE-11BF-4F4D-9483-B5F53CF40CA3}" type="datetime1">
              <a:rPr lang="de-DE" smtClean="0"/>
              <a:t>19.05.2026</a:t>
            </a:fld>
            <a:endParaRPr lang="de-DE" dirty="0"/>
          </a:p>
        </p:txBody>
      </p:sp>
      <p:sp>
        <p:nvSpPr>
          <p:cNvPr id="4" name="Fußzeilenplatzhalter 3">
            <a:extLst>
              <a:ext uri="{FF2B5EF4-FFF2-40B4-BE49-F238E27FC236}">
                <a16:creationId xmlns:a16="http://schemas.microsoft.com/office/drawing/2014/main" id="{51F7D6EE-53C5-9E32-C74B-CEE4556771F0}"/>
              </a:ext>
            </a:extLst>
          </p:cNvPr>
          <p:cNvSpPr>
            <a:spLocks noGrp="1"/>
          </p:cNvSpPr>
          <p:nvPr>
            <p:ph type="ftr" sz="quarter" idx="11"/>
          </p:nvPr>
        </p:nvSpPr>
        <p:spPr/>
        <p:txBody>
          <a:bodyPr/>
          <a:lstStyle/>
          <a:p>
            <a:r>
              <a:rPr lang="da-DK"/>
              <a:t>Fließgewässeruntersuchung</a:t>
            </a:r>
            <a:endParaRPr lang="de-DE" dirty="0"/>
          </a:p>
        </p:txBody>
      </p:sp>
      <p:sp>
        <p:nvSpPr>
          <p:cNvPr id="5" name="Foliennummernplatzhalter 4">
            <a:extLst>
              <a:ext uri="{FF2B5EF4-FFF2-40B4-BE49-F238E27FC236}">
                <a16:creationId xmlns:a16="http://schemas.microsoft.com/office/drawing/2014/main" id="{9987666F-122B-669E-3772-6A6B622BE169}"/>
              </a:ext>
            </a:extLst>
          </p:cNvPr>
          <p:cNvSpPr>
            <a:spLocks noGrp="1"/>
          </p:cNvSpPr>
          <p:nvPr>
            <p:ph type="sldNum" sz="quarter" idx="12"/>
          </p:nvPr>
        </p:nvSpPr>
        <p:spPr/>
        <p:txBody>
          <a:bodyPr/>
          <a:lstStyle/>
          <a:p>
            <a:fld id="{9D26C6B8-7DF4-4F01-8878-A6272B56DAC3}" type="slidenum">
              <a:rPr lang="de-DE" smtClean="0"/>
              <a:pPr/>
              <a:t>8</a:t>
            </a:fld>
            <a:endParaRPr lang="de-DE"/>
          </a:p>
        </p:txBody>
      </p:sp>
      <p:pic>
        <p:nvPicPr>
          <p:cNvPr id="10" name="Bildplatzhalter 9">
            <a:extLst>
              <a:ext uri="{FF2B5EF4-FFF2-40B4-BE49-F238E27FC236}">
                <a16:creationId xmlns:a16="http://schemas.microsoft.com/office/drawing/2014/main" id="{F515DAEC-1D15-3F28-81FF-AEBA5E9D858B}"/>
              </a:ext>
            </a:extLst>
          </p:cNvPr>
          <p:cNvPicPr>
            <a:picLocks noGrp="1" noChangeAspect="1"/>
          </p:cNvPicPr>
          <p:nvPr>
            <p:ph type="pic" sz="quarter" idx="13"/>
          </p:nvPr>
        </p:nvPicPr>
        <p:blipFill>
          <a:blip r:embed="rId3"/>
          <a:srcRect t="371" b="371"/>
          <a:stretch/>
        </p:blipFill>
        <p:spPr>
          <a:prstGeom prst="rect">
            <a:avLst/>
          </a:prstGeom>
        </p:spPr>
      </p:pic>
      <p:sp>
        <p:nvSpPr>
          <p:cNvPr id="7" name="Textplatzhalter 6">
            <a:extLst>
              <a:ext uri="{FF2B5EF4-FFF2-40B4-BE49-F238E27FC236}">
                <a16:creationId xmlns:a16="http://schemas.microsoft.com/office/drawing/2014/main" id="{DCDBABA5-66EE-40B2-FB96-05D0E5BC3730}"/>
              </a:ext>
            </a:extLst>
          </p:cNvPr>
          <p:cNvSpPr>
            <a:spLocks noGrp="1"/>
          </p:cNvSpPr>
          <p:nvPr>
            <p:ph type="body" sz="quarter" idx="14"/>
          </p:nvPr>
        </p:nvSpPr>
        <p:spPr/>
        <p:txBody>
          <a:bodyPr/>
          <a:lstStyle/>
          <a:p>
            <a:r>
              <a:rPr lang="de-AT" dirty="0">
                <a:solidFill>
                  <a:schemeClr val="accent6"/>
                </a:solidFill>
              </a:rPr>
              <a:t>Grafik: KI-generiert</a:t>
            </a:r>
            <a:endParaRPr lang="de-DE" dirty="0">
              <a:solidFill>
                <a:schemeClr val="accent6"/>
              </a:solidFill>
            </a:endParaRPr>
          </a:p>
        </p:txBody>
      </p:sp>
      <p:sp>
        <p:nvSpPr>
          <p:cNvPr id="8" name="Titel 7">
            <a:extLst>
              <a:ext uri="{FF2B5EF4-FFF2-40B4-BE49-F238E27FC236}">
                <a16:creationId xmlns:a16="http://schemas.microsoft.com/office/drawing/2014/main" id="{C78F3108-2914-E777-4726-925B1ACCC5B2}"/>
              </a:ext>
            </a:extLst>
          </p:cNvPr>
          <p:cNvSpPr>
            <a:spLocks noGrp="1"/>
          </p:cNvSpPr>
          <p:nvPr>
            <p:ph type="title"/>
          </p:nvPr>
        </p:nvSpPr>
        <p:spPr/>
        <p:txBody>
          <a:bodyPr/>
          <a:lstStyle/>
          <a:p>
            <a:r>
              <a:rPr lang="de-AT" dirty="0"/>
              <a:t>pH-Wert bestimmen</a:t>
            </a:r>
            <a:endParaRPr lang="de-DE" dirty="0"/>
          </a:p>
        </p:txBody>
      </p:sp>
    </p:spTree>
    <p:extLst>
      <p:ext uri="{BB962C8B-B14F-4D97-AF65-F5344CB8AC3E}">
        <p14:creationId xmlns:p14="http://schemas.microsoft.com/office/powerpoint/2010/main" val="341072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F639881-7067-CF46-8B4D-A6D6E79158D4}"/>
              </a:ext>
            </a:extLst>
          </p:cNvPr>
          <p:cNvSpPr>
            <a:spLocks noGrp="1"/>
          </p:cNvSpPr>
          <p:nvPr>
            <p:ph sz="half" idx="1"/>
          </p:nvPr>
        </p:nvSpPr>
        <p:spPr/>
        <p:txBody>
          <a:bodyPr/>
          <a:lstStyle/>
          <a:p>
            <a:r>
              <a:rPr lang="de-DE" b="1" dirty="0"/>
              <a:t>Sichttiefe = Maß für die Trübung:</a:t>
            </a:r>
          </a:p>
          <a:p>
            <a:endParaRPr lang="de-DE" dirty="0"/>
          </a:p>
          <a:p>
            <a:pPr marL="285750" indent="-285750">
              <a:buFont typeface="Arial" panose="020B0604020202020204" pitchFamily="34" charset="0"/>
              <a:buChar char="•"/>
            </a:pPr>
            <a:r>
              <a:rPr lang="de-DE" dirty="0"/>
              <a:t>Messung der Sichttiefe mit Meterstab oder Secchi-Scheibe</a:t>
            </a:r>
          </a:p>
          <a:p>
            <a:pPr marL="285750" indent="-285750">
              <a:buFont typeface="Arial" panose="020B0604020202020204" pitchFamily="34" charset="0"/>
              <a:buChar char="•"/>
            </a:pPr>
            <a:r>
              <a:rPr lang="de-DE" dirty="0"/>
              <a:t>Mehrfache Wiederholung der Messung an verschiedenen Standorten</a:t>
            </a:r>
          </a:p>
          <a:p>
            <a:pPr marL="285750" indent="-285750">
              <a:buFont typeface="Arial" panose="020B0604020202020204" pitchFamily="34" charset="0"/>
              <a:buChar char="•"/>
            </a:pPr>
            <a:r>
              <a:rPr lang="de-DE" dirty="0"/>
              <a:t>Datenerfassung in einer Tabelle</a:t>
            </a:r>
          </a:p>
        </p:txBody>
      </p:sp>
      <p:sp>
        <p:nvSpPr>
          <p:cNvPr id="4" name="Datumsplatzhalter 3">
            <a:extLst>
              <a:ext uri="{FF2B5EF4-FFF2-40B4-BE49-F238E27FC236}">
                <a16:creationId xmlns:a16="http://schemas.microsoft.com/office/drawing/2014/main" id="{597A514A-D350-C1AB-580F-768CCA368E54}"/>
              </a:ext>
            </a:extLst>
          </p:cNvPr>
          <p:cNvSpPr>
            <a:spLocks noGrp="1"/>
          </p:cNvSpPr>
          <p:nvPr>
            <p:ph type="dt" sz="half" idx="10"/>
          </p:nvPr>
        </p:nvSpPr>
        <p:spPr/>
        <p:txBody>
          <a:bodyPr/>
          <a:lstStyle/>
          <a:p>
            <a:fld id="{FD2004E9-EDA9-4562-B34F-D6189DCFBB06}" type="datetime1">
              <a:rPr lang="de-DE" smtClean="0"/>
              <a:t>19.05.2026</a:t>
            </a:fld>
            <a:endParaRPr lang="de-DE" dirty="0"/>
          </a:p>
        </p:txBody>
      </p:sp>
      <p:sp>
        <p:nvSpPr>
          <p:cNvPr id="5" name="Fußzeilenplatzhalter 4">
            <a:extLst>
              <a:ext uri="{FF2B5EF4-FFF2-40B4-BE49-F238E27FC236}">
                <a16:creationId xmlns:a16="http://schemas.microsoft.com/office/drawing/2014/main" id="{69510449-ADAE-C3DE-D069-3A65E95652AC}"/>
              </a:ext>
            </a:extLst>
          </p:cNvPr>
          <p:cNvSpPr>
            <a:spLocks noGrp="1"/>
          </p:cNvSpPr>
          <p:nvPr>
            <p:ph type="ftr" sz="quarter" idx="11"/>
          </p:nvPr>
        </p:nvSpPr>
        <p:spPr/>
        <p:txBody>
          <a:bodyPr/>
          <a:lstStyle/>
          <a:p>
            <a:r>
              <a:rPr lang="da-DK"/>
              <a:t>Fließgewässeruntersuchung</a:t>
            </a:r>
            <a:endParaRPr lang="de-DE" dirty="0"/>
          </a:p>
        </p:txBody>
      </p:sp>
      <p:sp>
        <p:nvSpPr>
          <p:cNvPr id="6" name="Foliennummernplatzhalter 5">
            <a:extLst>
              <a:ext uri="{FF2B5EF4-FFF2-40B4-BE49-F238E27FC236}">
                <a16:creationId xmlns:a16="http://schemas.microsoft.com/office/drawing/2014/main" id="{120C9E57-8C17-3E47-A3A2-A660AE65B17E}"/>
              </a:ext>
            </a:extLst>
          </p:cNvPr>
          <p:cNvSpPr>
            <a:spLocks noGrp="1"/>
          </p:cNvSpPr>
          <p:nvPr>
            <p:ph type="sldNum" sz="quarter" idx="12"/>
          </p:nvPr>
        </p:nvSpPr>
        <p:spPr/>
        <p:txBody>
          <a:bodyPr/>
          <a:lstStyle/>
          <a:p>
            <a:fld id="{16EFD5B1-68CB-4A29-8F6C-4D18DB05CB6D}" type="slidenum">
              <a:rPr lang="de-DE" smtClean="0"/>
              <a:pPr/>
              <a:t>9</a:t>
            </a:fld>
            <a:endParaRPr lang="de-DE"/>
          </a:p>
        </p:txBody>
      </p:sp>
      <p:pic>
        <p:nvPicPr>
          <p:cNvPr id="12" name="Inhaltsplatzhalter 11">
            <a:extLst>
              <a:ext uri="{FF2B5EF4-FFF2-40B4-BE49-F238E27FC236}">
                <a16:creationId xmlns:a16="http://schemas.microsoft.com/office/drawing/2014/main" id="{A8BA65A7-69FC-2DB6-88DA-5715694CAF11}"/>
              </a:ext>
            </a:extLst>
          </p:cNvPr>
          <p:cNvPicPr>
            <a:picLocks noGrp="1" noChangeAspect="1"/>
          </p:cNvPicPr>
          <p:nvPr>
            <p:ph type="pic" sz="quarter" idx="13"/>
          </p:nvPr>
        </p:nvPicPr>
        <p:blipFill>
          <a:blip r:embed="rId2"/>
          <a:srcRect t="4230" b="4230"/>
          <a:stretch/>
        </p:blipFill>
        <p:spPr>
          <a:prstGeom prst="rect">
            <a:avLst/>
          </a:prstGeom>
        </p:spPr>
      </p:pic>
      <p:sp>
        <p:nvSpPr>
          <p:cNvPr id="13" name="Textplatzhalter 12">
            <a:extLst>
              <a:ext uri="{FF2B5EF4-FFF2-40B4-BE49-F238E27FC236}">
                <a16:creationId xmlns:a16="http://schemas.microsoft.com/office/drawing/2014/main" id="{35A30B3E-B7A2-0C78-A259-D30060741CBA}"/>
              </a:ext>
            </a:extLst>
          </p:cNvPr>
          <p:cNvSpPr>
            <a:spLocks noGrp="1"/>
          </p:cNvSpPr>
          <p:nvPr>
            <p:ph type="body" sz="quarter" idx="14"/>
          </p:nvPr>
        </p:nvSpPr>
        <p:spPr/>
        <p:txBody>
          <a:bodyPr/>
          <a:lstStyle/>
          <a:p>
            <a:endParaRPr lang="de-DE"/>
          </a:p>
        </p:txBody>
      </p:sp>
      <p:sp>
        <p:nvSpPr>
          <p:cNvPr id="2" name="Titel 1">
            <a:extLst>
              <a:ext uri="{FF2B5EF4-FFF2-40B4-BE49-F238E27FC236}">
                <a16:creationId xmlns:a16="http://schemas.microsoft.com/office/drawing/2014/main" id="{0D495D04-62E7-4DDC-9D89-6515DB593815}"/>
              </a:ext>
            </a:extLst>
          </p:cNvPr>
          <p:cNvSpPr>
            <a:spLocks noGrp="1"/>
          </p:cNvSpPr>
          <p:nvPr>
            <p:ph type="title"/>
          </p:nvPr>
        </p:nvSpPr>
        <p:spPr/>
        <p:txBody>
          <a:bodyPr/>
          <a:lstStyle/>
          <a:p>
            <a:r>
              <a:rPr lang="de-AT" dirty="0"/>
              <a:t>Trübung bestimmen</a:t>
            </a:r>
            <a:endParaRPr lang="de-DE" dirty="0"/>
          </a:p>
        </p:txBody>
      </p:sp>
    </p:spTree>
    <p:extLst>
      <p:ext uri="{BB962C8B-B14F-4D97-AF65-F5344CB8AC3E}">
        <p14:creationId xmlns:p14="http://schemas.microsoft.com/office/powerpoint/2010/main" val="18211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6CA313-2853-4A51-94F8-4A9E14AFFAE6}">
  <ds:schemaRefs>
    <ds:schemaRef ds:uri="http://schemas.microsoft.com/sharepoint/v3/contenttype/forms"/>
  </ds:schemaRefs>
</ds:datastoreItem>
</file>

<file path=customXml/itemProps2.xml><?xml version="1.0" encoding="utf-8"?>
<ds:datastoreItem xmlns:ds="http://schemas.openxmlformats.org/officeDocument/2006/customXml" ds:itemID="{6C7EC736-2C7E-4329-8CF6-18B7BF118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e3a34-4957-4529-9d9a-4272915f6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93CAC3-7D62-47A8-98B6-A7903865008F}">
  <ds:schemaRefs>
    <ds:schemaRef ds:uri="http://schemas.microsoft.com/office/2006/metadata/properties"/>
    <ds:schemaRef ds:uri="http://schemas.microsoft.com/office/infopath/2007/PartnerControls"/>
    <ds:schemaRef ds:uri="d79e3a34-4957-4529-9d9a-4272915f6d87"/>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1775</Words>
  <Application>Microsoft Office PowerPoint</Application>
  <PresentationFormat>Bildschirmpräsentation (16:9)</PresentationFormat>
  <Paragraphs>330</Paragraphs>
  <Slides>22</Slides>
  <Notes>14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Arial</vt:lpstr>
      <vt:lpstr>Calibri</vt:lpstr>
      <vt:lpstr>Cambria Math</vt:lpstr>
      <vt:lpstr>Source Sans Pro</vt:lpstr>
      <vt:lpstr>Wingdings</vt:lpstr>
      <vt:lpstr>NABU-Design</vt:lpstr>
      <vt:lpstr>Fließgewässer</vt:lpstr>
      <vt:lpstr>Wieso sind Gewässeruntersuchungen wichtig?</vt:lpstr>
      <vt:lpstr>Einführung Fließgewässer</vt:lpstr>
      <vt:lpstr>Fließgeschwindigkeit berechnen</vt:lpstr>
      <vt:lpstr>Methoden der Gewässeruntersuchung</vt:lpstr>
      <vt:lpstr>Chemisch-physikalisch Gewässergüte</vt:lpstr>
      <vt:lpstr>Temperatur messen</vt:lpstr>
      <vt:lpstr>pH-Wert bestimmen</vt:lpstr>
      <vt:lpstr>Trübung bestimmen</vt:lpstr>
      <vt:lpstr>Bauanleitung: Secchi-Scheibe</vt:lpstr>
      <vt:lpstr>Biologische Gewässergüte</vt:lpstr>
      <vt:lpstr>Die wichtigsten Zeigerorganismen</vt:lpstr>
      <vt:lpstr>Gewässerzustand bestimmen</vt:lpstr>
      <vt:lpstr>Strukturvielfalt am Ufer</vt:lpstr>
      <vt:lpstr>PowerPoint-Präsentation</vt:lpstr>
      <vt:lpstr>Materialliste</vt:lpstr>
      <vt:lpstr>Exkursions-Regeln</vt:lpstr>
      <vt:lpstr>Datenaufnahme in Kleingruppen</vt:lpstr>
      <vt:lpstr>Datenauswertung</vt:lpstr>
      <vt:lpstr>Diskussionsfragen</vt:lpstr>
      <vt:lpstr>„Man kann nicht zweimal in den gleichen Fluss steigen.“ – Heraklit</vt:lpstr>
      <vt:lpstr>Wichtige Angaben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2</cp:revision>
  <dcterms:created xsi:type="dcterms:W3CDTF">2024-09-10T19:33:32Z</dcterms:created>
  <dcterms:modified xsi:type="dcterms:W3CDTF">2026-05-19T05:47:58Z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