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4" r:id="rId4"/>
  </p:sldMasterIdLst>
  <p:notesMasterIdLst>
    <p:notesMasterId r:id="rId35"/>
  </p:notesMasterIdLst>
  <p:sldIdLst>
    <p:sldId id="280" r:id="rId5"/>
    <p:sldId id="281" r:id="rId6"/>
    <p:sldId id="285" r:id="rId7"/>
    <p:sldId id="286" r:id="rId8"/>
    <p:sldId id="309" r:id="rId9"/>
    <p:sldId id="291" r:id="rId10"/>
    <p:sldId id="284" r:id="rId11"/>
    <p:sldId id="283" r:id="rId12"/>
    <p:sldId id="294" r:id="rId13"/>
    <p:sldId id="288" r:id="rId14"/>
    <p:sldId id="308" r:id="rId15"/>
    <p:sldId id="293" r:id="rId16"/>
    <p:sldId id="296" r:id="rId17"/>
    <p:sldId id="292" r:id="rId18"/>
    <p:sldId id="299" r:id="rId19"/>
    <p:sldId id="300" r:id="rId20"/>
    <p:sldId id="302" r:id="rId21"/>
    <p:sldId id="310" r:id="rId22"/>
    <p:sldId id="301" r:id="rId23"/>
    <p:sldId id="278" r:id="rId24"/>
    <p:sldId id="289" r:id="rId25"/>
    <p:sldId id="306" r:id="rId26"/>
    <p:sldId id="305" r:id="rId27"/>
    <p:sldId id="312" r:id="rId28"/>
    <p:sldId id="313" r:id="rId29"/>
    <p:sldId id="314" r:id="rId30"/>
    <p:sldId id="311" r:id="rId31"/>
    <p:sldId id="303" r:id="rId32"/>
    <p:sldId id="307" r:id="rId33"/>
    <p:sldId id="297" r:id="rId34"/>
  </p:sldIdLst>
  <p:sldSz cx="9144000" cy="5143500" type="screen16x9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Einführung" id="{E919BF58-7878-4366-ADA2-C971518C2DF4}">
          <p14:sldIdLst>
            <p14:sldId id="280"/>
            <p14:sldId id="281"/>
            <p14:sldId id="285"/>
            <p14:sldId id="286"/>
            <p14:sldId id="309"/>
            <p14:sldId id="291"/>
            <p14:sldId id="284"/>
            <p14:sldId id="283"/>
            <p14:sldId id="294"/>
          </p14:sldIdLst>
        </p14:section>
        <p14:section name="Fallbeispiele" id="{C38232A2-24BF-4A33-8CB5-9B81A299A2AE}">
          <p14:sldIdLst>
            <p14:sldId id="288"/>
            <p14:sldId id="308"/>
            <p14:sldId id="293"/>
            <p14:sldId id="296"/>
            <p14:sldId id="292"/>
            <p14:sldId id="299"/>
          </p14:sldIdLst>
        </p14:section>
        <p14:section name="Einzelarbeit" id="{740F4A12-154B-44A9-991F-296BC028C6F4}">
          <p14:sldIdLst>
            <p14:sldId id="300"/>
            <p14:sldId id="302"/>
            <p14:sldId id="310"/>
          </p14:sldIdLst>
        </p14:section>
        <p14:section name="Hausaufgabe" id="{078E13D0-CBCC-41A4-9C7A-C4E86A72BAE7}">
          <p14:sldIdLst>
            <p14:sldId id="301"/>
            <p14:sldId id="278"/>
          </p14:sldIdLst>
        </p14:section>
        <p14:section name="Zusatzfolien" id="{03E05B1D-500E-4D13-87F5-07D97B22575E}">
          <p14:sldIdLst>
            <p14:sldId id="289"/>
            <p14:sldId id="306"/>
            <p14:sldId id="305"/>
            <p14:sldId id="312"/>
            <p14:sldId id="313"/>
            <p14:sldId id="314"/>
            <p14:sldId id="311"/>
            <p14:sldId id="303"/>
            <p14:sldId id="307"/>
            <p14:sldId id="29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680">
          <p15:clr>
            <a:srgbClr val="A4A3A4"/>
          </p15:clr>
        </p15:guide>
        <p15:guide id="2" pos="3742">
          <p15:clr>
            <a:srgbClr val="A4A3A4"/>
          </p15:clr>
        </p15:guide>
        <p15:guide id="3" pos="201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8F1F"/>
    <a:srgbClr val="008143"/>
    <a:srgbClr val="86846B"/>
    <a:srgbClr val="0068B4"/>
    <a:srgbClr val="76B828"/>
    <a:srgbClr val="FFCC00"/>
    <a:srgbClr val="EF7C00"/>
    <a:srgbClr val="BF9000"/>
    <a:srgbClr val="B5D383"/>
    <a:srgbClr val="FFEF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EF3D22-B10D-43F3-8ECB-71B8A82D1F8C}" v="608" dt="2026-05-28T05:43:44.430"/>
  </p1510:revLst>
</p1510:revInfo>
</file>

<file path=ppt/tableStyles.xml><?xml version="1.0" encoding="utf-8"?>
<a:tblStyleLst xmlns:a="http://schemas.openxmlformats.org/drawingml/2006/main" def="{68D230F3-CF80-4859-8CE7-A43EE81993B5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Helle Formatvorlage 3 - Akz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Mittlere Formatvorlage 1 - Akz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958" autoAdjust="0"/>
    <p:restoredTop sz="85043" autoAdjust="0"/>
  </p:normalViewPr>
  <p:slideViewPr>
    <p:cSldViewPr showGuides="1">
      <p:cViewPr varScale="1">
        <p:scale>
          <a:sx n="71" d="100"/>
          <a:sy n="71" d="100"/>
        </p:scale>
        <p:origin x="1432" y="40"/>
      </p:cViewPr>
      <p:guideLst>
        <p:guide orient="horz" pos="680"/>
        <p:guide pos="3742"/>
        <p:guide pos="201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a Rettenberger" userId="2d36efe0-473b-425b-ad50-08d8a9c212f8" providerId="ADAL" clId="{ABA54603-3222-43C8-8809-302DFE3A9AE5}"/>
    <pc:docChg chg="undo redo custSel addSld delSld modSld sldOrd addSection delSection modSection">
      <pc:chgData name="Daniela Rettenberger" userId="2d36efe0-473b-425b-ad50-08d8a9c212f8" providerId="ADAL" clId="{ABA54603-3222-43C8-8809-302DFE3A9AE5}" dt="2026-05-28T05:46:02.452" v="10194"/>
      <pc:docMkLst>
        <pc:docMk/>
      </pc:docMkLst>
      <pc:sldChg chg="modSp mod ord">
        <pc:chgData name="Daniela Rettenberger" userId="2d36efe0-473b-425b-ad50-08d8a9c212f8" providerId="ADAL" clId="{ABA54603-3222-43C8-8809-302DFE3A9AE5}" dt="2026-05-21T06:02:44.187" v="3739" actId="20577"/>
        <pc:sldMkLst>
          <pc:docMk/>
          <pc:sldMk cId="0" sldId="278"/>
        </pc:sldMkLst>
        <pc:spChg chg="mod">
          <ac:chgData name="Daniela Rettenberger" userId="2d36efe0-473b-425b-ad50-08d8a9c212f8" providerId="ADAL" clId="{ABA54603-3222-43C8-8809-302DFE3A9AE5}" dt="2026-05-21T06:02:13.204" v="3737"/>
          <ac:spMkLst>
            <pc:docMk/>
            <pc:sldMk cId="0" sldId="278"/>
            <ac:spMk id="5" creationId="{00000000-0000-0000-0000-000000000000}"/>
          </ac:spMkLst>
        </pc:spChg>
        <pc:spChg chg="mod">
          <ac:chgData name="Daniela Rettenberger" userId="2d36efe0-473b-425b-ad50-08d8a9c212f8" providerId="ADAL" clId="{ABA54603-3222-43C8-8809-302DFE3A9AE5}" dt="2026-05-21T06:02:44.187" v="3739" actId="20577"/>
          <ac:spMkLst>
            <pc:docMk/>
            <pc:sldMk cId="0" sldId="278"/>
            <ac:spMk id="6" creationId="{00000000-0000-0000-0000-000000000000}"/>
          </ac:spMkLst>
        </pc:spChg>
      </pc:sldChg>
      <pc:sldChg chg="addSp delSp modSp new mod ord">
        <pc:chgData name="Daniela Rettenberger" userId="2d36efe0-473b-425b-ad50-08d8a9c212f8" providerId="ADAL" clId="{ABA54603-3222-43C8-8809-302DFE3A9AE5}" dt="2026-05-22T07:12:50.106" v="6915" actId="207"/>
        <pc:sldMkLst>
          <pc:docMk/>
          <pc:sldMk cId="2964290748" sldId="280"/>
        </pc:sldMkLst>
        <pc:spChg chg="mod">
          <ac:chgData name="Daniela Rettenberger" userId="2d36efe0-473b-425b-ad50-08d8a9c212f8" providerId="ADAL" clId="{ABA54603-3222-43C8-8809-302DFE3A9AE5}" dt="2026-05-22T07:12:50.106" v="6915" actId="207"/>
          <ac:spMkLst>
            <pc:docMk/>
            <pc:sldMk cId="2964290748" sldId="280"/>
            <ac:spMk id="3" creationId="{7AC9285E-A02A-D73C-FA8F-BAF2EE3054BA}"/>
          </ac:spMkLst>
        </pc:spChg>
        <pc:spChg chg="mod">
          <ac:chgData name="Daniela Rettenberger" userId="2d36efe0-473b-425b-ad50-08d8a9c212f8" providerId="ADAL" clId="{ABA54603-3222-43C8-8809-302DFE3A9AE5}" dt="2026-05-21T06:15:42.559" v="4027" actId="20577"/>
          <ac:spMkLst>
            <pc:docMk/>
            <pc:sldMk cId="2964290748" sldId="280"/>
            <ac:spMk id="4" creationId="{BDA8E2F0-78FF-2092-E03A-3C587FE64B57}"/>
          </ac:spMkLst>
        </pc:spChg>
        <pc:picChg chg="add mod ord">
          <ac:chgData name="Daniela Rettenberger" userId="2d36efe0-473b-425b-ad50-08d8a9c212f8" providerId="ADAL" clId="{ABA54603-3222-43C8-8809-302DFE3A9AE5}" dt="2026-05-19T07:21:50.734" v="2" actId="931"/>
          <ac:picMkLst>
            <pc:docMk/>
            <pc:sldMk cId="2964290748" sldId="280"/>
            <ac:picMk id="7" creationId="{2F0FFFCF-5DB3-6813-30ED-5868D6AD37B9}"/>
          </ac:picMkLst>
        </pc:picChg>
        <pc:picChg chg="add mod">
          <ac:chgData name="Daniela Rettenberger" userId="2d36efe0-473b-425b-ad50-08d8a9c212f8" providerId="ADAL" clId="{ABA54603-3222-43C8-8809-302DFE3A9AE5}" dt="2026-05-21T11:04:37.723" v="6503" actId="34135"/>
          <ac:picMkLst>
            <pc:docMk/>
            <pc:sldMk cId="2964290748" sldId="280"/>
            <ac:picMk id="15" creationId="{557ACC01-1121-7BCA-5C8F-F5EBA5CBC2F7}"/>
          </ac:picMkLst>
        </pc:picChg>
        <pc:picChg chg="add mod ord">
          <ac:chgData name="Daniela Rettenberger" userId="2d36efe0-473b-425b-ad50-08d8a9c212f8" providerId="ADAL" clId="{ABA54603-3222-43C8-8809-302DFE3A9AE5}" dt="2026-05-19T07:31:29.488" v="84" actId="167"/>
          <ac:picMkLst>
            <pc:docMk/>
            <pc:sldMk cId="2964290748" sldId="280"/>
            <ac:picMk id="19" creationId="{964B9473-E0E1-D192-4A8D-3CED39A61BD7}"/>
          </ac:picMkLst>
        </pc:picChg>
      </pc:sldChg>
      <pc:sldChg chg="addSp delSp modSp new mod modClrScheme chgLayout modNotesTx">
        <pc:chgData name="Daniela Rettenberger" userId="2d36efe0-473b-425b-ad50-08d8a9c212f8" providerId="ADAL" clId="{ABA54603-3222-43C8-8809-302DFE3A9AE5}" dt="2026-05-21T06:18:47.659" v="4142" actId="20577"/>
        <pc:sldMkLst>
          <pc:docMk/>
          <pc:sldMk cId="4098206009" sldId="281"/>
        </pc:sldMkLst>
        <pc:spChg chg="add mod ord">
          <ac:chgData name="Daniela Rettenberger" userId="2d36efe0-473b-425b-ad50-08d8a9c212f8" providerId="ADAL" clId="{ABA54603-3222-43C8-8809-302DFE3A9AE5}" dt="2026-05-19T10:17:28.048" v="256" actId="207"/>
          <ac:spMkLst>
            <pc:docMk/>
            <pc:sldMk cId="4098206009" sldId="281"/>
            <ac:spMk id="6" creationId="{D574ABF7-319A-DF79-B1CF-38344846581B}"/>
          </ac:spMkLst>
        </pc:spChg>
        <pc:spChg chg="add mod">
          <ac:chgData name="Daniela Rettenberger" userId="2d36efe0-473b-425b-ad50-08d8a9c212f8" providerId="ADAL" clId="{ABA54603-3222-43C8-8809-302DFE3A9AE5}" dt="2026-05-19T09:45:24.959" v="98" actId="255"/>
          <ac:spMkLst>
            <pc:docMk/>
            <pc:sldMk cId="4098206009" sldId="281"/>
            <ac:spMk id="24" creationId="{FF242558-23F9-03E0-9B3B-822A9877DBB7}"/>
          </ac:spMkLst>
        </pc:spChg>
        <pc:spChg chg="add mod">
          <ac:chgData name="Daniela Rettenberger" userId="2d36efe0-473b-425b-ad50-08d8a9c212f8" providerId="ADAL" clId="{ABA54603-3222-43C8-8809-302DFE3A9AE5}" dt="2026-05-19T09:45:19.907" v="97" actId="26606"/>
          <ac:spMkLst>
            <pc:docMk/>
            <pc:sldMk cId="4098206009" sldId="281"/>
            <ac:spMk id="26" creationId="{1C671198-20EE-4431-F0C6-02BD2AFF8515}"/>
          </ac:spMkLst>
        </pc:spChg>
        <pc:spChg chg="add mod">
          <ac:chgData name="Daniela Rettenberger" userId="2d36efe0-473b-425b-ad50-08d8a9c212f8" providerId="ADAL" clId="{ABA54603-3222-43C8-8809-302DFE3A9AE5}" dt="2026-05-19T09:45:19.907" v="97" actId="26606"/>
          <ac:spMkLst>
            <pc:docMk/>
            <pc:sldMk cId="4098206009" sldId="281"/>
            <ac:spMk id="28" creationId="{911F0DB4-E268-3F98-5DFD-886DB8DC40B4}"/>
          </ac:spMkLst>
        </pc:spChg>
        <pc:picChg chg="add mod ord">
          <ac:chgData name="Daniela Rettenberger" userId="2d36efe0-473b-425b-ad50-08d8a9c212f8" providerId="ADAL" clId="{ABA54603-3222-43C8-8809-302DFE3A9AE5}" dt="2026-05-19T09:45:19.907" v="97" actId="26606"/>
          <ac:picMkLst>
            <pc:docMk/>
            <pc:sldMk cId="4098206009" sldId="281"/>
            <ac:picMk id="14" creationId="{B33F0CDA-9227-0C35-CAB5-AA348D8FEA07}"/>
          </ac:picMkLst>
        </pc:picChg>
        <pc:picChg chg="add mod ord">
          <ac:chgData name="Daniela Rettenberger" userId="2d36efe0-473b-425b-ad50-08d8a9c212f8" providerId="ADAL" clId="{ABA54603-3222-43C8-8809-302DFE3A9AE5}" dt="2026-05-19T09:46:24.314" v="99" actId="14826"/>
          <ac:picMkLst>
            <pc:docMk/>
            <pc:sldMk cId="4098206009" sldId="281"/>
            <ac:picMk id="20" creationId="{658644CD-5374-E08F-362B-39F10B4EB451}"/>
          </ac:picMkLst>
        </pc:picChg>
      </pc:sldChg>
      <pc:sldChg chg="addSp delSp modSp new mod modClrScheme modAnim chgLayout modNotes modNotesTx">
        <pc:chgData name="Daniela Rettenberger" userId="2d36efe0-473b-425b-ad50-08d8a9c212f8" providerId="ADAL" clId="{ABA54603-3222-43C8-8809-302DFE3A9AE5}" dt="2026-05-28T05:45:30.213" v="10190" actId="113"/>
        <pc:sldMkLst>
          <pc:docMk/>
          <pc:sldMk cId="4091350448" sldId="283"/>
        </pc:sldMkLst>
        <pc:spChg chg="mod ord">
          <ac:chgData name="Daniela Rettenberger" userId="2d36efe0-473b-425b-ad50-08d8a9c212f8" providerId="ADAL" clId="{ABA54603-3222-43C8-8809-302DFE3A9AE5}" dt="2026-05-19T10:36:27.380" v="1111" actId="20577"/>
          <ac:spMkLst>
            <pc:docMk/>
            <pc:sldMk cId="4091350448" sldId="283"/>
            <ac:spMk id="2" creationId="{E15E80A9-ECDD-D819-29EB-22A90A5A23EA}"/>
          </ac:spMkLst>
        </pc:spChg>
        <pc:spChg chg="mod ord">
          <ac:chgData name="Daniela Rettenberger" userId="2d36efe0-473b-425b-ad50-08d8a9c212f8" providerId="ADAL" clId="{ABA54603-3222-43C8-8809-302DFE3A9AE5}" dt="2026-05-19T10:36:16.875" v="1091" actId="700"/>
          <ac:spMkLst>
            <pc:docMk/>
            <pc:sldMk cId="4091350448" sldId="283"/>
            <ac:spMk id="6" creationId="{459833C2-1BCA-0BB1-B12A-5A66B6B9F252}"/>
          </ac:spMkLst>
        </pc:spChg>
        <pc:spChg chg="mod ord">
          <ac:chgData name="Daniela Rettenberger" userId="2d36efe0-473b-425b-ad50-08d8a9c212f8" providerId="ADAL" clId="{ABA54603-3222-43C8-8809-302DFE3A9AE5}" dt="2026-05-19T10:36:16.875" v="1091" actId="700"/>
          <ac:spMkLst>
            <pc:docMk/>
            <pc:sldMk cId="4091350448" sldId="283"/>
            <ac:spMk id="7" creationId="{00510A15-F829-0FB1-529B-3F2A6F5B2B93}"/>
          </ac:spMkLst>
        </pc:spChg>
        <pc:spChg chg="add mod ord">
          <ac:chgData name="Daniela Rettenberger" userId="2d36efe0-473b-425b-ad50-08d8a9c212f8" providerId="ADAL" clId="{ABA54603-3222-43C8-8809-302DFE3A9AE5}" dt="2026-05-19T10:50:53.269" v="1372" actId="20577"/>
          <ac:spMkLst>
            <pc:docMk/>
            <pc:sldMk cId="4091350448" sldId="283"/>
            <ac:spMk id="12" creationId="{C6FA9AC3-B07D-7A33-2567-A3E6B5E44F9D}"/>
          </ac:spMkLst>
        </pc:spChg>
        <pc:spChg chg="add mod ord">
          <ac:chgData name="Daniela Rettenberger" userId="2d36efe0-473b-425b-ad50-08d8a9c212f8" providerId="ADAL" clId="{ABA54603-3222-43C8-8809-302DFE3A9AE5}" dt="2026-05-19T10:54:01.113" v="1446" actId="113"/>
          <ac:spMkLst>
            <pc:docMk/>
            <pc:sldMk cId="4091350448" sldId="283"/>
            <ac:spMk id="13" creationId="{B4AF80AF-2EA5-ABAE-B9BF-6F10187F75E8}"/>
          </ac:spMkLst>
        </pc:spChg>
        <pc:spChg chg="mod">
          <ac:chgData name="Daniela Rettenberger" userId="2d36efe0-473b-425b-ad50-08d8a9c212f8" providerId="ADAL" clId="{ABA54603-3222-43C8-8809-302DFE3A9AE5}" dt="2026-05-19T11:01:11.812" v="1587" actId="113"/>
          <ac:spMkLst>
            <pc:docMk/>
            <pc:sldMk cId="4091350448" sldId="283"/>
            <ac:spMk id="14" creationId="{7DFE248C-018F-37A1-1D61-CB55D5EAAC92}"/>
          </ac:spMkLst>
        </pc:spChg>
        <pc:spChg chg="add mod ord">
          <ac:chgData name="Daniela Rettenberger" userId="2d36efe0-473b-425b-ad50-08d8a9c212f8" providerId="ADAL" clId="{ABA54603-3222-43C8-8809-302DFE3A9AE5}" dt="2026-05-19T11:45:00.956" v="1993" actId="20577"/>
          <ac:spMkLst>
            <pc:docMk/>
            <pc:sldMk cId="4091350448" sldId="283"/>
            <ac:spMk id="15" creationId="{701F5CC7-9CB0-6E09-8262-D77609464938}"/>
          </ac:spMkLst>
        </pc:spChg>
        <pc:picChg chg="add mod ord">
          <ac:chgData name="Daniela Rettenberger" userId="2d36efe0-473b-425b-ad50-08d8a9c212f8" providerId="ADAL" clId="{ABA54603-3222-43C8-8809-302DFE3A9AE5}" dt="2026-05-19T11:01:23.933" v="1589"/>
          <ac:picMkLst>
            <pc:docMk/>
            <pc:sldMk cId="4091350448" sldId="283"/>
            <ac:picMk id="19" creationId="{FF509BC2-3475-A650-C333-B0977C982154}"/>
          </ac:picMkLst>
        </pc:picChg>
        <pc:picChg chg="add mod ord">
          <ac:chgData name="Daniela Rettenberger" userId="2d36efe0-473b-425b-ad50-08d8a9c212f8" providerId="ADAL" clId="{ABA54603-3222-43C8-8809-302DFE3A9AE5}" dt="2026-05-19T11:01:26.587" v="1590"/>
          <ac:picMkLst>
            <pc:docMk/>
            <pc:sldMk cId="4091350448" sldId="283"/>
            <ac:picMk id="21" creationId="{A5C408F0-15E2-7771-3363-25025EBE0E2D}"/>
          </ac:picMkLst>
        </pc:picChg>
        <pc:picChg chg="add mod ord">
          <ac:chgData name="Daniela Rettenberger" userId="2d36efe0-473b-425b-ad50-08d8a9c212f8" providerId="ADAL" clId="{ABA54603-3222-43C8-8809-302DFE3A9AE5}" dt="2026-05-19T11:01:54.073" v="1593"/>
          <ac:picMkLst>
            <pc:docMk/>
            <pc:sldMk cId="4091350448" sldId="283"/>
            <ac:picMk id="25" creationId="{5F949FDE-B4AD-F6F0-081C-40C2AC3365C8}"/>
          </ac:picMkLst>
        </pc:picChg>
        <pc:picChg chg="add mod ord">
          <ac:chgData name="Daniela Rettenberger" userId="2d36efe0-473b-425b-ad50-08d8a9c212f8" providerId="ADAL" clId="{ABA54603-3222-43C8-8809-302DFE3A9AE5}" dt="2026-05-19T10:48:01.653" v="1314"/>
          <ac:picMkLst>
            <pc:docMk/>
            <pc:sldMk cId="4091350448" sldId="283"/>
            <ac:picMk id="29" creationId="{9FE5D3C7-DD5E-0BBD-960C-46DFFC0B3646}"/>
          </ac:picMkLst>
        </pc:picChg>
      </pc:sldChg>
      <pc:sldChg chg="addSp delSp modSp new mod ord modClrScheme addAnim delAnim modAnim chgLayout modNotesTx">
        <pc:chgData name="Daniela Rettenberger" userId="2d36efe0-473b-425b-ad50-08d8a9c212f8" providerId="ADAL" clId="{ABA54603-3222-43C8-8809-302DFE3A9AE5}" dt="2026-05-28T05:35:26.875" v="9839" actId="20577"/>
        <pc:sldMkLst>
          <pc:docMk/>
          <pc:sldMk cId="3734254695" sldId="284"/>
        </pc:sldMkLst>
        <pc:spChg chg="mod ord">
          <ac:chgData name="Daniela Rettenberger" userId="2d36efe0-473b-425b-ad50-08d8a9c212f8" providerId="ADAL" clId="{ABA54603-3222-43C8-8809-302DFE3A9AE5}" dt="2026-05-19T13:00:55.557" v="2077" actId="700"/>
          <ac:spMkLst>
            <pc:docMk/>
            <pc:sldMk cId="3734254695" sldId="284"/>
            <ac:spMk id="5" creationId="{963F8593-E4EE-C732-C691-6BBCA648D261}"/>
          </ac:spMkLst>
        </pc:spChg>
        <pc:spChg chg="mod ord">
          <ac:chgData name="Daniela Rettenberger" userId="2d36efe0-473b-425b-ad50-08d8a9c212f8" providerId="ADAL" clId="{ABA54603-3222-43C8-8809-302DFE3A9AE5}" dt="2026-05-19T13:00:55.557" v="2077" actId="700"/>
          <ac:spMkLst>
            <pc:docMk/>
            <pc:sldMk cId="3734254695" sldId="284"/>
            <ac:spMk id="6" creationId="{7B18DDE2-D413-218D-C7B3-353ADCC38C7B}"/>
          </ac:spMkLst>
        </pc:spChg>
        <pc:spChg chg="mod ord">
          <ac:chgData name="Daniela Rettenberger" userId="2d36efe0-473b-425b-ad50-08d8a9c212f8" providerId="ADAL" clId="{ABA54603-3222-43C8-8809-302DFE3A9AE5}" dt="2026-05-19T13:00:55.557" v="2077" actId="700"/>
          <ac:spMkLst>
            <pc:docMk/>
            <pc:sldMk cId="3734254695" sldId="284"/>
            <ac:spMk id="7" creationId="{F80D086C-B3F3-A4C6-FF69-FC0DEA9197F5}"/>
          </ac:spMkLst>
        </pc:spChg>
        <pc:spChg chg="add mod">
          <ac:chgData name="Daniela Rettenberger" userId="2d36efe0-473b-425b-ad50-08d8a9c212f8" providerId="ADAL" clId="{ABA54603-3222-43C8-8809-302DFE3A9AE5}" dt="2026-05-19T13:06:04.233" v="2238" actId="1582"/>
          <ac:spMkLst>
            <pc:docMk/>
            <pc:sldMk cId="3734254695" sldId="284"/>
            <ac:spMk id="17" creationId="{5A19D8DA-6584-B9B0-0B68-6B2B3565155B}"/>
          </ac:spMkLst>
        </pc:spChg>
        <pc:spChg chg="add mod">
          <ac:chgData name="Daniela Rettenberger" userId="2d36efe0-473b-425b-ad50-08d8a9c212f8" providerId="ADAL" clId="{ABA54603-3222-43C8-8809-302DFE3A9AE5}" dt="2026-05-19T13:10:48.262" v="2342" actId="14100"/>
          <ac:spMkLst>
            <pc:docMk/>
            <pc:sldMk cId="3734254695" sldId="284"/>
            <ac:spMk id="19" creationId="{50E531AF-B627-2EA2-18F0-50A23A41F510}"/>
          </ac:spMkLst>
        </pc:spChg>
        <pc:graphicFrameChg chg="add mod ord modGraphic">
          <ac:chgData name="Daniela Rettenberger" userId="2d36efe0-473b-425b-ad50-08d8a9c212f8" providerId="ADAL" clId="{ABA54603-3222-43C8-8809-302DFE3A9AE5}" dt="2026-05-19T13:14:24.518" v="2407" actId="16803"/>
          <ac:graphicFrameMkLst>
            <pc:docMk/>
            <pc:sldMk cId="3734254695" sldId="284"/>
            <ac:graphicFrameMk id="11" creationId="{690ABEB8-FA2B-7F57-A728-D416F30F1B2D}"/>
          </ac:graphicFrameMkLst>
        </pc:graphicFrameChg>
      </pc:sldChg>
      <pc:sldChg chg="modSp add mod modAnim modNotes modNotesTx">
        <pc:chgData name="Daniela Rettenberger" userId="2d36efe0-473b-425b-ad50-08d8a9c212f8" providerId="ADAL" clId="{ABA54603-3222-43C8-8809-302DFE3A9AE5}" dt="2026-05-21T06:39:01.197" v="4772" actId="207"/>
        <pc:sldMkLst>
          <pc:docMk/>
          <pc:sldMk cId="2841853210" sldId="285"/>
        </pc:sldMkLst>
        <pc:spChg chg="mod">
          <ac:chgData name="Daniela Rettenberger" userId="2d36efe0-473b-425b-ad50-08d8a9c212f8" providerId="ADAL" clId="{ABA54603-3222-43C8-8809-302DFE3A9AE5}" dt="2026-05-19T10:17:35.769" v="258" actId="207"/>
          <ac:spMkLst>
            <pc:docMk/>
            <pc:sldMk cId="2841853210" sldId="285"/>
            <ac:spMk id="2" creationId="{421DFE99-09D9-772C-0E32-B360C5DCBF59}"/>
          </ac:spMkLst>
        </pc:spChg>
        <pc:spChg chg="mod">
          <ac:chgData name="Daniela Rettenberger" userId="2d36efe0-473b-425b-ad50-08d8a9c212f8" providerId="ADAL" clId="{ABA54603-3222-43C8-8809-302DFE3A9AE5}" dt="2026-05-21T06:39:01.197" v="4772" actId="207"/>
          <ac:spMkLst>
            <pc:docMk/>
            <pc:sldMk cId="2841853210" sldId="285"/>
            <ac:spMk id="3" creationId="{351A2CC9-90F7-F4EB-32D1-0A1FDFECADCD}"/>
          </ac:spMkLst>
        </pc:spChg>
        <pc:spChg chg="mod">
          <ac:chgData name="Daniela Rettenberger" userId="2d36efe0-473b-425b-ad50-08d8a9c212f8" providerId="ADAL" clId="{ABA54603-3222-43C8-8809-302DFE3A9AE5}" dt="2026-05-21T06:23:23.045" v="4223" actId="20577"/>
          <ac:spMkLst>
            <pc:docMk/>
            <pc:sldMk cId="2841853210" sldId="285"/>
            <ac:spMk id="4" creationId="{E5B1B3B6-67AF-2849-44E6-69F46E99A559}"/>
          </ac:spMkLst>
        </pc:spChg>
      </pc:sldChg>
      <pc:sldChg chg="modSp add mod modAnim modNotesTx">
        <pc:chgData name="Daniela Rettenberger" userId="2d36efe0-473b-425b-ad50-08d8a9c212f8" providerId="ADAL" clId="{ABA54603-3222-43C8-8809-302DFE3A9AE5}" dt="2026-05-27T06:23:20.237" v="9203" actId="20577"/>
        <pc:sldMkLst>
          <pc:docMk/>
          <pc:sldMk cId="4112695814" sldId="286"/>
        </pc:sldMkLst>
        <pc:spChg chg="mod">
          <ac:chgData name="Daniela Rettenberger" userId="2d36efe0-473b-425b-ad50-08d8a9c212f8" providerId="ADAL" clId="{ABA54603-3222-43C8-8809-302DFE3A9AE5}" dt="2026-05-21T06:38:00.065" v="4771" actId="207"/>
          <ac:spMkLst>
            <pc:docMk/>
            <pc:sldMk cId="4112695814" sldId="286"/>
            <ac:spMk id="2" creationId="{D05275B3-E84E-0743-1B25-F43C5C9E1E47}"/>
          </ac:spMkLst>
        </pc:spChg>
        <pc:spChg chg="mod">
          <ac:chgData name="Daniela Rettenberger" userId="2d36efe0-473b-425b-ad50-08d8a9c212f8" providerId="ADAL" clId="{ABA54603-3222-43C8-8809-302DFE3A9AE5}" dt="2026-05-21T06:23:56.428" v="4230" actId="20577"/>
          <ac:spMkLst>
            <pc:docMk/>
            <pc:sldMk cId="4112695814" sldId="286"/>
            <ac:spMk id="3" creationId="{9C5420DE-0D98-C18E-57F1-92DA8012DEA9}"/>
          </ac:spMkLst>
        </pc:spChg>
        <pc:spChg chg="mod">
          <ac:chgData name="Daniela Rettenberger" userId="2d36efe0-473b-425b-ad50-08d8a9c212f8" providerId="ADAL" clId="{ABA54603-3222-43C8-8809-302DFE3A9AE5}" dt="2026-05-27T06:23:20.237" v="9203" actId="20577"/>
          <ac:spMkLst>
            <pc:docMk/>
            <pc:sldMk cId="4112695814" sldId="286"/>
            <ac:spMk id="4" creationId="{35DDB18F-313A-5CB4-1D82-AF10FBEE9EAF}"/>
          </ac:spMkLst>
        </pc:spChg>
      </pc:sldChg>
      <pc:sldChg chg="addSp delSp modSp new add del mod modClrScheme delAnim modAnim chgLayout modNotes modNotesTx">
        <pc:chgData name="Daniela Rettenberger" userId="2d36efe0-473b-425b-ad50-08d8a9c212f8" providerId="ADAL" clId="{ABA54603-3222-43C8-8809-302DFE3A9AE5}" dt="2026-05-26T05:45:12.789" v="8012" actId="27636"/>
        <pc:sldMkLst>
          <pc:docMk/>
          <pc:sldMk cId="3645179693" sldId="288"/>
        </pc:sldMkLst>
        <pc:spChg chg="mod ord">
          <ac:chgData name="Daniela Rettenberger" userId="2d36efe0-473b-425b-ad50-08d8a9c212f8" providerId="ADAL" clId="{ABA54603-3222-43C8-8809-302DFE3A9AE5}" dt="2026-05-20T05:42:41.205" v="2503" actId="700"/>
          <ac:spMkLst>
            <pc:docMk/>
            <pc:sldMk cId="3645179693" sldId="288"/>
            <ac:spMk id="3" creationId="{7BC7DE45-07FF-7072-2E3A-CEE461400919}"/>
          </ac:spMkLst>
        </pc:spChg>
        <pc:spChg chg="mod ord">
          <ac:chgData name="Daniela Rettenberger" userId="2d36efe0-473b-425b-ad50-08d8a9c212f8" providerId="ADAL" clId="{ABA54603-3222-43C8-8809-302DFE3A9AE5}" dt="2026-05-20T05:42:41.205" v="2503" actId="700"/>
          <ac:spMkLst>
            <pc:docMk/>
            <pc:sldMk cId="3645179693" sldId="288"/>
            <ac:spMk id="4" creationId="{BB98B866-9667-468C-4D69-6C17AFBD789F}"/>
          </ac:spMkLst>
        </pc:spChg>
        <pc:spChg chg="mod ord">
          <ac:chgData name="Daniela Rettenberger" userId="2d36efe0-473b-425b-ad50-08d8a9c212f8" providerId="ADAL" clId="{ABA54603-3222-43C8-8809-302DFE3A9AE5}" dt="2026-05-20T05:42:41.205" v="2503" actId="700"/>
          <ac:spMkLst>
            <pc:docMk/>
            <pc:sldMk cId="3645179693" sldId="288"/>
            <ac:spMk id="5" creationId="{B5BCD7F5-7591-61A1-37E7-359D54982B80}"/>
          </ac:spMkLst>
        </pc:spChg>
        <pc:spChg chg="add mod ord">
          <ac:chgData name="Daniela Rettenberger" userId="2d36efe0-473b-425b-ad50-08d8a9c212f8" providerId="ADAL" clId="{ABA54603-3222-43C8-8809-302DFE3A9AE5}" dt="2026-05-20T07:55:36.807" v="3450" actId="20577"/>
          <ac:spMkLst>
            <pc:docMk/>
            <pc:sldMk cId="3645179693" sldId="288"/>
            <ac:spMk id="6" creationId="{0C6E2C77-A060-0D0C-0C4F-829BA15D5807}"/>
          </ac:spMkLst>
        </pc:spChg>
        <pc:spChg chg="add mod">
          <ac:chgData name="Daniela Rettenberger" userId="2d36efe0-473b-425b-ad50-08d8a9c212f8" providerId="ADAL" clId="{ABA54603-3222-43C8-8809-302DFE3A9AE5}" dt="2026-05-26T05:37:32.167" v="7844" actId="20577"/>
          <ac:spMkLst>
            <pc:docMk/>
            <pc:sldMk cId="3645179693" sldId="288"/>
            <ac:spMk id="7" creationId="{3549845B-92BE-13FE-07BC-6A9439CF1E3B}"/>
          </ac:spMkLst>
        </pc:spChg>
        <pc:spChg chg="add mod ord">
          <ac:chgData name="Daniela Rettenberger" userId="2d36efe0-473b-425b-ad50-08d8a9c212f8" providerId="ADAL" clId="{ABA54603-3222-43C8-8809-302DFE3A9AE5}" dt="2026-05-20T05:42:41.205" v="2503" actId="700"/>
          <ac:spMkLst>
            <pc:docMk/>
            <pc:sldMk cId="3645179693" sldId="288"/>
            <ac:spMk id="10" creationId="{8EC88728-2F6A-96C6-9FA4-5961BBA23D12}"/>
          </ac:spMkLst>
        </pc:spChg>
      </pc:sldChg>
      <pc:sldChg chg="modSp new add del mod ord modNotesTx">
        <pc:chgData name="Daniela Rettenberger" userId="2d36efe0-473b-425b-ad50-08d8a9c212f8" providerId="ADAL" clId="{ABA54603-3222-43C8-8809-302DFE3A9AE5}" dt="2026-05-21T12:35:33.584" v="6676" actId="6549"/>
        <pc:sldMkLst>
          <pc:docMk/>
          <pc:sldMk cId="3673309689" sldId="289"/>
        </pc:sldMkLst>
        <pc:spChg chg="mod">
          <ac:chgData name="Daniela Rettenberger" userId="2d36efe0-473b-425b-ad50-08d8a9c212f8" providerId="ADAL" clId="{ABA54603-3222-43C8-8809-302DFE3A9AE5}" dt="2026-05-21T12:33:38.195" v="6659" actId="20577"/>
          <ac:spMkLst>
            <pc:docMk/>
            <pc:sldMk cId="3673309689" sldId="289"/>
            <ac:spMk id="2" creationId="{FF52F4B9-918D-F615-06D1-7849917996F7}"/>
          </ac:spMkLst>
        </pc:spChg>
        <pc:spChg chg="mod">
          <ac:chgData name="Daniela Rettenberger" userId="2d36efe0-473b-425b-ad50-08d8a9c212f8" providerId="ADAL" clId="{ABA54603-3222-43C8-8809-302DFE3A9AE5}" dt="2026-05-21T12:35:17.467" v="6670" actId="20577"/>
          <ac:spMkLst>
            <pc:docMk/>
            <pc:sldMk cId="3673309689" sldId="289"/>
            <ac:spMk id="3" creationId="{BD14FFC1-9FDC-C583-7B1A-BDD93A042325}"/>
          </ac:spMkLst>
        </pc:spChg>
      </pc:sldChg>
      <pc:sldChg chg="addSp delSp modSp new mod ord modNotesTx">
        <pc:chgData name="Daniela Rettenberger" userId="2d36efe0-473b-425b-ad50-08d8a9c212f8" providerId="ADAL" clId="{ABA54603-3222-43C8-8809-302DFE3A9AE5}" dt="2026-05-20T06:57:31.594" v="3014" actId="20577"/>
        <pc:sldMkLst>
          <pc:docMk/>
          <pc:sldMk cId="901713504" sldId="291"/>
        </pc:sldMkLst>
        <pc:spChg chg="mod">
          <ac:chgData name="Daniela Rettenberger" userId="2d36efe0-473b-425b-ad50-08d8a9c212f8" providerId="ADAL" clId="{ABA54603-3222-43C8-8809-302DFE3A9AE5}" dt="2026-05-20T06:54:55.541" v="2852" actId="207"/>
          <ac:spMkLst>
            <pc:docMk/>
            <pc:sldMk cId="901713504" sldId="291"/>
            <ac:spMk id="2" creationId="{DFF5492C-C6EE-2F8A-8589-9191D4C72150}"/>
          </ac:spMkLst>
        </pc:spChg>
        <pc:graphicFrameChg chg="add mod ord modGraphic">
          <ac:chgData name="Daniela Rettenberger" userId="2d36efe0-473b-425b-ad50-08d8a9c212f8" providerId="ADAL" clId="{ABA54603-3222-43C8-8809-302DFE3A9AE5}" dt="2026-05-20T06:56:35.021" v="2966" actId="12385"/>
          <ac:graphicFrameMkLst>
            <pc:docMk/>
            <pc:sldMk cId="901713504" sldId="291"/>
            <ac:graphicFrameMk id="8" creationId="{5AE7FBB1-58EB-8452-ED8B-BC0E29E7DB55}"/>
          </ac:graphicFrameMkLst>
        </pc:graphicFrameChg>
      </pc:sldChg>
      <pc:sldChg chg="delSp modSp new mod ord modAnim modNotesTx">
        <pc:chgData name="Daniela Rettenberger" userId="2d36efe0-473b-425b-ad50-08d8a9c212f8" providerId="ADAL" clId="{ABA54603-3222-43C8-8809-302DFE3A9AE5}" dt="2026-05-27T06:26:47.117" v="9302" actId="20577"/>
        <pc:sldMkLst>
          <pc:docMk/>
          <pc:sldMk cId="3403753732" sldId="292"/>
        </pc:sldMkLst>
        <pc:spChg chg="mod">
          <ac:chgData name="Daniela Rettenberger" userId="2d36efe0-473b-425b-ad50-08d8a9c212f8" providerId="ADAL" clId="{ABA54603-3222-43C8-8809-302DFE3A9AE5}" dt="2026-05-21T06:53:19.594" v="5005" actId="20577"/>
          <ac:spMkLst>
            <pc:docMk/>
            <pc:sldMk cId="3403753732" sldId="292"/>
            <ac:spMk id="2" creationId="{A2DAC2BB-1173-8B07-EB9F-EF27A0E39D41}"/>
          </ac:spMkLst>
        </pc:spChg>
        <pc:spChg chg="mod">
          <ac:chgData name="Daniela Rettenberger" userId="2d36efe0-473b-425b-ad50-08d8a9c212f8" providerId="ADAL" clId="{ABA54603-3222-43C8-8809-302DFE3A9AE5}" dt="2026-05-22T07:11:21.940" v="6897" actId="20577"/>
          <ac:spMkLst>
            <pc:docMk/>
            <pc:sldMk cId="3403753732" sldId="292"/>
            <ac:spMk id="3" creationId="{FD5C16E9-5FF8-D0A7-6BEA-6DC440EBE41A}"/>
          </ac:spMkLst>
        </pc:spChg>
      </pc:sldChg>
      <pc:sldChg chg="delSp modSp new mod">
        <pc:chgData name="Daniela Rettenberger" userId="2d36efe0-473b-425b-ad50-08d8a9c212f8" providerId="ADAL" clId="{ABA54603-3222-43C8-8809-302DFE3A9AE5}" dt="2026-05-21T06:35:46.092" v="4743" actId="20577"/>
        <pc:sldMkLst>
          <pc:docMk/>
          <pc:sldMk cId="2873672952" sldId="293"/>
        </pc:sldMkLst>
        <pc:spChg chg="mod">
          <ac:chgData name="Daniela Rettenberger" userId="2d36efe0-473b-425b-ad50-08d8a9c212f8" providerId="ADAL" clId="{ABA54603-3222-43C8-8809-302DFE3A9AE5}" dt="2026-05-20T07:46:09.211" v="3075" actId="20577"/>
          <ac:spMkLst>
            <pc:docMk/>
            <pc:sldMk cId="2873672952" sldId="293"/>
            <ac:spMk id="2" creationId="{F4CE03BD-08CB-C3EC-3205-DA7DDA1E1C82}"/>
          </ac:spMkLst>
        </pc:spChg>
        <pc:spChg chg="mod">
          <ac:chgData name="Daniela Rettenberger" userId="2d36efe0-473b-425b-ad50-08d8a9c212f8" providerId="ADAL" clId="{ABA54603-3222-43C8-8809-302DFE3A9AE5}" dt="2026-05-21T06:35:46.092" v="4743" actId="20577"/>
          <ac:spMkLst>
            <pc:docMk/>
            <pc:sldMk cId="2873672952" sldId="293"/>
            <ac:spMk id="3" creationId="{3237BAE1-FCA1-E871-B8B1-FF8BBDDE56D3}"/>
          </ac:spMkLst>
        </pc:spChg>
      </pc:sldChg>
      <pc:sldChg chg="delSp modSp new mod ord modAnim modNotesTx">
        <pc:chgData name="Daniela Rettenberger" userId="2d36efe0-473b-425b-ad50-08d8a9c212f8" providerId="ADAL" clId="{ABA54603-3222-43C8-8809-302DFE3A9AE5}" dt="2026-05-22T07:15:47.825" v="7006"/>
        <pc:sldMkLst>
          <pc:docMk/>
          <pc:sldMk cId="4061726514" sldId="294"/>
        </pc:sldMkLst>
        <pc:spChg chg="mod">
          <ac:chgData name="Daniela Rettenberger" userId="2d36efe0-473b-425b-ad50-08d8a9c212f8" providerId="ADAL" clId="{ABA54603-3222-43C8-8809-302DFE3A9AE5}" dt="2026-05-21T06:06:13.144" v="3819" actId="207"/>
          <ac:spMkLst>
            <pc:docMk/>
            <pc:sldMk cId="4061726514" sldId="294"/>
            <ac:spMk id="2" creationId="{31F285CB-0C43-527A-2747-F97849AF3E58}"/>
          </ac:spMkLst>
        </pc:spChg>
        <pc:spChg chg="mod">
          <ac:chgData name="Daniela Rettenberger" userId="2d36efe0-473b-425b-ad50-08d8a9c212f8" providerId="ADAL" clId="{ABA54603-3222-43C8-8809-302DFE3A9AE5}" dt="2026-05-21T06:14:32.455" v="3997" actId="14100"/>
          <ac:spMkLst>
            <pc:docMk/>
            <pc:sldMk cId="4061726514" sldId="294"/>
            <ac:spMk id="3" creationId="{8BDCCF1E-806F-5F27-1D48-F523938A7110}"/>
          </ac:spMkLst>
        </pc:spChg>
      </pc:sldChg>
      <pc:sldChg chg="addSp delSp modSp new mod modNotesTx">
        <pc:chgData name="Daniela Rettenberger" userId="2d36efe0-473b-425b-ad50-08d8a9c212f8" providerId="ADAL" clId="{ABA54603-3222-43C8-8809-302DFE3A9AE5}" dt="2026-05-21T06:49:07.075" v="4851" actId="20577"/>
        <pc:sldMkLst>
          <pc:docMk/>
          <pc:sldMk cId="1680872322" sldId="296"/>
        </pc:sldMkLst>
        <pc:spChg chg="mod">
          <ac:chgData name="Daniela Rettenberger" userId="2d36efe0-473b-425b-ad50-08d8a9c212f8" providerId="ADAL" clId="{ABA54603-3222-43C8-8809-302DFE3A9AE5}" dt="2026-05-21T06:48:26.747" v="4780"/>
          <ac:spMkLst>
            <pc:docMk/>
            <pc:sldMk cId="1680872322" sldId="296"/>
            <ac:spMk id="2" creationId="{81139A7A-55BC-661A-44B1-0E020020FFC6}"/>
          </ac:spMkLst>
        </pc:spChg>
        <pc:picChg chg="add mod ord">
          <ac:chgData name="Daniela Rettenberger" userId="2d36efe0-473b-425b-ad50-08d8a9c212f8" providerId="ADAL" clId="{ABA54603-3222-43C8-8809-302DFE3A9AE5}" dt="2026-05-21T06:48:17.722" v="4779" actId="22"/>
          <ac:picMkLst>
            <pc:docMk/>
            <pc:sldMk cId="1680872322" sldId="296"/>
            <ac:picMk id="9" creationId="{B9B6E969-56A1-8FA2-F92A-A0130EF8972B}"/>
          </ac:picMkLst>
        </pc:picChg>
      </pc:sldChg>
      <pc:sldChg chg="addSp delSp modSp new mod ord">
        <pc:chgData name="Daniela Rettenberger" userId="2d36efe0-473b-425b-ad50-08d8a9c212f8" providerId="ADAL" clId="{ABA54603-3222-43C8-8809-302DFE3A9AE5}" dt="2026-05-21T09:45:00.085" v="5485" actId="20577"/>
        <pc:sldMkLst>
          <pc:docMk/>
          <pc:sldMk cId="217575518" sldId="297"/>
        </pc:sldMkLst>
        <pc:spChg chg="mod">
          <ac:chgData name="Daniela Rettenberger" userId="2d36efe0-473b-425b-ad50-08d8a9c212f8" providerId="ADAL" clId="{ABA54603-3222-43C8-8809-302DFE3A9AE5}" dt="2026-05-21T09:45:00.085" v="5485" actId="20577"/>
          <ac:spMkLst>
            <pc:docMk/>
            <pc:sldMk cId="217575518" sldId="297"/>
            <ac:spMk id="3" creationId="{B88D4BC3-0F12-37F1-FE25-4B472B3F2D68}"/>
          </ac:spMkLst>
        </pc:spChg>
        <pc:picChg chg="add del mod ord modCrop">
          <ac:chgData name="Daniela Rettenberger" userId="2d36efe0-473b-425b-ad50-08d8a9c212f8" providerId="ADAL" clId="{ABA54603-3222-43C8-8809-302DFE3A9AE5}" dt="2026-05-21T07:02:08.202" v="5091" actId="14826"/>
          <ac:picMkLst>
            <pc:docMk/>
            <pc:sldMk cId="217575518" sldId="297"/>
            <ac:picMk id="9" creationId="{AE2DD8AA-817E-A5F1-8C6A-7005F27DA5C9}"/>
          </ac:picMkLst>
        </pc:picChg>
      </pc:sldChg>
      <pc:sldChg chg="modSp add del mod ord">
        <pc:chgData name="Daniela Rettenberger" userId="2d36efe0-473b-425b-ad50-08d8a9c212f8" providerId="ADAL" clId="{ABA54603-3222-43C8-8809-302DFE3A9AE5}" dt="2026-05-27T06:28:12.324" v="9303" actId="2696"/>
        <pc:sldMkLst>
          <pc:docMk/>
          <pc:sldMk cId="4008642259" sldId="298"/>
        </pc:sldMkLst>
      </pc:sldChg>
      <pc:sldChg chg="modSp add mod modNotesTx">
        <pc:chgData name="Daniela Rettenberger" userId="2d36efe0-473b-425b-ad50-08d8a9c212f8" providerId="ADAL" clId="{ABA54603-3222-43C8-8809-302DFE3A9AE5}" dt="2026-05-22T07:17:42.026" v="7092" actId="20577"/>
        <pc:sldMkLst>
          <pc:docMk/>
          <pc:sldMk cId="1106886127" sldId="299"/>
        </pc:sldMkLst>
        <pc:spChg chg="mod">
          <ac:chgData name="Daniela Rettenberger" userId="2d36efe0-473b-425b-ad50-08d8a9c212f8" providerId="ADAL" clId="{ABA54603-3222-43C8-8809-302DFE3A9AE5}" dt="2026-05-21T09:44:48.551" v="5476" actId="20577"/>
          <ac:spMkLst>
            <pc:docMk/>
            <pc:sldMk cId="1106886127" sldId="299"/>
            <ac:spMk id="3" creationId="{44ACADFF-F492-31EA-6022-53E6825BFE5E}"/>
          </ac:spMkLst>
        </pc:spChg>
        <pc:picChg chg="mod">
          <ac:chgData name="Daniela Rettenberger" userId="2d36efe0-473b-425b-ad50-08d8a9c212f8" providerId="ADAL" clId="{ABA54603-3222-43C8-8809-302DFE3A9AE5}" dt="2026-05-21T07:03:04.772" v="5095" actId="14826"/>
          <ac:picMkLst>
            <pc:docMk/>
            <pc:sldMk cId="1106886127" sldId="299"/>
            <ac:picMk id="9" creationId="{AC0EF6B9-1DCC-2B90-8BA1-A426F9D924E5}"/>
          </ac:picMkLst>
        </pc:picChg>
      </pc:sldChg>
      <pc:sldChg chg="addSp delSp modSp new mod modClrScheme chgLayout modNotesTx">
        <pc:chgData name="Daniela Rettenberger" userId="2d36efe0-473b-425b-ad50-08d8a9c212f8" providerId="ADAL" clId="{ABA54603-3222-43C8-8809-302DFE3A9AE5}" dt="2026-05-21T11:04:14.552" v="6502" actId="27636"/>
        <pc:sldMkLst>
          <pc:docMk/>
          <pc:sldMk cId="2063810282" sldId="300"/>
        </pc:sldMkLst>
        <pc:spChg chg="mod ord">
          <ac:chgData name="Daniela Rettenberger" userId="2d36efe0-473b-425b-ad50-08d8a9c212f8" providerId="ADAL" clId="{ABA54603-3222-43C8-8809-302DFE3A9AE5}" dt="2026-05-21T10:08:42.144" v="6266" actId="700"/>
          <ac:spMkLst>
            <pc:docMk/>
            <pc:sldMk cId="2063810282" sldId="300"/>
            <ac:spMk id="2" creationId="{8C341EFB-2395-E373-4E65-139C752EAE20}"/>
          </ac:spMkLst>
        </pc:spChg>
        <pc:spChg chg="mod ord">
          <ac:chgData name="Daniela Rettenberger" userId="2d36efe0-473b-425b-ad50-08d8a9c212f8" providerId="ADAL" clId="{ABA54603-3222-43C8-8809-302DFE3A9AE5}" dt="2026-05-21T11:04:14.552" v="6502" actId="27636"/>
          <ac:spMkLst>
            <pc:docMk/>
            <pc:sldMk cId="2063810282" sldId="300"/>
            <ac:spMk id="3" creationId="{B5E2C510-4B98-9215-2285-8EC9F4022660}"/>
          </ac:spMkLst>
        </pc:spChg>
        <pc:spChg chg="mod ord">
          <ac:chgData name="Daniela Rettenberger" userId="2d36efe0-473b-425b-ad50-08d8a9c212f8" providerId="ADAL" clId="{ABA54603-3222-43C8-8809-302DFE3A9AE5}" dt="2026-05-21T10:08:42.144" v="6266" actId="700"/>
          <ac:spMkLst>
            <pc:docMk/>
            <pc:sldMk cId="2063810282" sldId="300"/>
            <ac:spMk id="4" creationId="{080FBE91-06A5-0948-60B5-A64987333668}"/>
          </ac:spMkLst>
        </pc:spChg>
        <pc:spChg chg="mod ord">
          <ac:chgData name="Daniela Rettenberger" userId="2d36efe0-473b-425b-ad50-08d8a9c212f8" providerId="ADAL" clId="{ABA54603-3222-43C8-8809-302DFE3A9AE5}" dt="2026-05-21T10:08:42.144" v="6266" actId="700"/>
          <ac:spMkLst>
            <pc:docMk/>
            <pc:sldMk cId="2063810282" sldId="300"/>
            <ac:spMk id="5" creationId="{D9F482DD-3A91-DB34-28D4-2837ADD2F9A0}"/>
          </ac:spMkLst>
        </pc:spChg>
        <pc:spChg chg="mod ord">
          <ac:chgData name="Daniela Rettenberger" userId="2d36efe0-473b-425b-ad50-08d8a9c212f8" providerId="ADAL" clId="{ABA54603-3222-43C8-8809-302DFE3A9AE5}" dt="2026-05-21T10:08:42.144" v="6266" actId="700"/>
          <ac:spMkLst>
            <pc:docMk/>
            <pc:sldMk cId="2063810282" sldId="300"/>
            <ac:spMk id="6" creationId="{2B89B339-E38E-DC66-C30F-D416E839B119}"/>
          </ac:spMkLst>
        </pc:spChg>
      </pc:sldChg>
      <pc:sldChg chg="addSp delSp modSp new mod modClrScheme chgLayout">
        <pc:chgData name="Daniela Rettenberger" userId="2d36efe0-473b-425b-ad50-08d8a9c212f8" providerId="ADAL" clId="{ABA54603-3222-43C8-8809-302DFE3A9AE5}" dt="2026-05-22T07:18:21.389" v="7107" actId="20577"/>
        <pc:sldMkLst>
          <pc:docMk/>
          <pc:sldMk cId="1038099345" sldId="301"/>
        </pc:sldMkLst>
        <pc:spChg chg="mod ord">
          <ac:chgData name="Daniela Rettenberger" userId="2d36efe0-473b-425b-ad50-08d8a9c212f8" providerId="ADAL" clId="{ABA54603-3222-43C8-8809-302DFE3A9AE5}" dt="2026-05-21T07:11:53.604" v="5120" actId="700"/>
          <ac:spMkLst>
            <pc:docMk/>
            <pc:sldMk cId="1038099345" sldId="301"/>
            <ac:spMk id="2" creationId="{73F6197D-25C3-1A39-F41D-CF79145A4E75}"/>
          </ac:spMkLst>
        </pc:spChg>
        <pc:spChg chg="mod ord">
          <ac:chgData name="Daniela Rettenberger" userId="2d36efe0-473b-425b-ad50-08d8a9c212f8" providerId="ADAL" clId="{ABA54603-3222-43C8-8809-302DFE3A9AE5}" dt="2026-05-21T07:11:53.604" v="5120" actId="700"/>
          <ac:spMkLst>
            <pc:docMk/>
            <pc:sldMk cId="1038099345" sldId="301"/>
            <ac:spMk id="3" creationId="{1F023BF4-BB95-8342-F5F3-6FD7A93EEAA2}"/>
          </ac:spMkLst>
        </pc:spChg>
        <pc:spChg chg="mod ord">
          <ac:chgData name="Daniela Rettenberger" userId="2d36efe0-473b-425b-ad50-08d8a9c212f8" providerId="ADAL" clId="{ABA54603-3222-43C8-8809-302DFE3A9AE5}" dt="2026-05-21T07:11:53.604" v="5120" actId="700"/>
          <ac:spMkLst>
            <pc:docMk/>
            <pc:sldMk cId="1038099345" sldId="301"/>
            <ac:spMk id="4" creationId="{8E3A5FC5-2B3A-026D-E8FE-62C39AED59E6}"/>
          </ac:spMkLst>
        </pc:spChg>
        <pc:spChg chg="add mod ord">
          <ac:chgData name="Daniela Rettenberger" userId="2d36efe0-473b-425b-ad50-08d8a9c212f8" providerId="ADAL" clId="{ABA54603-3222-43C8-8809-302DFE3A9AE5}" dt="2026-05-21T07:12:28.379" v="5132" actId="207"/>
          <ac:spMkLst>
            <pc:docMk/>
            <pc:sldMk cId="1038099345" sldId="301"/>
            <ac:spMk id="7" creationId="{423C7C8B-9A97-B6CD-FBBE-CAFD24F7067D}"/>
          </ac:spMkLst>
        </pc:spChg>
        <pc:spChg chg="add mod ord">
          <ac:chgData name="Daniela Rettenberger" userId="2d36efe0-473b-425b-ad50-08d8a9c212f8" providerId="ADAL" clId="{ABA54603-3222-43C8-8809-302DFE3A9AE5}" dt="2026-05-22T07:18:21.389" v="7107" actId="20577"/>
          <ac:spMkLst>
            <pc:docMk/>
            <pc:sldMk cId="1038099345" sldId="301"/>
            <ac:spMk id="8" creationId="{18EE4EAC-6B48-11EC-ECA5-BE27639F56DA}"/>
          </ac:spMkLst>
        </pc:spChg>
        <pc:spChg chg="add mod ord">
          <ac:chgData name="Daniela Rettenberger" userId="2d36efe0-473b-425b-ad50-08d8a9c212f8" providerId="ADAL" clId="{ABA54603-3222-43C8-8809-302DFE3A9AE5}" dt="2026-05-21T07:11:53.604" v="5120" actId="700"/>
          <ac:spMkLst>
            <pc:docMk/>
            <pc:sldMk cId="1038099345" sldId="301"/>
            <ac:spMk id="9" creationId="{7A0E7024-0FE0-72E3-8368-8221C814942B}"/>
          </ac:spMkLst>
        </pc:spChg>
      </pc:sldChg>
      <pc:sldChg chg="addSp delSp modSp new mod modNotesTx">
        <pc:chgData name="Daniela Rettenberger" userId="2d36efe0-473b-425b-ad50-08d8a9c212f8" providerId="ADAL" clId="{ABA54603-3222-43C8-8809-302DFE3A9AE5}" dt="2026-05-21T11:08:21.113" v="6644" actId="1366"/>
        <pc:sldMkLst>
          <pc:docMk/>
          <pc:sldMk cId="3668286593" sldId="302"/>
        </pc:sldMkLst>
        <pc:spChg chg="mod">
          <ac:chgData name="Daniela Rettenberger" userId="2d36efe0-473b-425b-ad50-08d8a9c212f8" providerId="ADAL" clId="{ABA54603-3222-43C8-8809-302DFE3A9AE5}" dt="2026-05-21T11:06:36.111" v="6566" actId="207"/>
          <ac:spMkLst>
            <pc:docMk/>
            <pc:sldMk cId="3668286593" sldId="302"/>
            <ac:spMk id="2" creationId="{20EC0BCB-BA87-058D-6E54-7392BB2044AB}"/>
          </ac:spMkLst>
        </pc:spChg>
        <pc:picChg chg="add mod ord">
          <ac:chgData name="Daniela Rettenberger" userId="2d36efe0-473b-425b-ad50-08d8a9c212f8" providerId="ADAL" clId="{ABA54603-3222-43C8-8809-302DFE3A9AE5}" dt="2026-05-21T11:08:21.113" v="6644" actId="1366"/>
          <ac:picMkLst>
            <pc:docMk/>
            <pc:sldMk cId="3668286593" sldId="302"/>
            <ac:picMk id="9" creationId="{86E824F6-893B-4899-1BFC-AFDAB122A101}"/>
          </ac:picMkLst>
        </pc:picChg>
      </pc:sldChg>
      <pc:sldChg chg="delSp modSp new mod ord">
        <pc:chgData name="Daniela Rettenberger" userId="2d36efe0-473b-425b-ad50-08d8a9c212f8" providerId="ADAL" clId="{ABA54603-3222-43C8-8809-302DFE3A9AE5}" dt="2026-05-28T05:45:57.957" v="10192"/>
        <pc:sldMkLst>
          <pc:docMk/>
          <pc:sldMk cId="41092907" sldId="303"/>
        </pc:sldMkLst>
        <pc:spChg chg="mod">
          <ac:chgData name="Daniela Rettenberger" userId="2d36efe0-473b-425b-ad50-08d8a9c212f8" providerId="ADAL" clId="{ABA54603-3222-43C8-8809-302DFE3A9AE5}" dt="2026-05-22T11:46:01.253" v="7337" actId="20577"/>
          <ac:spMkLst>
            <pc:docMk/>
            <pc:sldMk cId="41092907" sldId="303"/>
            <ac:spMk id="2" creationId="{102BDDD3-8930-FB5E-0C99-A72036365DB8}"/>
          </ac:spMkLst>
        </pc:spChg>
        <pc:spChg chg="mod">
          <ac:chgData name="Daniela Rettenberger" userId="2d36efe0-473b-425b-ad50-08d8a9c212f8" providerId="ADAL" clId="{ABA54603-3222-43C8-8809-302DFE3A9AE5}" dt="2026-05-22T11:44:47.721" v="7291" actId="14100"/>
          <ac:spMkLst>
            <pc:docMk/>
            <pc:sldMk cId="41092907" sldId="303"/>
            <ac:spMk id="3" creationId="{F2C9D044-E8DC-44C3-6F07-291FA8D75CCD}"/>
          </ac:spMkLst>
        </pc:spChg>
      </pc:sldChg>
      <pc:sldChg chg="addSp delSp modSp new mod ord modClrScheme chgLayout modNotesTx">
        <pc:chgData name="Daniela Rettenberger" userId="2d36efe0-473b-425b-ad50-08d8a9c212f8" providerId="ADAL" clId="{ABA54603-3222-43C8-8809-302DFE3A9AE5}" dt="2026-05-21T12:44:48.421" v="6830" actId="20577"/>
        <pc:sldMkLst>
          <pc:docMk/>
          <pc:sldMk cId="1159989134" sldId="305"/>
        </pc:sldMkLst>
        <pc:spChg chg="mod">
          <ac:chgData name="Daniela Rettenberger" userId="2d36efe0-473b-425b-ad50-08d8a9c212f8" providerId="ADAL" clId="{ABA54603-3222-43C8-8809-302DFE3A9AE5}" dt="2026-05-21T12:43:52.422" v="6813" actId="26606"/>
          <ac:spMkLst>
            <pc:docMk/>
            <pc:sldMk cId="1159989134" sldId="305"/>
            <ac:spMk id="2" creationId="{B13FEB12-0005-42F7-C243-D6B8845916EB}"/>
          </ac:spMkLst>
        </pc:spChg>
        <pc:spChg chg="mod">
          <ac:chgData name="Daniela Rettenberger" userId="2d36efe0-473b-425b-ad50-08d8a9c212f8" providerId="ADAL" clId="{ABA54603-3222-43C8-8809-302DFE3A9AE5}" dt="2026-05-21T12:43:52.422" v="6813" actId="26606"/>
          <ac:spMkLst>
            <pc:docMk/>
            <pc:sldMk cId="1159989134" sldId="305"/>
            <ac:spMk id="4" creationId="{68FD180B-A507-84BA-C830-80BF80D37B70}"/>
          </ac:spMkLst>
        </pc:spChg>
        <pc:spChg chg="mod">
          <ac:chgData name="Daniela Rettenberger" userId="2d36efe0-473b-425b-ad50-08d8a9c212f8" providerId="ADAL" clId="{ABA54603-3222-43C8-8809-302DFE3A9AE5}" dt="2026-05-21T12:43:52.422" v="6813" actId="26606"/>
          <ac:spMkLst>
            <pc:docMk/>
            <pc:sldMk cId="1159989134" sldId="305"/>
            <ac:spMk id="5" creationId="{A5806B5C-B8DF-CA62-F733-42BA50AE9FCE}"/>
          </ac:spMkLst>
        </pc:spChg>
        <pc:spChg chg="mod">
          <ac:chgData name="Daniela Rettenberger" userId="2d36efe0-473b-425b-ad50-08d8a9c212f8" providerId="ADAL" clId="{ABA54603-3222-43C8-8809-302DFE3A9AE5}" dt="2026-05-21T12:43:52.422" v="6813" actId="26606"/>
          <ac:spMkLst>
            <pc:docMk/>
            <pc:sldMk cId="1159989134" sldId="305"/>
            <ac:spMk id="6" creationId="{984D2FAB-30F6-0A15-ADE3-171DA9C97921}"/>
          </ac:spMkLst>
        </pc:spChg>
        <pc:spChg chg="add del">
          <ac:chgData name="Daniela Rettenberger" userId="2d36efe0-473b-425b-ad50-08d8a9c212f8" providerId="ADAL" clId="{ABA54603-3222-43C8-8809-302DFE3A9AE5}" dt="2026-05-21T12:43:52.422" v="6813" actId="26606"/>
          <ac:spMkLst>
            <pc:docMk/>
            <pc:sldMk cId="1159989134" sldId="305"/>
            <ac:spMk id="7" creationId="{BEACEDFE-77FB-4425-787C-BC31A13AD8B0}"/>
          </ac:spMkLst>
        </pc:spChg>
        <pc:graphicFrameChg chg="add mod ord modGraphic">
          <ac:chgData name="Daniela Rettenberger" userId="2d36efe0-473b-425b-ad50-08d8a9c212f8" providerId="ADAL" clId="{ABA54603-3222-43C8-8809-302DFE3A9AE5}" dt="2026-05-21T12:44:05.723" v="6818"/>
          <ac:graphicFrameMkLst>
            <pc:docMk/>
            <pc:sldMk cId="1159989134" sldId="305"/>
            <ac:graphicFrameMk id="8" creationId="{279A5EA8-A51F-A59D-A0E6-CCD5A94A714A}"/>
          </ac:graphicFrameMkLst>
        </pc:graphicFrameChg>
      </pc:sldChg>
      <pc:sldChg chg="modSp new mod">
        <pc:chgData name="Daniela Rettenberger" userId="2d36efe0-473b-425b-ad50-08d8a9c212f8" providerId="ADAL" clId="{ABA54603-3222-43C8-8809-302DFE3A9AE5}" dt="2026-05-22T07:21:45.326" v="7183" actId="20577"/>
        <pc:sldMkLst>
          <pc:docMk/>
          <pc:sldMk cId="294320103" sldId="306"/>
        </pc:sldMkLst>
        <pc:spChg chg="mod">
          <ac:chgData name="Daniela Rettenberger" userId="2d36efe0-473b-425b-ad50-08d8a9c212f8" providerId="ADAL" clId="{ABA54603-3222-43C8-8809-302DFE3A9AE5}" dt="2026-05-22T07:20:10.267" v="7138" actId="207"/>
          <ac:spMkLst>
            <pc:docMk/>
            <pc:sldMk cId="294320103" sldId="306"/>
            <ac:spMk id="2" creationId="{911168FD-52CA-3177-BB7B-B240F875F108}"/>
          </ac:spMkLst>
        </pc:spChg>
        <pc:spChg chg="mod">
          <ac:chgData name="Daniela Rettenberger" userId="2d36efe0-473b-425b-ad50-08d8a9c212f8" providerId="ADAL" clId="{ABA54603-3222-43C8-8809-302DFE3A9AE5}" dt="2026-05-22T07:21:45.326" v="7183" actId="20577"/>
          <ac:spMkLst>
            <pc:docMk/>
            <pc:sldMk cId="294320103" sldId="306"/>
            <ac:spMk id="3" creationId="{46C3825C-5669-DEDA-E17E-2DAF13D3E2CF}"/>
          </ac:spMkLst>
        </pc:spChg>
      </pc:sldChg>
      <pc:sldChg chg="modSp new mod ord">
        <pc:chgData name="Daniela Rettenberger" userId="2d36efe0-473b-425b-ad50-08d8a9c212f8" providerId="ADAL" clId="{ABA54603-3222-43C8-8809-302DFE3A9AE5}" dt="2026-05-28T05:46:02.452" v="10194"/>
        <pc:sldMkLst>
          <pc:docMk/>
          <pc:sldMk cId="2545112658" sldId="307"/>
        </pc:sldMkLst>
        <pc:spChg chg="mod">
          <ac:chgData name="Daniela Rettenberger" userId="2d36efe0-473b-425b-ad50-08d8a9c212f8" providerId="ADAL" clId="{ABA54603-3222-43C8-8809-302DFE3A9AE5}" dt="2026-05-22T11:45:54.560" v="7322" actId="5793"/>
          <ac:spMkLst>
            <pc:docMk/>
            <pc:sldMk cId="2545112658" sldId="307"/>
            <ac:spMk id="2" creationId="{07616D99-64FC-38DC-3FB0-81612DF5457A}"/>
          </ac:spMkLst>
        </pc:spChg>
        <pc:spChg chg="mod">
          <ac:chgData name="Daniela Rettenberger" userId="2d36efe0-473b-425b-ad50-08d8a9c212f8" providerId="ADAL" clId="{ABA54603-3222-43C8-8809-302DFE3A9AE5}" dt="2026-05-22T11:49:41.166" v="7417" actId="20577"/>
          <ac:spMkLst>
            <pc:docMk/>
            <pc:sldMk cId="2545112658" sldId="307"/>
            <ac:spMk id="3" creationId="{3A1AE151-47B0-D314-A9B1-030562C0504E}"/>
          </ac:spMkLst>
        </pc:spChg>
      </pc:sldChg>
      <pc:sldChg chg="add modNotes modNotesTx">
        <pc:chgData name="Daniela Rettenberger" userId="2d36efe0-473b-425b-ad50-08d8a9c212f8" providerId="ADAL" clId="{ABA54603-3222-43C8-8809-302DFE3A9AE5}" dt="2026-05-26T05:45:12.817" v="8013" actId="27636"/>
        <pc:sldMkLst>
          <pc:docMk/>
          <pc:sldMk cId="3090862641" sldId="308"/>
        </pc:sldMkLst>
      </pc:sldChg>
      <pc:sldChg chg="modSp new mod ord modAnim modNotesTx">
        <pc:chgData name="Daniela Rettenberger" userId="2d36efe0-473b-425b-ad50-08d8a9c212f8" providerId="ADAL" clId="{ABA54603-3222-43C8-8809-302DFE3A9AE5}" dt="2026-05-26T05:53:51.650" v="8386"/>
        <pc:sldMkLst>
          <pc:docMk/>
          <pc:sldMk cId="3544942488" sldId="309"/>
        </pc:sldMkLst>
        <pc:spChg chg="mod">
          <ac:chgData name="Daniela Rettenberger" userId="2d36efe0-473b-425b-ad50-08d8a9c212f8" providerId="ADAL" clId="{ABA54603-3222-43C8-8809-302DFE3A9AE5}" dt="2026-05-26T05:44:27.628" v="8010" actId="207"/>
          <ac:spMkLst>
            <pc:docMk/>
            <pc:sldMk cId="3544942488" sldId="309"/>
            <ac:spMk id="2" creationId="{C09BED2F-16A2-8FC4-E6E6-79B121DDA7FD}"/>
          </ac:spMkLst>
        </pc:spChg>
        <pc:spChg chg="mod">
          <ac:chgData name="Daniela Rettenberger" userId="2d36efe0-473b-425b-ad50-08d8a9c212f8" providerId="ADAL" clId="{ABA54603-3222-43C8-8809-302DFE3A9AE5}" dt="2026-05-26T05:48:29.434" v="8255" actId="12"/>
          <ac:spMkLst>
            <pc:docMk/>
            <pc:sldMk cId="3544942488" sldId="309"/>
            <ac:spMk id="3" creationId="{FED75726-70E6-2F3A-2ADA-2B61E862B9A7}"/>
          </ac:spMkLst>
        </pc:spChg>
      </pc:sldChg>
      <pc:sldChg chg="addSp delSp modSp new mod modClrScheme chgLayout modNotesTx">
        <pc:chgData name="Daniela Rettenberger" userId="2d36efe0-473b-425b-ad50-08d8a9c212f8" providerId="ADAL" clId="{ABA54603-3222-43C8-8809-302DFE3A9AE5}" dt="2026-05-26T06:11:10.038" v="8596" actId="255"/>
        <pc:sldMkLst>
          <pc:docMk/>
          <pc:sldMk cId="756911938" sldId="310"/>
        </pc:sldMkLst>
        <pc:spChg chg="mod ord">
          <ac:chgData name="Daniela Rettenberger" userId="2d36efe0-473b-425b-ad50-08d8a9c212f8" providerId="ADAL" clId="{ABA54603-3222-43C8-8809-302DFE3A9AE5}" dt="2026-05-26T06:11:03.796" v="8595" actId="26606"/>
          <ac:spMkLst>
            <pc:docMk/>
            <pc:sldMk cId="756911938" sldId="310"/>
            <ac:spMk id="2" creationId="{AC64C91D-3FDA-B325-A532-0C95B07CA08E}"/>
          </ac:spMkLst>
        </pc:spChg>
        <pc:spChg chg="mod ord">
          <ac:chgData name="Daniela Rettenberger" userId="2d36efe0-473b-425b-ad50-08d8a9c212f8" providerId="ADAL" clId="{ABA54603-3222-43C8-8809-302DFE3A9AE5}" dt="2026-05-26T06:11:10.038" v="8596" actId="255"/>
          <ac:spMkLst>
            <pc:docMk/>
            <pc:sldMk cId="756911938" sldId="310"/>
            <ac:spMk id="4" creationId="{73CC1F20-78E0-988F-8348-0F7A2BF48CB4}"/>
          </ac:spMkLst>
        </pc:spChg>
        <pc:spChg chg="mod ord">
          <ac:chgData name="Daniela Rettenberger" userId="2d36efe0-473b-425b-ad50-08d8a9c212f8" providerId="ADAL" clId="{ABA54603-3222-43C8-8809-302DFE3A9AE5}" dt="2026-05-26T06:11:03.796" v="8595" actId="26606"/>
          <ac:spMkLst>
            <pc:docMk/>
            <pc:sldMk cId="756911938" sldId="310"/>
            <ac:spMk id="5" creationId="{78365B0B-89C0-B7BF-D6D1-6989A81F2712}"/>
          </ac:spMkLst>
        </pc:spChg>
        <pc:spChg chg="mod ord">
          <ac:chgData name="Daniela Rettenberger" userId="2d36efe0-473b-425b-ad50-08d8a9c212f8" providerId="ADAL" clId="{ABA54603-3222-43C8-8809-302DFE3A9AE5}" dt="2026-05-26T06:11:03.796" v="8595" actId="26606"/>
          <ac:spMkLst>
            <pc:docMk/>
            <pc:sldMk cId="756911938" sldId="310"/>
            <ac:spMk id="6" creationId="{C3FAF070-69C5-511D-AB23-90460B2ED13F}"/>
          </ac:spMkLst>
        </pc:spChg>
        <pc:picChg chg="add mod ord">
          <ac:chgData name="Daniela Rettenberger" userId="2d36efe0-473b-425b-ad50-08d8a9c212f8" providerId="ADAL" clId="{ABA54603-3222-43C8-8809-302DFE3A9AE5}" dt="2026-05-26T06:11:03.796" v="8595" actId="26606"/>
          <ac:picMkLst>
            <pc:docMk/>
            <pc:sldMk cId="756911938" sldId="310"/>
            <ac:picMk id="11" creationId="{D0612ED3-2D93-4077-C3F2-1C496C782DDD}"/>
          </ac:picMkLst>
        </pc:picChg>
        <pc:picChg chg="add mod ord">
          <ac:chgData name="Daniela Rettenberger" userId="2d36efe0-473b-425b-ad50-08d8a9c212f8" providerId="ADAL" clId="{ABA54603-3222-43C8-8809-302DFE3A9AE5}" dt="2026-05-26T06:11:03.796" v="8595" actId="26606"/>
          <ac:picMkLst>
            <pc:docMk/>
            <pc:sldMk cId="756911938" sldId="310"/>
            <ac:picMk id="13" creationId="{FF482D35-8265-7CBF-2E01-38C1532211F6}"/>
          </ac:picMkLst>
        </pc:picChg>
      </pc:sldChg>
      <pc:sldChg chg="modSp new mod modAnim modNotesTx">
        <pc:chgData name="Daniela Rettenberger" userId="2d36efe0-473b-425b-ad50-08d8a9c212f8" providerId="ADAL" clId="{ABA54603-3222-43C8-8809-302DFE3A9AE5}" dt="2026-05-26T11:11:46.550" v="9044" actId="20577"/>
        <pc:sldMkLst>
          <pc:docMk/>
          <pc:sldMk cId="2450775324" sldId="311"/>
        </pc:sldMkLst>
        <pc:spChg chg="mod">
          <ac:chgData name="Daniela Rettenberger" userId="2d36efe0-473b-425b-ad50-08d8a9c212f8" providerId="ADAL" clId="{ABA54603-3222-43C8-8809-302DFE3A9AE5}" dt="2026-05-26T11:02:36.626" v="8629" actId="20577"/>
          <ac:spMkLst>
            <pc:docMk/>
            <pc:sldMk cId="2450775324" sldId="311"/>
            <ac:spMk id="2" creationId="{8A6D9B7A-E779-558C-9B2D-DDEEAC1B193D}"/>
          </ac:spMkLst>
        </pc:spChg>
        <pc:spChg chg="mod">
          <ac:chgData name="Daniela Rettenberger" userId="2d36efe0-473b-425b-ad50-08d8a9c212f8" providerId="ADAL" clId="{ABA54603-3222-43C8-8809-302DFE3A9AE5}" dt="2026-05-26T11:11:46.550" v="9044" actId="20577"/>
          <ac:spMkLst>
            <pc:docMk/>
            <pc:sldMk cId="2450775324" sldId="311"/>
            <ac:spMk id="3" creationId="{2FCBFE19-7A1C-B899-1B79-2033FA100640}"/>
          </ac:spMkLst>
        </pc:spChg>
      </pc:sldChg>
      <pc:sldChg chg="modSp new mod modAnim modNotesTx">
        <pc:chgData name="Daniela Rettenberger" userId="2d36efe0-473b-425b-ad50-08d8a9c212f8" providerId="ADAL" clId="{ABA54603-3222-43C8-8809-302DFE3A9AE5}" dt="2026-05-27T06:35:38.373" v="9594"/>
        <pc:sldMkLst>
          <pc:docMk/>
          <pc:sldMk cId="2035155993" sldId="312"/>
        </pc:sldMkLst>
        <pc:spChg chg="mod">
          <ac:chgData name="Daniela Rettenberger" userId="2d36efe0-473b-425b-ad50-08d8a9c212f8" providerId="ADAL" clId="{ABA54603-3222-43C8-8809-302DFE3A9AE5}" dt="2026-05-27T06:28:42.404" v="9323" actId="207"/>
          <ac:spMkLst>
            <pc:docMk/>
            <pc:sldMk cId="2035155993" sldId="312"/>
            <ac:spMk id="2" creationId="{AC21C775-EDA6-676E-971F-789A69B3EC6C}"/>
          </ac:spMkLst>
        </pc:spChg>
        <pc:spChg chg="mod">
          <ac:chgData name="Daniela Rettenberger" userId="2d36efe0-473b-425b-ad50-08d8a9c212f8" providerId="ADAL" clId="{ABA54603-3222-43C8-8809-302DFE3A9AE5}" dt="2026-05-27T06:34:17.473" v="9548" actId="313"/>
          <ac:spMkLst>
            <pc:docMk/>
            <pc:sldMk cId="2035155993" sldId="312"/>
            <ac:spMk id="3" creationId="{DB8B56A3-EC01-B873-DC89-B0A29996A303}"/>
          </ac:spMkLst>
        </pc:spChg>
      </pc:sldChg>
      <pc:sldChg chg="modSp new mod modAnim">
        <pc:chgData name="Daniela Rettenberger" userId="2d36efe0-473b-425b-ad50-08d8a9c212f8" providerId="ADAL" clId="{ABA54603-3222-43C8-8809-302DFE3A9AE5}" dt="2026-05-27T06:38:43.496" v="9653" actId="12"/>
        <pc:sldMkLst>
          <pc:docMk/>
          <pc:sldMk cId="3999753827" sldId="313"/>
        </pc:sldMkLst>
        <pc:spChg chg="mod">
          <ac:chgData name="Daniela Rettenberger" userId="2d36efe0-473b-425b-ad50-08d8a9c212f8" providerId="ADAL" clId="{ABA54603-3222-43C8-8809-302DFE3A9AE5}" dt="2026-05-27T06:28:55.452" v="9338" actId="207"/>
          <ac:spMkLst>
            <pc:docMk/>
            <pc:sldMk cId="3999753827" sldId="313"/>
            <ac:spMk id="2" creationId="{0290DEED-5C4E-7499-2F03-22162CCF63C6}"/>
          </ac:spMkLst>
        </pc:spChg>
        <pc:spChg chg="mod">
          <ac:chgData name="Daniela Rettenberger" userId="2d36efe0-473b-425b-ad50-08d8a9c212f8" providerId="ADAL" clId="{ABA54603-3222-43C8-8809-302DFE3A9AE5}" dt="2026-05-27T06:38:43.496" v="9653" actId="12"/>
          <ac:spMkLst>
            <pc:docMk/>
            <pc:sldMk cId="3999753827" sldId="313"/>
            <ac:spMk id="3" creationId="{ACF19AC5-780B-C7A6-4F65-C91F9FF11E32}"/>
          </ac:spMkLst>
        </pc:spChg>
      </pc:sldChg>
      <pc:sldChg chg="modSp new mod modNotes modNotesTx">
        <pc:chgData name="Daniela Rettenberger" userId="2d36efe0-473b-425b-ad50-08d8a9c212f8" providerId="ADAL" clId="{ABA54603-3222-43C8-8809-302DFE3A9AE5}" dt="2026-05-28T05:44:38.137" v="10104" actId="114"/>
        <pc:sldMkLst>
          <pc:docMk/>
          <pc:sldMk cId="1831703575" sldId="314"/>
        </pc:sldMkLst>
        <pc:spChg chg="mod">
          <ac:chgData name="Daniela Rettenberger" userId="2d36efe0-473b-425b-ad50-08d8a9c212f8" providerId="ADAL" clId="{ABA54603-3222-43C8-8809-302DFE3A9AE5}" dt="2026-05-27T06:29:06.784" v="9353" actId="207"/>
          <ac:spMkLst>
            <pc:docMk/>
            <pc:sldMk cId="1831703575" sldId="314"/>
            <ac:spMk id="2" creationId="{A6C022D7-7973-F31E-3C14-F9A815D9DE96}"/>
          </ac:spMkLst>
        </pc:spChg>
        <pc:spChg chg="mod">
          <ac:chgData name="Daniela Rettenberger" userId="2d36efe0-473b-425b-ad50-08d8a9c212f8" providerId="ADAL" clId="{ABA54603-3222-43C8-8809-302DFE3A9AE5}" dt="2026-05-28T05:44:38.137" v="10104" actId="114"/>
          <ac:spMkLst>
            <pc:docMk/>
            <pc:sldMk cId="1831703575" sldId="314"/>
            <ac:spMk id="3" creationId="{51941FD1-B48C-6341-3647-B6966C9760D5}"/>
          </ac:spMkLst>
        </pc:spChg>
      </pc:sldChg>
      <pc:sldMasterChg chg="delSldLayout">
        <pc:chgData name="Daniela Rettenberger" userId="2d36efe0-473b-425b-ad50-08d8a9c212f8" providerId="ADAL" clId="{ABA54603-3222-43C8-8809-302DFE3A9AE5}" dt="2026-05-19T09:47:15.379" v="107" actId="2696"/>
        <pc:sldMasterMkLst>
          <pc:docMk/>
          <pc:sldMasterMk cId="0" sldId="2147483664"/>
        </pc:sldMasterMkLst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53166C-4073-4B57-BB37-0358D464CBB7}" type="doc">
      <dgm:prSet loTypeId="urn:microsoft.com/office/officeart/2005/8/layout/venn2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de-DE"/>
        </a:p>
      </dgm:t>
    </dgm:pt>
    <dgm:pt modelId="{A37985BB-F644-49F4-98F5-3CF510B4924C}">
      <dgm:prSet phldrT="[Text]" phldr="0" custT="1"/>
      <dgm:spPr>
        <a:solidFill>
          <a:srgbClr val="008143"/>
        </a:solidFill>
        <a:ln>
          <a:noFill/>
        </a:ln>
      </dgm:spPr>
      <dgm:t>
        <a:bodyPr/>
        <a:lstStyle/>
        <a:p>
          <a:r>
            <a:rPr lang="de-AT" sz="1800" dirty="0"/>
            <a:t>Holismus</a:t>
          </a:r>
        </a:p>
        <a:p>
          <a:r>
            <a:rPr lang="de-DE" sz="1100" i="1" dirty="0"/>
            <a:t>Alles in der Natur Existierende</a:t>
          </a:r>
        </a:p>
      </dgm:t>
    </dgm:pt>
    <dgm:pt modelId="{B7CD6426-61AD-45C1-BB0F-7A342F589A2E}" type="parTrans" cxnId="{4B4449FC-50A0-4D6D-B595-E5A72C2142D9}">
      <dgm:prSet/>
      <dgm:spPr/>
      <dgm:t>
        <a:bodyPr/>
        <a:lstStyle/>
        <a:p>
          <a:endParaRPr lang="de-DE"/>
        </a:p>
      </dgm:t>
    </dgm:pt>
    <dgm:pt modelId="{E656ED70-C3AD-4915-AA1F-5A2EEFBD648B}" type="sibTrans" cxnId="{4B4449FC-50A0-4D6D-B595-E5A72C2142D9}">
      <dgm:prSet/>
      <dgm:spPr/>
      <dgm:t>
        <a:bodyPr/>
        <a:lstStyle/>
        <a:p>
          <a:endParaRPr lang="de-DE"/>
        </a:p>
      </dgm:t>
    </dgm:pt>
    <dgm:pt modelId="{07069490-32DD-4F54-8CC0-E3CD358203C5}">
      <dgm:prSet phldrT="[Text]" phldr="0" custT="1"/>
      <dgm:spPr>
        <a:solidFill>
          <a:srgbClr val="EF7C00"/>
        </a:solidFill>
        <a:ln>
          <a:noFill/>
        </a:ln>
      </dgm:spPr>
      <dgm:t>
        <a:bodyPr/>
        <a:lstStyle/>
        <a:p>
          <a:r>
            <a:rPr lang="de-AT" sz="1800" dirty="0"/>
            <a:t>Biozentrismus</a:t>
          </a:r>
        </a:p>
        <a:p>
          <a:r>
            <a:rPr lang="de-DE" sz="1100" i="1" dirty="0"/>
            <a:t>Alles Lebendige</a:t>
          </a:r>
        </a:p>
      </dgm:t>
    </dgm:pt>
    <dgm:pt modelId="{C2A23A23-79D5-4142-93A3-B2C1A5901D49}" type="parTrans" cxnId="{422C81EE-CABE-4193-AC1B-30FD71886071}">
      <dgm:prSet/>
      <dgm:spPr/>
      <dgm:t>
        <a:bodyPr/>
        <a:lstStyle/>
        <a:p>
          <a:endParaRPr lang="de-DE"/>
        </a:p>
      </dgm:t>
    </dgm:pt>
    <dgm:pt modelId="{7293188B-1F00-40C4-8FBB-16AC6BB37CA4}" type="sibTrans" cxnId="{422C81EE-CABE-4193-AC1B-30FD71886071}">
      <dgm:prSet/>
      <dgm:spPr/>
      <dgm:t>
        <a:bodyPr/>
        <a:lstStyle/>
        <a:p>
          <a:endParaRPr lang="de-DE"/>
        </a:p>
      </dgm:t>
    </dgm:pt>
    <dgm:pt modelId="{CB3274FC-0F24-40E4-8F1D-E40C50173D9D}">
      <dgm:prSet phldrT="[Text]" phldr="0" custT="1"/>
      <dgm:spPr>
        <a:solidFill>
          <a:srgbClr val="FFCC00"/>
        </a:solidFill>
        <a:ln>
          <a:noFill/>
        </a:ln>
      </dgm:spPr>
      <dgm:t>
        <a:bodyPr/>
        <a:lstStyle/>
        <a:p>
          <a:r>
            <a:rPr lang="de-AT" sz="1500" dirty="0"/>
            <a:t>Pathozentrismus</a:t>
          </a:r>
        </a:p>
        <a:p>
          <a:r>
            <a:rPr lang="de-DE" sz="1100" i="1" dirty="0"/>
            <a:t>Empfindungsfähige Lebewesen</a:t>
          </a:r>
        </a:p>
      </dgm:t>
    </dgm:pt>
    <dgm:pt modelId="{55328DE6-DDAB-4E93-A5FC-E4D60A7F7130}" type="parTrans" cxnId="{E26A9753-508A-4578-B4EF-23F6AE699EA9}">
      <dgm:prSet/>
      <dgm:spPr/>
      <dgm:t>
        <a:bodyPr/>
        <a:lstStyle/>
        <a:p>
          <a:endParaRPr lang="de-DE"/>
        </a:p>
      </dgm:t>
    </dgm:pt>
    <dgm:pt modelId="{7ABB41DB-45FE-4D0B-BC0C-34D20470B150}" type="sibTrans" cxnId="{E26A9753-508A-4578-B4EF-23F6AE699EA9}">
      <dgm:prSet/>
      <dgm:spPr/>
      <dgm:t>
        <a:bodyPr/>
        <a:lstStyle/>
        <a:p>
          <a:endParaRPr lang="de-DE"/>
        </a:p>
      </dgm:t>
    </dgm:pt>
    <dgm:pt modelId="{A4328385-B02D-44AD-8DE7-D591B168FD08}">
      <dgm:prSet phldrT="[Text]" phldr="0" custT="1"/>
      <dgm:spPr>
        <a:solidFill>
          <a:srgbClr val="86846B"/>
        </a:solidFill>
        <a:ln>
          <a:noFill/>
        </a:ln>
      </dgm:spPr>
      <dgm:t>
        <a:bodyPr/>
        <a:lstStyle/>
        <a:p>
          <a:r>
            <a:rPr lang="de-AT" sz="1500" dirty="0"/>
            <a:t>Anthropozentrismus</a:t>
          </a:r>
        </a:p>
        <a:p>
          <a:r>
            <a:rPr lang="de-DE" sz="1100" i="1" dirty="0"/>
            <a:t>Menschen</a:t>
          </a:r>
          <a:endParaRPr lang="de-DE" sz="1000" i="1" dirty="0"/>
        </a:p>
      </dgm:t>
    </dgm:pt>
    <dgm:pt modelId="{639A34A0-3EBA-4F72-8201-AEEEB5B51083}" type="parTrans" cxnId="{5DE19D42-18D2-4050-9C91-17D45FC76810}">
      <dgm:prSet/>
      <dgm:spPr/>
      <dgm:t>
        <a:bodyPr/>
        <a:lstStyle/>
        <a:p>
          <a:endParaRPr lang="de-DE"/>
        </a:p>
      </dgm:t>
    </dgm:pt>
    <dgm:pt modelId="{5BB6B7AD-8B73-40FD-8224-5F83DEE63498}" type="sibTrans" cxnId="{5DE19D42-18D2-4050-9C91-17D45FC76810}">
      <dgm:prSet/>
      <dgm:spPr/>
      <dgm:t>
        <a:bodyPr/>
        <a:lstStyle/>
        <a:p>
          <a:endParaRPr lang="de-DE"/>
        </a:p>
      </dgm:t>
    </dgm:pt>
    <dgm:pt modelId="{0C173410-F2EE-404A-8997-D4060FEA9580}">
      <dgm:prSet phldrT="[Text]" phldr="0" custT="1"/>
      <dgm:spPr>
        <a:solidFill>
          <a:srgbClr val="76B828"/>
        </a:solidFill>
        <a:ln>
          <a:noFill/>
        </a:ln>
      </dgm:spPr>
      <dgm:t>
        <a:bodyPr/>
        <a:lstStyle/>
        <a:p>
          <a:r>
            <a:rPr lang="de-AT" sz="1800" dirty="0"/>
            <a:t>Ökozentrismus</a:t>
          </a:r>
        </a:p>
        <a:p>
          <a:r>
            <a:rPr lang="de-DE" sz="1100" i="1" dirty="0"/>
            <a:t>Ökosysteme</a:t>
          </a:r>
          <a:endParaRPr lang="de-DE" sz="2000" i="1" dirty="0"/>
        </a:p>
      </dgm:t>
    </dgm:pt>
    <dgm:pt modelId="{4964446B-6FE2-468E-A573-2D65847373FC}" type="parTrans" cxnId="{6BC92DC6-B9C6-438F-8FB7-7BA4B4015168}">
      <dgm:prSet/>
      <dgm:spPr/>
      <dgm:t>
        <a:bodyPr/>
        <a:lstStyle/>
        <a:p>
          <a:endParaRPr lang="de-DE"/>
        </a:p>
      </dgm:t>
    </dgm:pt>
    <dgm:pt modelId="{4D3B3C14-8F36-4BD4-A9BB-21339EA49547}" type="sibTrans" cxnId="{6BC92DC6-B9C6-438F-8FB7-7BA4B4015168}">
      <dgm:prSet/>
      <dgm:spPr/>
      <dgm:t>
        <a:bodyPr/>
        <a:lstStyle/>
        <a:p>
          <a:endParaRPr lang="de-DE"/>
        </a:p>
      </dgm:t>
    </dgm:pt>
    <dgm:pt modelId="{063D1037-97F7-4389-BD8C-F09C18F1F9EF}" type="pres">
      <dgm:prSet presAssocID="{2653166C-4073-4B57-BB37-0358D464CBB7}" presName="Name0" presStyleCnt="0">
        <dgm:presLayoutVars>
          <dgm:chMax val="7"/>
          <dgm:resizeHandles val="exact"/>
        </dgm:presLayoutVars>
      </dgm:prSet>
      <dgm:spPr/>
    </dgm:pt>
    <dgm:pt modelId="{1167E87F-AB41-4EDF-A534-512CB498D9F5}" type="pres">
      <dgm:prSet presAssocID="{2653166C-4073-4B57-BB37-0358D464CBB7}" presName="comp1" presStyleCnt="0"/>
      <dgm:spPr/>
    </dgm:pt>
    <dgm:pt modelId="{B085AC05-DE39-4795-8354-F03014447EC0}" type="pres">
      <dgm:prSet presAssocID="{2653166C-4073-4B57-BB37-0358D464CBB7}" presName="circle1" presStyleLbl="node1" presStyleIdx="0" presStyleCnt="5" custScaleX="184115" custLinFactNeighborX="0"/>
      <dgm:spPr/>
    </dgm:pt>
    <dgm:pt modelId="{C7966109-6DCC-44E1-84F0-9A96C4294A49}" type="pres">
      <dgm:prSet presAssocID="{2653166C-4073-4B57-BB37-0358D464CBB7}" presName="c1text" presStyleLbl="node1" presStyleIdx="0" presStyleCnt="5">
        <dgm:presLayoutVars>
          <dgm:bulletEnabled val="1"/>
        </dgm:presLayoutVars>
      </dgm:prSet>
      <dgm:spPr/>
    </dgm:pt>
    <dgm:pt modelId="{601A3DC7-E6E3-4197-8996-C4E67D87F037}" type="pres">
      <dgm:prSet presAssocID="{2653166C-4073-4B57-BB37-0358D464CBB7}" presName="comp2" presStyleCnt="0"/>
      <dgm:spPr/>
    </dgm:pt>
    <dgm:pt modelId="{3627EB77-1FCA-4F2C-AA77-EE1DB54DFC3A}" type="pres">
      <dgm:prSet presAssocID="{2653166C-4073-4B57-BB37-0358D464CBB7}" presName="circle2" presStyleLbl="node1" presStyleIdx="1" presStyleCnt="5" custScaleX="174711"/>
      <dgm:spPr/>
    </dgm:pt>
    <dgm:pt modelId="{931B3234-38D9-4D29-8FA8-A6D878CD8CB1}" type="pres">
      <dgm:prSet presAssocID="{2653166C-4073-4B57-BB37-0358D464CBB7}" presName="c2text" presStyleLbl="node1" presStyleIdx="1" presStyleCnt="5">
        <dgm:presLayoutVars>
          <dgm:bulletEnabled val="1"/>
        </dgm:presLayoutVars>
      </dgm:prSet>
      <dgm:spPr/>
    </dgm:pt>
    <dgm:pt modelId="{57123356-BD5C-4698-B37D-006B570C17E3}" type="pres">
      <dgm:prSet presAssocID="{2653166C-4073-4B57-BB37-0358D464CBB7}" presName="comp3" presStyleCnt="0"/>
      <dgm:spPr/>
    </dgm:pt>
    <dgm:pt modelId="{11A0F6E3-C8DF-44A1-84BE-204CCF5ACE01}" type="pres">
      <dgm:prSet presAssocID="{2653166C-4073-4B57-BB37-0358D464CBB7}" presName="circle3" presStyleLbl="node1" presStyleIdx="2" presStyleCnt="5" custScaleX="155882"/>
      <dgm:spPr/>
    </dgm:pt>
    <dgm:pt modelId="{0AEF0BDE-EAA9-457B-ABD8-C4315A945526}" type="pres">
      <dgm:prSet presAssocID="{2653166C-4073-4B57-BB37-0358D464CBB7}" presName="c3text" presStyleLbl="node1" presStyleIdx="2" presStyleCnt="5">
        <dgm:presLayoutVars>
          <dgm:bulletEnabled val="1"/>
        </dgm:presLayoutVars>
      </dgm:prSet>
      <dgm:spPr/>
    </dgm:pt>
    <dgm:pt modelId="{BC56340F-24B6-4FB9-994B-85582C843312}" type="pres">
      <dgm:prSet presAssocID="{2653166C-4073-4B57-BB37-0358D464CBB7}" presName="comp4" presStyleCnt="0"/>
      <dgm:spPr/>
    </dgm:pt>
    <dgm:pt modelId="{71377656-405B-476E-810B-4FFC0764887C}" type="pres">
      <dgm:prSet presAssocID="{2653166C-4073-4B57-BB37-0358D464CBB7}" presName="circle4" presStyleLbl="node1" presStyleIdx="3" presStyleCnt="5" custScaleX="154307"/>
      <dgm:spPr/>
    </dgm:pt>
    <dgm:pt modelId="{4CA35117-A11E-41A4-98D0-CE0DA3FAE0AD}" type="pres">
      <dgm:prSet presAssocID="{2653166C-4073-4B57-BB37-0358D464CBB7}" presName="c4text" presStyleLbl="node1" presStyleIdx="3" presStyleCnt="5">
        <dgm:presLayoutVars>
          <dgm:bulletEnabled val="1"/>
        </dgm:presLayoutVars>
      </dgm:prSet>
      <dgm:spPr/>
    </dgm:pt>
    <dgm:pt modelId="{12C9C3D1-A16E-4503-85C1-8FB97ACB6D4C}" type="pres">
      <dgm:prSet presAssocID="{2653166C-4073-4B57-BB37-0358D464CBB7}" presName="comp5" presStyleCnt="0"/>
      <dgm:spPr/>
    </dgm:pt>
    <dgm:pt modelId="{455ADD34-2D25-45BC-919F-4F5E571DEDF7}" type="pres">
      <dgm:prSet presAssocID="{2653166C-4073-4B57-BB37-0358D464CBB7}" presName="circle5" presStyleLbl="node1" presStyleIdx="4" presStyleCnt="5" custScaleX="143958"/>
      <dgm:spPr/>
    </dgm:pt>
    <dgm:pt modelId="{498CE298-C494-4FF0-8808-E1DCAF908836}" type="pres">
      <dgm:prSet presAssocID="{2653166C-4073-4B57-BB37-0358D464CBB7}" presName="c5text" presStyleLbl="node1" presStyleIdx="4" presStyleCnt="5">
        <dgm:presLayoutVars>
          <dgm:bulletEnabled val="1"/>
        </dgm:presLayoutVars>
      </dgm:prSet>
      <dgm:spPr/>
    </dgm:pt>
  </dgm:ptLst>
  <dgm:cxnLst>
    <dgm:cxn modelId="{B8797F01-E4BA-4F45-B9C6-28925FC68EB0}" type="presOf" srcId="{A4328385-B02D-44AD-8DE7-D591B168FD08}" destId="{455ADD34-2D25-45BC-919F-4F5E571DEDF7}" srcOrd="0" destOrd="0" presId="urn:microsoft.com/office/officeart/2005/8/layout/venn2"/>
    <dgm:cxn modelId="{76742E06-B0F6-4043-A343-9FC5A15A8934}" type="presOf" srcId="{07069490-32DD-4F54-8CC0-E3CD358203C5}" destId="{0AEF0BDE-EAA9-457B-ABD8-C4315A945526}" srcOrd="1" destOrd="0" presId="urn:microsoft.com/office/officeart/2005/8/layout/venn2"/>
    <dgm:cxn modelId="{F920BC0C-7BAF-4D3D-869E-56AB27D26561}" type="presOf" srcId="{0C173410-F2EE-404A-8997-D4060FEA9580}" destId="{931B3234-38D9-4D29-8FA8-A6D878CD8CB1}" srcOrd="1" destOrd="0" presId="urn:microsoft.com/office/officeart/2005/8/layout/venn2"/>
    <dgm:cxn modelId="{6FE3A411-7B32-4867-A66B-9F82AEB471CD}" type="presOf" srcId="{2653166C-4073-4B57-BB37-0358D464CBB7}" destId="{063D1037-97F7-4389-BD8C-F09C18F1F9EF}" srcOrd="0" destOrd="0" presId="urn:microsoft.com/office/officeart/2005/8/layout/venn2"/>
    <dgm:cxn modelId="{E311562E-A8A4-4482-8147-A5EDAA859AB0}" type="presOf" srcId="{07069490-32DD-4F54-8CC0-E3CD358203C5}" destId="{11A0F6E3-C8DF-44A1-84BE-204CCF5ACE01}" srcOrd="0" destOrd="0" presId="urn:microsoft.com/office/officeart/2005/8/layout/venn2"/>
    <dgm:cxn modelId="{5DE19D42-18D2-4050-9C91-17D45FC76810}" srcId="{2653166C-4073-4B57-BB37-0358D464CBB7}" destId="{A4328385-B02D-44AD-8DE7-D591B168FD08}" srcOrd="4" destOrd="0" parTransId="{639A34A0-3EBA-4F72-8201-AEEEB5B51083}" sibTransId="{5BB6B7AD-8B73-40FD-8224-5F83DEE63498}"/>
    <dgm:cxn modelId="{CC547F70-85B6-45E8-8808-D1340C17949D}" type="presOf" srcId="{A4328385-B02D-44AD-8DE7-D591B168FD08}" destId="{498CE298-C494-4FF0-8808-E1DCAF908836}" srcOrd="1" destOrd="0" presId="urn:microsoft.com/office/officeart/2005/8/layout/venn2"/>
    <dgm:cxn modelId="{E26A9753-508A-4578-B4EF-23F6AE699EA9}" srcId="{2653166C-4073-4B57-BB37-0358D464CBB7}" destId="{CB3274FC-0F24-40E4-8F1D-E40C50173D9D}" srcOrd="3" destOrd="0" parTransId="{55328DE6-DDAB-4E93-A5FC-E4D60A7F7130}" sibTransId="{7ABB41DB-45FE-4D0B-BC0C-34D20470B150}"/>
    <dgm:cxn modelId="{FB538E82-EA03-4DA0-BDA8-A9C61026C8AC}" type="presOf" srcId="{CB3274FC-0F24-40E4-8F1D-E40C50173D9D}" destId="{4CA35117-A11E-41A4-98D0-CE0DA3FAE0AD}" srcOrd="1" destOrd="0" presId="urn:microsoft.com/office/officeart/2005/8/layout/venn2"/>
    <dgm:cxn modelId="{E9352B89-89B7-48C1-AF29-7F97A5A5C51C}" type="presOf" srcId="{CB3274FC-0F24-40E4-8F1D-E40C50173D9D}" destId="{71377656-405B-476E-810B-4FFC0764887C}" srcOrd="0" destOrd="0" presId="urn:microsoft.com/office/officeart/2005/8/layout/venn2"/>
    <dgm:cxn modelId="{E45672AC-DF58-48DD-A27A-D02535256C6A}" type="presOf" srcId="{A37985BB-F644-49F4-98F5-3CF510B4924C}" destId="{C7966109-6DCC-44E1-84F0-9A96C4294A49}" srcOrd="1" destOrd="0" presId="urn:microsoft.com/office/officeart/2005/8/layout/venn2"/>
    <dgm:cxn modelId="{677E76B2-BD19-4EBB-93E3-2E6E6BD2EF5A}" type="presOf" srcId="{A37985BB-F644-49F4-98F5-3CF510B4924C}" destId="{B085AC05-DE39-4795-8354-F03014447EC0}" srcOrd="0" destOrd="0" presId="urn:microsoft.com/office/officeart/2005/8/layout/venn2"/>
    <dgm:cxn modelId="{31F4AABC-52B9-4312-9AC5-BBD8AF09022A}" type="presOf" srcId="{0C173410-F2EE-404A-8997-D4060FEA9580}" destId="{3627EB77-1FCA-4F2C-AA77-EE1DB54DFC3A}" srcOrd="0" destOrd="0" presId="urn:microsoft.com/office/officeart/2005/8/layout/venn2"/>
    <dgm:cxn modelId="{6BC92DC6-B9C6-438F-8FB7-7BA4B4015168}" srcId="{2653166C-4073-4B57-BB37-0358D464CBB7}" destId="{0C173410-F2EE-404A-8997-D4060FEA9580}" srcOrd="1" destOrd="0" parTransId="{4964446B-6FE2-468E-A573-2D65847373FC}" sibTransId="{4D3B3C14-8F36-4BD4-A9BB-21339EA49547}"/>
    <dgm:cxn modelId="{422C81EE-CABE-4193-AC1B-30FD71886071}" srcId="{2653166C-4073-4B57-BB37-0358D464CBB7}" destId="{07069490-32DD-4F54-8CC0-E3CD358203C5}" srcOrd="2" destOrd="0" parTransId="{C2A23A23-79D5-4142-93A3-B2C1A5901D49}" sibTransId="{7293188B-1F00-40C4-8FBB-16AC6BB37CA4}"/>
    <dgm:cxn modelId="{4B4449FC-50A0-4D6D-B595-E5A72C2142D9}" srcId="{2653166C-4073-4B57-BB37-0358D464CBB7}" destId="{A37985BB-F644-49F4-98F5-3CF510B4924C}" srcOrd="0" destOrd="0" parTransId="{B7CD6426-61AD-45C1-BB0F-7A342F589A2E}" sibTransId="{E656ED70-C3AD-4915-AA1F-5A2EEFBD648B}"/>
    <dgm:cxn modelId="{383A97B6-3E95-4E7E-9DC1-2BDEF37A0D89}" type="presParOf" srcId="{063D1037-97F7-4389-BD8C-F09C18F1F9EF}" destId="{1167E87F-AB41-4EDF-A534-512CB498D9F5}" srcOrd="0" destOrd="0" presId="urn:microsoft.com/office/officeart/2005/8/layout/venn2"/>
    <dgm:cxn modelId="{F0A9CDF0-F040-46BD-A6D9-EBC9962C1349}" type="presParOf" srcId="{1167E87F-AB41-4EDF-A534-512CB498D9F5}" destId="{B085AC05-DE39-4795-8354-F03014447EC0}" srcOrd="0" destOrd="0" presId="urn:microsoft.com/office/officeart/2005/8/layout/venn2"/>
    <dgm:cxn modelId="{A2CB5A0B-86E3-4730-B4EA-A1BDEA12BBCA}" type="presParOf" srcId="{1167E87F-AB41-4EDF-A534-512CB498D9F5}" destId="{C7966109-6DCC-44E1-84F0-9A96C4294A49}" srcOrd="1" destOrd="0" presId="urn:microsoft.com/office/officeart/2005/8/layout/venn2"/>
    <dgm:cxn modelId="{7865B0A1-D7EA-4E29-A766-10889053A14C}" type="presParOf" srcId="{063D1037-97F7-4389-BD8C-F09C18F1F9EF}" destId="{601A3DC7-E6E3-4197-8996-C4E67D87F037}" srcOrd="1" destOrd="0" presId="urn:microsoft.com/office/officeart/2005/8/layout/venn2"/>
    <dgm:cxn modelId="{9D91FBB8-15AC-4D94-87CC-8D7A7C097147}" type="presParOf" srcId="{601A3DC7-E6E3-4197-8996-C4E67D87F037}" destId="{3627EB77-1FCA-4F2C-AA77-EE1DB54DFC3A}" srcOrd="0" destOrd="0" presId="urn:microsoft.com/office/officeart/2005/8/layout/venn2"/>
    <dgm:cxn modelId="{F10743FC-0D48-4401-BFF3-F8C8E155909D}" type="presParOf" srcId="{601A3DC7-E6E3-4197-8996-C4E67D87F037}" destId="{931B3234-38D9-4D29-8FA8-A6D878CD8CB1}" srcOrd="1" destOrd="0" presId="urn:microsoft.com/office/officeart/2005/8/layout/venn2"/>
    <dgm:cxn modelId="{C3BBE180-0D2E-4390-887C-98085A29CBD5}" type="presParOf" srcId="{063D1037-97F7-4389-BD8C-F09C18F1F9EF}" destId="{57123356-BD5C-4698-B37D-006B570C17E3}" srcOrd="2" destOrd="0" presId="urn:microsoft.com/office/officeart/2005/8/layout/venn2"/>
    <dgm:cxn modelId="{993B5FAD-1C05-4C84-8A2B-E6BE667079DB}" type="presParOf" srcId="{57123356-BD5C-4698-B37D-006B570C17E3}" destId="{11A0F6E3-C8DF-44A1-84BE-204CCF5ACE01}" srcOrd="0" destOrd="0" presId="urn:microsoft.com/office/officeart/2005/8/layout/venn2"/>
    <dgm:cxn modelId="{AB5EB240-149C-4FB1-A983-AFDC03EF35AC}" type="presParOf" srcId="{57123356-BD5C-4698-B37D-006B570C17E3}" destId="{0AEF0BDE-EAA9-457B-ABD8-C4315A945526}" srcOrd="1" destOrd="0" presId="urn:microsoft.com/office/officeart/2005/8/layout/venn2"/>
    <dgm:cxn modelId="{18A987F3-10D3-4089-AD77-407C6CDC8C50}" type="presParOf" srcId="{063D1037-97F7-4389-BD8C-F09C18F1F9EF}" destId="{BC56340F-24B6-4FB9-994B-85582C843312}" srcOrd="3" destOrd="0" presId="urn:microsoft.com/office/officeart/2005/8/layout/venn2"/>
    <dgm:cxn modelId="{6B1A24C4-867C-404C-A33C-D77B3ECC133A}" type="presParOf" srcId="{BC56340F-24B6-4FB9-994B-85582C843312}" destId="{71377656-405B-476E-810B-4FFC0764887C}" srcOrd="0" destOrd="0" presId="urn:microsoft.com/office/officeart/2005/8/layout/venn2"/>
    <dgm:cxn modelId="{920D66EF-413D-4A3C-9B2C-DAEE1A6EC5E5}" type="presParOf" srcId="{BC56340F-24B6-4FB9-994B-85582C843312}" destId="{4CA35117-A11E-41A4-98D0-CE0DA3FAE0AD}" srcOrd="1" destOrd="0" presId="urn:microsoft.com/office/officeart/2005/8/layout/venn2"/>
    <dgm:cxn modelId="{DE895A36-2C96-4E60-B87C-3AEEDAA4AC16}" type="presParOf" srcId="{063D1037-97F7-4389-BD8C-F09C18F1F9EF}" destId="{12C9C3D1-A16E-4503-85C1-8FB97ACB6D4C}" srcOrd="4" destOrd="0" presId="urn:microsoft.com/office/officeart/2005/8/layout/venn2"/>
    <dgm:cxn modelId="{BAE50947-FCAE-40EB-8F30-66281394CD87}" type="presParOf" srcId="{12C9C3D1-A16E-4503-85C1-8FB97ACB6D4C}" destId="{455ADD34-2D25-45BC-919F-4F5E571DEDF7}" srcOrd="0" destOrd="0" presId="urn:microsoft.com/office/officeart/2005/8/layout/venn2"/>
    <dgm:cxn modelId="{F238748E-FC72-43FA-9312-E465CD6C61E5}" type="presParOf" srcId="{12C9C3D1-A16E-4503-85C1-8FB97ACB6D4C}" destId="{498CE298-C494-4FF0-8808-E1DCAF908836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85AC05-DE39-4795-8354-F03014447EC0}">
      <dsp:nvSpPr>
        <dsp:cNvPr id="0" name=""/>
        <dsp:cNvSpPr/>
      </dsp:nvSpPr>
      <dsp:spPr>
        <a:xfrm>
          <a:off x="197990" y="0"/>
          <a:ext cx="8748018" cy="4751388"/>
        </a:xfrm>
        <a:prstGeom prst="ellipse">
          <a:avLst/>
        </a:prstGeom>
        <a:solidFill>
          <a:srgbClr val="008143"/>
        </a:solidFill>
        <a:ln w="2642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kern="1200" dirty="0"/>
            <a:t>Holismus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i="1" kern="1200" dirty="0"/>
            <a:t>Alles in der Natur Existierende</a:t>
          </a:r>
        </a:p>
      </dsp:txBody>
      <dsp:txXfrm>
        <a:off x="2931746" y="237569"/>
        <a:ext cx="3280506" cy="475138"/>
      </dsp:txXfrm>
    </dsp:sp>
    <dsp:sp modelId="{3627EB77-1FCA-4F2C-AA77-EE1DB54DFC3A}">
      <dsp:nvSpPr>
        <dsp:cNvPr id="0" name=""/>
        <dsp:cNvSpPr/>
      </dsp:nvSpPr>
      <dsp:spPr>
        <a:xfrm>
          <a:off x="1043991" y="712708"/>
          <a:ext cx="7056017" cy="4038679"/>
        </a:xfrm>
        <a:prstGeom prst="ellipse">
          <a:avLst/>
        </a:prstGeom>
        <a:solidFill>
          <a:srgbClr val="76B828"/>
        </a:solidFill>
        <a:ln w="2642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kern="1200" dirty="0"/>
            <a:t>Ökozentrismus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i="1" kern="1200" dirty="0"/>
            <a:t>Ökosysteme</a:t>
          </a:r>
          <a:endParaRPr lang="de-DE" sz="2000" i="1" kern="1200" dirty="0"/>
        </a:p>
      </dsp:txBody>
      <dsp:txXfrm>
        <a:off x="3050546" y="944932"/>
        <a:ext cx="3042907" cy="464448"/>
      </dsp:txXfrm>
    </dsp:sp>
    <dsp:sp modelId="{11A0F6E3-C8DF-44A1-84BE-204CCF5ACE01}">
      <dsp:nvSpPr>
        <dsp:cNvPr id="0" name=""/>
        <dsp:cNvSpPr/>
      </dsp:nvSpPr>
      <dsp:spPr>
        <a:xfrm>
          <a:off x="1979704" y="1425416"/>
          <a:ext cx="5184591" cy="3325971"/>
        </a:xfrm>
        <a:prstGeom prst="ellipse">
          <a:avLst/>
        </a:prstGeom>
        <a:solidFill>
          <a:srgbClr val="EF7C00"/>
        </a:solidFill>
        <a:ln w="2642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kern="1200" dirty="0"/>
            <a:t>Biozentrismus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i="1" kern="1200" dirty="0"/>
            <a:t>Alles Lebendige</a:t>
          </a:r>
        </a:p>
      </dsp:txBody>
      <dsp:txXfrm>
        <a:off x="3230487" y="1654908"/>
        <a:ext cx="2683025" cy="458984"/>
      </dsp:txXfrm>
    </dsp:sp>
    <dsp:sp modelId="{71377656-405B-476E-810B-4FFC0764887C}">
      <dsp:nvSpPr>
        <dsp:cNvPr id="0" name=""/>
        <dsp:cNvSpPr/>
      </dsp:nvSpPr>
      <dsp:spPr>
        <a:xfrm>
          <a:off x="2555775" y="2138124"/>
          <a:ext cx="4032448" cy="2613263"/>
        </a:xfrm>
        <a:prstGeom prst="ellipse">
          <a:avLst/>
        </a:prstGeom>
        <a:solidFill>
          <a:srgbClr val="FFCC00"/>
        </a:solidFill>
        <a:ln w="2642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500" kern="1200" dirty="0"/>
            <a:t>Pathozentrismus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i="1" kern="1200" dirty="0"/>
            <a:t>Empfindungsfähige Lebewesen</a:t>
          </a:r>
        </a:p>
      </dsp:txBody>
      <dsp:txXfrm>
        <a:off x="3483238" y="2373318"/>
        <a:ext cx="2177522" cy="470387"/>
      </dsp:txXfrm>
    </dsp:sp>
    <dsp:sp modelId="{455ADD34-2D25-45BC-919F-4F5E571DEDF7}">
      <dsp:nvSpPr>
        <dsp:cNvPr id="0" name=""/>
        <dsp:cNvSpPr/>
      </dsp:nvSpPr>
      <dsp:spPr>
        <a:xfrm>
          <a:off x="3203999" y="2850832"/>
          <a:ext cx="2736001" cy="1900555"/>
        </a:xfrm>
        <a:prstGeom prst="ellipse">
          <a:avLst/>
        </a:prstGeom>
        <a:solidFill>
          <a:srgbClr val="86846B"/>
        </a:solidFill>
        <a:ln w="2642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500" kern="1200" dirty="0"/>
            <a:t>Anthropozentrismus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i="1" kern="1200" dirty="0"/>
            <a:t>Menschen</a:t>
          </a:r>
          <a:endParaRPr lang="de-DE" sz="1000" i="1" kern="1200" dirty="0"/>
        </a:p>
      </dsp:txBody>
      <dsp:txXfrm>
        <a:off x="3604677" y="3325971"/>
        <a:ext cx="1934645" cy="9502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8F08E0-311A-40C3-B295-F80AAF30ABFC}" type="datetimeFigureOut">
              <a:rPr lang="de-DE" smtClean="0"/>
              <a:pPr/>
              <a:t>28.05.2026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F37B36-256F-44A3-8EB0-0E1FC5470CC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Kurze </a:t>
            </a:r>
            <a:r>
              <a:rPr lang="de-DE" sz="1200" b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Blitzumfrage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Handzeichen 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(Ja/Nein)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Meinungsbarometer 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(nach Zustimmung im Klassenzimmer aufstellen)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Erste spontane Begründungen sammeln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Ziel: Problemwahrnehmung und Meinungsvielfalt in der Klasse sichtbar machen</a:t>
            </a:r>
          </a:p>
          <a:p>
            <a:endParaRPr lang="de-D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noProof="0" dirty="0"/>
              <a:t>Diese Frage ist bewusst offen formuliert, da sie keine eindeutige Antwort vorgibt und unterschiedliche Perspektiven zulässt.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noProof="0" dirty="0"/>
              <a:t>Die Einstiegsfrage knüpft an Erfahrungen an und macht deutlich, dass Umweltethik jeden betrifft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noProof="0" dirty="0"/>
              <a:t>In der Diskussion kommen unterschiedliche Argumente zu tage &gt; entspricht der Komplexität des Themas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7265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272AF-9CC7-9571-C506-59BB6A9C1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8A38793-2451-C362-EA19-671B1549CF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3078ACE-2CB6-9250-DFE1-FB0200CB1E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Anthropozentrismus (Der Mensch im Mittelpunkt)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Haltung: Die Natur hat nur einen instrumentellen Wert. Sie ist in erster Linie dazu da, die Bedürfnisse des Menschen zu befriedigen.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Lösung: Der Staudamm wird gebaut. Der wirtschaftliche und gesellschaftliche Nutzen für die Menschen (Energie, Sicherheit) überwiegt den Schutz der Natur, solange dadurch nicht das menschliche Überleben an sich gefährdet wird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Pathozentrismus (Leidensfähigkeit im Mittelpunkt)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Haltung: Alle fühlenden Wesen (Tiere, die Schmerz empfinden können) haben ein moralisches Recht auf Unversehrtheit.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Lösung: Der Staudammbau wird kritisch gesehen. Es muss geprüft werden, ob die Fische und andere Tiere vertrieben oder umgesiedelt werden können, um ihnen unnötiges Leid zu ersparen.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Biozentrismus (Alles Lebendige im Mittelpunkt)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Haltung: Jedes individuelle Lebewesen (auch Pflanzen und Insekten) besitzt einen eigenen moralischen Eigenwert ("intrinsischen Wert"), unabhängig vom Nutzen für den Menschen.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Lösung: Der Staudamm darf nicht gebaut werden. Der Eingriff in das Leben der Pflanzen und Tiere wiegt schwerer als der menschliche Komfort. Ein Bau würde die moralischen Rechte der Natur verletzen.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Ökozentrismus (Das Ökosystem im Mittelpunkt)/ Holismus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Haltung: Nicht nur einzelne Lebewesen, sondern ganze Ökosysteme (Artenvielfalt, Lebensgemeinschaften, Flüsse) sind schützenswert.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Lösung: Das Flusstal muss in seiner Gesamtheit bewahrt werden. Der Eingriff und die Zerstörung des funktionierenden Beziehungsgefüges im Tal werden strikt abgelehnt, selbst wenn es zu Lasten des menschlichen Fortschritts geht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846BA58-8964-7A4A-FFD8-069B12BA3B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94092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Die Kleingruppen stellen ihre Fallbeispiele und deren Ergebnisse vor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75346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fontAlgn="t">
              <a:buFont typeface="Arial" panose="020B0604020202020204" pitchFamily="34" charset="0"/>
              <a:buChar char="•"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Umweltwissen ist vorab eine notwendige Voraussetzung, um nicht zufällig, sondern reflektiert und erfolgreich ökologischer handeln zu können.</a:t>
            </a:r>
          </a:p>
          <a:p>
            <a:pPr marL="171450" indent="-171450" fontAlgn="t">
              <a:buFont typeface="Arial" panose="020B0604020202020204" pitchFamily="34" charset="0"/>
              <a:buChar char="•"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Nur dann können potenzielle negative Folgen abgeschätzt werden</a:t>
            </a:r>
          </a:p>
          <a:p>
            <a:pPr marL="171450" indent="-171450" fontAlgn="t">
              <a:buFont typeface="Arial" panose="020B0604020202020204" pitchFamily="34" charset="0"/>
              <a:buChar char="•"/>
            </a:pPr>
            <a:endParaRPr lang="de-D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fontAlgn="t">
              <a:buFont typeface="Arial" panose="020B0604020202020204" pitchFamily="34" charset="0"/>
              <a:buChar char="•"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Mögliche negative Auswirkungen sind stets den erwarteten Vorteilen eines Unternehmens gegenüberzustellen.</a:t>
            </a:r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Die unbestritten außergewöhnlichen Errungenschaften von Wissenschaft und Technik verleiten zu der </a:t>
            </a:r>
            <a:r>
              <a:rPr lang="de-DE" dirty="0" err="1"/>
              <a:t>scientistisch</a:t>
            </a:r>
            <a:r>
              <a:rPr lang="de-DE" dirty="0"/>
              <a:t>-technokratischen Grundhaltung, alle wesentlichen Fragen seien wissenschaftlich klar zu beantworten und alle wesentlichen Probleme seien technisch lösbar.</a:t>
            </a:r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Reiner technischer Klimaschutz kann der Natur schaden</a:t>
            </a:r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Technik soll Probleme lösen, möglichst ohne neue Probleme zu schaffen</a:t>
            </a:r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Das führt zur großen Frage: Fördert oder behindert eine Technik im weitesten Sinne eine zukunftsfähige Entwicklung?</a:t>
            </a:r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&gt; Diskussion im Klassenzimmer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21384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dirty="0"/>
              <a:t>Wichtiger Reminder: </a:t>
            </a:r>
            <a:r>
              <a:rPr lang="de-DE" sz="1200" b="1" i="1" dirty="0"/>
              <a:t>Die Lebensvielfalt der Biosphäre braucht den Menschen nicht, aber der Mensch braucht eine intakte Biosphäre.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11885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Hintergrundinformationen zu dem jeweiligen Thema kann gerne recherchiert werden, allerdings sollen die </a:t>
            </a:r>
            <a:r>
              <a:rPr lang="de-AT" dirty="0" err="1"/>
              <a:t>SuS</a:t>
            </a:r>
            <a:r>
              <a:rPr lang="de-AT" dirty="0"/>
              <a:t> ihre EIGENE Position zu dem Thema herausarbeiten und argumentativ unterlegen.</a:t>
            </a:r>
          </a:p>
          <a:p>
            <a:r>
              <a:rPr lang="de-AT" dirty="0"/>
              <a:t>&gt; Bei allen Themen gibt es für- und wider-Argumente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84462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dirty="0"/>
              <a:t>Stellt euer Thema und eure Argumente für eure Position eurem/eurer Sitznachbarn*in vor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42810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Wie war der Tag?</a:t>
            </a:r>
          </a:p>
          <a:p>
            <a:r>
              <a:rPr lang="de-AT" dirty="0"/>
              <a:t>Was habt ihr mitgenommen?</a:t>
            </a:r>
          </a:p>
          <a:p>
            <a:r>
              <a:rPr lang="de-AT" dirty="0"/>
              <a:t>Hat sich euer Blick verändert?</a:t>
            </a:r>
          </a:p>
          <a:p>
            <a:r>
              <a:rPr lang="de-AT" dirty="0"/>
              <a:t>Wie geht ihr in Zukunft mit dem Dilemma „Bedürfnisse des Menschen“ vs. „Bedürfnisse der Natur“ um?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51475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Layout (Benutzerdefiniertes Layout): Abschlussfolie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20</a:t>
            </a:fld>
            <a:endParaRPr 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„Wissenschaft von der Gesamtheit der Beziehungen zwischen Organismen und ihrer Umwelt“ oder Umweltbiologie.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Damit wird sie als Teilgebiet der Biologie aufgefasst, der Wissenschaft, deren Ziel die erklärende Beschreibung der Biosphäre und ihrer Geschichte ist. </a:t>
            </a:r>
          </a:p>
          <a:p>
            <a:r>
              <a:rPr lang="de-DE" dirty="0"/>
              <a:t>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96501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Alternative Auswahl an Umweltethischen Perspektiven</a:t>
            </a:r>
          </a:p>
          <a:p>
            <a:endParaRPr lang="de-AT" dirty="0"/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Verantwortungsethik (z. B. Hans Jonas)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Grundidee: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Menschen haben Verantwortung für 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zukünftige Generationen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Besonders wichtig bei Umwelt- und Klimafragen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Leitsatz: „Handle so, dass die Folgen deines Handelns die Zukunft nicht zerstören.“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Sehr alltagsnah (Klimawandel!)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4975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D1DFAD-39B5-25CF-A142-4D4F1CA68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B6FFB53-DB98-5F2B-ED38-C724159033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D9C80F4-7F48-BA12-EB89-6B63F99218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Clr>
                <a:srgbClr val="598F1F"/>
              </a:buClr>
            </a:pPr>
            <a:r>
              <a:rPr lang="de-DE" dirty="0"/>
              <a:t>Das Wort „Umweltethik“ setzt sich aus den Wortbestandeilen „Umwelt“ und „Ethik“ zusammen:</a:t>
            </a:r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Umwelt:</a:t>
            </a:r>
          </a:p>
          <a:p>
            <a:pPr marL="462150" lvl="1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Umfasst den natürlichen Lebensraum auf der Erde wie Boden, Luft, Wasser,</a:t>
            </a:r>
          </a:p>
          <a:p>
            <a:pPr marL="462150" lvl="1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Lebewesen stehen miteinander in Verbindung und auch mit dem Lebensraum und beeinflussen sich wechselseitig</a:t>
            </a:r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Ethik:</a:t>
            </a:r>
          </a:p>
          <a:p>
            <a:pPr marL="462150" lvl="1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Teilgebiet der Philosophie, </a:t>
            </a:r>
          </a:p>
          <a:p>
            <a:pPr marL="462150" lvl="1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Lehre vom guten und gerechten Handeln, </a:t>
            </a:r>
          </a:p>
          <a:p>
            <a:pPr marL="462150" lvl="1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Leit-Idee eines sinnvollen, menschlichen Lebens</a:t>
            </a:r>
          </a:p>
          <a:p>
            <a:endParaRPr lang="de-DE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Umweltethik ist Teil der Angewandten Ethik und gehört zur Bioethik</a:t>
            </a:r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Die Umweltethik bezieht sich auf </a:t>
            </a:r>
            <a:r>
              <a:rPr lang="de-DE" b="1" dirty="0"/>
              <a:t>moralische Fragen</a:t>
            </a:r>
            <a:r>
              <a:rPr lang="de-DE" dirty="0"/>
              <a:t> beim Umgang mit der belebten und unbelebten Umwelt des Menschen</a:t>
            </a:r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Im engeren Sinne: beschäftigt sich die Umweltethik mit dem Verhalten – sowohl von Personen als auch von Unternehmen – gegenüber natürlichen Dingen und dem Verbrauch von natürlichen Ressourcen</a:t>
            </a:r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Im weiteren Sinne umfasst sie auch die Tierethik und (sofern man sie zulassen will) die Pflanzenethik</a:t>
            </a:r>
          </a:p>
          <a:p>
            <a:endParaRPr lang="de-DE" dirty="0"/>
          </a:p>
          <a:p>
            <a:r>
              <a:rPr lang="de-DE" dirty="0"/>
              <a:t>Was ist Moral?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Gesamtheit der Werte, Normen und Regeln, die das Zusammenleben in einer Gesellschaft prägen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de-DE" dirty="0"/>
              <a:t>sozialer Kompass, um zwischen „gut“ und „böse“ zu unterscheiden,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de-DE" dirty="0"/>
              <a:t>Moral bestimmt, welches Verhalten von der Mehrheit der Gesellschaft als richtig und akzeptabel angesehen wird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269249C-6A28-C3C1-14D7-F9EEADB459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15182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Nur Menschen besitzen Rechte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dirty="0"/>
              <a:t>Tiere, Pflanzen und unbelebte Materie besitzt keinen eigenständigen Wert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dirty="0"/>
              <a:t>Diese existieren ausschließlich zum Nutzen der Menschen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Jede Veränderung und Ausbeutung der Natur, die den Menschen dient, ist ethisch gerechtfertigt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Spezies „Mensch“ wird mit einem exklusiven Status verbunden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Mensch hat nur eine indirekte Verpflichtung gegenüber nichtmenschlichen Lebewesen und der unbelebten Natur &gt; Die „Pflicht“ sie zu schützen, besteht nur, wenn sich ansonsten ein Nutzenverlust für die Menschen ergibt.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Protagoras (Schüler von Platon, antikes Griechenland): „Der Mensch ist das Maß aller Dinge“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de-D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81553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Alle Lebewesen besitzen Rechte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Menschen haben nicht nur Pflichten gegenüber leidensfähigen Lebewesen, sondern gegenüber allen Lebewesen, also gegenüber allen Pflanzen und allen Tieren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Menschen steht NICHT im Mittelpunkt allen Seins, sondern alle Lebewesen stehen im Mittelpunkt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Albert Schweitzer: </a:t>
            </a:r>
            <a:r>
              <a:rPr lang="de-DE" dirty="0"/>
              <a:t>„Ich bin Leben, das leben will, inmitten von Leben, das leben will“</a:t>
            </a:r>
            <a:endParaRPr lang="de-D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Begründung: auch schmerzunempfindliche Lebewesen wie Pflanzen oder Mikroorganismen haben ein unbewusstes Interesse an der Erhaltung ihres Lebens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56953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598F1F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r>
              <a:rPr kumimoji="0" lang="de-AT" sz="1600" b="0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Source Sans Pro"/>
                <a:ea typeface="+mn-ea"/>
              </a:rPr>
              <a:t>Eigenwert des Systems: 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Source Sans Pro"/>
                <a:ea typeface="+mn-ea"/>
              </a:rPr>
              <a:t>Nicht das einzelne Lebewesen steht im Fokus, sondern das feine, wechselseitige Wirkungsgefüge der Natur.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598F1F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Bedürfnisse von Mensch und Tier können nachrangig sein, wenn sie die Stabilität oder Gesundheit eines Ökosystems gefährden.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598F1F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Es geht vorrangig um das Wohl kollektiver Ganzheiten, nicht um einzelne Lebewesen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598F1F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Einzelwesen werden nur in dem Zuge betrachtet, dass sie einen Beitrag zum Gesamtwohl leisten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598F1F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598F1F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598F1F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Geprägt wurde das Konzept maßgeblich durch Philosophen und Vordenker wie Aldo Leopold und dessen „Land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Ethic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598F1F"/>
              </a:buClr>
              <a:buSzPct val="85000"/>
              <a:buFont typeface="Wingdings" panose="05000000000000000000" pitchFamily="2" charset="2"/>
              <a:buChar char="è"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Mensch muss sich als Teil einer vernetzten Lebensgemeinschaft begreifen.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598F1F"/>
              </a:buClr>
              <a:buSzPct val="85000"/>
              <a:buFont typeface="Wingdings" panose="05000000000000000000" pitchFamily="2" charset="2"/>
              <a:buChar char="è"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Alle Elemente der natürlichen Welt besitzen einen Eigenwert und verdienen moralischen Respekt, nicht nur wirtschaftlichen Nutzen.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598F1F"/>
              </a:buClr>
              <a:buSzPct val="85000"/>
              <a:buFont typeface="Wingdings" panose="05000000000000000000" pitchFamily="2" charset="2"/>
              <a:buChar char="è"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 erfordert von den Einzelnen, persönliche Verantwortung für die Gesundheit und Selbsterneuerung des Landes zu übernehmen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598F1F"/>
              </a:buClr>
              <a:buSzPct val="85000"/>
              <a:buFont typeface="Wingdings" panose="05000000000000000000" pitchFamily="2" charset="2"/>
              <a:buChar char="è"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Landethik legte das philosophische Fundament für die moderne Wildtierökologie, den Umweltschutz und die Nachhaltigkeitsbewegungen weltweit.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598F1F"/>
              </a:buClr>
              <a:buSzPct val="85000"/>
              <a:buFont typeface="Wingdings" panose="05000000000000000000" pitchFamily="2" charset="2"/>
              <a:buChar char="è"/>
              <a:tabLst/>
              <a:defRPr/>
            </a:pPr>
            <a:endParaRPr lang="de-D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598F1F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Source Sans Pro"/>
              <a:ea typeface="+mn-ea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83184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 </a:t>
            </a:r>
            <a:r>
              <a:rPr lang="de-DE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Zukunftsethik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beschäftigt sich mit den moralischen Überlegungen und Prinzipien, die auf zukünftige Generationen und ihre Lebensbedingungen angewandt werden.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Sie stellt Fragen zur Verantwortung, die unsere aktuellen Entscheidungen für die kommenden Generationen mit sich bringen.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Sie erfordert ein tiefes Verständnis der langfristigen Auswirkungen unseres Handelns auf Umwelt, Technologie und Gesellschaft.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Fragestellungen: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Welche Verantwortung haben wir gegenüber zukünftigen Generationen?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Welche ethischen Prinzipien sollten zur Entscheidungshilfe herangezogen werden?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Wie können nachhaltige Entwicklung und technologische Fortschritte in Einklang gebracht werden?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Zukunftsethik ermutigt uns, Verantwortung zu übernehmen und nachhaltige, gerechte Entscheidungen zu treffen, die das Wohlergehen der Menschheit sichern.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Hans Jonas leistete Pionierarbeit, indem er die Risiken der Technologie in den Fokus der ethischen Diskussionen rückte.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 argumentierte, dass die Menschheit aufgrund technologischer Fähigkeiten eine beispiellose Verantwortung trägt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3576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05DD8C-60E6-F731-5FA6-FE58E3E9E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6280D8C-B496-3CC9-8450-0A563B7034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29E9D8F-E126-A9FE-A72F-91A5339D58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Tieren werden durchaus Rechte eingestanden, im Gegensatz zu Pflanzen, Bergen und Seen</a:t>
            </a:r>
          </a:p>
          <a:p>
            <a:pPr marL="462150" lvl="1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Ob diese eine Würde oder einen Eigenwert haben, ist umstritten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8D050C0-1725-9036-6D2C-92D3DFAB74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622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≙ Zwickmühle</a:t>
            </a:r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Situation, in der zwischen zwei (oder mehr) Möglichkeiten entschieden werden muss -&gt; nichts zu tun, ist auch eine Entscheidung</a:t>
            </a:r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Beide haben jedoch gleichermaßen unerwünschte, unangenehme oder schädliche Konsequenzen -&gt; es entsteht immer ein Nachteil oder Verlust egal wie man sich entscheidet</a:t>
            </a:r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Wichtige persönliche Werte geraten dabei in Konflikt</a:t>
            </a:r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Es gibt keinen perfekten Ausweg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5420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Grundlegende gegensätzliche Positionen und deren Einstellungen und Ansichten bzw. Gründe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Diese gegensätzlichen weltanschaulichen Positionen erklären die Tatsache, dass es bei einer Konfrontation so gut wie nie einem der Kontrahenten gelingt, den anderen zu überzeugen.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Sie leben in verschiedenen Wirklichkeiten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4698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Auswahl an Positionen in der Umweltethik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 Gliederungsschema der Positionen ist hierarchisch aufgebaut.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 bedeutet, die nächsthöhere Stufe beinhaltet idealerweise auch die vorausgegangene(n) Stufe(n).</a:t>
            </a:r>
          </a:p>
          <a:p>
            <a:r>
              <a:rPr lang="de-DE" u="sng" dirty="0"/>
              <a:t>Anthropozentrismus</a:t>
            </a:r>
            <a:r>
              <a:rPr lang="de-DE" dirty="0"/>
              <a:t> steht für NUR Mensch 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≙ Position Beherrscher</a:t>
            </a:r>
            <a:endParaRPr lang="de-DE" dirty="0"/>
          </a:p>
          <a:p>
            <a:r>
              <a:rPr lang="de-DE" u="sng" dirty="0"/>
              <a:t>Physiozentrismus</a:t>
            </a:r>
            <a:r>
              <a:rPr lang="de-DE" dirty="0"/>
              <a:t>: 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 bzw. nicht-menschlichen Lebewesen steht ein eigener moralischer Wert zu ≙ Bewahrer -&gt; Natur als Maßstab für sittliches Verhalten</a:t>
            </a:r>
          </a:p>
          <a:p>
            <a:endParaRPr lang="de-D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Genauerer Einblick in vier Positionen erfolgt auf der nächsten Folie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5415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Nähere Betrachtung von vier differenzierten Positionen der Umweltethik.</a:t>
            </a:r>
            <a:endParaRPr lang="de-D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Umweltethische Positionen lassen sich danach unterscheiden, ob neben den Menschen auch leidensfähigen Lebewesen, allen Lebewesen oder der unbelebten Natur ein Eigenwert zugesprochen wird.</a:t>
            </a:r>
          </a:p>
          <a:p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Gerne werden vier Grundpositionen unterschieden (Professor Gotthard M. Teutsch (1985): </a:t>
            </a:r>
            <a:r>
              <a:rPr lang="de-DE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Lexikon der Umweltethik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Anthropozentrisch:</a:t>
            </a:r>
            <a:endParaRPr lang="de-D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Nur Menschen besitzen Rechte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dirty="0"/>
              <a:t>Tiere, Pflanzen und unbelebte Materie besitzt keinen eigenständigen Wert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dirty="0"/>
              <a:t>Existenz ausschließlich zum Nutzen der Menschen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Jede Veränderung und Ausbeutung der Natur, die den Menschen dient, ist ethisch gerechtfertigt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Spezies „Mensch“ wird mit einem exklusiven Status verbunden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Mensch hat nur eine indirekte Verpflichtung gegenüber nichtmenschlichen Lebewesen und der unbelebten Natur &gt; Die „Pflicht“ sie zu schützen, besteht nur, wenn sich ansonsten ein Nutzenverlust für die Menschen ergibt.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Pathozentrisch: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Alle leidensfähigen Lebewesen besitzen Rechte &gt; höhere Lebewesen, also keine Insekten, Bakterien, usw.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dirty="0"/>
              <a:t>Alles Leben ist verwandt ist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dirty="0"/>
              <a:t>Menschen und Tiere leben und leiden auf ähnliche Weise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anthropozentrische Sonderstellung der Menschen wird teilweise aufgehoben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Massentierhaltung und Tierversuche lassen sich nicht mit einem </a:t>
            </a:r>
            <a:r>
              <a:rPr lang="de-DE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konsequent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angewendeten Pathozentrismus vereinbaren, da sie Schmerzen und Leid von leidensfähigen Lebewesen verursachen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Pflanzenschutz wird in der pathozentrischen Philosophie deshalb betrieben, weil Pflanzen die Lebensgrundlage von Menschen und leidensfähigen Tieren sind und nicht weil Pflanzen eigene Rechte haben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Biozentrisch:</a:t>
            </a:r>
            <a:endParaRPr lang="de-D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Alle Lebewesen besitzen Rechte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Menschen haben nicht nur Pflichten gegenüber leidensfähigen Lebewesen, sondern gegenüber allen Lebewesen, also gegenüber allen Pflanzen und allen Tieren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Menschen steht NICHT im Mittelpunkt allen Seins, sondern alle Lebewesen stehen im Mittelpunkt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Albert Schweitzer: </a:t>
            </a:r>
            <a:r>
              <a:rPr lang="de-DE" dirty="0"/>
              <a:t>„Ich bin Leben, das leben will, inmitten von Leben, das leben will“</a:t>
            </a:r>
            <a:endParaRPr lang="de-D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Begründung: auch schmerzunempfindliche Lebewesen wie Pflanzen oder Mikroorganismen haben ein unbewusstes Interesse an der Erhaltung ihres Lebens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Holistisch:</a:t>
            </a:r>
            <a:endParaRPr lang="de-D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belebte und die unbelebte Natur besitzen Rechte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Mensch als ein Teil der Natur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keine absolute Gleichbehandlung von belebter und unbelebter Materie; &gt; unbelebte (anorganische) Elemente sollen auch berücksichtigt werden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Naturschutz unabhängig von menschlichen Interessen und menschlicher Wertschätzung, da Natur einen Selbstwert hat</a:t>
            </a:r>
          </a:p>
          <a:p>
            <a:pPr marL="171450" indent="-171450">
              <a:buFont typeface="Wingdings" panose="05000000000000000000" pitchFamily="2" charset="2"/>
              <a:buChar char="è"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Holismus und Ökozentrismus werden manchmal auch synonym verwendet</a:t>
            </a:r>
          </a:p>
          <a:p>
            <a:pPr marL="171450" indent="-171450">
              <a:buFont typeface="Wingdings" panose="05000000000000000000" pitchFamily="2" charset="2"/>
              <a:buChar char="è"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genauere Informationen zu Ökozentrismus befinden sich in den </a:t>
            </a:r>
            <a:r>
              <a:rPr lang="de-DE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Zusatzfolien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85870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Kategorischer Imperativ (Kant): </a:t>
            </a:r>
            <a:r>
              <a:rPr lang="de-DE" i="1" dirty="0"/>
              <a:t>„Handle nur nach derjenigen Maxime, durch die du zugleich wollen kannst, dass sie ein allgemeines Gesetz werde.“ </a:t>
            </a:r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Umweltbezogene Weiterentwicklung des kategorischen Imperativs von Immanuel Kant</a:t>
            </a:r>
          </a:p>
          <a:p>
            <a:pPr marL="171450" indent="-171450" algn="l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b="1" i="1" dirty="0"/>
              <a:t>„Handle so, dass die Wirkungen deiner Handlung verträglich sind mit der Permanenz echten menschlichen Lebens auf Erden.“ </a:t>
            </a:r>
            <a:r>
              <a:rPr lang="de-DE" b="0" i="1" dirty="0"/>
              <a:t>(</a:t>
            </a:r>
            <a:r>
              <a:rPr lang="de-DE" i="1" dirty="0"/>
              <a:t>Hans JONAS)</a:t>
            </a:r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8F1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&gt; Handle so, dass die Folgen Deines Tuns künftiges Leben nicht schädigen, mache das Interesse künftiger Menschen und der Natur zu Deinem eigenen.</a:t>
            </a:r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Clr>
                <a:srgbClr val="598F1F"/>
              </a:buClr>
              <a:buFont typeface="Wingdings" panose="05000000000000000000" pitchFamily="2" charset="2"/>
              <a:buChar char="Ø"/>
            </a:pPr>
            <a:r>
              <a:rPr lang="de-DE" dirty="0"/>
              <a:t>Mensch muss Verantwortung für zukünftige Generationen und die Bewohnbarkeit der Erde übernehmen</a:t>
            </a:r>
          </a:p>
          <a:p>
            <a:pPr marL="285750" indent="-285750">
              <a:buClr>
                <a:srgbClr val="598F1F"/>
              </a:buClr>
              <a:buFont typeface="Wingdings" panose="05000000000000000000" pitchFamily="2" charset="2"/>
              <a:buChar char="Ø"/>
            </a:pPr>
            <a:r>
              <a:rPr lang="de-DE" dirty="0"/>
              <a:t>Zerstörerische Eingriffe in die Natur, die das Überleben der Menschheit gefährden, sind demnach ethisch verboten</a:t>
            </a:r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0042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 unberührten Tal eines Baches leben seltene, geschützte Tier- und Pflanzenarten (z.B. ein streng geschützter Flusskrebs und eine bedrohte Orchideenart).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 Tal ist ein intaktes Ökosystem.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Gleichzeitig leidet die angrenzende Region unter starker Trockenheit und Energieknappheit.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Bau eines Staudamms würde: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Tausenden Menschen in der Region günstige Energie, Arbeitsplätze und Schutz vor Dürren/Überschwemmungen garantieren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 gesamte Ökosystem im Tal unwiederbringlich zerstören, da das Flusstal geflutet wird und der Lebensraum der seltenen Arten verschwindet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7615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i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1" y="482400"/>
            <a:ext cx="6101509" cy="184680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900" cap="none" normalizeH="0" baseline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1" y="2358000"/>
            <a:ext cx="6101509" cy="1314450"/>
          </a:xfrm>
        </p:spPr>
        <p:txBody>
          <a:bodyPr lIns="0" tIns="0" rIns="0" bIns="0"/>
          <a:lstStyle>
            <a:lvl1pPr marL="0" indent="0" algn="l">
              <a:buNone/>
              <a:defRPr>
                <a:solidFill>
                  <a:srgbClr val="598F1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pic>
        <p:nvPicPr>
          <p:cNvPr id="9" name="Bild 8" descr="weisstorch_final_ManfredDelpho_grusskarte_rz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000" y="2725538"/>
            <a:ext cx="3239127" cy="2450544"/>
          </a:xfrm>
          <a:prstGeom prst="rect">
            <a:avLst/>
          </a:prstGeom>
        </p:spPr>
      </p:pic>
      <p:pic>
        <p:nvPicPr>
          <p:cNvPr id="6" name="Grafik 5" descr="NABU_Logo_fuer_ppt_NABU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621200" y="10801"/>
            <a:ext cx="1522479" cy="129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39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 - Licht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1080000"/>
            <a:ext cx="9144000" cy="3690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40BF-2E12-4137-A16E-6F1424DC6092}" type="datetime1">
              <a:rPr lang="de-DE" smtClean="0"/>
              <a:t>28.05.2026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a-DK"/>
              <a:t>Umweltethik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‹Nr.›</a:t>
            </a:fld>
            <a:endParaRPr lang="de-DE"/>
          </a:p>
        </p:txBody>
      </p:sp>
      <p:cxnSp>
        <p:nvCxnSpPr>
          <p:cNvPr id="12" name="Gerade Verbindung 11"/>
          <p:cNvCxnSpPr/>
          <p:nvPr/>
        </p:nvCxnSpPr>
        <p:spPr>
          <a:xfrm>
            <a:off x="0" y="4762800"/>
            <a:ext cx="91440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Bildplatzhalter 13"/>
          <p:cNvSpPr>
            <a:spLocks noGrp="1"/>
          </p:cNvSpPr>
          <p:nvPr>
            <p:ph type="pic" sz="quarter" idx="13"/>
          </p:nvPr>
        </p:nvSpPr>
        <p:spPr>
          <a:xfrm>
            <a:off x="462899" y="1080000"/>
            <a:ext cx="1888220" cy="1170384"/>
          </a:xfrm>
        </p:spPr>
        <p:txBody>
          <a:bodyPr/>
          <a:lstStyle>
            <a:lvl1pPr>
              <a:defRPr sz="14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Bildplatzhalter 13"/>
          <p:cNvSpPr>
            <a:spLocks noGrp="1"/>
          </p:cNvSpPr>
          <p:nvPr>
            <p:ph type="pic" sz="quarter" idx="14"/>
          </p:nvPr>
        </p:nvSpPr>
        <p:spPr>
          <a:xfrm>
            <a:off x="2574793" y="1080000"/>
            <a:ext cx="1888220" cy="1170384"/>
          </a:xfrm>
        </p:spPr>
        <p:txBody>
          <a:bodyPr/>
          <a:lstStyle>
            <a:lvl1pPr>
              <a:defRPr sz="14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6" name="Bildplatzhalter 13"/>
          <p:cNvSpPr>
            <a:spLocks noGrp="1"/>
          </p:cNvSpPr>
          <p:nvPr>
            <p:ph type="pic" sz="quarter" idx="15"/>
          </p:nvPr>
        </p:nvSpPr>
        <p:spPr>
          <a:xfrm>
            <a:off x="4686687" y="1080000"/>
            <a:ext cx="1888220" cy="1170384"/>
          </a:xfrm>
        </p:spPr>
        <p:txBody>
          <a:bodyPr/>
          <a:lstStyle>
            <a:lvl1pPr>
              <a:defRPr sz="140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7" name="Bildplatzhalter 13"/>
          <p:cNvSpPr>
            <a:spLocks noGrp="1"/>
          </p:cNvSpPr>
          <p:nvPr>
            <p:ph type="pic" sz="quarter" idx="16"/>
          </p:nvPr>
        </p:nvSpPr>
        <p:spPr>
          <a:xfrm>
            <a:off x="6798580" y="1080000"/>
            <a:ext cx="1888220" cy="1170384"/>
          </a:xfrm>
        </p:spPr>
        <p:txBody>
          <a:bodyPr/>
          <a:lstStyle>
            <a:lvl1pPr>
              <a:defRPr sz="14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8" name="Textplatzhalter 18"/>
          <p:cNvSpPr>
            <a:spLocks noGrp="1"/>
          </p:cNvSpPr>
          <p:nvPr>
            <p:ph type="body" sz="quarter" idx="17"/>
          </p:nvPr>
        </p:nvSpPr>
        <p:spPr>
          <a:xfrm>
            <a:off x="457199" y="2340000"/>
            <a:ext cx="1893919" cy="2340000"/>
          </a:xfrm>
        </p:spPr>
        <p:txBody>
          <a:bodyPr/>
          <a:lstStyle>
            <a:lvl1pPr indent="0" algn="l">
              <a:spcBef>
                <a:spcPts val="600"/>
              </a:spcBef>
              <a:buFontTx/>
              <a:buNone/>
              <a:defRPr sz="1400" kern="0"/>
            </a:lvl1pPr>
            <a:lvl2pPr marL="108000" indent="-108000" algn="l">
              <a:spcBef>
                <a:spcPts val="600"/>
              </a:spcBef>
              <a:buFont typeface="Arial" pitchFamily="34" charset="0"/>
              <a:buChar char="•"/>
              <a:defRPr sz="1400" kern="0"/>
            </a:lvl2pPr>
            <a:lvl3pPr marL="216000" indent="-108000" algn="l">
              <a:spcBef>
                <a:spcPts val="600"/>
              </a:spcBef>
              <a:buFont typeface="Arial" pitchFamily="34" charset="0"/>
              <a:buChar char="•"/>
              <a:defRPr sz="1400" kern="0"/>
            </a:lvl3pPr>
            <a:lvl4pPr marL="324000" indent="-108000" algn="l">
              <a:spcBef>
                <a:spcPts val="600"/>
              </a:spcBef>
              <a:buFont typeface="Arial" pitchFamily="34" charset="0"/>
              <a:buChar char="•"/>
              <a:defRPr sz="1400" kern="0"/>
            </a:lvl4pPr>
            <a:lvl5pPr marL="432000" indent="-108000" algn="l">
              <a:spcBef>
                <a:spcPts val="600"/>
              </a:spcBef>
              <a:buFont typeface="Arial" pitchFamily="34" charset="0"/>
              <a:buChar char="•"/>
              <a:defRPr sz="1400" kern="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3" name="Textplatzhalter 18"/>
          <p:cNvSpPr>
            <a:spLocks noGrp="1"/>
          </p:cNvSpPr>
          <p:nvPr>
            <p:ph type="body" sz="quarter" idx="18"/>
          </p:nvPr>
        </p:nvSpPr>
        <p:spPr>
          <a:xfrm>
            <a:off x="2574794" y="2340000"/>
            <a:ext cx="1888220" cy="2340000"/>
          </a:xfrm>
        </p:spPr>
        <p:txBody>
          <a:bodyPr/>
          <a:lstStyle>
            <a:lvl1pPr indent="0" algn="l">
              <a:spcBef>
                <a:spcPts val="600"/>
              </a:spcBef>
              <a:buFontTx/>
              <a:buNone/>
              <a:defRPr sz="1400" kern="0"/>
            </a:lvl1pPr>
            <a:lvl2pPr marL="0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 smtClean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2pPr>
            <a:lvl3pPr marL="184150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 smtClean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3pPr>
            <a:lvl4pPr marL="358775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 smtClean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4pPr>
            <a:lvl5pPr marL="581025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4" name="Textplatzhalter 18"/>
          <p:cNvSpPr>
            <a:spLocks noGrp="1"/>
          </p:cNvSpPr>
          <p:nvPr>
            <p:ph type="body" sz="quarter" idx="19"/>
          </p:nvPr>
        </p:nvSpPr>
        <p:spPr>
          <a:xfrm>
            <a:off x="4686687" y="2340000"/>
            <a:ext cx="1888220" cy="2340000"/>
          </a:xfrm>
        </p:spPr>
        <p:txBody>
          <a:bodyPr/>
          <a:lstStyle>
            <a:lvl1pPr indent="0" algn="l">
              <a:spcBef>
                <a:spcPts val="600"/>
              </a:spcBef>
              <a:buFontTx/>
              <a:buNone/>
              <a:defRPr sz="1400" kern="0"/>
            </a:lvl1pPr>
            <a:lvl2pPr marL="0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 smtClean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2pPr>
            <a:lvl3pPr marL="184150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 smtClean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3pPr>
            <a:lvl4pPr marL="358775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 smtClean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4pPr>
            <a:lvl5pPr marL="581025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5" name="Textplatzhalter 18"/>
          <p:cNvSpPr>
            <a:spLocks noGrp="1"/>
          </p:cNvSpPr>
          <p:nvPr>
            <p:ph type="body" sz="quarter" idx="20"/>
          </p:nvPr>
        </p:nvSpPr>
        <p:spPr>
          <a:xfrm>
            <a:off x="6798580" y="2340000"/>
            <a:ext cx="1888220" cy="2340000"/>
          </a:xfrm>
        </p:spPr>
        <p:txBody>
          <a:bodyPr/>
          <a:lstStyle>
            <a:lvl1pPr indent="0" algn="l">
              <a:spcBef>
                <a:spcPts val="600"/>
              </a:spcBef>
              <a:buFontTx/>
              <a:buNone/>
              <a:defRPr sz="1400" kern="0"/>
            </a:lvl1pPr>
            <a:lvl2pPr marL="0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 smtClean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2pPr>
            <a:lvl3pPr marL="184150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 smtClean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3pPr>
            <a:lvl4pPr marL="358775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 smtClean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4pPr>
            <a:lvl5pPr marL="581025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27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eltrennfoli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3628"/>
            <a:ext cx="8037513" cy="1848928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516598"/>
            <a:ext cx="8037513" cy="2078691"/>
          </a:xfr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>
                <a:solidFill>
                  <a:srgbClr val="598F1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79BAD-AE74-4F98-AE24-61AB641756D1}" type="datetime1">
              <a:rPr lang="de-DE" smtClean="0"/>
              <a:t>28.05.2026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Umweltethik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‹Nr.›</a:t>
            </a:fld>
            <a:endParaRPr lang="de-DE"/>
          </a:p>
        </p:txBody>
      </p:sp>
      <p:cxnSp>
        <p:nvCxnSpPr>
          <p:cNvPr id="7" name="Gerade Verbindung 6"/>
          <p:cNvCxnSpPr/>
          <p:nvPr/>
        </p:nvCxnSpPr>
        <p:spPr>
          <a:xfrm>
            <a:off x="0" y="4762800"/>
            <a:ext cx="91440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voll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475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3DAC3BE-3CE0-4B92-AB27-B277B127DD72}" type="datetime1">
              <a:rPr lang="de-DE" smtClean="0"/>
              <a:t>28.05.2026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/>
              <a:t>Umweltethik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‹Nr.›</a:t>
            </a:fld>
            <a:endParaRPr lang="de-DE"/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0" y="4762800"/>
            <a:ext cx="91440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57562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19C2-C172-4847-95D5-9E3575D62D6E}" type="datetime1">
              <a:rPr lang="de-DE" smtClean="0"/>
              <a:t>28.05.2026</a:t>
            </a:fld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a-DK"/>
              <a:t>Umweltethik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457200" y="4446000"/>
            <a:ext cx="8229600" cy="216000"/>
          </a:xfrm>
        </p:spPr>
        <p:txBody>
          <a:bodyPr/>
          <a:lstStyle>
            <a:lvl1pPr>
              <a:defRPr sz="12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D2C7F-BB2B-461B-99E4-6DAA3F2F08DE}" type="datetime1">
              <a:rPr lang="de-DE" smtClean="0"/>
              <a:t>28.05.2026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a-DK"/>
              <a:t>Umweltethik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/>
          <p:nvPr userDrawn="1"/>
        </p:nvSpPr>
        <p:spPr>
          <a:xfrm>
            <a:off x="0" y="4869180"/>
            <a:ext cx="9144000" cy="2743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0681-AC68-4BE9-BB60-9D98B230B4C1}" type="datetime1">
              <a:rPr lang="de-DE" smtClean="0"/>
              <a:t>28.05.2026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Umweltethik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7113964" y="1972800"/>
            <a:ext cx="1844820" cy="2736000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de-DE" sz="1200"/>
              <a:t>Mastertextformat bearbeiten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972000" y="227145"/>
            <a:ext cx="5760000" cy="1476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pic>
        <p:nvPicPr>
          <p:cNvPr id="13" name="Bild 8" descr="weisstorch_final_ManfredDelpho_grusskarte_rz.ps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6000" y="612000"/>
            <a:ext cx="5662592" cy="4284000"/>
          </a:xfrm>
          <a:prstGeom prst="rect">
            <a:avLst/>
          </a:prstGeom>
        </p:spPr>
      </p:pic>
      <p:pic>
        <p:nvPicPr>
          <p:cNvPr id="10" name="Grafik 9" descr="NABU_Logo_fuer_ppt_NABU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113600" y="10800"/>
            <a:ext cx="2029972" cy="172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8732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-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  <a:lvl6pPr>
              <a:defRPr>
                <a:latin typeface="+mn-lt"/>
              </a:defRPr>
            </a:lvl6pPr>
            <a:lvl7pPr>
              <a:defRPr>
                <a:latin typeface="+mn-lt"/>
              </a:defRPr>
            </a:lvl7pPr>
            <a:lvl8pPr>
              <a:defRPr>
                <a:latin typeface="+mn-lt"/>
              </a:defRPr>
            </a:lvl8pPr>
            <a:lvl9pPr>
              <a:defRPr>
                <a:latin typeface="+mn-lt"/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E1055-0AFB-4DE8-8601-260BFA85BACA}" type="datetime1">
              <a:rPr lang="de-DE" smtClean="0"/>
              <a:t>28.05.2026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Umweltethik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FD5B1-68CB-4A29-8F6C-4D18DB05CB6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-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080000"/>
            <a:ext cx="4038600" cy="3366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080000"/>
            <a:ext cx="4038600" cy="3366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DD594-F9A4-4C28-911B-B0C5B0A142E8}" type="datetime1">
              <a:rPr lang="de-DE" smtClean="0"/>
              <a:t>28.05.2026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Umweltethik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-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4D423-8D3C-44F8-A678-6E79ED02C409}" type="datetime1">
              <a:rPr lang="de-DE" smtClean="0"/>
              <a:t>28.05.2026</a:t>
            </a:fld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a-DK"/>
              <a:t>Umweltethik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23600" y="1080000"/>
            <a:ext cx="5252856" cy="3366000"/>
          </a:xfrm>
        </p:spPr>
        <p:txBody>
          <a:bodyPr/>
          <a:lstStyle>
            <a:lvl1pPr>
              <a:defRPr sz="1600"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1600">
                <a:latin typeface="+mn-lt"/>
              </a:defRPr>
            </a:lvl6pPr>
            <a:lvl7pPr>
              <a:defRPr sz="1600">
                <a:latin typeface="+mn-lt"/>
              </a:defRPr>
            </a:lvl7pPr>
            <a:lvl8pPr>
              <a:defRPr sz="1600">
                <a:latin typeface="+mn-lt"/>
              </a:defRPr>
            </a:lvl8pPr>
            <a:lvl9pPr>
              <a:defRPr sz="1600">
                <a:latin typeface="+mn-lt"/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080000"/>
            <a:ext cx="2736000" cy="3366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B418F-0BC4-42A6-B734-86B988C27360}" type="datetime1">
              <a:rPr lang="de-DE" smtClean="0"/>
              <a:t>28.05.2026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Umweltethik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C7B9E-10CE-43F7-B1C0-FF2E876F370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367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457201" y="3672000"/>
            <a:ext cx="6101509" cy="68400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2100" cap="none" normalizeH="0" baseline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457201" y="4356000"/>
            <a:ext cx="6101509" cy="504000"/>
          </a:xfrm>
        </p:spPr>
        <p:txBody>
          <a:bodyPr lIns="0" tIns="0" rIns="0" bIns="0"/>
          <a:lstStyle>
            <a:lvl1pPr marL="0" indent="0" algn="l">
              <a:buNone/>
              <a:defRPr sz="1600">
                <a:solidFill>
                  <a:srgbClr val="598F1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4"/>
          </p:nvPr>
        </p:nvSpPr>
        <p:spPr>
          <a:xfrm>
            <a:off x="457200" y="0"/>
            <a:ext cx="1562400" cy="13284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94969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457200" y="1080000"/>
            <a:ext cx="8229600" cy="3366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4446000"/>
            <a:ext cx="8229600" cy="216000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13BC6-7172-4EF8-B564-56B8E6E2BB4B}" type="datetime1">
              <a:rPr lang="de-DE" smtClean="0"/>
              <a:t>28.05.2026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Umweltethik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C7B9E-10CE-43F7-B1C0-FF2E876F370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72151-FC19-40EE-9294-00F77B28DF21}" type="datetime1">
              <a:rPr lang="de-DE" smtClean="0"/>
              <a:t>28.05.2026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Umweltethik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C7B9E-10CE-43F7-B1C0-FF2E876F370F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525D6-26FE-4FF8-8AB0-16C9D4E34706}" type="datetime1">
              <a:rPr lang="de-DE" smtClean="0"/>
              <a:t>28.05.2026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Umweltethik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C7B9E-10CE-43F7-B1C0-FF2E876F370F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080000"/>
            <a:ext cx="8229600" cy="3366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31466-E8D1-4702-B679-71D23C6E153F}" type="datetime1">
              <a:rPr lang="de-DE" smtClean="0"/>
              <a:t>28.05.2026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Umweltethik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FD5B1-68CB-4A29-8F6C-4D18DB05CB6D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457200" y="4446000"/>
            <a:ext cx="8229600" cy="216000"/>
          </a:xfrm>
        </p:spPr>
        <p:txBody>
          <a:bodyPr/>
          <a:lstStyle>
            <a:lvl1pPr>
              <a:defRPr sz="12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 - Licht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 userDrawn="1"/>
        </p:nvSpPr>
        <p:spPr>
          <a:xfrm>
            <a:off x="0" y="1080000"/>
            <a:ext cx="9144000" cy="3690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DD87F-E3E5-4465-BCA0-380DF23186F9}" type="datetime1">
              <a:rPr lang="de-DE" smtClean="0"/>
              <a:t>28.05.2026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a-DK"/>
              <a:t>Umweltethik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‹Nr.›</a:t>
            </a:fld>
            <a:endParaRPr lang="de-DE"/>
          </a:p>
        </p:txBody>
      </p:sp>
      <p:cxnSp>
        <p:nvCxnSpPr>
          <p:cNvPr id="12" name="Gerade Verbindung 11"/>
          <p:cNvCxnSpPr/>
          <p:nvPr userDrawn="1"/>
        </p:nvCxnSpPr>
        <p:spPr>
          <a:xfrm>
            <a:off x="0" y="4762800"/>
            <a:ext cx="91440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Inhaltsplatzhalter 6"/>
          <p:cNvSpPr>
            <a:spLocks noGrp="1"/>
          </p:cNvSpPr>
          <p:nvPr>
            <p:ph sz="quarter" idx="14"/>
          </p:nvPr>
        </p:nvSpPr>
        <p:spPr>
          <a:xfrm>
            <a:off x="457200" y="1206000"/>
            <a:ext cx="8229600" cy="3222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3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457200" y="4446000"/>
            <a:ext cx="8229600" cy="216000"/>
          </a:xfrm>
        </p:spPr>
        <p:txBody>
          <a:bodyPr/>
          <a:lstStyle>
            <a:lvl1pPr>
              <a:defRPr sz="12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42346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 - Licht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0" y="1080000"/>
            <a:ext cx="9144000" cy="3690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6000"/>
            <a:ext cx="4038600" cy="3222000"/>
          </a:xfrm>
        </p:spPr>
        <p:txBody>
          <a:bodyPr lIns="0" tIns="0" rIns="0" bIns="0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6000"/>
            <a:ext cx="4038600" cy="3222000"/>
          </a:xfrm>
        </p:spPr>
        <p:txBody>
          <a:bodyPr lIns="0" tIns="0" rIns="0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buAutoNum type="arabicPeriod"/>
              <a:defRPr sz="1600"/>
            </a:lvl6pPr>
            <a:lvl7pPr>
              <a:buAutoNum type="arabicPeriod"/>
              <a:defRPr sz="1600"/>
            </a:lvl7pPr>
            <a:lvl8pPr>
              <a:buAutoNum type="arabicPeriod"/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E677A-DF94-4E9B-BCC0-077B68F34623}" type="datetime1">
              <a:rPr lang="de-DE" smtClean="0"/>
              <a:t>28.05.2026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a-DK"/>
              <a:t>Umweltethik</a:t>
            </a:r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‹Nr.›</a:t>
            </a:fld>
            <a:endParaRPr lang="de-DE"/>
          </a:p>
        </p:txBody>
      </p:sp>
      <p:cxnSp>
        <p:nvCxnSpPr>
          <p:cNvPr id="9" name="Gerade Verbindung 8"/>
          <p:cNvCxnSpPr/>
          <p:nvPr/>
        </p:nvCxnSpPr>
        <p:spPr>
          <a:xfrm>
            <a:off x="0" y="4762800"/>
            <a:ext cx="91440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457200" y="4446000"/>
            <a:ext cx="4038600" cy="216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1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4648200" y="4446000"/>
            <a:ext cx="4038600" cy="216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00241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+ Bild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080000"/>
            <a:ext cx="5251450" cy="3366000"/>
          </a:xfrm>
        </p:spPr>
        <p:txBody>
          <a:bodyPr lIns="0" tIns="0" rIns="0" bIns="0"/>
          <a:lstStyle>
            <a:lvl1pPr>
              <a:defRPr sz="1600"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1600">
                <a:latin typeface="+mn-lt"/>
              </a:defRPr>
            </a:lvl6pPr>
            <a:lvl7pPr>
              <a:defRPr sz="1600">
                <a:latin typeface="+mn-lt"/>
              </a:defRPr>
            </a:lvl7pPr>
            <a:lvl8pPr>
              <a:defRPr sz="1600">
                <a:latin typeface="+mn-lt"/>
              </a:defRPr>
            </a:lvl8pPr>
            <a:lvl9pPr>
              <a:defRPr sz="1600">
                <a:latin typeface="+mn-lt"/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8E3D-C515-4A3F-A7DA-503CB69E7CCC}" type="datetime1">
              <a:rPr lang="de-DE" smtClean="0"/>
              <a:t>28.05.2026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a-DK"/>
              <a:t>Umweltethik</a:t>
            </a:r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5940000" y="0"/>
            <a:ext cx="3211286" cy="47808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8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457200" y="4446000"/>
            <a:ext cx="5251450" cy="216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35187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+ 2 Bilder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080000"/>
            <a:ext cx="5252400" cy="3366000"/>
          </a:xfrm>
        </p:spPr>
        <p:txBody>
          <a:bodyPr lIns="0" tIns="0" rIns="0" bIns="0"/>
          <a:lstStyle>
            <a:lvl1pPr>
              <a:defRPr sz="1600"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1600">
                <a:latin typeface="+mn-lt"/>
              </a:defRPr>
            </a:lvl6pPr>
            <a:lvl7pPr>
              <a:defRPr sz="1600">
                <a:latin typeface="+mn-lt"/>
              </a:defRPr>
            </a:lvl7pPr>
            <a:lvl8pPr>
              <a:defRPr sz="1600">
                <a:latin typeface="+mn-lt"/>
              </a:defRPr>
            </a:lvl8pPr>
            <a:lvl9pPr>
              <a:defRPr sz="1600">
                <a:latin typeface="+mn-lt"/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3030-88ED-4CDD-9902-FBDA83FAA9F6}" type="datetime1">
              <a:rPr lang="de-DE" smtClean="0"/>
              <a:t>28.05.2026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a-DK"/>
              <a:t>Umweltethik</a:t>
            </a:r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5940000" y="2494800"/>
            <a:ext cx="3211286" cy="22824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8" name="Bildplatzhalter 8"/>
          <p:cNvSpPr>
            <a:spLocks noGrp="1"/>
          </p:cNvSpPr>
          <p:nvPr>
            <p:ph type="pic" sz="quarter" idx="14"/>
          </p:nvPr>
        </p:nvSpPr>
        <p:spPr>
          <a:xfrm>
            <a:off x="5940000" y="1"/>
            <a:ext cx="3211286" cy="2286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Textplatzhalter 8"/>
          <p:cNvSpPr>
            <a:spLocks noGrp="1"/>
          </p:cNvSpPr>
          <p:nvPr>
            <p:ph type="body" sz="quarter" idx="15"/>
          </p:nvPr>
        </p:nvSpPr>
        <p:spPr>
          <a:xfrm>
            <a:off x="457199" y="4446000"/>
            <a:ext cx="5251449" cy="216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457200" y="122400"/>
            <a:ext cx="5252400" cy="7740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95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+ 3 Bilder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080000"/>
            <a:ext cx="5252400" cy="3366000"/>
          </a:xfrm>
        </p:spPr>
        <p:txBody>
          <a:bodyPr lIns="0" tIns="0" rIns="0" bIns="0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424CA-BBAC-452F-A370-59C077C1D26F}" type="datetime1">
              <a:rPr lang="de-DE" smtClean="0"/>
              <a:t>28.05.2026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a-DK"/>
              <a:t>Umweltethik</a:t>
            </a:r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5940000" y="1648800"/>
            <a:ext cx="3211286" cy="14796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8" name="Bildplatzhalter 8"/>
          <p:cNvSpPr>
            <a:spLocks noGrp="1"/>
          </p:cNvSpPr>
          <p:nvPr>
            <p:ph type="pic" sz="quarter" idx="14"/>
          </p:nvPr>
        </p:nvSpPr>
        <p:spPr>
          <a:xfrm>
            <a:off x="5940000" y="1"/>
            <a:ext cx="3211286" cy="14796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Textplatzhalter 8"/>
          <p:cNvSpPr>
            <a:spLocks noGrp="1"/>
          </p:cNvSpPr>
          <p:nvPr>
            <p:ph type="body" sz="quarter" idx="15"/>
          </p:nvPr>
        </p:nvSpPr>
        <p:spPr>
          <a:xfrm>
            <a:off x="457199" y="4446000"/>
            <a:ext cx="5251449" cy="216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16"/>
          </p:nvPr>
        </p:nvSpPr>
        <p:spPr>
          <a:xfrm>
            <a:off x="5940001" y="3297600"/>
            <a:ext cx="3203575" cy="14796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457200" y="122400"/>
            <a:ext cx="5252400" cy="774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95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er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EC105-33B6-4C87-9F84-57395936694C}" type="datetime1">
              <a:rPr lang="de-DE" smtClean="0"/>
              <a:t>28.05.2026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a-DK"/>
              <a:t>Umweltethik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4" name="Bildplatzhalter 13"/>
          <p:cNvSpPr>
            <a:spLocks noGrp="1"/>
          </p:cNvSpPr>
          <p:nvPr>
            <p:ph type="pic" sz="quarter" idx="13"/>
          </p:nvPr>
        </p:nvSpPr>
        <p:spPr>
          <a:xfrm>
            <a:off x="462899" y="1080000"/>
            <a:ext cx="1888220" cy="1170384"/>
          </a:xfrm>
        </p:spPr>
        <p:txBody>
          <a:bodyPr/>
          <a:lstStyle>
            <a:lvl1pPr>
              <a:defRPr sz="14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Bildplatzhalter 13"/>
          <p:cNvSpPr>
            <a:spLocks noGrp="1"/>
          </p:cNvSpPr>
          <p:nvPr>
            <p:ph type="pic" sz="quarter" idx="14"/>
          </p:nvPr>
        </p:nvSpPr>
        <p:spPr>
          <a:xfrm>
            <a:off x="2574793" y="1080000"/>
            <a:ext cx="1888220" cy="1170384"/>
          </a:xfrm>
        </p:spPr>
        <p:txBody>
          <a:bodyPr/>
          <a:lstStyle>
            <a:lvl1pPr>
              <a:defRPr sz="140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6" name="Bildplatzhalter 13"/>
          <p:cNvSpPr>
            <a:spLocks noGrp="1"/>
          </p:cNvSpPr>
          <p:nvPr>
            <p:ph type="pic" sz="quarter" idx="15"/>
          </p:nvPr>
        </p:nvSpPr>
        <p:spPr>
          <a:xfrm>
            <a:off x="4686687" y="1080000"/>
            <a:ext cx="1888220" cy="1170384"/>
          </a:xfrm>
        </p:spPr>
        <p:txBody>
          <a:bodyPr/>
          <a:lstStyle>
            <a:lvl1pPr>
              <a:defRPr sz="140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7" name="Bildplatzhalter 13"/>
          <p:cNvSpPr>
            <a:spLocks noGrp="1"/>
          </p:cNvSpPr>
          <p:nvPr>
            <p:ph type="pic" sz="quarter" idx="16"/>
          </p:nvPr>
        </p:nvSpPr>
        <p:spPr>
          <a:xfrm>
            <a:off x="6798580" y="1080000"/>
            <a:ext cx="1888220" cy="1170384"/>
          </a:xfrm>
        </p:spPr>
        <p:txBody>
          <a:bodyPr/>
          <a:lstStyle>
            <a:lvl1pPr>
              <a:defRPr sz="14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7"/>
          </p:nvPr>
        </p:nvSpPr>
        <p:spPr>
          <a:xfrm>
            <a:off x="457199" y="2340000"/>
            <a:ext cx="1893919" cy="2340000"/>
          </a:xfrm>
        </p:spPr>
        <p:txBody>
          <a:bodyPr/>
          <a:lstStyle>
            <a:lvl1pPr indent="0" algn="l">
              <a:spcBef>
                <a:spcPts val="600"/>
              </a:spcBef>
              <a:buFontTx/>
              <a:buNone/>
              <a:defRPr sz="1400" kern="0"/>
            </a:lvl1pPr>
            <a:lvl2pPr marL="108000" indent="-108000" algn="l">
              <a:spcBef>
                <a:spcPts val="600"/>
              </a:spcBef>
              <a:buFont typeface="Arial" pitchFamily="34" charset="0"/>
              <a:buChar char="•"/>
              <a:defRPr sz="1400" kern="0"/>
            </a:lvl2pPr>
            <a:lvl3pPr marL="216000" indent="-108000" algn="l">
              <a:spcBef>
                <a:spcPts val="600"/>
              </a:spcBef>
              <a:buFont typeface="Arial" pitchFamily="34" charset="0"/>
              <a:buChar char="•"/>
              <a:defRPr sz="1400" kern="0"/>
            </a:lvl3pPr>
            <a:lvl4pPr marL="324000" indent="-108000" algn="l">
              <a:spcBef>
                <a:spcPts val="600"/>
              </a:spcBef>
              <a:buFont typeface="Arial" pitchFamily="34" charset="0"/>
              <a:buChar char="•"/>
              <a:defRPr sz="1400" kern="0"/>
            </a:lvl4pPr>
            <a:lvl5pPr marL="432000" indent="-108000" algn="l">
              <a:spcBef>
                <a:spcPts val="600"/>
              </a:spcBef>
              <a:buFont typeface="Arial" pitchFamily="34" charset="0"/>
              <a:buChar char="•"/>
              <a:defRPr sz="1400" kern="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0" name="Textplatzhalter 18"/>
          <p:cNvSpPr>
            <a:spLocks noGrp="1"/>
          </p:cNvSpPr>
          <p:nvPr>
            <p:ph type="body" sz="quarter" idx="18"/>
          </p:nvPr>
        </p:nvSpPr>
        <p:spPr>
          <a:xfrm>
            <a:off x="2574794" y="2340000"/>
            <a:ext cx="1888220" cy="2340000"/>
          </a:xfrm>
        </p:spPr>
        <p:txBody>
          <a:bodyPr/>
          <a:lstStyle>
            <a:lvl1pPr indent="0" algn="l">
              <a:spcBef>
                <a:spcPts val="600"/>
              </a:spcBef>
              <a:buFontTx/>
              <a:buNone/>
              <a:defRPr sz="1400" kern="0"/>
            </a:lvl1pPr>
            <a:lvl2pPr marL="0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 smtClean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2pPr>
            <a:lvl3pPr marL="184150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 smtClean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3pPr>
            <a:lvl4pPr marL="358775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 smtClean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4pPr>
            <a:lvl5pPr marL="581025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1" name="Textplatzhalter 18"/>
          <p:cNvSpPr>
            <a:spLocks noGrp="1"/>
          </p:cNvSpPr>
          <p:nvPr>
            <p:ph type="body" sz="quarter" idx="19"/>
          </p:nvPr>
        </p:nvSpPr>
        <p:spPr>
          <a:xfrm>
            <a:off x="4686687" y="2340000"/>
            <a:ext cx="1888220" cy="2340000"/>
          </a:xfrm>
        </p:spPr>
        <p:txBody>
          <a:bodyPr/>
          <a:lstStyle>
            <a:lvl1pPr indent="0" algn="l">
              <a:spcBef>
                <a:spcPts val="600"/>
              </a:spcBef>
              <a:buFontTx/>
              <a:buNone/>
              <a:defRPr sz="1400" kern="0"/>
            </a:lvl1pPr>
            <a:lvl2pPr marL="0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 smtClean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2pPr>
            <a:lvl3pPr marL="184150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 smtClean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3pPr>
            <a:lvl4pPr marL="358775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 smtClean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4pPr>
            <a:lvl5pPr marL="581025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2" name="Textplatzhalter 18"/>
          <p:cNvSpPr>
            <a:spLocks noGrp="1"/>
          </p:cNvSpPr>
          <p:nvPr>
            <p:ph type="body" sz="quarter" idx="20"/>
          </p:nvPr>
        </p:nvSpPr>
        <p:spPr>
          <a:xfrm>
            <a:off x="6798580" y="2340000"/>
            <a:ext cx="1888220" cy="2340000"/>
          </a:xfrm>
        </p:spPr>
        <p:txBody>
          <a:bodyPr/>
          <a:lstStyle>
            <a:lvl1pPr indent="0" algn="l">
              <a:spcBef>
                <a:spcPts val="600"/>
              </a:spcBef>
              <a:buFontTx/>
              <a:buNone/>
              <a:defRPr sz="1400" kern="0"/>
            </a:lvl1pPr>
            <a:lvl2pPr marL="0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 smtClean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2pPr>
            <a:lvl3pPr marL="184150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 smtClean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3pPr>
            <a:lvl4pPr marL="358775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 smtClean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4pPr>
            <a:lvl5pPr marL="581025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906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22400"/>
            <a:ext cx="8229600" cy="774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80000"/>
            <a:ext cx="8229600" cy="336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Siebente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4777200"/>
            <a:ext cx="9144000" cy="367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40000" y="4906800"/>
            <a:ext cx="2160000" cy="180000"/>
          </a:xfrm>
          <a:prstGeom prst="rect">
            <a:avLst/>
          </a:prstGeom>
        </p:spPr>
        <p:txBody>
          <a:bodyPr vert="horz" lIns="0" tIns="45720" rIns="91440" bIns="0" rtlCol="0" anchor="b" anchorCtr="0"/>
          <a:lstStyle>
            <a:lvl1pPr algn="l">
              <a:defRPr sz="1200">
                <a:solidFill>
                  <a:schemeClr val="accent6"/>
                </a:solidFill>
                <a:latin typeface="Source Sans Pro"/>
                <a:cs typeface="Source Sans Pro"/>
              </a:defRPr>
            </a:lvl1pPr>
          </a:lstStyle>
          <a:p>
            <a:fld id="{E7C3FBD0-5227-4848-8277-08CE70A71A6D}" type="datetime1">
              <a:rPr lang="de-DE" smtClean="0"/>
              <a:t>28.05.2026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07009" y="4906800"/>
            <a:ext cx="43992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accent6"/>
                </a:solidFill>
                <a:latin typeface="Source Sans Pro"/>
                <a:cs typeface="Source Sans Pro"/>
              </a:defRPr>
            </a:lvl1pPr>
          </a:lstStyle>
          <a:p>
            <a:r>
              <a:rPr lang="da-DK"/>
              <a:t>Umweltethik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000" y="4906800"/>
            <a:ext cx="5148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 b="0">
                <a:solidFill>
                  <a:schemeClr val="accent6"/>
                </a:solidFill>
                <a:latin typeface="Source Sans Pro"/>
                <a:cs typeface="Source Sans Pro"/>
              </a:defRPr>
            </a:lvl1pPr>
          </a:lstStyle>
          <a:p>
            <a:fld id="{9D26C6B8-7DF4-4F01-8878-A6272B56DAC3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9" name="Grafik 8" descr="NABU_Wormarke_Logo_fuer_ppt_NABU.png"/>
          <p:cNvPicPr>
            <a:picLocks noChangeAspect="1"/>
          </p:cNvPicPr>
          <p:nvPr userDrawn="1"/>
        </p:nvPicPr>
        <p:blipFill>
          <a:blip r:embed="rId24" cstate="print"/>
          <a:stretch>
            <a:fillRect/>
          </a:stretch>
        </p:blipFill>
        <p:spPr>
          <a:xfrm>
            <a:off x="457200" y="4878000"/>
            <a:ext cx="766800" cy="17841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84" r:id="rId3"/>
    <p:sldLayoutId id="2147483668" r:id="rId4"/>
    <p:sldLayoutId id="2147483670" r:id="rId5"/>
    <p:sldLayoutId id="2147483671" r:id="rId6"/>
    <p:sldLayoutId id="2147483672" r:id="rId7"/>
    <p:sldLayoutId id="2147483683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 spc="-100" baseline="0">
          <a:solidFill>
            <a:schemeClr val="tx2"/>
          </a:solidFill>
          <a:latin typeface="Source Sans Pro"/>
          <a:ea typeface="+mj-ea"/>
          <a:cs typeface="Source Sans Pro"/>
        </a:defRPr>
      </a:lvl1pPr>
    </p:titleStyle>
    <p:bodyStyle>
      <a:lvl1pPr marL="0" indent="0" algn="l" defTabSz="914400" rtl="0" eaLnBrk="1" latinLnBrk="0" hangingPunct="1">
        <a:spcBef>
          <a:spcPts val="700"/>
        </a:spcBef>
        <a:spcAft>
          <a:spcPts val="0"/>
        </a:spcAft>
        <a:buClr>
          <a:schemeClr val="tx2"/>
        </a:buClr>
        <a:buSzPct val="85000"/>
        <a:buFont typeface="Arial" pitchFamily="34" charset="0"/>
        <a:buNone/>
        <a:defRPr sz="1600" kern="1200" baseline="0">
          <a:solidFill>
            <a:schemeClr val="tx1"/>
          </a:solidFill>
          <a:latin typeface="Source Sans Pro"/>
          <a:ea typeface="+mn-ea"/>
          <a:cs typeface="Source Sans Pro"/>
        </a:defRPr>
      </a:lvl1pPr>
      <a:lvl2pPr marL="176400" indent="-176400" algn="l" defTabSz="914400" rtl="0" eaLnBrk="1" latinLnBrk="0" hangingPunct="1">
        <a:spcBef>
          <a:spcPts val="700"/>
        </a:spcBef>
        <a:spcAft>
          <a:spcPts val="0"/>
        </a:spcAft>
        <a:buClr>
          <a:schemeClr val="tx2"/>
        </a:buClr>
        <a:buSzPct val="100000"/>
        <a:buFont typeface="Arial"/>
        <a:buChar char="•"/>
        <a:defRPr sz="1600" kern="1200" baseline="0">
          <a:solidFill>
            <a:schemeClr val="tx1"/>
          </a:solidFill>
          <a:latin typeface="Source Sans Pro"/>
          <a:ea typeface="+mn-ea"/>
          <a:cs typeface="Source Sans Pro"/>
        </a:defRPr>
      </a:lvl2pPr>
      <a:lvl3pPr marL="363600" indent="-176400" algn="l" defTabSz="914400" rtl="0" eaLnBrk="1" latinLnBrk="0" hangingPunct="1">
        <a:spcBef>
          <a:spcPts val="700"/>
        </a:spcBef>
        <a:spcAft>
          <a:spcPts val="0"/>
        </a:spcAft>
        <a:buClr>
          <a:schemeClr val="tx2"/>
        </a:buClr>
        <a:buSzPct val="100000"/>
        <a:buFont typeface="Arial"/>
        <a:buChar char="•"/>
        <a:defRPr sz="1600" kern="1200" baseline="0">
          <a:solidFill>
            <a:schemeClr val="tx1"/>
          </a:solidFill>
          <a:latin typeface="Source Sans Pro"/>
          <a:ea typeface="+mn-ea"/>
          <a:cs typeface="Source Sans Pro"/>
        </a:defRPr>
      </a:lvl3pPr>
      <a:lvl4pPr marL="543600" indent="-183600" algn="l" defTabSz="914400" rtl="0" eaLnBrk="1" latinLnBrk="0" hangingPunct="1">
        <a:spcBef>
          <a:spcPts val="700"/>
        </a:spcBef>
        <a:spcAft>
          <a:spcPts val="0"/>
        </a:spcAft>
        <a:buClr>
          <a:schemeClr val="tx2"/>
        </a:buClr>
        <a:buFont typeface="Arial"/>
        <a:buChar char="•"/>
        <a:defRPr sz="1600" kern="1200" baseline="0">
          <a:solidFill>
            <a:schemeClr val="tx1"/>
          </a:solidFill>
          <a:latin typeface="Source Sans Pro"/>
          <a:ea typeface="+mn-ea"/>
          <a:cs typeface="Source Sans Pro"/>
        </a:defRPr>
      </a:lvl4pPr>
      <a:lvl5pPr marL="716400" indent="-176400" algn="l" defTabSz="914400" rtl="0" eaLnBrk="1" latinLnBrk="0" hangingPunct="1">
        <a:spcBef>
          <a:spcPts val="700"/>
        </a:spcBef>
        <a:spcAft>
          <a:spcPts val="0"/>
        </a:spcAft>
        <a:buClr>
          <a:schemeClr val="tx2"/>
        </a:buClr>
        <a:buSzPct val="100000"/>
        <a:buFont typeface="Arial"/>
        <a:buChar char="•"/>
        <a:defRPr sz="1600" kern="1200" baseline="0">
          <a:solidFill>
            <a:schemeClr val="tx1"/>
          </a:solidFill>
          <a:latin typeface="Source Sans Pro"/>
          <a:ea typeface="+mn-ea"/>
          <a:cs typeface="Source Sans Pro"/>
        </a:defRPr>
      </a:lvl5pPr>
      <a:lvl6pPr marL="360000" indent="-360000" algn="l" defTabSz="914400" rtl="0" eaLnBrk="1" latinLnBrk="0" hangingPunct="1">
        <a:spcBef>
          <a:spcPts val="700"/>
        </a:spcBef>
        <a:buClr>
          <a:schemeClr val="tx2"/>
        </a:buClr>
        <a:buFont typeface="+mj-lt"/>
        <a:buAutoNum type="arabi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720000" indent="-360000" algn="l" defTabSz="914400" rtl="0" eaLnBrk="1" latinLnBrk="0" hangingPunct="1">
        <a:spcBef>
          <a:spcPts val="700"/>
        </a:spcBef>
        <a:buClr>
          <a:schemeClr val="tx2"/>
        </a:buClr>
        <a:buFont typeface="+mj-lt"/>
        <a:buAutoNum type="arabi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080000" indent="-360000" algn="l" defTabSz="914400" rtl="0" eaLnBrk="1" latinLnBrk="0" hangingPunct="1">
        <a:spcBef>
          <a:spcPts val="700"/>
        </a:spcBef>
        <a:buClr>
          <a:schemeClr val="tx2"/>
        </a:buClr>
        <a:buFont typeface="+mj-lt"/>
        <a:buAutoNum type="arabi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360000" algn="l" defTabSz="914400" rtl="0" eaLnBrk="1" latinLnBrk="0" hangingPunct="1">
        <a:spcBef>
          <a:spcPts val="700"/>
        </a:spcBef>
        <a:buClr>
          <a:schemeClr val="tx2"/>
        </a:buClr>
        <a:buFont typeface="+mj-lt"/>
        <a:buAutoNum type="arabi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platzhalter 18">
            <a:extLst>
              <a:ext uri="{FF2B5EF4-FFF2-40B4-BE49-F238E27FC236}">
                <a16:creationId xmlns:a16="http://schemas.microsoft.com/office/drawing/2014/main" id="{964B9473-E0E1-D192-4A8D-3CED39A61BD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201" b="23201"/>
          <a:stretch/>
        </p:blipFill>
        <p:spPr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7AC9285E-A02A-D73C-FA8F-BAF2EE3054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>
                <a:solidFill>
                  <a:srgbClr val="008143"/>
                </a:solidFill>
              </a:rPr>
              <a:t>Umweltethik</a:t>
            </a:r>
            <a:endParaRPr lang="de-DE" dirty="0">
              <a:solidFill>
                <a:srgbClr val="008143"/>
              </a:solidFill>
            </a:endParaRPr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BDA8E2F0-78FF-2092-E03A-3C587FE64B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AT" dirty="0"/>
              <a:t>Grundlagen und Anwendung</a:t>
            </a:r>
            <a:endParaRPr lang="de-DE" dirty="0"/>
          </a:p>
        </p:txBody>
      </p:sp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2F0FFFCF-5DB3-6813-30ED-5868D6AD37B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" r="172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557ACC01-1121-7BCA-5C8F-F5EBA5CBC2F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855" y="3703500"/>
            <a:ext cx="2057145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2907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0C6E2C77-A060-0D0C-0C4F-829BA15D5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>
                <a:solidFill>
                  <a:srgbClr val="598F1F"/>
                </a:solidFill>
              </a:rPr>
              <a:t>Fallbeispiel: Staudammbau in „unberührtem“ Tal</a:t>
            </a:r>
            <a:endParaRPr lang="de-DE" dirty="0">
              <a:solidFill>
                <a:srgbClr val="598F1F"/>
              </a:solidFill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BC7DE45-07FF-7072-2E3A-CEE461400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0BD7C-D926-409F-816D-00F2FE11B637}" type="datetime1">
              <a:rPr lang="de-DE" smtClean="0"/>
              <a:t>28.05.2026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B98B866-9667-468C-4D69-6C17AFBD7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Umweltethik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5BCD7F5-7591-61A1-37E7-359D54982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EC88728-2F6A-96C6-9FA4-5961BBA23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3549845B-92BE-13FE-07BC-6A9439CF1E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spcBef>
                <a:spcPts val="0"/>
              </a:spcBef>
              <a:buClr>
                <a:srgbClr val="598F1F"/>
              </a:buClr>
              <a:buSzTx/>
              <a:defRPr/>
            </a:pPr>
            <a:r>
              <a:rPr lang="de-DE" b="1" dirty="0"/>
              <a:t>Hintergrund:</a:t>
            </a:r>
          </a:p>
          <a:p>
            <a:pPr marL="285750" lvl="0" indent="-285750">
              <a:spcBef>
                <a:spcPts val="0"/>
              </a:spcBef>
              <a:buClr>
                <a:srgbClr val="598F1F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de-DE" dirty="0"/>
              <a:t>Im Tal eines Baches leben seltene, geschützte Tier- und Pflanzenarten</a:t>
            </a:r>
          </a:p>
          <a:p>
            <a:pPr marL="285750" lvl="0" indent="-285750">
              <a:spcBef>
                <a:spcPts val="0"/>
              </a:spcBef>
              <a:buClr>
                <a:srgbClr val="598F1F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de-DE" dirty="0"/>
              <a:t>Das Tal ist ein intaktes Ökosystem</a:t>
            </a:r>
          </a:p>
          <a:p>
            <a:pPr lvl="0">
              <a:spcBef>
                <a:spcPts val="0"/>
              </a:spcBef>
              <a:buClr>
                <a:srgbClr val="598F1F"/>
              </a:buClr>
              <a:buSzTx/>
              <a:defRPr/>
            </a:pPr>
            <a:endParaRPr lang="de-DE" dirty="0"/>
          </a:p>
          <a:p>
            <a:pPr marL="285750" lvl="0" indent="-285750">
              <a:spcBef>
                <a:spcPts val="0"/>
              </a:spcBef>
              <a:buClr>
                <a:srgbClr val="598F1F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de-DE" dirty="0"/>
              <a:t>Die angrenzende Region leidet unter starker Trockenheit und Energieknappheit</a:t>
            </a:r>
          </a:p>
          <a:p>
            <a:pPr marL="285750" lvl="0" indent="-285750">
              <a:spcBef>
                <a:spcPts val="0"/>
              </a:spcBef>
              <a:buClr>
                <a:srgbClr val="598F1F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de-DE" dirty="0"/>
              <a:t>Energiekonzerne schlagen einen Staudamm vor</a:t>
            </a:r>
          </a:p>
          <a:p>
            <a:pPr marL="285750" lvl="0" indent="-285750">
              <a:spcBef>
                <a:spcPts val="0"/>
              </a:spcBef>
              <a:buClr>
                <a:srgbClr val="598F1F"/>
              </a:buClr>
              <a:buSzTx/>
              <a:buFont typeface="Arial" panose="020B0604020202020204" pitchFamily="34" charset="0"/>
              <a:buChar char="•"/>
              <a:defRPr/>
            </a:pPr>
            <a:endParaRPr lang="de-DE" dirty="0"/>
          </a:p>
          <a:p>
            <a:pPr marL="285750" lvl="0" indent="-285750">
              <a:spcBef>
                <a:spcPts val="0"/>
              </a:spcBef>
              <a:buClr>
                <a:srgbClr val="598F1F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de-DE" dirty="0"/>
              <a:t>Die Kampagne des Energiebetreibers verspricht Arbeitsplätze, günstige Energie und Schutz vor Dürren/Überschwemmungen</a:t>
            </a:r>
          </a:p>
          <a:p>
            <a:pPr marL="285750" lvl="0" indent="-285750">
              <a:spcBef>
                <a:spcPts val="0"/>
              </a:spcBef>
              <a:buClr>
                <a:srgbClr val="598F1F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de-DE" dirty="0"/>
              <a:t>Die Naturschützer legen dar, dass das gesamte Ökosystem unwiederbringlich zerstört wird bei einem Staudamm</a:t>
            </a:r>
          </a:p>
          <a:p>
            <a:pPr lvl="0">
              <a:spcBef>
                <a:spcPts val="0"/>
              </a:spcBef>
              <a:buClr>
                <a:srgbClr val="598F1F"/>
              </a:buClr>
              <a:buSzTx/>
              <a:defRPr/>
            </a:pPr>
            <a:endParaRPr lang="de-DE" dirty="0"/>
          </a:p>
          <a:p>
            <a:pPr marL="285750" lvl="0" indent="-285750">
              <a:spcBef>
                <a:spcPts val="0"/>
              </a:spcBef>
              <a:buClr>
                <a:srgbClr val="598F1F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de-DE" dirty="0"/>
              <a:t>Welche Entscheidung wird getroffen?</a:t>
            </a:r>
          </a:p>
        </p:txBody>
      </p:sp>
    </p:spTree>
    <p:extLst>
      <p:ext uri="{BB962C8B-B14F-4D97-AF65-F5344CB8AC3E}">
        <p14:creationId xmlns:p14="http://schemas.microsoft.com/office/powerpoint/2010/main" val="364517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DE32E3-9CE0-42A5-BDFD-1BA3656EE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77D2C66E-4904-D47E-10F1-075AC18A6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>
                <a:solidFill>
                  <a:srgbClr val="598F1F"/>
                </a:solidFill>
              </a:rPr>
              <a:t>Fallbeispiel: Staudammbau in „unberührtem“ Tal</a:t>
            </a:r>
            <a:endParaRPr lang="de-DE" dirty="0">
              <a:solidFill>
                <a:srgbClr val="598F1F"/>
              </a:solidFill>
            </a:endParaRPr>
          </a:p>
        </p:txBody>
      </p:sp>
      <p:graphicFrame>
        <p:nvGraphicFramePr>
          <p:cNvPr id="11" name="Inhaltsplatzhalter 10">
            <a:extLst>
              <a:ext uri="{FF2B5EF4-FFF2-40B4-BE49-F238E27FC236}">
                <a16:creationId xmlns:a16="http://schemas.microsoft.com/office/drawing/2014/main" id="{1DD4CE88-042C-ACAC-3135-9A212E096C5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079500"/>
          <a:ext cx="8229600" cy="29311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70584">
                  <a:extLst>
                    <a:ext uri="{9D8B030D-6E8A-4147-A177-3AD203B41FA5}">
                      <a16:colId xmlns:a16="http://schemas.microsoft.com/office/drawing/2014/main" val="3834404530"/>
                    </a:ext>
                  </a:extLst>
                </a:gridCol>
                <a:gridCol w="6059016">
                  <a:extLst>
                    <a:ext uri="{9D8B030D-6E8A-4147-A177-3AD203B41FA5}">
                      <a16:colId xmlns:a16="http://schemas.microsoft.com/office/drawing/2014/main" val="35947757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AT" dirty="0"/>
                        <a:t>Grundposition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Anwendung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17537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AT" dirty="0"/>
                        <a:t>Anthropozentrismus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Wirtschaftlicher und gesellschaftlicher Nutzen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dirty="0"/>
                        <a:t>Bau des Staudamms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437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AT" dirty="0"/>
                        <a:t>Pathozentrismus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Staudammbau kritisch</a:t>
                      </a:r>
                    </a:p>
                    <a:p>
                      <a:r>
                        <a:rPr lang="de-AT" dirty="0"/>
                        <a:t>Umsiedlung von Tieren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4781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AT" dirty="0"/>
                        <a:t>Biozentrismus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Kein Staudammbau</a:t>
                      </a:r>
                    </a:p>
                    <a:p>
                      <a:r>
                        <a:rPr lang="de-AT" dirty="0"/>
                        <a:t>Eingriff in das Leben von Pflanzen und Tieren ist zu hoch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2773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AT" dirty="0"/>
                        <a:t>Holismus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Das Flusstal muss ganzheitlich bewahrt werden</a:t>
                      </a:r>
                    </a:p>
                    <a:p>
                      <a:r>
                        <a:rPr lang="de-AT" dirty="0"/>
                        <a:t>Strikte Ablehnung, auch zu Lasten des Menschen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6508369"/>
                  </a:ext>
                </a:extLst>
              </a:tr>
            </a:tbl>
          </a:graphicData>
        </a:graphic>
      </p:graphicFrame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2F56767-273B-F12E-B11F-DE3BE3B3F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0BD7C-D926-409F-816D-00F2FE11B637}" type="datetime1">
              <a:rPr lang="de-DE" smtClean="0"/>
              <a:t>28.05.2026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7F0C0C9-BB76-6BB8-BAFB-815487843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Umweltethik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DB7CC98-258B-0299-F13C-824AE8F84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70CFC7A6-546C-4F53-64D1-F6AD75CCD1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0862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CE03BD-08CB-C3EC-3205-DA7DDA1E1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>
                <a:solidFill>
                  <a:srgbClr val="598F1F"/>
                </a:solidFill>
              </a:rPr>
              <a:t>Fallbeispiele</a:t>
            </a:r>
            <a:endParaRPr lang="de-DE" dirty="0">
              <a:solidFill>
                <a:srgbClr val="598F1F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237BAE1-FCA1-E871-B8B1-FF8BBDDE5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80000"/>
            <a:ext cx="8229600" cy="3579982"/>
          </a:xfrm>
        </p:spPr>
        <p:txBody>
          <a:bodyPr/>
          <a:lstStyle/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AT" dirty="0"/>
              <a:t>Behandelt eines der folgenden Themen in der Kleingruppe.</a:t>
            </a:r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AT" dirty="0"/>
              <a:t>Diskutiert den Fall aus mindestens 2 Perspektiven.</a:t>
            </a:r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AT" dirty="0"/>
              <a:t>Notiert Argumente und trefft eine Entscheidung.</a:t>
            </a:r>
          </a:p>
          <a:p>
            <a:pPr>
              <a:buClr>
                <a:srgbClr val="598F1F"/>
              </a:buClr>
            </a:pPr>
            <a:endParaRPr lang="de-AT" dirty="0"/>
          </a:p>
          <a:p>
            <a:pPr>
              <a:buClr>
                <a:srgbClr val="598F1F"/>
              </a:buClr>
            </a:pPr>
            <a:r>
              <a:rPr lang="de-AT" b="1" dirty="0"/>
              <a:t>Themen:</a:t>
            </a:r>
          </a:p>
          <a:p>
            <a:pPr marL="285750" indent="-285750">
              <a:buClr>
                <a:srgbClr val="598F1F"/>
              </a:buClr>
              <a:buFont typeface="Wingdings" panose="05000000000000000000" pitchFamily="2" charset="2"/>
              <a:buChar char="Ø"/>
            </a:pPr>
            <a:r>
              <a:rPr lang="de-DE" dirty="0"/>
              <a:t>Massentierhaltung</a:t>
            </a:r>
          </a:p>
          <a:p>
            <a:pPr marL="285750" indent="-285750">
              <a:buClr>
                <a:srgbClr val="598F1F"/>
              </a:buClr>
              <a:buFont typeface="Wingdings" panose="05000000000000000000" pitchFamily="2" charset="2"/>
              <a:buChar char="Ø"/>
            </a:pPr>
            <a:r>
              <a:rPr lang="de-DE" dirty="0"/>
              <a:t>Nutzung von Plastik</a:t>
            </a:r>
          </a:p>
          <a:p>
            <a:pPr marL="285750" indent="-285750">
              <a:buClr>
                <a:srgbClr val="598F1F"/>
              </a:buClr>
              <a:buFont typeface="Wingdings" panose="05000000000000000000" pitchFamily="2" charset="2"/>
              <a:buChar char="Ø"/>
            </a:pPr>
            <a:r>
              <a:rPr lang="de-DE" dirty="0"/>
              <a:t>Bau einer Autobahn durch ein Naturschutzgebiet</a:t>
            </a:r>
          </a:p>
          <a:p>
            <a:pPr marL="285750" indent="-285750">
              <a:buClr>
                <a:srgbClr val="598F1F"/>
              </a:buClr>
              <a:buFont typeface="Wingdings" panose="05000000000000000000" pitchFamily="2" charset="2"/>
              <a:buChar char="Ø"/>
            </a:pPr>
            <a:r>
              <a:rPr lang="de-DE" dirty="0"/>
              <a:t>Bau einer Windparkanlage in einem zusammenhängenden Waldgebiet</a:t>
            </a:r>
          </a:p>
          <a:p>
            <a:pPr marL="285750" indent="-285750">
              <a:buClr>
                <a:srgbClr val="598F1F"/>
              </a:buClr>
              <a:buFont typeface="Wingdings" panose="05000000000000000000" pitchFamily="2" charset="2"/>
              <a:buChar char="Ø"/>
            </a:pPr>
            <a:r>
              <a:rPr lang="de-DE" dirty="0"/>
              <a:t>Fast Fashion</a:t>
            </a:r>
          </a:p>
          <a:p>
            <a:pPr marL="285750" indent="-285750">
              <a:buClr>
                <a:srgbClr val="598F1F"/>
              </a:buClr>
              <a:buFont typeface="Wingdings" panose="05000000000000000000" pitchFamily="2" charset="2"/>
              <a:buChar char="Ø"/>
            </a:pPr>
            <a:r>
              <a:rPr lang="de-DE" dirty="0"/>
              <a:t>Palmölplantage im Regenwaldgebiet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055D7D7-D41E-A453-961D-3AFCCE9FE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082EF-E9B9-4599-9276-506A436D4573}" type="datetime1">
              <a:rPr lang="de-DE" smtClean="0"/>
              <a:t>28.05.2026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804F6E8-A8CB-D91B-8F94-111E02C64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Umweltethik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51DD63F-14B3-2317-0997-1A0DE4F39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FD5B1-68CB-4A29-8F6C-4D18DB05CB6D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3672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139A7A-55BC-661A-44B1-0E020020F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>
                <a:solidFill>
                  <a:srgbClr val="598F1F"/>
                </a:solidFill>
              </a:rPr>
              <a:t>Vorstellung Fallbeispiele</a:t>
            </a:r>
            <a:endParaRPr lang="de-DE" dirty="0"/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B9B6E969-56A1-8FA2-F92A-A0130EF897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29933" y="1079500"/>
            <a:ext cx="3484133" cy="3367088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9F96742-7F9C-156D-CFF4-E542E4174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2C1A7-07F6-4F84-9B88-FC4A2762200D}" type="datetime1">
              <a:rPr lang="de-DE" smtClean="0"/>
              <a:t>28.05.2026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4B0C9A3-4E41-9B40-095B-B4DD03F69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Umweltethik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CAB3143-58D1-E236-2A1D-503321761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FD5B1-68CB-4A29-8F6C-4D18DB05CB6D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06764693-0D5A-BFF7-2501-10DB28DC7F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08723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DAC2BB-1173-8B07-EB9F-EF27A0E39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>
                <a:solidFill>
                  <a:srgbClr val="598F1F"/>
                </a:solidFill>
              </a:rPr>
              <a:t>Umweltethische Hilfestellung bei technischem Naturschutz</a:t>
            </a:r>
            <a:endParaRPr lang="de-DE" dirty="0">
              <a:solidFill>
                <a:srgbClr val="598F1F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D5C16E9-5FF8-D0A7-6BEA-6DC440EBE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80000"/>
            <a:ext cx="8229600" cy="3579982"/>
          </a:xfrm>
        </p:spPr>
        <p:txBody>
          <a:bodyPr/>
          <a:lstStyle/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Potenzielle negative Folgen sind mit dem erwarteten Nutzen eines Unternehmens abzuwägen.</a:t>
            </a:r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Bemerkenswerte Errungenschaften von Wissenschaft und Technik verleiten zu einer </a:t>
            </a:r>
            <a:r>
              <a:rPr lang="de-DE" dirty="0" err="1"/>
              <a:t>scientistisch</a:t>
            </a:r>
            <a:r>
              <a:rPr lang="de-DE" dirty="0"/>
              <a:t>-technokratischen Grundhaltung:</a:t>
            </a:r>
          </a:p>
          <a:p>
            <a:pPr marL="462150" lvl="1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Alle wesentlichen Fragen sind wissenschaftlich klar zu beantworten</a:t>
            </a:r>
          </a:p>
          <a:p>
            <a:pPr marL="462150" lvl="1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Alle wesentlichen Probleme sind technisch lösbar</a:t>
            </a:r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Clr>
                <a:srgbClr val="598F1F"/>
              </a:buClr>
              <a:buFont typeface="Wingdings" panose="05000000000000000000" pitchFamily="2" charset="2"/>
              <a:buChar char="Ø"/>
            </a:pPr>
            <a:r>
              <a:rPr lang="de-DE" dirty="0"/>
              <a:t>Rein technischer Klimaschutz kann der Natur schaden</a:t>
            </a:r>
          </a:p>
          <a:p>
            <a:pPr marL="285750" indent="-285750">
              <a:buClr>
                <a:srgbClr val="598F1F"/>
              </a:buClr>
              <a:buFont typeface="Wingdings" panose="05000000000000000000" pitchFamily="2" charset="2"/>
              <a:buChar char="Ø"/>
            </a:pPr>
            <a:r>
              <a:rPr lang="de-DE" dirty="0"/>
              <a:t>Technik soll Probleme lösen, möglichst </a:t>
            </a:r>
            <a:r>
              <a:rPr lang="de-DE" b="1" dirty="0"/>
              <a:t>ohne</a:t>
            </a:r>
            <a:r>
              <a:rPr lang="de-DE" dirty="0"/>
              <a:t> neue Probleme zu schaffen</a:t>
            </a:r>
          </a:p>
          <a:p>
            <a:pPr marL="285750" indent="-285750">
              <a:buClr>
                <a:srgbClr val="598F1F"/>
              </a:buClr>
              <a:buFont typeface="Wingdings" panose="05000000000000000000" pitchFamily="2" charset="2"/>
              <a:buChar char="Ø"/>
            </a:pPr>
            <a:endParaRPr lang="de-DE" dirty="0"/>
          </a:p>
          <a:p>
            <a:pPr algn="ctr">
              <a:buClr>
                <a:srgbClr val="598F1F"/>
              </a:buClr>
            </a:pPr>
            <a:r>
              <a:rPr lang="de-DE" b="1" i="1" dirty="0"/>
              <a:t>Fördert oder behindert eine Technik im weitesten Sinne eine zukunftsfähige Entwicklung?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566F7A5-D4CF-884E-7EC7-F494D1104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67A3D-C370-41C9-BBBB-578A2341B8D6}" type="datetime1">
              <a:rPr lang="de-DE" smtClean="0"/>
              <a:t>28.05.2026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F94F1B6-C367-3F7A-4D51-BB8F209AE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Umweltethik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2393F94-5A1D-4F2D-2024-202E3DC8A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FD5B1-68CB-4A29-8F6C-4D18DB05CB6D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375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E8D991-CA17-0DCD-0912-5939135D7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AC0EF6B9-1DCC-2B90-8BA1-A426F9D924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1" b="12161"/>
          <a:stretch/>
        </p:blipFill>
        <p:spPr>
          <a:xfrm>
            <a:off x="2102" y="0"/>
            <a:ext cx="9129564" cy="4803998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4ACADFF-F492-31EA-6022-53E6825BF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39502"/>
            <a:ext cx="8229600" cy="4106498"/>
          </a:xfrm>
        </p:spPr>
        <p:txBody>
          <a:bodyPr anchor="t"/>
          <a:lstStyle/>
          <a:p>
            <a:pPr algn="ctr"/>
            <a:r>
              <a:rPr lang="de-DE" sz="2400" b="1" i="1" dirty="0"/>
              <a:t>Die Lebensvielfalt der Biosphäre braucht den Menschen nicht, aber der Mensch braucht eine intakte Biosphäre.</a:t>
            </a:r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A8AF3434-09BB-2138-C38B-5B131B2D9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246F2-A1D1-48A5-A33D-9D52C78F4104}" type="datetime1">
              <a:rPr lang="de-DE" smtClean="0"/>
              <a:t>28.05.2026</a:t>
            </a:fld>
            <a:endParaRPr lang="de-DE" dirty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58B266DE-F468-C3C4-0B93-2A276BFE3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Umweltethik</a:t>
            </a:r>
            <a:endParaRPr lang="de-DE" dirty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40E72A49-F82A-303A-6251-7E3764148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FD5B1-68CB-4A29-8F6C-4D18DB05CB6D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68861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341EFB-2395-E373-4E65-139C752EA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598F1F"/>
                </a:solidFill>
              </a:rPr>
              <a:t>Bearbeitet in Einzelarbeit eine umweltethische Fragestellung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5E2C510-4B98-9215-2285-8EC9F4022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96400"/>
            <a:ext cx="8229600" cy="4124700"/>
          </a:xfrm>
        </p:spPr>
        <p:txBody>
          <a:bodyPr>
            <a:normAutofit lnSpcReduction="10000"/>
          </a:bodyPr>
          <a:lstStyle/>
          <a:p>
            <a:pPr>
              <a:buClr>
                <a:srgbClr val="598F1F"/>
              </a:buClr>
            </a:pPr>
            <a:r>
              <a:rPr lang="de-AT" dirty="0"/>
              <a:t>Formuliert eure EIGENE Position zum Thema aus und nehmt Bezug auf eine ethische Perspektive</a:t>
            </a:r>
          </a:p>
          <a:p>
            <a:endParaRPr lang="de-DE" dirty="0"/>
          </a:p>
          <a:p>
            <a:r>
              <a:rPr lang="de-DE" b="1" dirty="0"/>
              <a:t>Fragestellungen:</a:t>
            </a:r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Sollte Fleischkonsum eingeschränkt werden?</a:t>
            </a:r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Sind gentechnisch veränderte Pflanzen die Lösung in der Landwirtschaft?</a:t>
            </a:r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Sollten die langfristigen Kosten von Umweltzerstörung in Lebensmittelpreise einfließen?</a:t>
            </a:r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Ist Klimaschutz zu teuer?</a:t>
            </a:r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Ist Atomkraft der richtige Weg bei Energiesicherheit?</a:t>
            </a:r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Sollte Deutschland ein Tempolimit einführen?</a:t>
            </a:r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Ist es in Ordnung, wenn ich jedes Jahr in den Urlaub fliege?</a:t>
            </a:r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Sollten Hauskatzen eingesperrt werden, um Singvögel vor dem Aussterben zu bewahren?</a:t>
            </a:r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Dürfen lokale Ökosysteme zerstört werden, um das globale Klima zu retten?</a:t>
            </a:r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Sollten unberührte Naturlandschaften für Menschen unzugänglich gemacht werden?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80FBE91-06A5-0948-60B5-A64987333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31466-E8D1-4702-B679-71D23C6E153F}" type="datetime1">
              <a:rPr lang="de-DE" smtClean="0"/>
              <a:t>28.05.2026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9F482DD-3A91-DB34-28D4-2837ADD2F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Umweltethik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B89B339-E38E-DC66-C30F-D416E839B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FD5B1-68CB-4A29-8F6C-4D18DB05CB6D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38102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EC0BCB-BA87-058D-6E54-7392BB204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>
                <a:solidFill>
                  <a:srgbClr val="598F1F"/>
                </a:solidFill>
              </a:rPr>
              <a:t>Partneraustausch</a:t>
            </a:r>
            <a:endParaRPr lang="de-DE" dirty="0">
              <a:solidFill>
                <a:srgbClr val="598F1F"/>
              </a:solidFill>
            </a:endParaRPr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86E824F6-893B-4899-1BFC-AFDAB122A1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grayscl/>
          </a:blip>
          <a:stretch>
            <a:fillRect/>
          </a:stretch>
        </p:blipFill>
        <p:spPr>
          <a:xfrm>
            <a:off x="2515763" y="1079500"/>
            <a:ext cx="4112473" cy="3367088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4D6C056-607C-CD16-D44C-8AF960D9D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31466-E8D1-4702-B679-71D23C6E153F}" type="datetime1">
              <a:rPr lang="de-DE" smtClean="0"/>
              <a:t>28.05.2026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8935739-5FF3-5A7B-9293-7B0533ABD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Umweltethik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2AAC849-C508-408C-54BA-2C2AA7D11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FD5B1-68CB-4A29-8F6C-4D18DB05CB6D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09F59628-3D1E-9D7F-7BF9-843598FA0C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82865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64C91D-3FDA-B325-A532-0C95B07CA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400"/>
            <a:ext cx="8229600" cy="774000"/>
          </a:xfrm>
        </p:spPr>
        <p:txBody>
          <a:bodyPr anchor="b">
            <a:normAutofit/>
          </a:bodyPr>
          <a:lstStyle/>
          <a:p>
            <a:r>
              <a:rPr lang="de-AT"/>
              <a:t>Reflexion</a:t>
            </a:r>
            <a:endParaRPr lang="de-DE"/>
          </a:p>
        </p:txBody>
      </p:sp>
      <p:pic>
        <p:nvPicPr>
          <p:cNvPr id="13" name="Inhaltsplatzhalter 12">
            <a:extLst>
              <a:ext uri="{FF2B5EF4-FFF2-40B4-BE49-F238E27FC236}">
                <a16:creationId xmlns:a16="http://schemas.microsoft.com/office/drawing/2014/main" id="{FF482D35-8265-7CBF-2E01-38C1532211F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8079" r="11834" b="2"/>
          <a:stretch>
            <a:fillRect/>
          </a:stretch>
        </p:blipFill>
        <p:spPr>
          <a:xfrm>
            <a:off x="457200" y="1080000"/>
            <a:ext cx="4038600" cy="3366000"/>
          </a:xfrm>
          <a:prstGeom prst="rect">
            <a:avLst/>
          </a:prstGeom>
          <a:noFill/>
        </p:spPr>
      </p:pic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id="{D0612ED3-2D93-4077-C3F2-1C496C782D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rcRect l="6805" r="13108" b="2"/>
          <a:stretch>
            <a:fillRect/>
          </a:stretch>
        </p:blipFill>
        <p:spPr>
          <a:xfrm>
            <a:off x="4648200" y="1080000"/>
            <a:ext cx="4038600" cy="3366000"/>
          </a:xfrm>
          <a:prstGeom prst="rect">
            <a:avLst/>
          </a:prstGeom>
          <a:noFill/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3CC1F20-78E0-988F-8348-0F7A2BF48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40000" y="4906800"/>
            <a:ext cx="2160000" cy="180000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CAE31466-E8D1-4702-B679-71D23C6E153F}" type="datetime1">
              <a:rPr lang="de-DE" smtClean="0"/>
              <a:pPr>
                <a:lnSpc>
                  <a:spcPct val="90000"/>
                </a:lnSpc>
                <a:spcAft>
                  <a:spcPts val="600"/>
                </a:spcAft>
              </a:pPr>
              <a:t>28.05.2026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8365B0B-89C0-B7BF-D6D1-6989A81F2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7009" y="4906800"/>
            <a:ext cx="4399200" cy="18000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a-DK"/>
              <a:t>Umweltethik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FAF070-69C5-511D-AB23-90460B2E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72000" y="4906800"/>
            <a:ext cx="514800" cy="18000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6EFD5B1-68CB-4A29-8F6C-4D18DB05CB6D}" type="slidenum">
              <a:rPr lang="de-DE" smtClean="0"/>
              <a:pPr>
                <a:lnSpc>
                  <a:spcPct val="90000"/>
                </a:lnSpc>
                <a:spcAft>
                  <a:spcPts val="600"/>
                </a:spcAft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69119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423C7C8B-9A97-B6CD-FBBE-CAFD24F70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>
                <a:solidFill>
                  <a:srgbClr val="598F1F"/>
                </a:solidFill>
              </a:rPr>
              <a:t>Hausaufgabe</a:t>
            </a:r>
            <a:endParaRPr lang="de-DE" dirty="0">
              <a:solidFill>
                <a:srgbClr val="598F1F"/>
              </a:solidFill>
            </a:endParaRP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18EE4EAC-6B48-11EC-ECA5-BE27639F56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>
              <a:buClr>
                <a:srgbClr val="598F1F"/>
              </a:buClr>
            </a:pPr>
            <a:r>
              <a:rPr lang="de-DE" sz="2400" dirty="0"/>
              <a:t>Schreibe einen kurzen Text zum Thema:</a:t>
            </a:r>
          </a:p>
          <a:p>
            <a:pPr>
              <a:buClr>
                <a:srgbClr val="598F1F"/>
              </a:buClr>
            </a:pPr>
            <a:r>
              <a:rPr lang="de-DE" sz="2400" b="1" i="1" dirty="0"/>
              <a:t>„Wie sollte der Mensch mit der Natur umgehen?“</a:t>
            </a:r>
          </a:p>
          <a:p>
            <a:pPr>
              <a:buClr>
                <a:srgbClr val="598F1F"/>
              </a:buClr>
            </a:pPr>
            <a:endParaRPr lang="de-DE" sz="2400" b="1" i="1" dirty="0"/>
          </a:p>
          <a:p>
            <a:pPr>
              <a:buClr>
                <a:srgbClr val="598F1F"/>
              </a:buClr>
            </a:pPr>
            <a:r>
              <a:rPr lang="de-DE" sz="2400" dirty="0"/>
              <a:t>Arbeite argumentativ deine eigene Perspektive heraus.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3F6197D-25C3-1A39-F41D-CF79145A4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0681-AC68-4BE9-BB60-9D98B230B4C1}" type="datetime1">
              <a:rPr lang="de-DE" smtClean="0"/>
              <a:t>28.05.2026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F023BF4-BB95-8342-F5F3-6FD7A93EE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Umweltethik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E3A5FC5-2B3A-026D-E8FE-62C39AED5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7A0E7024-0FE0-72E3-8368-8221C81494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80993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D574ABF7-319A-DF79-B1CF-383448465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400"/>
            <a:ext cx="8229600" cy="774000"/>
          </a:xfrm>
        </p:spPr>
        <p:txBody>
          <a:bodyPr anchor="b">
            <a:normAutofit/>
          </a:bodyPr>
          <a:lstStyle/>
          <a:p>
            <a:r>
              <a:rPr lang="de-DE" dirty="0">
                <a:solidFill>
                  <a:srgbClr val="598F1F"/>
                </a:solidFill>
              </a:rPr>
              <a:t>Dürfen Menschen die Natur ausnutzen, wie sie wollen?</a:t>
            </a:r>
          </a:p>
        </p:txBody>
      </p:sp>
      <p:pic>
        <p:nvPicPr>
          <p:cNvPr id="14" name="Inhaltsplatzhalter 13">
            <a:extLst>
              <a:ext uri="{FF2B5EF4-FFF2-40B4-BE49-F238E27FC236}">
                <a16:creationId xmlns:a16="http://schemas.microsoft.com/office/drawing/2014/main" id="{B33F0CDA-9227-0C35-CAB5-AA348D8FEA0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19911" r="2" b="2"/>
          <a:stretch>
            <a:fillRect/>
          </a:stretch>
        </p:blipFill>
        <p:spPr>
          <a:xfrm>
            <a:off x="457200" y="1080000"/>
            <a:ext cx="4038600" cy="3366000"/>
          </a:xfrm>
          <a:prstGeom prst="rect">
            <a:avLst/>
          </a:prstGeom>
          <a:noFill/>
        </p:spPr>
      </p:pic>
      <p:pic>
        <p:nvPicPr>
          <p:cNvPr id="20" name="Inhaltsplatzhalter 19">
            <a:extLst>
              <a:ext uri="{FF2B5EF4-FFF2-40B4-BE49-F238E27FC236}">
                <a16:creationId xmlns:a16="http://schemas.microsoft.com/office/drawing/2014/main" id="{658644CD-5374-E08F-362B-39F10B4EB45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r="10022"/>
          <a:stretch/>
        </p:blipFill>
        <p:spPr>
          <a:xfrm>
            <a:off x="4648200" y="1080000"/>
            <a:ext cx="4038600" cy="3366000"/>
          </a:xfrm>
          <a:prstGeom prst="rect">
            <a:avLst/>
          </a:prstGeom>
          <a:noFill/>
        </p:spPr>
      </p:pic>
      <p:sp>
        <p:nvSpPr>
          <p:cNvPr id="24" name="Date Placeholder 4">
            <a:extLst>
              <a:ext uri="{FF2B5EF4-FFF2-40B4-BE49-F238E27FC236}">
                <a16:creationId xmlns:a16="http://schemas.microsoft.com/office/drawing/2014/main" id="{FF242558-23F9-03E0-9B3B-822A9877DB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40000" y="4906800"/>
            <a:ext cx="2160000" cy="180000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03A890D-50AA-4CAA-B085-539FB3AC1197}" type="datetime1">
              <a:rPr lang="de-DE" smtClean="0"/>
              <a:t>28.05.2026</a:t>
            </a:fld>
            <a:endParaRPr lang="de-DE" dirty="0"/>
          </a:p>
        </p:txBody>
      </p:sp>
      <p:sp>
        <p:nvSpPr>
          <p:cNvPr id="26" name="Footer Placeholder 5">
            <a:extLst>
              <a:ext uri="{FF2B5EF4-FFF2-40B4-BE49-F238E27FC236}">
                <a16:creationId xmlns:a16="http://schemas.microsoft.com/office/drawing/2014/main" id="{1C671198-20EE-4431-F0C6-02BD2AFF8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7009" y="4906800"/>
            <a:ext cx="4399200" cy="18000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a-DK"/>
              <a:t>Umweltethik</a:t>
            </a:r>
            <a:endParaRPr lang="de-DE"/>
          </a:p>
        </p:txBody>
      </p:sp>
      <p:sp>
        <p:nvSpPr>
          <p:cNvPr id="28" name="Slide Number Placeholder 6">
            <a:extLst>
              <a:ext uri="{FF2B5EF4-FFF2-40B4-BE49-F238E27FC236}">
                <a16:creationId xmlns:a16="http://schemas.microsoft.com/office/drawing/2014/main" id="{911F0DB4-E268-3F98-5DFD-886DB8DC4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72000" y="4906800"/>
            <a:ext cx="514800" cy="18000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D26C6B8-7DF4-4F01-8878-A6272B56DAC3}" type="slidenum">
              <a:rPr lang="de-DE" smtClean="0"/>
              <a:pPr>
                <a:lnSpc>
                  <a:spcPct val="90000"/>
                </a:lnSpc>
                <a:spcAft>
                  <a:spcPts val="600"/>
                </a:spcAft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82060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23642-F911-4A7A-BC13-41B3291A3553}" type="datetime1">
              <a:rPr lang="de-DE" smtClean="0"/>
              <a:t>28.05.2026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Umweltethik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20</a:t>
            </a:fld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de-DE" dirty="0"/>
              <a:t>NABU-Waldinstitut Standort Blankenburg</a:t>
            </a:r>
          </a:p>
          <a:p>
            <a:pPr>
              <a:spcBef>
                <a:spcPts val="600"/>
              </a:spcBef>
            </a:pPr>
            <a:r>
              <a:rPr lang="de-DE" dirty="0"/>
              <a:t>Großes Schloss 1</a:t>
            </a:r>
          </a:p>
          <a:p>
            <a:pPr>
              <a:spcBef>
                <a:spcPts val="600"/>
              </a:spcBef>
            </a:pPr>
            <a:r>
              <a:rPr lang="de-DE" dirty="0"/>
              <a:t>38889 Blankenburg</a:t>
            </a:r>
          </a:p>
          <a:p>
            <a:pPr>
              <a:spcBef>
                <a:spcPts val="600"/>
              </a:spcBef>
            </a:pPr>
            <a:r>
              <a:rPr lang="de-DE" dirty="0">
                <a:solidFill>
                  <a:srgbClr val="000000"/>
                </a:solidFill>
                <a:latin typeface="Source Sans Pro" panose="020B0503030403020204" pitchFamily="34" charset="0"/>
              </a:rPr>
              <a:t>Waldinstitut-Blankenburg@NABU.de</a:t>
            </a:r>
          </a:p>
          <a:p>
            <a:pPr>
              <a:spcBef>
                <a:spcPts val="600"/>
              </a:spcBef>
            </a:pPr>
            <a:r>
              <a:rPr lang="de-DE" dirty="0"/>
              <a:t>www.NABU-Waldinstitut-Blankenburg.de</a:t>
            </a:r>
          </a:p>
          <a:p>
            <a:pPr>
              <a:spcBef>
                <a:spcPts val="600"/>
              </a:spcBef>
            </a:pPr>
            <a:r>
              <a:rPr lang="de-DE" dirty="0"/>
              <a:t>www.Nachhaltigkeitslabor-Wald.de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 der Einsicht, selbst ein Teil des Problems zu sein, sollten wir bemüht sein, mehr und mehr Teil der Lösung zu werden.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52F4B9-918D-F615-06D1-784991799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598F1F"/>
                </a:solidFill>
              </a:rPr>
              <a:t>Definition Ökologie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D14FFC1-9FDC-C583-7B1A-BDD93A0423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i="1" dirty="0"/>
              <a:t>„Wissenschaft von der Gesamtheit der Beziehungen zwischen Organismen und ihrer Umwelt“</a:t>
            </a:r>
          </a:p>
          <a:p>
            <a:endParaRPr lang="de-DE" b="1" i="1" dirty="0"/>
          </a:p>
          <a:p>
            <a:pPr marL="285750" indent="-285750">
              <a:buClr>
                <a:srgbClr val="598F1F"/>
              </a:buClr>
              <a:buFont typeface="Wingdings" panose="05000000000000000000" pitchFamily="2" charset="2"/>
              <a:buChar char="Ø"/>
            </a:pPr>
            <a:r>
              <a:rPr lang="de-DE" dirty="0"/>
              <a:t>Damit wird sie als Teilgebiet der Biologie aufgefasst, der Wissenschaft, deren Ziel die erklärende Beschreibung der Biosphäre und ihrer Geschichte ist.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6FF4B5A-B3E4-E6FC-BB9C-35FBB5E6F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08D6E-3EE3-499B-8692-2B7DB166E98E}" type="datetime1">
              <a:rPr lang="de-DE" smtClean="0"/>
              <a:t>28.05.2026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078713C-B3F5-BCA6-C598-4ECE1F67A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Umweltethik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089B5DB-93BA-6FB9-4702-8BC59B627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FD5B1-68CB-4A29-8F6C-4D18DB05CB6D}" type="slidenum">
              <a:rPr lang="de-DE" smtClean="0"/>
              <a:pPr/>
              <a:t>21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B3F41F5-CDE0-2F8D-EF0B-3D47F7F7F8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33096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1168FD-52CA-3177-BB7B-B240F875F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>
                <a:solidFill>
                  <a:srgbClr val="598F1F"/>
                </a:solidFill>
              </a:rPr>
              <a:t>Frieden und Nachhaltigkeit</a:t>
            </a:r>
            <a:endParaRPr lang="de-DE" dirty="0">
              <a:solidFill>
                <a:srgbClr val="598F1F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6C3825C-5669-DEDA-E17E-2DAF13D3E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Agenda 2030: </a:t>
            </a:r>
            <a:r>
              <a:rPr lang="de-DE" i="1" dirty="0"/>
              <a:t>„Ohne Frieden kann es keine nachhaltige Entwicklung geben und ohne nachhaltige Entwicklung keinen Frieden.“ </a:t>
            </a:r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Kriege sind nur möglich mit Täuschung, Betrug und Propagandalügen.</a:t>
            </a:r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Clr>
                <a:srgbClr val="598F1F"/>
              </a:buClr>
              <a:buFont typeface="Wingdings" panose="05000000000000000000" pitchFamily="2" charset="2"/>
              <a:buChar char="Ø"/>
            </a:pPr>
            <a:r>
              <a:rPr lang="de-DE" dirty="0"/>
              <a:t>Das erste Opfer des Krieges ist erfahrungsgemäß die Wahrheit.</a:t>
            </a:r>
          </a:p>
          <a:p>
            <a:pPr marL="285750" indent="-285750">
              <a:buClr>
                <a:srgbClr val="598F1F"/>
              </a:buClr>
              <a:buFont typeface="Wingdings" panose="05000000000000000000" pitchFamily="2" charset="2"/>
              <a:buChar char="Ø"/>
            </a:pPr>
            <a:r>
              <a:rPr lang="de-DE" dirty="0"/>
              <a:t>Keines der existenziellen Probleme der aktuellen Menschheit lässt sich mit Waffengewalt lösen. </a:t>
            </a:r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C947B64-7118-4089-5FEA-0E5F5B46F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31466-E8D1-4702-B679-71D23C6E153F}" type="datetime1">
              <a:rPr lang="de-DE" smtClean="0"/>
              <a:t>28.05.2026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EFE4D6A-FCDF-70AA-B42D-7193B443E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Umweltethik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4212DA9-00FA-AE2F-AD06-6A97BF27E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FD5B1-68CB-4A29-8F6C-4D18DB05CB6D}" type="slidenum">
              <a:rPr lang="de-DE" smtClean="0"/>
              <a:pPr/>
              <a:t>22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F22A48F5-E9B3-3323-EC3F-3E2C59342F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3201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3FEB12-0005-42F7-C243-D6B884591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>
                <a:solidFill>
                  <a:srgbClr val="598F1F"/>
                </a:solidFill>
              </a:rPr>
              <a:t>Umweltethische Perspektiven</a:t>
            </a:r>
            <a:endParaRPr lang="de-DE" dirty="0">
              <a:solidFill>
                <a:srgbClr val="598F1F"/>
              </a:solidFill>
            </a:endParaRPr>
          </a:p>
        </p:txBody>
      </p:sp>
      <p:graphicFrame>
        <p:nvGraphicFramePr>
          <p:cNvPr id="8" name="Inhaltsplatzhalter 7">
            <a:extLst>
              <a:ext uri="{FF2B5EF4-FFF2-40B4-BE49-F238E27FC236}">
                <a16:creationId xmlns:a16="http://schemas.microsoft.com/office/drawing/2014/main" id="{279A5EA8-A51F-A59D-A0E6-CCD5A94A714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8035442"/>
              </p:ext>
            </p:extLst>
          </p:nvPr>
        </p:nvGraphicFramePr>
        <p:xfrm>
          <a:off x="457200" y="1079500"/>
          <a:ext cx="8229600" cy="27000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35247114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1536083948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906654981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DE" sz="1800" kern="100" dirty="0">
                          <a:effectLst/>
                        </a:rPr>
                        <a:t>Theorie</a:t>
                      </a:r>
                      <a:endParaRPr lang="de-DE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DE" sz="1800" kern="100">
                          <a:effectLst/>
                        </a:rPr>
                        <a:t>Mittelpunkt</a:t>
                      </a:r>
                      <a:endParaRPr lang="de-DE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DE" sz="1800" kern="100">
                          <a:effectLst/>
                        </a:rPr>
                        <a:t>Kurzform</a:t>
                      </a:r>
                      <a:endParaRPr lang="de-DE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168309094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DE" sz="1800" b="0" kern="100" dirty="0">
                          <a:effectLst/>
                        </a:rPr>
                        <a:t>Anthropozentrismus</a:t>
                      </a:r>
                      <a:endParaRPr lang="de-DE" sz="1800" b="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DE" sz="1800" kern="100" dirty="0">
                          <a:effectLst/>
                        </a:rPr>
                        <a:t>Mensch</a:t>
                      </a:r>
                      <a:endParaRPr lang="de-DE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DE" sz="1800" kern="100">
                          <a:effectLst/>
                        </a:rPr>
                        <a:t>Natur für uns</a:t>
                      </a:r>
                      <a:endParaRPr lang="de-DE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90287138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DE" sz="1800" b="0" kern="100">
                          <a:effectLst/>
                        </a:rPr>
                        <a:t>Biozentrismus</a:t>
                      </a:r>
                      <a:endParaRPr lang="de-DE" sz="1800" b="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DE" sz="1800" kern="100" dirty="0">
                          <a:effectLst/>
                        </a:rPr>
                        <a:t>Leben</a:t>
                      </a:r>
                      <a:endParaRPr lang="de-DE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DE" sz="1800" kern="100">
                          <a:effectLst/>
                        </a:rPr>
                        <a:t>Alle Lebewesen wichtig</a:t>
                      </a:r>
                      <a:endParaRPr lang="de-DE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548847730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DE" sz="1800" b="0" kern="100">
                          <a:effectLst/>
                        </a:rPr>
                        <a:t>Ökozentrismus</a:t>
                      </a:r>
                      <a:endParaRPr lang="de-DE" sz="1800" b="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DE" sz="1800" kern="100">
                          <a:effectLst/>
                        </a:rPr>
                        <a:t>Ökosystem</a:t>
                      </a:r>
                      <a:endParaRPr lang="de-DE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DE" sz="1800" kern="100" dirty="0">
                          <a:effectLst/>
                        </a:rPr>
                        <a:t>Natur als Ganzes</a:t>
                      </a:r>
                      <a:endParaRPr lang="de-DE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489764101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DE" sz="1800" b="0" kern="100">
                          <a:effectLst/>
                        </a:rPr>
                        <a:t>Verantwortungsethik</a:t>
                      </a:r>
                      <a:endParaRPr lang="de-DE" sz="1800" b="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DE" sz="1800" kern="100">
                          <a:effectLst/>
                        </a:rPr>
                        <a:t>Zukunft</a:t>
                      </a:r>
                      <a:endParaRPr lang="de-DE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DE" sz="1800" kern="100" dirty="0">
                          <a:effectLst/>
                        </a:rPr>
                        <a:t>Verantwortung für morgen</a:t>
                      </a:r>
                      <a:endParaRPr lang="de-DE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649894561"/>
                  </a:ext>
                </a:extLst>
              </a:tr>
            </a:tbl>
          </a:graphicData>
        </a:graphic>
      </p:graphicFrame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8FD180B-A507-84BA-C830-80BF80D37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31466-E8D1-4702-B679-71D23C6E153F}" type="datetime1">
              <a:rPr lang="de-DE" smtClean="0"/>
              <a:t>28.05.2026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5806B5C-B8DF-CA62-F733-42BA50AE9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Umweltethik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84D2FAB-30F6-0A15-ADE3-171DA9C97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FD5B1-68CB-4A29-8F6C-4D18DB05CB6D}" type="slidenum">
              <a:rPr lang="de-DE" smtClean="0"/>
              <a:pPr/>
              <a:t>23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EACEDFE-77FB-4425-787C-BC31A13AD8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99891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21C775-EDA6-676E-971F-789A69B3E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>
                <a:solidFill>
                  <a:srgbClr val="598F1F"/>
                </a:solidFill>
              </a:rPr>
              <a:t>Anthropozentrismus</a:t>
            </a:r>
            <a:endParaRPr lang="de-DE" dirty="0">
              <a:solidFill>
                <a:srgbClr val="598F1F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B8B56A3-EC01-B873-DC89-B0A29996A3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Nur Menschen besitzen Rechte</a:t>
            </a:r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Tiere, Pflanzen und unbelebte Materie haben keinen Wert</a:t>
            </a:r>
          </a:p>
          <a:p>
            <a:pPr marL="285750" indent="-285750">
              <a:buClr>
                <a:srgbClr val="598F1F"/>
              </a:buClr>
              <a:buFont typeface="Wingdings" panose="05000000000000000000" pitchFamily="2" charset="2"/>
              <a:buChar char="Ø"/>
            </a:pPr>
            <a:r>
              <a:rPr lang="de-DE" dirty="0"/>
              <a:t>Existenz ausschließlich zum Nutzen der Menschen</a:t>
            </a:r>
          </a:p>
          <a:p>
            <a:pPr marL="285750" indent="-285750">
              <a:buClr>
                <a:srgbClr val="598F1F"/>
              </a:buClr>
              <a:buFont typeface="Wingdings" panose="05000000000000000000" pitchFamily="2" charset="2"/>
              <a:buChar char="Ø"/>
            </a:pPr>
            <a:r>
              <a:rPr lang="de-DE" dirty="0"/>
              <a:t>Jede Naturveränderung zum Vorteil für den Menschen ist ethisch gerechtfertigt</a:t>
            </a:r>
          </a:p>
          <a:p>
            <a:pPr>
              <a:buClr>
                <a:srgbClr val="598F1F"/>
              </a:buClr>
            </a:pPr>
            <a:endParaRPr lang="de-DE" dirty="0"/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„Mensch“ hat einen exklusiven Status</a:t>
            </a:r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Nur eine indirekte Verpflichtung gegenüber nichtmenschlichen Leben und der unbelebten Natur</a:t>
            </a:r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Protagoras (Antike): „Der Mensch ist das Maß aller Dinge“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19FC0E3-D479-95C3-11A2-FE3092A16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31466-E8D1-4702-B679-71D23C6E153F}" type="datetime1">
              <a:rPr lang="de-DE" smtClean="0"/>
              <a:t>28.05.2026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3F76598-90C3-FFBF-041A-81570724B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Umweltethik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6422650-CEBE-B6B0-C76E-2C1B0183C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FD5B1-68CB-4A29-8F6C-4D18DB05CB6D}" type="slidenum">
              <a:rPr lang="de-DE" smtClean="0"/>
              <a:pPr/>
              <a:t>24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F5E6B35-2A56-14EF-4669-AA9B2DB242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515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90DEED-5C4E-7499-2F03-22162CCF6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>
                <a:solidFill>
                  <a:srgbClr val="598F1F"/>
                </a:solidFill>
              </a:rPr>
              <a:t>Biozentrismus</a:t>
            </a:r>
            <a:endParaRPr lang="de-DE" dirty="0">
              <a:solidFill>
                <a:srgbClr val="598F1F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CF19AC5-780B-C7A6-4F65-C91F9FF11E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Alle Lebewesen besitzen Rechte</a:t>
            </a:r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Menschen haben Pflichten gegenüber allen Lebewesen</a:t>
            </a:r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Mensch </a:t>
            </a:r>
            <a:r>
              <a:rPr lang="de-DE" b="1" dirty="0"/>
              <a:t>≠</a:t>
            </a:r>
            <a:r>
              <a:rPr lang="de-DE" dirty="0"/>
              <a:t> der Mittelpunkt allen Seins</a:t>
            </a:r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Albert Schweitzer: „Ich bin Leben, das leben will, inmitten von Leben, das leben will“</a:t>
            </a:r>
          </a:p>
          <a:p>
            <a:pPr marL="285750" indent="-285750">
              <a:buClr>
                <a:srgbClr val="598F1F"/>
              </a:buClr>
              <a:buFont typeface="Wingdings" panose="05000000000000000000" pitchFamily="2" charset="2"/>
              <a:buChar char="Ø"/>
            </a:pPr>
            <a:r>
              <a:rPr lang="de-DE"/>
              <a:t>Schmerzunempfindliche </a:t>
            </a:r>
            <a:r>
              <a:rPr lang="de-DE" dirty="0"/>
              <a:t>Lebewesen wie Pflanzen oder Mikroorganismen haben ein unbewusstes Interesse an der Erhaltung ihres Lebens</a:t>
            </a:r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6702E30-5DDF-C9D8-DDA7-37D883F33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31466-E8D1-4702-B679-71D23C6E153F}" type="datetime1">
              <a:rPr lang="de-DE" smtClean="0"/>
              <a:t>28.05.2026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01E8607-997B-779A-F7FE-CD1730402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Umweltethik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86E4CE7-4997-ED5D-8C84-84CD82AFB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FD5B1-68CB-4A29-8F6C-4D18DB05CB6D}" type="slidenum">
              <a:rPr lang="de-DE" smtClean="0"/>
              <a:pPr/>
              <a:t>25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4468886-AD21-510E-F705-6624AD6F26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975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C022D7-7973-F31E-3C14-F9A815D9D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>
                <a:solidFill>
                  <a:srgbClr val="598F1F"/>
                </a:solidFill>
              </a:rPr>
              <a:t>Ökozentrismus</a:t>
            </a:r>
            <a:endParaRPr lang="de-DE" dirty="0">
              <a:solidFill>
                <a:srgbClr val="598F1F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941FD1-B48C-6341-3647-B6966C9760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AT" dirty="0"/>
              <a:t>Eigenwert des Systems: </a:t>
            </a:r>
            <a:r>
              <a:rPr lang="de-DE" dirty="0"/>
              <a:t>wechselseitige Wirkungsgefüge der Natur im Fokus</a:t>
            </a:r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Die Bedürfnisse von Mensch und Tier können nachrangig sein, wenn sie die Gesundheit eines Ökosystems gefährden</a:t>
            </a:r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Einzelwesen werden nur in dem Zuge betrachtet, dass sie einen Beitrag zum Gesamtwohl leisten</a:t>
            </a:r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Maßgeblich geprägt durch Aldo Leopold und dessen </a:t>
            </a:r>
            <a:r>
              <a:rPr lang="de-DE" b="1" i="1" dirty="0"/>
              <a:t>„Land </a:t>
            </a:r>
            <a:r>
              <a:rPr lang="de-DE" b="1" i="1" dirty="0" err="1"/>
              <a:t>Ethic</a:t>
            </a:r>
            <a:r>
              <a:rPr lang="de-DE" b="1" i="1" dirty="0"/>
              <a:t>“</a:t>
            </a:r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Land </a:t>
            </a:r>
            <a:r>
              <a:rPr lang="de-DE" dirty="0" err="1"/>
              <a:t>Ethic</a:t>
            </a:r>
            <a:r>
              <a:rPr lang="de-DE" dirty="0"/>
              <a:t>: „Etwas ist richtig, wenn es dazu beiträgt, die Integrität, Stabilität und Schönheit der Lebensgemeinschaft zu bewahren. Es ist falsch, wenn es das Gegenteil bewirkt.“</a:t>
            </a:r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FB46BB4-E891-6C9F-187D-605ADADC0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31466-E8D1-4702-B679-71D23C6E153F}" type="datetime1">
              <a:rPr lang="de-DE" smtClean="0"/>
              <a:t>28.05.2026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A9372E3-E93B-5624-257A-F96DC167B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Umweltethik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4DCE753-2D17-7870-7016-7C60F8976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FD5B1-68CB-4A29-8F6C-4D18DB05CB6D}" type="slidenum">
              <a:rPr lang="de-DE" smtClean="0"/>
              <a:pPr/>
              <a:t>26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B304B71-1012-B9BB-6FF0-64CE4CFDEF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17035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6D9B7A-E779-558C-9B2D-DDEEAC1B1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>
                <a:solidFill>
                  <a:srgbClr val="598F1F"/>
                </a:solidFill>
              </a:rPr>
              <a:t>Verantwortungs-/Zukunftsethik</a:t>
            </a:r>
            <a:endParaRPr lang="de-DE" dirty="0">
              <a:solidFill>
                <a:srgbClr val="598F1F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FCBFE19-7A1C-B899-1B79-2033FA1006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Untersucht die langfristigen moralischen Konsequenzen menschlicher Handlungen, im Hinblick auf zukünftige Generationen</a:t>
            </a:r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Benötigt tiefes Verständnis für langfristige Auswirkungen unseres Handelns</a:t>
            </a:r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Ermutigt Verantwortung zu übernehmen</a:t>
            </a:r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Hans Jonas beeinflusste maßgeblich die Zukunftsethik</a:t>
            </a:r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Neben Klimawandel und Umweltzerstörung auch hohe Relevanz in der Informatik (KI, etc.)</a:t>
            </a:r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E947B2C-F1B7-7717-7F4B-8CBDCB15A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31466-E8D1-4702-B679-71D23C6E153F}" type="datetime1">
              <a:rPr lang="de-DE" smtClean="0"/>
              <a:t>28.05.2026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3B1D7D3-7942-ABDC-6ECC-7A0AB31A3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Umweltethik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1E9545-4A8E-87B9-2C6C-D6131AD9A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FD5B1-68CB-4A29-8F6C-4D18DB05CB6D}" type="slidenum">
              <a:rPr lang="de-DE" smtClean="0"/>
              <a:pPr/>
              <a:t>27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FBF2749-CF51-2786-8B68-D1F10173D0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0775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2BDDD3-8930-FB5E-0C99-A72036365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>
                <a:solidFill>
                  <a:srgbClr val="598F1F"/>
                </a:solidFill>
              </a:rPr>
              <a:t>Umweltethische Zitate</a:t>
            </a:r>
            <a:endParaRPr lang="de-DE" dirty="0">
              <a:solidFill>
                <a:srgbClr val="598F1F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2C9D044-E8DC-44C3-6F07-291FA8D75C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80000"/>
            <a:ext cx="8229600" cy="3363958"/>
          </a:xfrm>
        </p:spPr>
        <p:txBody>
          <a:bodyPr/>
          <a:lstStyle/>
          <a:p>
            <a:pPr marL="285750" indent="-285750">
              <a:buClr>
                <a:srgbClr val="598F1F"/>
              </a:buClr>
              <a:buFont typeface="Wingdings" panose="05000000000000000000" pitchFamily="2" charset="2"/>
              <a:buChar char="v"/>
            </a:pPr>
            <a:r>
              <a:rPr lang="de-DE" dirty="0"/>
              <a:t>Justus von LIEBIG: „Die Natur hat immer recht.“ </a:t>
            </a:r>
          </a:p>
          <a:p>
            <a:pPr marL="285750" indent="-285750">
              <a:buClr>
                <a:srgbClr val="598F1F"/>
              </a:buClr>
              <a:buFont typeface="Wingdings" panose="05000000000000000000" pitchFamily="2" charset="2"/>
              <a:buChar char="v"/>
            </a:pPr>
            <a:r>
              <a:rPr lang="de-DE" dirty="0"/>
              <a:t>Albert SCHWEITZER: „Ich bin Leben, das leben will, inmitten von Leben, das leben will.“</a:t>
            </a:r>
          </a:p>
          <a:p>
            <a:pPr marL="285750" indent="-285750">
              <a:buClr>
                <a:srgbClr val="598F1F"/>
              </a:buClr>
              <a:buFont typeface="Wingdings" panose="05000000000000000000" pitchFamily="2" charset="2"/>
              <a:buChar char="v"/>
            </a:pPr>
            <a:r>
              <a:rPr lang="de-DE" dirty="0"/>
              <a:t>Leonardo da VINCI: „Die Natur ist die beste Lehrerin der Wahrheit.“</a:t>
            </a:r>
          </a:p>
          <a:p>
            <a:pPr marL="285750" indent="-285750">
              <a:buClr>
                <a:srgbClr val="598F1F"/>
              </a:buClr>
              <a:buFont typeface="Wingdings" panose="05000000000000000000" pitchFamily="2" charset="2"/>
              <a:buChar char="v"/>
            </a:pPr>
            <a:r>
              <a:rPr lang="de-DE" dirty="0"/>
              <a:t>Dalai LAMA: „Unser Planet ist unser einziges Zuhause. Wenn wir ihn zerstören, wo sollen wir dann hingehen?“</a:t>
            </a:r>
          </a:p>
          <a:p>
            <a:pPr marL="285750" indent="-285750">
              <a:buClr>
                <a:srgbClr val="598F1F"/>
              </a:buClr>
              <a:buFont typeface="Wingdings" panose="05000000000000000000" pitchFamily="2" charset="2"/>
              <a:buChar char="v"/>
            </a:pPr>
            <a:r>
              <a:rPr lang="de-DE" dirty="0"/>
              <a:t>Mahatma GANDHI: „Die Erde bietet genug, um die Bedürfnisse jedes Menschen zu befriedigen, aber nicht die Gier jedes Menschen.“ </a:t>
            </a:r>
          </a:p>
          <a:p>
            <a:pPr marL="285750" indent="-285750">
              <a:buClr>
                <a:srgbClr val="598F1F"/>
              </a:buClr>
              <a:buFont typeface="Wingdings" panose="05000000000000000000" pitchFamily="2" charset="2"/>
              <a:buChar char="v"/>
            </a:pPr>
            <a:r>
              <a:rPr lang="de-DE" dirty="0"/>
              <a:t>Irokesen-Weisheit: „Wir haben die Erde nicht von unseren Eltern geerbt, sondern von unseren Kindern geliehen.“</a:t>
            </a:r>
          </a:p>
          <a:p>
            <a:pPr marL="285750" indent="-285750">
              <a:buClr>
                <a:srgbClr val="598F1F"/>
              </a:buClr>
              <a:buFont typeface="Wingdings" panose="05000000000000000000" pitchFamily="2" charset="2"/>
              <a:buChar char="v"/>
            </a:pPr>
            <a:r>
              <a:rPr lang="de-DE" dirty="0"/>
              <a:t>Sprichwort der CREE: „Erst wenn der letzte Baum gerodet, der letzte Fluss vergiftet, der letzte Fisch gefangen ist, werdet ihr merken, dass man Geld nicht essen kann.“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49C68E1-24E0-4322-2049-5ED4F0D34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31466-E8D1-4702-B679-71D23C6E153F}" type="datetime1">
              <a:rPr lang="de-DE" smtClean="0"/>
              <a:t>28.05.2026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8F4300E-7C89-8B7A-0817-9D147CDD4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Umweltethik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CA20F39-8894-0AD6-24E6-EF07EA04A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FD5B1-68CB-4A29-8F6C-4D18DB05CB6D}" type="slidenum">
              <a:rPr lang="de-DE" smtClean="0"/>
              <a:pPr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929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616D99-64FC-38DC-3FB0-81612DF54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>
                <a:solidFill>
                  <a:srgbClr val="598F1F"/>
                </a:solidFill>
              </a:rPr>
              <a:t>Umweltethische Denkanstöße</a:t>
            </a:r>
            <a:endParaRPr lang="de-DE" dirty="0">
              <a:solidFill>
                <a:srgbClr val="598F1F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A1AE151-47B0-D314-A9B1-030562C050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Clr>
                <a:srgbClr val="598F1F"/>
              </a:buClr>
              <a:buFont typeface="Wingdings" panose="05000000000000000000" pitchFamily="2" charset="2"/>
              <a:buChar char="v"/>
            </a:pPr>
            <a:r>
              <a:rPr lang="de-DE" dirty="0"/>
              <a:t>Verantwortung kann nicht </a:t>
            </a:r>
            <a:r>
              <a:rPr lang="de-DE"/>
              <a:t>delegiert werden.</a:t>
            </a:r>
            <a:endParaRPr lang="de-DE" dirty="0"/>
          </a:p>
          <a:p>
            <a:pPr>
              <a:buClr>
                <a:srgbClr val="598F1F"/>
              </a:buClr>
            </a:pPr>
            <a:endParaRPr lang="de-DE" dirty="0"/>
          </a:p>
          <a:p>
            <a:pPr marL="285750" indent="-285750">
              <a:buClr>
                <a:srgbClr val="598F1F"/>
              </a:buClr>
              <a:buFont typeface="Wingdings" panose="05000000000000000000" pitchFamily="2" charset="2"/>
              <a:buChar char="v"/>
            </a:pPr>
            <a:r>
              <a:rPr lang="de-DE" dirty="0"/>
              <a:t>Global denken – lokal handeln</a:t>
            </a:r>
          </a:p>
          <a:p>
            <a:pPr marL="285750" indent="-285750">
              <a:buClr>
                <a:srgbClr val="598F1F"/>
              </a:buClr>
              <a:buFont typeface="Wingdings" panose="05000000000000000000" pitchFamily="2" charset="2"/>
              <a:buChar char="v"/>
            </a:pPr>
            <a:r>
              <a:rPr lang="de-DE" dirty="0"/>
              <a:t>Der Mensch ist Teil der Natur – wer sie bekämpft, bekämpft sich selbst.</a:t>
            </a:r>
          </a:p>
          <a:p>
            <a:pPr>
              <a:buClr>
                <a:srgbClr val="598F1F"/>
              </a:buClr>
            </a:pPr>
            <a:endParaRPr lang="de-DE" dirty="0"/>
          </a:p>
          <a:p>
            <a:pPr marL="285750" indent="-285750">
              <a:buClr>
                <a:srgbClr val="598F1F"/>
              </a:buClr>
              <a:buFont typeface="Wingdings" panose="05000000000000000000" pitchFamily="2" charset="2"/>
              <a:buChar char="v"/>
            </a:pPr>
            <a:r>
              <a:rPr lang="de-DE" dirty="0"/>
              <a:t>Natur schützen heißt, das Maß zu halten.</a:t>
            </a:r>
          </a:p>
          <a:p>
            <a:pPr marL="285750" indent="-285750">
              <a:buClr>
                <a:srgbClr val="598F1F"/>
              </a:buClr>
              <a:buFont typeface="Wingdings" panose="05000000000000000000" pitchFamily="2" charset="2"/>
              <a:buChar char="v"/>
            </a:pPr>
            <a:r>
              <a:rPr lang="de-DE" dirty="0"/>
              <a:t>Weniger ist mehr.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DC0F413-C7E1-D816-8B0F-DE86F7AF7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31466-E8D1-4702-B679-71D23C6E153F}" type="datetime1">
              <a:rPr lang="de-DE" smtClean="0"/>
              <a:t>28.05.2026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5606729-3621-BBD8-6BD2-86350919F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Umweltethik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0192FE7-57B2-8326-E98C-B6158AF7C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FD5B1-68CB-4A29-8F6C-4D18DB05CB6D}" type="slidenum">
              <a:rPr lang="de-DE" smtClean="0"/>
              <a:pPr/>
              <a:t>29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AF6150E-23DF-1C5E-4BDE-C3C21E1B1D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5112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AD5BC2-A791-AF9D-63AF-E54639A6D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1DFE99-09D9-772C-0E32-B360C5DCB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>
                <a:solidFill>
                  <a:srgbClr val="598F1F"/>
                </a:solidFill>
              </a:rPr>
              <a:t>Definition: Umweltethik</a:t>
            </a:r>
            <a:endParaRPr lang="de-DE" dirty="0">
              <a:solidFill>
                <a:srgbClr val="598F1F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1A2CC9-90F7-F4EB-32D1-0A1FDFECADC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Clr>
                <a:srgbClr val="598F1F"/>
              </a:buClr>
            </a:pPr>
            <a:r>
              <a:rPr lang="de-DE" dirty="0"/>
              <a:t>Wortbestandeile „Umwelt“ und „Ethik“ </a:t>
            </a:r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b="1" dirty="0"/>
              <a:t>Umwelt</a:t>
            </a:r>
            <a:r>
              <a:rPr lang="de-DE" dirty="0"/>
              <a:t>:</a:t>
            </a:r>
          </a:p>
          <a:p>
            <a:pPr marL="462150" lvl="1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Natürlicher Lebensraum auf der Erde wie Boden, Luft, Wasser</a:t>
            </a:r>
          </a:p>
          <a:p>
            <a:pPr marL="462150" lvl="1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Wechselseitige Beeinflussung von Lebewesen</a:t>
            </a:r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b="1" dirty="0"/>
              <a:t>Ethik</a:t>
            </a:r>
            <a:r>
              <a:rPr lang="de-DE" dirty="0"/>
              <a:t>:</a:t>
            </a:r>
          </a:p>
          <a:p>
            <a:pPr marL="462150" lvl="1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Teilgebiet der Philosophie</a:t>
            </a:r>
          </a:p>
          <a:p>
            <a:pPr marL="462150" lvl="1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Lehre vom guten und gerechten Handeln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5B1B3B6-67AF-2849-44E6-69F46E99A55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anchor="ctr"/>
          <a:lstStyle/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Moralisch richtiger Umgang von Menschen mit Natur, Tieren und Pflanzen</a:t>
            </a:r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Bewertung und Lösung von Konflikten zwischen wirtschaftlichen Interessen und Umweltschutz</a:t>
            </a:r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Umfasst auch Tierethik und Pflanzenethik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4FEBB07-BDB9-BC8A-F285-275E158D4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3FECD-1CEE-4730-AC1A-B4348140F583}" type="datetime1">
              <a:rPr lang="de-DE" smtClean="0"/>
              <a:t>28.05.2026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AFC2903-5B6A-F956-1324-ACB5F4273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Umweltethik</a:t>
            </a: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1A06E96-8B7C-470C-90F1-A8799EF9F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185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AE2DD8AA-817E-A5F1-8C6A-7005F27DA5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b="21040"/>
          <a:stretch>
            <a:fillRect/>
          </a:stretch>
        </p:blipFill>
        <p:spPr>
          <a:xfrm>
            <a:off x="2102" y="0"/>
            <a:ext cx="9129564" cy="4803998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88D4BC3-0F12-37F1-FE25-4B472B3F2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39502"/>
            <a:ext cx="8229600" cy="4106498"/>
          </a:xfrm>
        </p:spPr>
        <p:txBody>
          <a:bodyPr anchor="ctr"/>
          <a:lstStyle/>
          <a:p>
            <a:pPr algn="ctr"/>
            <a:r>
              <a:rPr lang="de-DE" sz="2400" b="1" i="1" dirty="0"/>
              <a:t>Die Lebensvielfalt der Biosphäre braucht den Menschen nicht, aber der Mensch braucht eine intakte Biosphäre.</a:t>
            </a:r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8298EB55-F72C-D60C-22F6-32D585B16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246F2-A1D1-48A5-A33D-9D52C78F4104}" type="datetime1">
              <a:rPr lang="de-DE" smtClean="0"/>
              <a:t>28.05.2026</a:t>
            </a:fld>
            <a:endParaRPr lang="de-DE" dirty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0C219334-4A08-58B5-A785-21FFBAF36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Umweltethik</a:t>
            </a:r>
            <a:endParaRPr lang="de-DE" dirty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4A4D8CEA-A0C0-64D4-FA27-5259830FA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FD5B1-68CB-4A29-8F6C-4D18DB05CB6D}" type="slidenum">
              <a:rPr lang="de-DE" smtClean="0"/>
              <a:pPr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575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5574D8-531E-B932-54CD-AF5A87737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5275B3-E84E-0743-1B25-F43C5C9E1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>
                <a:solidFill>
                  <a:srgbClr val="598F1F"/>
                </a:solidFill>
              </a:rPr>
              <a:t>Zentrale Fragestellungen</a:t>
            </a:r>
            <a:endParaRPr lang="de-DE" dirty="0">
              <a:solidFill>
                <a:srgbClr val="598F1F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C5420DE-0D98-C18E-57F1-92DA8012DEA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Welche Lebewesen sind Träger von Rechten?</a:t>
            </a:r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Sollen auch unbelebte Natur und Landschaften mit ihren Ökosystemen eigenständige Rechte besitzen?</a:t>
            </a:r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Welche Dinge bzw. Lebewesen haben einen Wert oder eine Würde im moralischen Sinne?</a:t>
            </a:r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5DDB18F-313A-5CB4-1D82-AF10FBEE9EA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Berücksichtigung von ökologischen Aspekten des Tierwohls und von Belangen der sozialen, globalen und intergenerativen Gerechtigkeit</a:t>
            </a:r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Tieren werden durchaus Rechte eingeräumt</a:t>
            </a:r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Pflanzen, Bergen und Seen besitzen generell eher keine Rechte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FEBC20D-114A-6253-51E1-560AECFFA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9303-7512-4CA0-873F-30565A13E557}" type="datetime1">
              <a:rPr lang="de-DE" smtClean="0"/>
              <a:t>28.05.2026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21E61F4-8607-79E3-6E18-1ED06C01D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Umweltethik</a:t>
            </a: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31DF216-8DFD-0E19-5B56-808B58833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269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9BED2F-16A2-8FC4-E6E6-79B121DDA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>
                <a:solidFill>
                  <a:srgbClr val="598F1F"/>
                </a:solidFill>
              </a:rPr>
              <a:t>Dilemma</a:t>
            </a:r>
            <a:endParaRPr lang="de-DE" dirty="0">
              <a:solidFill>
                <a:srgbClr val="598F1F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D75726-70E6-2F3A-2ADA-2B61E862B9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≙ Zwickmühle</a:t>
            </a:r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Situation, in der zwischen zwei (oder mehr) Möglichkeiten entschieden werden muss</a:t>
            </a:r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Beide haben jedoch gleichermaßen unerwünschte, unangenehme oder schädliche Konsequenzen</a:t>
            </a:r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Wichtige persönliche Werte geraten dabei in Konflikt</a:t>
            </a:r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Clr>
                <a:srgbClr val="598F1F"/>
              </a:buClr>
              <a:buFont typeface="Wingdings" panose="05000000000000000000" pitchFamily="2" charset="2"/>
              <a:buChar char="Ø"/>
            </a:pPr>
            <a:r>
              <a:rPr lang="de-DE" dirty="0"/>
              <a:t>Es gibt keinen perfekten Ausweg</a:t>
            </a:r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CC4509D-F52B-3CD9-67AE-245EF6F7C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31466-E8D1-4702-B679-71D23C6E153F}" type="datetime1">
              <a:rPr lang="de-DE" smtClean="0"/>
              <a:t>28.05.2026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72023F5-C70C-3FF5-1E29-C721F39FC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Umweltethik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1106BD4-8D61-6FF4-CACD-CF262EA9D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FD5B1-68CB-4A29-8F6C-4D18DB05CB6D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C12A027-76EA-53FF-E00B-706E573CCA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494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F5492C-C6EE-2F8A-8589-9191D4C72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>
                <a:solidFill>
                  <a:srgbClr val="598F1F"/>
                </a:solidFill>
              </a:rPr>
              <a:t>Gegensätzliche Positionen</a:t>
            </a:r>
            <a:endParaRPr lang="de-DE" dirty="0">
              <a:solidFill>
                <a:srgbClr val="598F1F"/>
              </a:solidFill>
            </a:endParaRPr>
          </a:p>
        </p:txBody>
      </p:sp>
      <p:graphicFrame>
        <p:nvGraphicFramePr>
          <p:cNvPr id="8" name="Inhaltsplatzhalter 7">
            <a:extLst>
              <a:ext uri="{FF2B5EF4-FFF2-40B4-BE49-F238E27FC236}">
                <a16:creationId xmlns:a16="http://schemas.microsoft.com/office/drawing/2014/main" id="{5AE7FBB1-58EB-8452-ED8B-BC0E29E7DB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6110407"/>
              </p:ext>
            </p:extLst>
          </p:nvPr>
        </p:nvGraphicFramePr>
        <p:xfrm>
          <a:off x="457200" y="1079500"/>
          <a:ext cx="8229600" cy="36322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993260095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12601864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Beherrscher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Bewahrer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62211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Mensch steht außerhalb der Natur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Mensch als Teil der Natur gesehen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60941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Natur für den Menschen</a:t>
                      </a:r>
                    </a:p>
                    <a:p>
                      <a:r>
                        <a:rPr lang="de-DE" sz="1200" dirty="0"/>
                        <a:t>→ Überlegenheit begründet Verfügungsrecht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Mensch hat Verpflichtungen gegenüber Natur</a:t>
                      </a:r>
                    </a:p>
                    <a:p>
                      <a:r>
                        <a:rPr lang="de-DE" sz="1200" dirty="0"/>
                        <a:t>→ Überlegenheit begründet Fürsorgepflicht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28798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Anthropozentrische Verengung der Ethik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Ehrfurcht vor dem Leben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90642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Technokratische Grundhaltung</a:t>
                      </a:r>
                    </a:p>
                    <a:p>
                      <a:r>
                        <a:rPr lang="de-DE" sz="1200" dirty="0"/>
                        <a:t>→ Machtdenken, Ausbeutung (nicht nur der Natur)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Solidarische Grundhaltung</a:t>
                      </a:r>
                    </a:p>
                    <a:p>
                      <a:r>
                        <a:rPr lang="de-DE" sz="1200" dirty="0"/>
                        <a:t>→ Kooperation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45808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Allmacht von Wissenschaft und Technik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Hohen Komplexität &amp; Verletzlichkeit der Biosphäre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57065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Lineares, reduktionistisches Denken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Vernetztes, ganzheitliches Denken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5486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Überzogene Ansprüche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Anspruchsvoll in wesentlichen Dingen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69290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oder Hoffnungslosigkeit, Resignation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5491567"/>
                  </a:ext>
                </a:extLst>
              </a:tr>
            </a:tbl>
          </a:graphicData>
        </a:graphic>
      </p:graphicFrame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672A01D-0DF5-4898-8FE1-C397DA621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7CB57-6209-4419-ABFA-5CA998BFBDEA}" type="datetime1">
              <a:rPr lang="de-DE" smtClean="0"/>
              <a:t>28.05.2026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DC740D0-AA5F-3402-FBF5-634D1E6D2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Umweltethik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128248A-4758-9F27-669F-7D242D756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FD5B1-68CB-4A29-8F6C-4D18DB05CB6D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1713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Inhaltsplatzhalter 10">
            <a:extLst>
              <a:ext uri="{FF2B5EF4-FFF2-40B4-BE49-F238E27FC236}">
                <a16:creationId xmlns:a16="http://schemas.microsoft.com/office/drawing/2014/main" id="{690ABEB8-FA2B-7F57-A728-D416F30F1B2D}"/>
              </a:ext>
            </a:extLst>
          </p:cNvPr>
          <p:cNvGraphicFramePr>
            <a:graphicFrameLocks noGrp="1"/>
          </p:cNvGraphicFramePr>
          <p:nvPr>
            <p:ph type="pic" sz="quarter" idx="13"/>
            <p:extLst>
              <p:ext uri="{D42A27DB-BD31-4B8C-83A1-F6EECF244321}">
                <p14:modId xmlns:p14="http://schemas.microsoft.com/office/powerpoint/2010/main" val="753983560"/>
              </p:ext>
            </p:extLst>
          </p:nvPr>
        </p:nvGraphicFramePr>
        <p:xfrm>
          <a:off x="0" y="0"/>
          <a:ext cx="9144000" cy="4751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63F8593-E4EE-C732-C691-6BBCA648D26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9D95B50-3B9F-452A-99F9-ED9300E26EE5}" type="datetime1">
              <a:rPr lang="de-DE" smtClean="0"/>
              <a:t>28.05.2026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B18DDE2-D413-218D-C7B3-353ADCC38C7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/>
              <a:t>Umweltethik</a:t>
            </a: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80D086C-B3F3-A4C6-FF69-FC0DEA9197F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17" name="Geschweifte Klammer rechts 16">
            <a:extLst>
              <a:ext uri="{FF2B5EF4-FFF2-40B4-BE49-F238E27FC236}">
                <a16:creationId xmlns:a16="http://schemas.microsoft.com/office/drawing/2014/main" id="{5A19D8DA-6584-B9B0-0B68-6B2B3565155B}"/>
              </a:ext>
            </a:extLst>
          </p:cNvPr>
          <p:cNvSpPr/>
          <p:nvPr/>
        </p:nvSpPr>
        <p:spPr>
          <a:xfrm>
            <a:off x="5580112" y="195486"/>
            <a:ext cx="359888" cy="2736304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50E531AF-B627-2EA2-18F0-50A23A41F510}"/>
              </a:ext>
            </a:extLst>
          </p:cNvPr>
          <p:cNvSpPr/>
          <p:nvPr/>
        </p:nvSpPr>
        <p:spPr>
          <a:xfrm>
            <a:off x="6119764" y="1371042"/>
            <a:ext cx="1908620" cy="3851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chemeClr val="tx1"/>
                </a:solidFill>
              </a:rPr>
              <a:t>Physiozentrismus</a:t>
            </a:r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25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5E80A9-ECDD-D819-29EB-22A90A5A2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>
                <a:solidFill>
                  <a:srgbClr val="598F1F"/>
                </a:solidFill>
              </a:rPr>
              <a:t>Grundpositionen in der Umweltethik</a:t>
            </a:r>
            <a:endParaRPr lang="de-DE" dirty="0">
              <a:solidFill>
                <a:srgbClr val="598F1F"/>
              </a:solidFill>
            </a:endParaRP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EF14999-D56E-8D22-70AE-07A9FE3A0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B02DD-C2A9-4ABA-8AA8-557323787B0B}" type="datetime1">
              <a:rPr lang="de-DE" smtClean="0"/>
              <a:t>28.05.2026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59833C2-1BCA-0BB1-B12A-5A66B6B9F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Umweltethik</a:t>
            </a: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0510A15-F829-0FB1-529B-3F2A6F5B2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8</a:t>
            </a:fld>
            <a:endParaRPr lang="de-DE"/>
          </a:p>
        </p:txBody>
      </p:sp>
      <p:pic>
        <p:nvPicPr>
          <p:cNvPr id="19" name="Bildplatzhalter 18">
            <a:extLst>
              <a:ext uri="{FF2B5EF4-FFF2-40B4-BE49-F238E27FC236}">
                <a16:creationId xmlns:a16="http://schemas.microsoft.com/office/drawing/2014/main" id="{FF509BC2-3475-A650-C333-B0977C98215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-30667" r="-3066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1" name="Bildplatzhalter 20">
            <a:extLst>
              <a:ext uri="{FF2B5EF4-FFF2-40B4-BE49-F238E27FC236}">
                <a16:creationId xmlns:a16="http://schemas.microsoft.com/office/drawing/2014/main" id="{A5C408F0-15E2-7771-3363-25025EBE0E2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-30667" r="-3066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5" name="Bildplatzhalter 24">
            <a:extLst>
              <a:ext uri="{FF2B5EF4-FFF2-40B4-BE49-F238E27FC236}">
                <a16:creationId xmlns:a16="http://schemas.microsoft.com/office/drawing/2014/main" id="{5F949FDE-B4AD-F6F0-081C-40C2AC3365C8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667" r="-3066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C6FA9AC3-B07D-7A33-2567-A3E6B5E44F9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algn="ctr"/>
            <a:r>
              <a:rPr lang="de-DE" b="1" kern="1200" dirty="0"/>
              <a:t>Anthropozentrismus</a:t>
            </a:r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Tiere, Pflanzen und unbelebte Materie besitzt keinen eigenständigen Wert</a:t>
            </a:r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Existenz ausschließlich zum Nutzen der Menschen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B4AF80AF-2EA5-ABAE-B9BF-6F10187F7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algn="ctr"/>
            <a:r>
              <a:rPr lang="de-DE" b="1" kern="1200" dirty="0"/>
              <a:t>Pathozentrismus</a:t>
            </a:r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Alles Leben ist verwandt ist</a:t>
            </a:r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Menschen und Tiere leben und leiden auf ähnliche Weise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7DFE248C-018F-37A1-1D61-CB55D5EAAC9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algn="ctr"/>
            <a:r>
              <a:rPr lang="de-DE" b="1" kern="1200" dirty="0"/>
              <a:t>Biozentrismus</a:t>
            </a:r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Alle Lebewesen, Menschen, Pflanzen, Pilze, Tiere und Mikroorganismen haben ein Lebensrecht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701F5CC7-9CB0-6E09-8262-D7760946493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 algn="ctr"/>
            <a:r>
              <a:rPr lang="de-DE" b="1" kern="1200" dirty="0"/>
              <a:t>Holismus</a:t>
            </a:r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Alles, was existiert, hat ein Recht darauf, fortzubestehen</a:t>
            </a:r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Naturschutz unabhängig von menschlichen Interessen</a:t>
            </a:r>
          </a:p>
        </p:txBody>
      </p:sp>
      <p:pic>
        <p:nvPicPr>
          <p:cNvPr id="29" name="Bildplatzhalter 28">
            <a:extLst>
              <a:ext uri="{FF2B5EF4-FFF2-40B4-BE49-F238E27FC236}">
                <a16:creationId xmlns:a16="http://schemas.microsoft.com/office/drawing/2014/main" id="{9FE5D3C7-DD5E-0BBD-960C-46DFFC0B364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-30667" r="-30667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350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F285CB-0C43-527A-2747-F97849AF3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>
                <a:solidFill>
                  <a:srgbClr val="598F1F"/>
                </a:solidFill>
              </a:rPr>
              <a:t>Umweltethischer Imperativ</a:t>
            </a:r>
            <a:endParaRPr lang="de-DE" dirty="0">
              <a:solidFill>
                <a:srgbClr val="598F1F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BDCCF1E-806F-5F27-1D48-F523938A7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80000"/>
            <a:ext cx="8229600" cy="3651990"/>
          </a:xfrm>
        </p:spPr>
        <p:txBody>
          <a:bodyPr/>
          <a:lstStyle/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Kategorischer Imperativ (Kant): </a:t>
            </a:r>
            <a:r>
              <a:rPr lang="de-DE" i="1" dirty="0"/>
              <a:t>„Handle nur nach derjenigen Maxime, durch die du zugleich wollen kannst, dass sie ein allgemeines Gesetz werde.“ </a:t>
            </a:r>
          </a:p>
          <a:p>
            <a:pPr>
              <a:buClr>
                <a:srgbClr val="598F1F"/>
              </a:buClr>
            </a:pPr>
            <a:endParaRPr lang="de-DE" i="1" dirty="0"/>
          </a:p>
          <a:p>
            <a:pPr marL="285750" indent="-285750">
              <a:buClr>
                <a:srgbClr val="598F1F"/>
              </a:buClr>
              <a:buFont typeface="Arial" panose="020B0604020202020204" pitchFamily="34" charset="0"/>
              <a:buChar char="•"/>
            </a:pPr>
            <a:r>
              <a:rPr lang="de-DE" dirty="0"/>
              <a:t>Umweltbezogene Weiterentwicklung:</a:t>
            </a:r>
          </a:p>
          <a:p>
            <a:pPr algn="ctr">
              <a:buClr>
                <a:srgbClr val="598F1F"/>
              </a:buClr>
            </a:pPr>
            <a:r>
              <a:rPr lang="de-DE" b="1" i="1" dirty="0"/>
              <a:t>„Handle so, dass die Wirkungen deiner Handlung verträglich sind mit der Permanenz echten menschlichen Lebens auf Erden.“</a:t>
            </a:r>
          </a:p>
          <a:p>
            <a:pPr algn="ctr">
              <a:buClr>
                <a:srgbClr val="598F1F"/>
              </a:buClr>
            </a:pPr>
            <a:r>
              <a:rPr lang="de-DE" i="1" dirty="0"/>
              <a:t>Hans JONAS</a:t>
            </a:r>
          </a:p>
          <a:p>
            <a:pPr marL="285750" indent="-285750">
              <a:buClr>
                <a:srgbClr val="598F1F"/>
              </a:buClr>
              <a:buFont typeface="Wingdings" panose="05000000000000000000" pitchFamily="2" charset="2"/>
              <a:buChar char="Ø"/>
            </a:pPr>
            <a:endParaRPr lang="de-DE" dirty="0"/>
          </a:p>
          <a:p>
            <a:pPr marL="285750" indent="-285750">
              <a:buClr>
                <a:srgbClr val="598F1F"/>
              </a:buClr>
              <a:buFont typeface="Wingdings" panose="05000000000000000000" pitchFamily="2" charset="2"/>
              <a:buChar char="Ø"/>
            </a:pPr>
            <a:r>
              <a:rPr lang="de-DE" dirty="0"/>
              <a:t>Mensch muss Verantwortung für zukünftige Generationen und die Bewohnbarkeit der Erde übernehmen</a:t>
            </a:r>
          </a:p>
          <a:p>
            <a:pPr marL="285750" indent="-285750">
              <a:buClr>
                <a:srgbClr val="598F1F"/>
              </a:buClr>
              <a:buFont typeface="Wingdings" panose="05000000000000000000" pitchFamily="2" charset="2"/>
              <a:buChar char="Ø"/>
            </a:pPr>
            <a:r>
              <a:rPr lang="de-DE" dirty="0"/>
              <a:t>Zerstörerische Eingriffe in die Natur, die das Überleben der Menschheit gefährden, sind demnach ethisch verboten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ED31C6D-322A-7E44-E37A-32782DE66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354B-3554-4929-BF23-F1A5AF18CE15}" type="datetime1">
              <a:rPr lang="de-DE" smtClean="0"/>
              <a:t>28.05.2026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B19515F-D3E0-C270-5CF8-79CBDFBE4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Umweltethik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D10C1E3-EC7C-E267-FC16-D1CF4FF97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FD5B1-68CB-4A29-8F6C-4D18DB05CB6D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1726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ABU-Design">
  <a:themeElements>
    <a:clrScheme name="NABU Farben">
      <a:dk1>
        <a:srgbClr val="292934"/>
      </a:dk1>
      <a:lt1>
        <a:srgbClr val="FFFFFF"/>
      </a:lt1>
      <a:dk2>
        <a:srgbClr val="0068B4"/>
      </a:dk2>
      <a:lt2>
        <a:srgbClr val="E3E2D4"/>
      </a:lt2>
      <a:accent1>
        <a:srgbClr val="008143"/>
      </a:accent1>
      <a:accent2>
        <a:srgbClr val="76B828"/>
      </a:accent2>
      <a:accent3>
        <a:srgbClr val="DD042D"/>
      </a:accent3>
      <a:accent4>
        <a:srgbClr val="EF7C00"/>
      </a:accent4>
      <a:accent5>
        <a:srgbClr val="FFCC00"/>
      </a:accent5>
      <a:accent6>
        <a:srgbClr val="86846B"/>
      </a:accent6>
      <a:hlink>
        <a:srgbClr val="003560"/>
      </a:hlink>
      <a:folHlink>
        <a:srgbClr val="800080"/>
      </a:folHlink>
    </a:clrScheme>
    <a:fontScheme name="NABU-Schrift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79e3a34-4957-4529-9d9a-4272915f6d87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774588C8BB38546AE75D872BA2C8C93" ma:contentTypeVersion="13" ma:contentTypeDescription="Ein neues Dokument erstellen." ma:contentTypeScope="" ma:versionID="58fa37c9045ca77d4e6463c40455d9ba">
  <xsd:schema xmlns:xsd="http://www.w3.org/2001/XMLSchema" xmlns:xs="http://www.w3.org/2001/XMLSchema" xmlns:p="http://schemas.microsoft.com/office/2006/metadata/properties" xmlns:ns2="d79e3a34-4957-4529-9d9a-4272915f6d87" targetNamespace="http://schemas.microsoft.com/office/2006/metadata/properties" ma:root="true" ma:fieldsID="519c4560780a20541f6e37892c909446" ns2:_="">
    <xsd:import namespace="d79e3a34-4957-4529-9d9a-4272915f6d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9e3a34-4957-4529-9d9a-4272915f6d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ildmarkierungen" ma:readOnly="false" ma:fieldId="{5cf76f15-5ced-4ddc-b409-7134ff3c332f}" ma:taxonomyMulti="true" ma:sspId="e1995c6e-d743-4d98-9217-d92b3435e43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A6CA313-2853-4A51-94F8-4A9E14AFFAE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893CAC3-7D62-47A8-98B6-A7903865008F}">
  <ds:schemaRefs>
    <ds:schemaRef ds:uri="http://schemas.microsoft.com/office/2006/metadata/properties"/>
    <ds:schemaRef ds:uri="http://schemas.microsoft.com/office/infopath/2007/PartnerControls"/>
    <ds:schemaRef ds:uri="d79e3a34-4957-4529-9d9a-4272915f6d87"/>
  </ds:schemaRefs>
</ds:datastoreItem>
</file>

<file path=customXml/itemProps3.xml><?xml version="1.0" encoding="utf-8"?>
<ds:datastoreItem xmlns:ds="http://schemas.openxmlformats.org/officeDocument/2006/customXml" ds:itemID="{AD6DA2E8-E6D4-4AF2-8B08-F3C4D67ACB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79e3a34-4957-4529-9d9a-4272915f6d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ad40dd9b-5f8f-4af8-aee4-bb88fde993a8}" enabled="0" method="" siteId="{ad40dd9b-5f8f-4af8-aee4-bb88fde993a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PowerPoint_16-9(1) (1)</Template>
  <TotalTime>0</TotalTime>
  <Words>3682</Words>
  <Application>Microsoft Office PowerPoint</Application>
  <PresentationFormat>Bildschirmpräsentation (16:9)</PresentationFormat>
  <Paragraphs>509</Paragraphs>
  <Slides>30</Slides>
  <Notes>23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36" baseType="lpstr">
      <vt:lpstr>Aptos</vt:lpstr>
      <vt:lpstr>Arial</vt:lpstr>
      <vt:lpstr>Calibri</vt:lpstr>
      <vt:lpstr>Source Sans Pro</vt:lpstr>
      <vt:lpstr>Wingdings</vt:lpstr>
      <vt:lpstr>NABU-Design</vt:lpstr>
      <vt:lpstr>Umweltethik</vt:lpstr>
      <vt:lpstr>Dürfen Menschen die Natur ausnutzen, wie sie wollen?</vt:lpstr>
      <vt:lpstr>Definition: Umweltethik</vt:lpstr>
      <vt:lpstr>Zentrale Fragestellungen</vt:lpstr>
      <vt:lpstr>Dilemma</vt:lpstr>
      <vt:lpstr>Gegensätzliche Positionen</vt:lpstr>
      <vt:lpstr>PowerPoint-Präsentation</vt:lpstr>
      <vt:lpstr>Grundpositionen in der Umweltethik</vt:lpstr>
      <vt:lpstr>Umweltethischer Imperativ</vt:lpstr>
      <vt:lpstr>Fallbeispiel: Staudammbau in „unberührtem“ Tal</vt:lpstr>
      <vt:lpstr>Fallbeispiel: Staudammbau in „unberührtem“ Tal</vt:lpstr>
      <vt:lpstr>Fallbeispiele</vt:lpstr>
      <vt:lpstr>Vorstellung Fallbeispiele</vt:lpstr>
      <vt:lpstr>Umweltethische Hilfestellung bei technischem Naturschutz</vt:lpstr>
      <vt:lpstr>PowerPoint-Präsentation</vt:lpstr>
      <vt:lpstr>Bearbeitet in Einzelarbeit eine umweltethische Fragestellung</vt:lpstr>
      <vt:lpstr>Partneraustausch</vt:lpstr>
      <vt:lpstr>Reflexion</vt:lpstr>
      <vt:lpstr>Hausaufgabe</vt:lpstr>
      <vt:lpstr>Aus der Einsicht, selbst ein Teil des Problems zu sein, sollten wir bemüht sein, mehr und mehr Teil der Lösung zu werden.</vt:lpstr>
      <vt:lpstr>Definition Ökologie</vt:lpstr>
      <vt:lpstr>Frieden und Nachhaltigkeit</vt:lpstr>
      <vt:lpstr>Umweltethische Perspektiven</vt:lpstr>
      <vt:lpstr>Anthropozentrismus</vt:lpstr>
      <vt:lpstr>Biozentrismus</vt:lpstr>
      <vt:lpstr>Ökozentrismus</vt:lpstr>
      <vt:lpstr>Verantwortungs-/Zukunftsethik</vt:lpstr>
      <vt:lpstr>Umweltethische Zitate</vt:lpstr>
      <vt:lpstr>Umweltethische Denkanstöße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Katharina Heimes</dc:creator>
  <dc:description>Präsentationsvorlage (19:9) | Office 2007</dc:description>
  <cp:lastModifiedBy>Daniela Rettenberger</cp:lastModifiedBy>
  <cp:revision>2</cp:revision>
  <dcterms:created xsi:type="dcterms:W3CDTF">2024-09-10T19:33:32Z</dcterms:created>
  <dcterms:modified xsi:type="dcterms:W3CDTF">2026-05-28T05:46:07Z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lpwstr>1.0.0</vt:lpwstr>
  </property>
  <property fmtid="{D5CDD505-2E9C-101B-9397-08002B2CF9AE}" pid="3" name="Build">
    <vt:lpwstr>001-000-001</vt:lpwstr>
  </property>
  <property fmtid="{D5CDD505-2E9C-101B-9397-08002B2CF9AE}" pid="4" name="Erstellt von">
    <vt:lpwstr>office network</vt:lpwstr>
  </property>
  <property fmtid="{D5CDD505-2E9C-101B-9397-08002B2CF9AE}" pid="5" name="Erstellt am">
    <vt:lpwstr>27.11.2014</vt:lpwstr>
  </property>
  <property fmtid="{D5CDD505-2E9C-101B-9397-08002B2CF9AE}" pid="6" name="Autor 1">
    <vt:lpwstr>clemens morfeld</vt:lpwstr>
  </property>
  <property fmtid="{D5CDD505-2E9C-101B-9397-08002B2CF9AE}" pid="7" name="Stand">
    <vt:lpwstr>27.11.2014</vt:lpwstr>
  </property>
  <property fmtid="{D5CDD505-2E9C-101B-9397-08002B2CF9AE}" pid="8" name="ContentTypeId">
    <vt:lpwstr>0x010100B774588C8BB38546AE75D872BA2C8C93</vt:lpwstr>
  </property>
  <property fmtid="{D5CDD505-2E9C-101B-9397-08002B2CF9AE}" pid="9" name="MediaServiceImageTags">
    <vt:lpwstr/>
  </property>
</Properties>
</file>