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4" r:id="rId4"/>
  </p:sldMasterIdLst>
  <p:notesMasterIdLst>
    <p:notesMasterId r:id="rId17"/>
  </p:notesMasterIdLst>
  <p:sldIdLst>
    <p:sldId id="281" r:id="rId5"/>
    <p:sldId id="286" r:id="rId6"/>
    <p:sldId id="282" r:id="rId7"/>
    <p:sldId id="287" r:id="rId8"/>
    <p:sldId id="283" r:id="rId9"/>
    <p:sldId id="284" r:id="rId10"/>
    <p:sldId id="288" r:id="rId11"/>
    <p:sldId id="289" r:id="rId12"/>
    <p:sldId id="285" r:id="rId13"/>
    <p:sldId id="290" r:id="rId14"/>
    <p:sldId id="291" r:id="rId15"/>
    <p:sldId id="292" r:id="rId16"/>
  </p:sldIdLst>
  <p:sldSz cx="9144000" cy="5143500" type="screen16x9"/>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80">
          <p15:clr>
            <a:srgbClr val="A4A3A4"/>
          </p15:clr>
        </p15:guide>
        <p15:guide id="2" pos="3742">
          <p15:clr>
            <a:srgbClr val="A4A3A4"/>
          </p15:clr>
        </p15:guide>
        <p15:guide id="3" pos="201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846B"/>
    <a:srgbClr val="598F1F"/>
    <a:srgbClr val="0068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D17F6A-A5BB-4452-88EB-0AF0958A4512}" v="2" dt="2026-07-03T07:44:32.301"/>
  </p1510:revLst>
</p1510:revInfo>
</file>

<file path=ppt/tableStyles.xml><?xml version="1.0" encoding="utf-8"?>
<a:tblStyleLst xmlns:a="http://schemas.openxmlformats.org/drawingml/2006/main" def="{68D230F3-CF80-4859-8CE7-A43EE81993B5}">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58" autoAdjust="0"/>
    <p:restoredTop sz="90883" autoAdjust="0"/>
  </p:normalViewPr>
  <p:slideViewPr>
    <p:cSldViewPr showGuides="1">
      <p:cViewPr varScale="1">
        <p:scale>
          <a:sx n="76" d="100"/>
          <a:sy n="76" d="100"/>
        </p:scale>
        <p:origin x="1292" y="44"/>
      </p:cViewPr>
      <p:guideLst>
        <p:guide orient="horz" pos="680"/>
        <p:guide pos="3742"/>
        <p:guide pos="201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a Rettenberger" userId="2d36efe0-473b-425b-ad50-08d8a9c212f8" providerId="ADAL" clId="{ABA54603-3222-43C8-8809-302DFE3A9AE5}"/>
    <pc:docChg chg="undo custSel addSld delSld modSld sldOrd">
      <pc:chgData name="Daniela Rettenberger" userId="2d36efe0-473b-425b-ad50-08d8a9c212f8" providerId="ADAL" clId="{ABA54603-3222-43C8-8809-302DFE3A9AE5}" dt="2026-07-03T08:39:29.778" v="5180" actId="20577"/>
      <pc:docMkLst>
        <pc:docMk/>
      </pc:docMkLst>
      <pc:sldChg chg="addSp delSp modSp new mod modClrScheme addAnim delAnim modAnim chgLayout modNotes modNotesTx">
        <pc:chgData name="Daniela Rettenberger" userId="2d36efe0-473b-425b-ad50-08d8a9c212f8" providerId="ADAL" clId="{ABA54603-3222-43C8-8809-302DFE3A9AE5}" dt="2026-07-03T07:43:16.667" v="5122" actId="478"/>
        <pc:sldMkLst>
          <pc:docMk/>
          <pc:sldMk cId="2243678719" sldId="282"/>
        </pc:sldMkLst>
        <pc:spChg chg="add del mod ord">
          <ac:chgData name="Daniela Rettenberger" userId="2d36efe0-473b-425b-ad50-08d8a9c212f8" providerId="ADAL" clId="{ABA54603-3222-43C8-8809-302DFE3A9AE5}" dt="2026-07-03T07:43:16.667" v="5122" actId="478"/>
          <ac:spMkLst>
            <pc:docMk/>
            <pc:sldMk cId="2243678719" sldId="282"/>
            <ac:spMk id="10" creationId="{200A71A8-B52F-1EC5-81C5-4B35C9D02F2B}"/>
          </ac:spMkLst>
        </pc:spChg>
      </pc:sldChg>
      <pc:sldChg chg="addSp delSp modSp new mod modClrScheme modAnim chgLayout modNotesTx">
        <pc:chgData name="Daniela Rettenberger" userId="2d36efe0-473b-425b-ad50-08d8a9c212f8" providerId="ADAL" clId="{ABA54603-3222-43C8-8809-302DFE3A9AE5}" dt="2026-07-03T07:43:29.027" v="5123" actId="478"/>
        <pc:sldMkLst>
          <pc:docMk/>
          <pc:sldMk cId="978340690" sldId="283"/>
        </pc:sldMkLst>
        <pc:spChg chg="del">
          <ac:chgData name="Daniela Rettenberger" userId="2d36efe0-473b-425b-ad50-08d8a9c212f8" providerId="ADAL" clId="{ABA54603-3222-43C8-8809-302DFE3A9AE5}" dt="2026-07-03T07:43:29.027" v="5123" actId="478"/>
          <ac:spMkLst>
            <pc:docMk/>
            <pc:sldMk cId="978340690" sldId="283"/>
            <ac:spMk id="11" creationId="{D35DB042-BE1F-8D02-F422-A1D33441803E}"/>
          </ac:spMkLst>
        </pc:spChg>
      </pc:sldChg>
      <pc:sldChg chg="addSp delSp modSp new mod modClrScheme chgLayout modNotesTx">
        <pc:chgData name="Daniela Rettenberger" userId="2d36efe0-473b-425b-ad50-08d8a9c212f8" providerId="ADAL" clId="{ABA54603-3222-43C8-8809-302DFE3A9AE5}" dt="2026-06-29T08:40:30.317" v="4848" actId="20577"/>
        <pc:sldMkLst>
          <pc:docMk/>
          <pc:sldMk cId="729576977" sldId="284"/>
        </pc:sldMkLst>
        <pc:spChg chg="mod">
          <ac:chgData name="Daniela Rettenberger" userId="2d36efe0-473b-425b-ad50-08d8a9c212f8" providerId="ADAL" clId="{ABA54603-3222-43C8-8809-302DFE3A9AE5}" dt="2026-06-03T11:30:16.721" v="1470" actId="207"/>
          <ac:spMkLst>
            <pc:docMk/>
            <pc:sldMk cId="729576977" sldId="284"/>
            <ac:spMk id="819" creationId="{A7BB2B78-E7F4-1C52-24B7-F12CC61B9E5A}"/>
          </ac:spMkLst>
        </pc:spChg>
      </pc:sldChg>
      <pc:sldChg chg="addSp delSp modSp new mod ord modClrScheme modAnim chgLayout modNotesTx">
        <pc:chgData name="Daniela Rettenberger" userId="2d36efe0-473b-425b-ad50-08d8a9c212f8" providerId="ADAL" clId="{ABA54603-3222-43C8-8809-302DFE3A9AE5}" dt="2026-06-29T08:38:48.765" v="4774"/>
        <pc:sldMkLst>
          <pc:docMk/>
          <pc:sldMk cId="2883319134" sldId="285"/>
        </pc:sldMkLst>
        <pc:spChg chg="add mod ord">
          <ac:chgData name="Daniela Rettenberger" userId="2d36efe0-473b-425b-ad50-08d8a9c212f8" providerId="ADAL" clId="{ABA54603-3222-43C8-8809-302DFE3A9AE5}" dt="2026-06-04T05:50:45.479" v="3587" actId="20577"/>
          <ac:spMkLst>
            <pc:docMk/>
            <pc:sldMk cId="2883319134" sldId="285"/>
            <ac:spMk id="7" creationId="{5B1B7F59-DE74-4B3E-587A-3F0B869F4E66}"/>
          </ac:spMkLst>
        </pc:spChg>
        <pc:spChg chg="add mod ord">
          <ac:chgData name="Daniela Rettenberger" userId="2d36efe0-473b-425b-ad50-08d8a9c212f8" providerId="ADAL" clId="{ABA54603-3222-43C8-8809-302DFE3A9AE5}" dt="2026-06-29T08:38:39.210" v="4772" actId="5793"/>
          <ac:spMkLst>
            <pc:docMk/>
            <pc:sldMk cId="2883319134" sldId="285"/>
            <ac:spMk id="8" creationId="{4305700A-E9D0-0AFE-674D-2A94A8808EBF}"/>
          </ac:spMkLst>
        </pc:spChg>
        <pc:picChg chg="add mod ord">
          <ac:chgData name="Daniela Rettenberger" userId="2d36efe0-473b-425b-ad50-08d8a9c212f8" providerId="ADAL" clId="{ABA54603-3222-43C8-8809-302DFE3A9AE5}" dt="2026-06-29T08:31:25.529" v="4406" actId="1076"/>
          <ac:picMkLst>
            <pc:docMk/>
            <pc:sldMk cId="2883319134" sldId="285"/>
            <ac:picMk id="13" creationId="{FE3D61C1-6906-1057-0885-BFE04255D07A}"/>
          </ac:picMkLst>
        </pc:picChg>
      </pc:sldChg>
      <pc:sldChg chg="addSp delSp modSp new mod modClrScheme chgLayout modNotesTx">
        <pc:chgData name="Daniela Rettenberger" userId="2d36efe0-473b-425b-ad50-08d8a9c212f8" providerId="ADAL" clId="{ABA54603-3222-43C8-8809-302DFE3A9AE5}" dt="2026-06-29T07:26:18.724" v="3995" actId="1076"/>
        <pc:sldMkLst>
          <pc:docMk/>
          <pc:sldMk cId="3501495743" sldId="286"/>
        </pc:sldMkLst>
        <pc:spChg chg="add mod ord">
          <ac:chgData name="Daniela Rettenberger" userId="2d36efe0-473b-425b-ad50-08d8a9c212f8" providerId="ADAL" clId="{ABA54603-3222-43C8-8809-302DFE3A9AE5}" dt="2026-06-03T10:33:20.246" v="1083" actId="207"/>
          <ac:spMkLst>
            <pc:docMk/>
            <pc:sldMk cId="3501495743" sldId="286"/>
            <ac:spMk id="6" creationId="{4B919EBA-8AC7-FE75-609C-BD821D277BA7}"/>
          </ac:spMkLst>
        </pc:spChg>
        <pc:picChg chg="add mod">
          <ac:chgData name="Daniela Rettenberger" userId="2d36efe0-473b-425b-ad50-08d8a9c212f8" providerId="ADAL" clId="{ABA54603-3222-43C8-8809-302DFE3A9AE5}" dt="2026-06-29T07:26:18.724" v="3995" actId="1076"/>
          <ac:picMkLst>
            <pc:docMk/>
            <pc:sldMk cId="3501495743" sldId="286"/>
            <ac:picMk id="3" creationId="{F4F54268-324D-E53D-AB76-E6BA91AD7576}"/>
          </ac:picMkLst>
        </pc:picChg>
      </pc:sldChg>
      <pc:sldChg chg="addSp delSp modSp new mod modClrScheme chgLayout modNotesTx">
        <pc:chgData name="Daniela Rettenberger" userId="2d36efe0-473b-425b-ad50-08d8a9c212f8" providerId="ADAL" clId="{ABA54603-3222-43C8-8809-302DFE3A9AE5}" dt="2026-06-29T07:27:54.688" v="3999" actId="478"/>
        <pc:sldMkLst>
          <pc:docMk/>
          <pc:sldMk cId="790300614" sldId="287"/>
        </pc:sldMkLst>
        <pc:spChg chg="mod ord">
          <ac:chgData name="Daniela Rettenberger" userId="2d36efe0-473b-425b-ad50-08d8a9c212f8" providerId="ADAL" clId="{ABA54603-3222-43C8-8809-302DFE3A9AE5}" dt="2026-06-29T07:27:47.658" v="3998" actId="26606"/>
          <ac:spMkLst>
            <pc:docMk/>
            <pc:sldMk cId="790300614" sldId="287"/>
            <ac:spMk id="2" creationId="{F03153EC-ED4C-3A7D-5921-795AE9A31A56}"/>
          </ac:spMkLst>
        </pc:spChg>
        <pc:spChg chg="mod ord">
          <ac:chgData name="Daniela Rettenberger" userId="2d36efe0-473b-425b-ad50-08d8a9c212f8" providerId="ADAL" clId="{ABA54603-3222-43C8-8809-302DFE3A9AE5}" dt="2026-06-29T07:27:47.658" v="3998" actId="26606"/>
          <ac:spMkLst>
            <pc:docMk/>
            <pc:sldMk cId="790300614" sldId="287"/>
            <ac:spMk id="5" creationId="{97E3F66A-B82E-DB4E-3CCB-B4EDCF1A2A2B}"/>
          </ac:spMkLst>
        </pc:spChg>
        <pc:spChg chg="mod ord">
          <ac:chgData name="Daniela Rettenberger" userId="2d36efe0-473b-425b-ad50-08d8a9c212f8" providerId="ADAL" clId="{ABA54603-3222-43C8-8809-302DFE3A9AE5}" dt="2026-06-29T07:27:47.658" v="3998" actId="26606"/>
          <ac:spMkLst>
            <pc:docMk/>
            <pc:sldMk cId="790300614" sldId="287"/>
            <ac:spMk id="6" creationId="{82F43DB3-475F-39C2-05A2-E32BA0814FD7}"/>
          </ac:spMkLst>
        </pc:spChg>
        <pc:spChg chg="mod ord">
          <ac:chgData name="Daniela Rettenberger" userId="2d36efe0-473b-425b-ad50-08d8a9c212f8" providerId="ADAL" clId="{ABA54603-3222-43C8-8809-302DFE3A9AE5}" dt="2026-06-29T07:27:47.658" v="3998" actId="26606"/>
          <ac:spMkLst>
            <pc:docMk/>
            <pc:sldMk cId="790300614" sldId="287"/>
            <ac:spMk id="7" creationId="{B397909C-A707-A471-60AC-0A8AB6139E0D}"/>
          </ac:spMkLst>
        </pc:spChg>
        <pc:picChg chg="add mod ord">
          <ac:chgData name="Daniela Rettenberger" userId="2d36efe0-473b-425b-ad50-08d8a9c212f8" providerId="ADAL" clId="{ABA54603-3222-43C8-8809-302DFE3A9AE5}" dt="2026-06-29T07:27:47.658" v="3998" actId="26606"/>
          <ac:picMkLst>
            <pc:docMk/>
            <pc:sldMk cId="790300614" sldId="287"/>
            <ac:picMk id="4" creationId="{B47EFA8A-A165-F0EB-ADE1-ED9BB55407EE}"/>
          </ac:picMkLst>
        </pc:picChg>
      </pc:sldChg>
      <pc:sldChg chg="addSp delSp modSp new mod modAnim modNotesTx">
        <pc:chgData name="Daniela Rettenberger" userId="2d36efe0-473b-425b-ad50-08d8a9c212f8" providerId="ADAL" clId="{ABA54603-3222-43C8-8809-302DFE3A9AE5}" dt="2026-07-03T07:43:34.573" v="5124" actId="478"/>
        <pc:sldMkLst>
          <pc:docMk/>
          <pc:sldMk cId="4063584013" sldId="288"/>
        </pc:sldMkLst>
        <pc:spChg chg="mod">
          <ac:chgData name="Daniela Rettenberger" userId="2d36efe0-473b-425b-ad50-08d8a9c212f8" providerId="ADAL" clId="{ABA54603-3222-43C8-8809-302DFE3A9AE5}" dt="2026-06-03T11:05:16.967" v="1386" actId="20577"/>
          <ac:spMkLst>
            <pc:docMk/>
            <pc:sldMk cId="4063584013" sldId="288"/>
            <ac:spMk id="2" creationId="{0EA76E84-E62B-63B5-E60C-4B9D719C8F57}"/>
          </ac:spMkLst>
        </pc:spChg>
        <pc:spChg chg="del">
          <ac:chgData name="Daniela Rettenberger" userId="2d36efe0-473b-425b-ad50-08d8a9c212f8" providerId="ADAL" clId="{ABA54603-3222-43C8-8809-302DFE3A9AE5}" dt="2026-07-03T07:43:34.573" v="5124" actId="478"/>
          <ac:spMkLst>
            <pc:docMk/>
            <pc:sldMk cId="4063584013" sldId="288"/>
            <ac:spMk id="6" creationId="{213C40BD-0328-1073-BC0D-4835ADE79869}"/>
          </ac:spMkLst>
        </pc:spChg>
        <pc:spChg chg="add mod">
          <ac:chgData name="Daniela Rettenberger" userId="2d36efe0-473b-425b-ad50-08d8a9c212f8" providerId="ADAL" clId="{ABA54603-3222-43C8-8809-302DFE3A9AE5}" dt="2026-06-03T11:05:39.191" v="1388" actId="1076"/>
          <ac:spMkLst>
            <pc:docMk/>
            <pc:sldMk cId="4063584013" sldId="288"/>
            <ac:spMk id="9" creationId="{3C945A07-9876-F38E-A5BC-F0114A82D9FE}"/>
          </ac:spMkLst>
        </pc:spChg>
        <pc:spChg chg="add mod">
          <ac:chgData name="Daniela Rettenberger" userId="2d36efe0-473b-425b-ad50-08d8a9c212f8" providerId="ADAL" clId="{ABA54603-3222-43C8-8809-302DFE3A9AE5}" dt="2026-06-03T11:04:58.153" v="1356" actId="1035"/>
          <ac:spMkLst>
            <pc:docMk/>
            <pc:sldMk cId="4063584013" sldId="288"/>
            <ac:spMk id="10" creationId="{4224B98F-CAFB-BED9-4344-B9D45CA9AD8D}"/>
          </ac:spMkLst>
        </pc:spChg>
        <pc:spChg chg="add mod">
          <ac:chgData name="Daniela Rettenberger" userId="2d36efe0-473b-425b-ad50-08d8a9c212f8" providerId="ADAL" clId="{ABA54603-3222-43C8-8809-302DFE3A9AE5}" dt="2026-06-03T11:04:58.153" v="1356" actId="1035"/>
          <ac:spMkLst>
            <pc:docMk/>
            <pc:sldMk cId="4063584013" sldId="288"/>
            <ac:spMk id="11" creationId="{DB67A04C-D5E5-AB4B-21B8-1EA8644D3A4C}"/>
          </ac:spMkLst>
        </pc:spChg>
        <pc:spChg chg="add mod">
          <ac:chgData name="Daniela Rettenberger" userId="2d36efe0-473b-425b-ad50-08d8a9c212f8" providerId="ADAL" clId="{ABA54603-3222-43C8-8809-302DFE3A9AE5}" dt="2026-06-03T11:04:58.153" v="1356" actId="1035"/>
          <ac:spMkLst>
            <pc:docMk/>
            <pc:sldMk cId="4063584013" sldId="288"/>
            <ac:spMk id="12" creationId="{274CD2D7-9CA9-0EE0-DDDA-6EB4518D9FFC}"/>
          </ac:spMkLst>
        </pc:spChg>
        <pc:spChg chg="add mod">
          <ac:chgData name="Daniela Rettenberger" userId="2d36efe0-473b-425b-ad50-08d8a9c212f8" providerId="ADAL" clId="{ABA54603-3222-43C8-8809-302DFE3A9AE5}" dt="2026-06-03T11:05:46.350" v="1389" actId="1076"/>
          <ac:spMkLst>
            <pc:docMk/>
            <pc:sldMk cId="4063584013" sldId="288"/>
            <ac:spMk id="13" creationId="{4FA277A9-21D3-7ECE-86FE-EF6D80C1B3A1}"/>
          </ac:spMkLst>
        </pc:spChg>
        <pc:spChg chg="add mod">
          <ac:chgData name="Daniela Rettenberger" userId="2d36efe0-473b-425b-ad50-08d8a9c212f8" providerId="ADAL" clId="{ABA54603-3222-43C8-8809-302DFE3A9AE5}" dt="2026-06-03T11:06:19.851" v="1396" actId="1076"/>
          <ac:spMkLst>
            <pc:docMk/>
            <pc:sldMk cId="4063584013" sldId="288"/>
            <ac:spMk id="20" creationId="{3AC33DD2-1453-B116-95EA-1F36452E86FD}"/>
          </ac:spMkLst>
        </pc:spChg>
        <pc:spChg chg="add mod">
          <ac:chgData name="Daniela Rettenberger" userId="2d36efe0-473b-425b-ad50-08d8a9c212f8" providerId="ADAL" clId="{ABA54603-3222-43C8-8809-302DFE3A9AE5}" dt="2026-06-03T11:45:46.426" v="1640" actId="1076"/>
          <ac:spMkLst>
            <pc:docMk/>
            <pc:sldMk cId="4063584013" sldId="288"/>
            <ac:spMk id="22" creationId="{59A9B5AE-7E4F-628E-62FE-635A876593CF}"/>
          </ac:spMkLst>
        </pc:spChg>
        <pc:spChg chg="add mod">
          <ac:chgData name="Daniela Rettenberger" userId="2d36efe0-473b-425b-ad50-08d8a9c212f8" providerId="ADAL" clId="{ABA54603-3222-43C8-8809-302DFE3A9AE5}" dt="2026-06-03T11:46:22.287" v="1650" actId="14100"/>
          <ac:spMkLst>
            <pc:docMk/>
            <pc:sldMk cId="4063584013" sldId="288"/>
            <ac:spMk id="23" creationId="{C8FB0079-94C2-CCC5-087A-5880CE7BEECB}"/>
          </ac:spMkLst>
        </pc:spChg>
        <pc:spChg chg="add mod">
          <ac:chgData name="Daniela Rettenberger" userId="2d36efe0-473b-425b-ad50-08d8a9c212f8" providerId="ADAL" clId="{ABA54603-3222-43C8-8809-302DFE3A9AE5}" dt="2026-06-03T11:45:53.186" v="1642" actId="1076"/>
          <ac:spMkLst>
            <pc:docMk/>
            <pc:sldMk cId="4063584013" sldId="288"/>
            <ac:spMk id="24" creationId="{57AF9209-ECDE-5FF8-D0B7-4DC0D2BECAB2}"/>
          </ac:spMkLst>
        </pc:spChg>
        <pc:spChg chg="add mod">
          <ac:chgData name="Daniela Rettenberger" userId="2d36efe0-473b-425b-ad50-08d8a9c212f8" providerId="ADAL" clId="{ABA54603-3222-43C8-8809-302DFE3A9AE5}" dt="2026-06-03T11:43:38.427" v="1561" actId="20577"/>
          <ac:spMkLst>
            <pc:docMk/>
            <pc:sldMk cId="4063584013" sldId="288"/>
            <ac:spMk id="25" creationId="{B360BB9E-8BD7-E04B-2278-77F078F4BF56}"/>
          </ac:spMkLst>
        </pc:spChg>
        <pc:spChg chg="add mod">
          <ac:chgData name="Daniela Rettenberger" userId="2d36efe0-473b-425b-ad50-08d8a9c212f8" providerId="ADAL" clId="{ABA54603-3222-43C8-8809-302DFE3A9AE5}" dt="2026-06-03T11:44:21.290" v="1583" actId="14100"/>
          <ac:spMkLst>
            <pc:docMk/>
            <pc:sldMk cId="4063584013" sldId="288"/>
            <ac:spMk id="26" creationId="{0D791E4B-C842-2199-9196-B193783A7F44}"/>
          </ac:spMkLst>
        </pc:spChg>
        <pc:spChg chg="add mod">
          <ac:chgData name="Daniela Rettenberger" userId="2d36efe0-473b-425b-ad50-08d8a9c212f8" providerId="ADAL" clId="{ABA54603-3222-43C8-8809-302DFE3A9AE5}" dt="2026-06-03T11:45:59.026" v="1643" actId="1076"/>
          <ac:spMkLst>
            <pc:docMk/>
            <pc:sldMk cId="4063584013" sldId="288"/>
            <ac:spMk id="27" creationId="{75AF57F1-73DB-7AF5-37F9-8C2569122CA1}"/>
          </ac:spMkLst>
        </pc:spChg>
        <pc:cxnChg chg="add mod">
          <ac:chgData name="Daniela Rettenberger" userId="2d36efe0-473b-425b-ad50-08d8a9c212f8" providerId="ADAL" clId="{ABA54603-3222-43C8-8809-302DFE3A9AE5}" dt="2026-06-03T11:04:58.153" v="1356" actId="1035"/>
          <ac:cxnSpMkLst>
            <pc:docMk/>
            <pc:sldMk cId="4063584013" sldId="288"/>
            <ac:cxnSpMk id="8" creationId="{F3DF4368-1ECF-22B9-4EB7-8624A45C512E}"/>
          </ac:cxnSpMkLst>
        </pc:cxnChg>
        <pc:cxnChg chg="add mod">
          <ac:chgData name="Daniela Rettenberger" userId="2d36efe0-473b-425b-ad50-08d8a9c212f8" providerId="ADAL" clId="{ABA54603-3222-43C8-8809-302DFE3A9AE5}" dt="2026-06-03T11:46:53.932" v="1694" actId="14100"/>
          <ac:cxnSpMkLst>
            <pc:docMk/>
            <pc:sldMk cId="4063584013" sldId="288"/>
            <ac:cxnSpMk id="15" creationId="{8D7E7AF5-B0B1-8E48-7000-1C49A8BED083}"/>
          </ac:cxnSpMkLst>
        </pc:cxnChg>
        <pc:cxnChg chg="add mod">
          <ac:chgData name="Daniela Rettenberger" userId="2d36efe0-473b-425b-ad50-08d8a9c212f8" providerId="ADAL" clId="{ABA54603-3222-43C8-8809-302DFE3A9AE5}" dt="2026-06-03T11:46:59.307" v="1699" actId="14100"/>
          <ac:cxnSpMkLst>
            <pc:docMk/>
            <pc:sldMk cId="4063584013" sldId="288"/>
            <ac:cxnSpMk id="17" creationId="{6EDEF7AD-48CE-E9B7-A42D-D12157F79FEE}"/>
          </ac:cxnSpMkLst>
        </pc:cxnChg>
        <pc:cxnChg chg="add mod">
          <ac:chgData name="Daniela Rettenberger" userId="2d36efe0-473b-425b-ad50-08d8a9c212f8" providerId="ADAL" clId="{ABA54603-3222-43C8-8809-302DFE3A9AE5}" dt="2026-06-03T11:46:32.643" v="1667" actId="14100"/>
          <ac:cxnSpMkLst>
            <pc:docMk/>
            <pc:sldMk cId="4063584013" sldId="288"/>
            <ac:cxnSpMk id="18" creationId="{F8F9C974-85DF-4D09-4981-AFBE13E276F7}"/>
          </ac:cxnSpMkLst>
        </pc:cxnChg>
        <pc:cxnChg chg="add mod">
          <ac:chgData name="Daniela Rettenberger" userId="2d36efe0-473b-425b-ad50-08d8a9c212f8" providerId="ADAL" clId="{ABA54603-3222-43C8-8809-302DFE3A9AE5}" dt="2026-06-03T11:46:40.370" v="1678" actId="14100"/>
          <ac:cxnSpMkLst>
            <pc:docMk/>
            <pc:sldMk cId="4063584013" sldId="288"/>
            <ac:cxnSpMk id="19" creationId="{43652141-B7FE-15F2-C576-4647AE64602A}"/>
          </ac:cxnSpMkLst>
        </pc:cxnChg>
        <pc:cxnChg chg="add mod">
          <ac:chgData name="Daniela Rettenberger" userId="2d36efe0-473b-425b-ad50-08d8a9c212f8" providerId="ADAL" clId="{ABA54603-3222-43C8-8809-302DFE3A9AE5}" dt="2026-06-03T11:46:46.863" v="1689" actId="14100"/>
          <ac:cxnSpMkLst>
            <pc:docMk/>
            <pc:sldMk cId="4063584013" sldId="288"/>
            <ac:cxnSpMk id="21" creationId="{6B094D3F-8DD1-EFF4-21F3-0990066FC0F1}"/>
          </ac:cxnSpMkLst>
        </pc:cxnChg>
      </pc:sldChg>
      <pc:sldChg chg="addSp delSp modSp new mod ord modClrScheme modAnim chgLayout modNotes modNotesTx">
        <pc:chgData name="Daniela Rettenberger" userId="2d36efe0-473b-425b-ad50-08d8a9c212f8" providerId="ADAL" clId="{ABA54603-3222-43C8-8809-302DFE3A9AE5}" dt="2026-06-29T08:41:50.938" v="4859" actId="478"/>
        <pc:sldMkLst>
          <pc:docMk/>
          <pc:sldMk cId="3938008647" sldId="289"/>
        </pc:sldMkLst>
        <pc:spChg chg="mod ord">
          <ac:chgData name="Daniela Rettenberger" userId="2d36efe0-473b-425b-ad50-08d8a9c212f8" providerId="ADAL" clId="{ABA54603-3222-43C8-8809-302DFE3A9AE5}" dt="2026-06-04T05:50:33.141" v="3561" actId="20577"/>
          <ac:spMkLst>
            <pc:docMk/>
            <pc:sldMk cId="3938008647" sldId="289"/>
            <ac:spMk id="2" creationId="{4489471E-0960-B4B8-08CD-B9D3DAB4A975}"/>
          </ac:spMkLst>
        </pc:spChg>
        <pc:spChg chg="mod ord">
          <ac:chgData name="Daniela Rettenberger" userId="2d36efe0-473b-425b-ad50-08d8a9c212f8" providerId="ADAL" clId="{ABA54603-3222-43C8-8809-302DFE3A9AE5}" dt="2026-06-03T13:55:50.946" v="2285" actId="700"/>
          <ac:spMkLst>
            <pc:docMk/>
            <pc:sldMk cId="3938008647" sldId="289"/>
            <ac:spMk id="3" creationId="{C03786CA-8C4E-8CD2-8A13-8D5E6FCD29CC}"/>
          </ac:spMkLst>
        </pc:spChg>
        <pc:spChg chg="mod ord">
          <ac:chgData name="Daniela Rettenberger" userId="2d36efe0-473b-425b-ad50-08d8a9c212f8" providerId="ADAL" clId="{ABA54603-3222-43C8-8809-302DFE3A9AE5}" dt="2026-06-03T13:55:50.946" v="2285" actId="700"/>
          <ac:spMkLst>
            <pc:docMk/>
            <pc:sldMk cId="3938008647" sldId="289"/>
            <ac:spMk id="4" creationId="{703E06A9-5663-24FA-9CAD-17AC7E3FD0A1}"/>
          </ac:spMkLst>
        </pc:spChg>
        <pc:spChg chg="mod ord">
          <ac:chgData name="Daniela Rettenberger" userId="2d36efe0-473b-425b-ad50-08d8a9c212f8" providerId="ADAL" clId="{ABA54603-3222-43C8-8809-302DFE3A9AE5}" dt="2026-06-03T13:55:50.946" v="2285" actId="700"/>
          <ac:spMkLst>
            <pc:docMk/>
            <pc:sldMk cId="3938008647" sldId="289"/>
            <ac:spMk id="5" creationId="{DEDD968E-99AF-C6F0-2B88-002F763AEE9C}"/>
          </ac:spMkLst>
        </pc:spChg>
        <pc:spChg chg="add mod ord">
          <ac:chgData name="Daniela Rettenberger" userId="2d36efe0-473b-425b-ad50-08d8a9c212f8" providerId="ADAL" clId="{ABA54603-3222-43C8-8809-302DFE3A9AE5}" dt="2026-06-04T05:29:43.053" v="3045" actId="5793"/>
          <ac:spMkLst>
            <pc:docMk/>
            <pc:sldMk cId="3938008647" sldId="289"/>
            <ac:spMk id="7" creationId="{D32382F8-4B53-49C8-EDC8-339492933D7A}"/>
          </ac:spMkLst>
        </pc:spChg>
        <pc:spChg chg="add mod ord">
          <ac:chgData name="Daniela Rettenberger" userId="2d36efe0-473b-425b-ad50-08d8a9c212f8" providerId="ADAL" clId="{ABA54603-3222-43C8-8809-302DFE3A9AE5}" dt="2026-06-29T07:44:35.194" v="4016" actId="207"/>
          <ac:spMkLst>
            <pc:docMk/>
            <pc:sldMk cId="3938008647" sldId="289"/>
            <ac:spMk id="10" creationId="{0201EDDF-60C4-33AC-DC63-228AABDDFAB2}"/>
          </ac:spMkLst>
        </pc:spChg>
        <pc:picChg chg="add mod ord">
          <ac:chgData name="Daniela Rettenberger" userId="2d36efe0-473b-425b-ad50-08d8a9c212f8" providerId="ADAL" clId="{ABA54603-3222-43C8-8809-302DFE3A9AE5}" dt="2026-06-29T07:43:57.309" v="4000" actId="22"/>
          <ac:picMkLst>
            <pc:docMk/>
            <pc:sldMk cId="3938008647" sldId="289"/>
            <ac:picMk id="11" creationId="{57852B6A-4F4E-586B-4C40-FFA1406F1313}"/>
          </ac:picMkLst>
        </pc:picChg>
      </pc:sldChg>
      <pc:sldChg chg="addSp delSp modSp new mod modClrScheme modAnim chgLayout">
        <pc:chgData name="Daniela Rettenberger" userId="2d36efe0-473b-425b-ad50-08d8a9c212f8" providerId="ADAL" clId="{ABA54603-3222-43C8-8809-302DFE3A9AE5}" dt="2026-07-03T07:44:42.773" v="5131" actId="478"/>
        <pc:sldMkLst>
          <pc:docMk/>
          <pc:sldMk cId="1557791386" sldId="290"/>
        </pc:sldMkLst>
        <pc:spChg chg="mod ord">
          <ac:chgData name="Daniela Rettenberger" userId="2d36efe0-473b-425b-ad50-08d8a9c212f8" providerId="ADAL" clId="{ABA54603-3222-43C8-8809-302DFE3A9AE5}" dt="2026-07-03T07:44:17.959" v="5128" actId="700"/>
          <ac:spMkLst>
            <pc:docMk/>
            <pc:sldMk cId="1557791386" sldId="290"/>
            <ac:spMk id="2" creationId="{498FFC1E-2C66-910C-EBDE-E090AF662439}"/>
          </ac:spMkLst>
        </pc:spChg>
        <pc:spChg chg="mod ord">
          <ac:chgData name="Daniela Rettenberger" userId="2d36efe0-473b-425b-ad50-08d8a9c212f8" providerId="ADAL" clId="{ABA54603-3222-43C8-8809-302DFE3A9AE5}" dt="2026-07-03T07:44:17.959" v="5128" actId="700"/>
          <ac:spMkLst>
            <pc:docMk/>
            <pc:sldMk cId="1557791386" sldId="290"/>
            <ac:spMk id="3" creationId="{2D92E4D1-57AF-4106-7A8F-F320896B3988}"/>
          </ac:spMkLst>
        </pc:spChg>
        <pc:spChg chg="mod ord">
          <ac:chgData name="Daniela Rettenberger" userId="2d36efe0-473b-425b-ad50-08d8a9c212f8" providerId="ADAL" clId="{ABA54603-3222-43C8-8809-302DFE3A9AE5}" dt="2026-07-03T07:44:17.959" v="5128" actId="700"/>
          <ac:spMkLst>
            <pc:docMk/>
            <pc:sldMk cId="1557791386" sldId="290"/>
            <ac:spMk id="4" creationId="{0A440A1E-977B-2627-D549-83688094EDFB}"/>
          </ac:spMkLst>
        </pc:spChg>
        <pc:spChg chg="mod ord">
          <ac:chgData name="Daniela Rettenberger" userId="2d36efe0-473b-425b-ad50-08d8a9c212f8" providerId="ADAL" clId="{ABA54603-3222-43C8-8809-302DFE3A9AE5}" dt="2026-07-03T07:44:17.959" v="5128" actId="700"/>
          <ac:spMkLst>
            <pc:docMk/>
            <pc:sldMk cId="1557791386" sldId="290"/>
            <ac:spMk id="5" creationId="{595D5450-2390-84AC-67AE-3F419576ECB5}"/>
          </ac:spMkLst>
        </pc:spChg>
        <pc:spChg chg="add del mod ord">
          <ac:chgData name="Daniela Rettenberger" userId="2d36efe0-473b-425b-ad50-08d8a9c212f8" providerId="ADAL" clId="{ABA54603-3222-43C8-8809-302DFE3A9AE5}" dt="2026-07-03T07:44:01.608" v="5126" actId="700"/>
          <ac:spMkLst>
            <pc:docMk/>
            <pc:sldMk cId="1557791386" sldId="290"/>
            <ac:spMk id="6" creationId="{A74ED2EF-7F28-46D0-33A4-F8DCF8369372}"/>
          </ac:spMkLst>
        </pc:spChg>
        <pc:spChg chg="add del mod ord">
          <ac:chgData name="Daniela Rettenberger" userId="2d36efe0-473b-425b-ad50-08d8a9c212f8" providerId="ADAL" clId="{ABA54603-3222-43C8-8809-302DFE3A9AE5}" dt="2026-07-03T07:44:15.346" v="5127" actId="26606"/>
          <ac:spMkLst>
            <pc:docMk/>
            <pc:sldMk cId="1557791386" sldId="290"/>
            <ac:spMk id="7" creationId="{A6CF6F3B-F04D-18EA-F560-5BBF3F9287D1}"/>
          </ac:spMkLst>
        </pc:spChg>
        <pc:spChg chg="add del mod ord">
          <ac:chgData name="Daniela Rettenberger" userId="2d36efe0-473b-425b-ad50-08d8a9c212f8" providerId="ADAL" clId="{ABA54603-3222-43C8-8809-302DFE3A9AE5}" dt="2026-07-03T07:43:53.571" v="5125" actId="700"/>
          <ac:spMkLst>
            <pc:docMk/>
            <pc:sldMk cId="1557791386" sldId="290"/>
            <ac:spMk id="8" creationId="{20B1CEDC-59DC-3ECC-0CC4-1E29D81A2573}"/>
          </ac:spMkLst>
        </pc:spChg>
        <pc:spChg chg="add del mod ord">
          <ac:chgData name="Daniela Rettenberger" userId="2d36efe0-473b-425b-ad50-08d8a9c212f8" providerId="ADAL" clId="{ABA54603-3222-43C8-8809-302DFE3A9AE5}" dt="2026-07-03T07:43:53.571" v="5125" actId="700"/>
          <ac:spMkLst>
            <pc:docMk/>
            <pc:sldMk cId="1557791386" sldId="290"/>
            <ac:spMk id="9" creationId="{646B9107-D4CF-C0C4-BEAB-5CF40026F9CB}"/>
          </ac:spMkLst>
        </pc:spChg>
        <pc:spChg chg="add del mod ord">
          <ac:chgData name="Daniela Rettenberger" userId="2d36efe0-473b-425b-ad50-08d8a9c212f8" providerId="ADAL" clId="{ABA54603-3222-43C8-8809-302DFE3A9AE5}" dt="2026-07-03T07:43:53.571" v="5125" actId="700"/>
          <ac:spMkLst>
            <pc:docMk/>
            <pc:sldMk cId="1557791386" sldId="290"/>
            <ac:spMk id="10" creationId="{F9D37BED-66A6-2D57-E4BA-95C4A7F19C6C}"/>
          </ac:spMkLst>
        </pc:spChg>
        <pc:spChg chg="add del mod ord">
          <ac:chgData name="Daniela Rettenberger" userId="2d36efe0-473b-425b-ad50-08d8a9c212f8" providerId="ADAL" clId="{ABA54603-3222-43C8-8809-302DFE3A9AE5}" dt="2026-07-03T07:44:15.346" v="5127" actId="26606"/>
          <ac:spMkLst>
            <pc:docMk/>
            <pc:sldMk cId="1557791386" sldId="290"/>
            <ac:spMk id="11" creationId="{18D7C2CB-0053-48AD-92D5-57941E856432}"/>
          </ac:spMkLst>
        </pc:spChg>
        <pc:spChg chg="add del mod ord">
          <ac:chgData name="Daniela Rettenberger" userId="2d36efe0-473b-425b-ad50-08d8a9c212f8" providerId="ADAL" clId="{ABA54603-3222-43C8-8809-302DFE3A9AE5}" dt="2026-07-03T07:44:15.346" v="5127" actId="26606"/>
          <ac:spMkLst>
            <pc:docMk/>
            <pc:sldMk cId="1557791386" sldId="290"/>
            <ac:spMk id="12" creationId="{666DCAD3-FA27-76D9-2447-2CC40DD00C4D}"/>
          </ac:spMkLst>
        </pc:spChg>
        <pc:spChg chg="add del mod ord">
          <ac:chgData name="Daniela Rettenberger" userId="2d36efe0-473b-425b-ad50-08d8a9c212f8" providerId="ADAL" clId="{ABA54603-3222-43C8-8809-302DFE3A9AE5}" dt="2026-07-03T07:44:15.346" v="5127" actId="26606"/>
          <ac:spMkLst>
            <pc:docMk/>
            <pc:sldMk cId="1557791386" sldId="290"/>
            <ac:spMk id="13" creationId="{936D28A0-123B-2141-5C01-F6DB6E504717}"/>
          </ac:spMkLst>
        </pc:spChg>
        <pc:spChg chg="add del mod ord">
          <ac:chgData name="Daniela Rettenberger" userId="2d36efe0-473b-425b-ad50-08d8a9c212f8" providerId="ADAL" clId="{ABA54603-3222-43C8-8809-302DFE3A9AE5}" dt="2026-07-03T07:44:42.773" v="5131" actId="478"/>
          <ac:spMkLst>
            <pc:docMk/>
            <pc:sldMk cId="1557791386" sldId="290"/>
            <ac:spMk id="14" creationId="{49039B51-9221-7EE2-9CD6-FB25BFAF6E7F}"/>
          </ac:spMkLst>
        </pc:spChg>
        <pc:spChg chg="add del mod ord">
          <ac:chgData name="Daniela Rettenberger" userId="2d36efe0-473b-425b-ad50-08d8a9c212f8" providerId="ADAL" clId="{ABA54603-3222-43C8-8809-302DFE3A9AE5}" dt="2026-07-03T07:44:17.959" v="5128" actId="700"/>
          <ac:spMkLst>
            <pc:docMk/>
            <pc:sldMk cId="1557791386" sldId="290"/>
            <ac:spMk id="19" creationId="{6803C950-E9DA-90FC-3875-B601DDFC699F}"/>
          </ac:spMkLst>
        </pc:spChg>
        <pc:graphicFrameChg chg="add mod ord">
          <ac:chgData name="Daniela Rettenberger" userId="2d36efe0-473b-425b-ad50-08d8a9c212f8" providerId="ADAL" clId="{ABA54603-3222-43C8-8809-302DFE3A9AE5}" dt="2026-07-03T07:44:17.959" v="5128" actId="700"/>
          <ac:graphicFrameMkLst>
            <pc:docMk/>
            <pc:sldMk cId="1557791386" sldId="290"/>
            <ac:graphicFrameMk id="15" creationId="{7F5FA668-4266-181A-A9B4-5D3F7337EE12}"/>
          </ac:graphicFrameMkLst>
        </pc:graphicFrameChg>
      </pc:sldChg>
      <pc:sldChg chg="addSp delSp modSp new mod modClrScheme chgLayout modNotesTx">
        <pc:chgData name="Daniela Rettenberger" userId="2d36efe0-473b-425b-ad50-08d8a9c212f8" providerId="ADAL" clId="{ABA54603-3222-43C8-8809-302DFE3A9AE5}" dt="2026-07-03T08:39:29.778" v="5180" actId="20577"/>
        <pc:sldMkLst>
          <pc:docMk/>
          <pc:sldMk cId="3640199866" sldId="291"/>
        </pc:sldMkLst>
        <pc:spChg chg="mod ord">
          <ac:chgData name="Daniela Rettenberger" userId="2d36efe0-473b-425b-ad50-08d8a9c212f8" providerId="ADAL" clId="{ABA54603-3222-43C8-8809-302DFE3A9AE5}" dt="2026-06-03T13:58:42.076" v="2396" actId="700"/>
          <ac:spMkLst>
            <pc:docMk/>
            <pc:sldMk cId="3640199866" sldId="291"/>
            <ac:spMk id="2" creationId="{39F1C749-78C5-3B0F-C307-562DB4E5A4C7}"/>
          </ac:spMkLst>
        </pc:spChg>
        <pc:spChg chg="mod ord">
          <ac:chgData name="Daniela Rettenberger" userId="2d36efe0-473b-425b-ad50-08d8a9c212f8" providerId="ADAL" clId="{ABA54603-3222-43C8-8809-302DFE3A9AE5}" dt="2026-07-03T08:39:29.778" v="5180" actId="20577"/>
          <ac:spMkLst>
            <pc:docMk/>
            <pc:sldMk cId="3640199866" sldId="291"/>
            <ac:spMk id="3" creationId="{AEE5D87B-D0B1-03F4-FB1A-2388AF1D79F6}"/>
          </ac:spMkLst>
        </pc:spChg>
        <pc:spChg chg="mod ord">
          <ac:chgData name="Daniela Rettenberger" userId="2d36efe0-473b-425b-ad50-08d8a9c212f8" providerId="ADAL" clId="{ABA54603-3222-43C8-8809-302DFE3A9AE5}" dt="2026-06-03T13:58:42.076" v="2396" actId="700"/>
          <ac:spMkLst>
            <pc:docMk/>
            <pc:sldMk cId="3640199866" sldId="291"/>
            <ac:spMk id="5" creationId="{2800A644-5BA8-7D93-4EA5-E1B3F6F84A99}"/>
          </ac:spMkLst>
        </pc:spChg>
        <pc:spChg chg="mod ord">
          <ac:chgData name="Daniela Rettenberger" userId="2d36efe0-473b-425b-ad50-08d8a9c212f8" providerId="ADAL" clId="{ABA54603-3222-43C8-8809-302DFE3A9AE5}" dt="2026-06-03T13:58:42.076" v="2396" actId="700"/>
          <ac:spMkLst>
            <pc:docMk/>
            <pc:sldMk cId="3640199866" sldId="291"/>
            <ac:spMk id="6" creationId="{C8C017AD-4AB6-49F0-CCAF-D320D5F21461}"/>
          </ac:spMkLst>
        </pc:spChg>
        <pc:spChg chg="mod ord">
          <ac:chgData name="Daniela Rettenberger" userId="2d36efe0-473b-425b-ad50-08d8a9c212f8" providerId="ADAL" clId="{ABA54603-3222-43C8-8809-302DFE3A9AE5}" dt="2026-06-03T13:58:42.076" v="2396" actId="700"/>
          <ac:spMkLst>
            <pc:docMk/>
            <pc:sldMk cId="3640199866" sldId="291"/>
            <ac:spMk id="7" creationId="{3B6598E2-1356-D0DC-6038-BCFA2305A5F8}"/>
          </ac:spMkLst>
        </pc:spChg>
        <pc:spChg chg="add mod ord">
          <ac:chgData name="Daniela Rettenberger" userId="2d36efe0-473b-425b-ad50-08d8a9c212f8" providerId="ADAL" clId="{ABA54603-3222-43C8-8809-302DFE3A9AE5}" dt="2026-06-03T14:08:03.642" v="2787" actId="20577"/>
          <ac:spMkLst>
            <pc:docMk/>
            <pc:sldMk cId="3640199866" sldId="291"/>
            <ac:spMk id="10" creationId="{BAF51216-13C0-E479-5BD1-A13D346FDBAF}"/>
          </ac:spMkLst>
        </pc:spChg>
      </pc:sldChg>
      <pc:sldChg chg="addSp delSp modSp new mod addAnim delAnim modAnim modNotesTx">
        <pc:chgData name="Daniela Rettenberger" userId="2d36efe0-473b-425b-ad50-08d8a9c212f8" providerId="ADAL" clId="{ABA54603-3222-43C8-8809-302DFE3A9AE5}" dt="2026-06-29T09:50:09.593" v="5121" actId="20577"/>
        <pc:sldMkLst>
          <pc:docMk/>
          <pc:sldMk cId="1302643982" sldId="292"/>
        </pc:sldMkLst>
        <pc:spChg chg="mod">
          <ac:chgData name="Daniela Rettenberger" userId="2d36efe0-473b-425b-ad50-08d8a9c212f8" providerId="ADAL" clId="{ABA54603-3222-43C8-8809-302DFE3A9AE5}" dt="2026-06-04T05:55:16.054" v="3605" actId="20577"/>
          <ac:spMkLst>
            <pc:docMk/>
            <pc:sldMk cId="1302643982" sldId="292"/>
            <ac:spMk id="2" creationId="{33E7DD85-7769-9D0A-CE36-8FF8FD2594B7}"/>
          </ac:spMkLst>
        </pc:spChg>
        <pc:spChg chg="mod">
          <ac:chgData name="Daniela Rettenberger" userId="2d36efe0-473b-425b-ad50-08d8a9c212f8" providerId="ADAL" clId="{ABA54603-3222-43C8-8809-302DFE3A9AE5}" dt="2026-06-04T05:55:45.026" v="3688" actId="20577"/>
          <ac:spMkLst>
            <pc:docMk/>
            <pc:sldMk cId="1302643982" sldId="292"/>
            <ac:spMk id="3" creationId="{0F9C174D-C8F4-D5E0-40AC-67AFD17242B8}"/>
          </ac:spMkLst>
        </pc:spChg>
        <pc:picChg chg="add mod">
          <ac:chgData name="Daniela Rettenberger" userId="2d36efe0-473b-425b-ad50-08d8a9c212f8" providerId="ADAL" clId="{ABA54603-3222-43C8-8809-302DFE3A9AE5}" dt="2026-06-29T09:49:10.608" v="5107" actId="1076"/>
          <ac:picMkLst>
            <pc:docMk/>
            <pc:sldMk cId="1302643982" sldId="292"/>
            <ac:picMk id="9" creationId="{2699CC9A-C087-BF78-6D23-62F9E15490FE}"/>
          </ac:picMkLst>
        </pc:picChg>
        <pc:picChg chg="add mod">
          <ac:chgData name="Daniela Rettenberger" userId="2d36efe0-473b-425b-ad50-08d8a9c212f8" providerId="ADAL" clId="{ABA54603-3222-43C8-8809-302DFE3A9AE5}" dt="2026-06-29T09:49:36.907" v="5117" actId="1076"/>
          <ac:picMkLst>
            <pc:docMk/>
            <pc:sldMk cId="1302643982" sldId="292"/>
            <ac:picMk id="11" creationId="{350B7CE6-9A67-0B5D-500E-B78790BD90F0}"/>
          </ac:picMkLst>
        </pc:picChg>
        <pc:picChg chg="add mod">
          <ac:chgData name="Daniela Rettenberger" userId="2d36efe0-473b-425b-ad50-08d8a9c212f8" providerId="ADAL" clId="{ABA54603-3222-43C8-8809-302DFE3A9AE5}" dt="2026-06-29T09:49:46.331" v="5119" actId="1076"/>
          <ac:picMkLst>
            <pc:docMk/>
            <pc:sldMk cId="1302643982" sldId="292"/>
            <ac:picMk id="13" creationId="{40917E67-600A-6CA9-C05A-80C31738384A}"/>
          </ac:picMkLst>
        </pc:picChg>
        <pc:picChg chg="add mod">
          <ac:chgData name="Daniela Rettenberger" userId="2d36efe0-473b-425b-ad50-08d8a9c212f8" providerId="ADAL" clId="{ABA54603-3222-43C8-8809-302DFE3A9AE5}" dt="2026-06-29T09:49:40.050" v="5118" actId="1076"/>
          <ac:picMkLst>
            <pc:docMk/>
            <pc:sldMk cId="1302643982" sldId="292"/>
            <ac:picMk id="15" creationId="{0D8DE7CB-1039-D3DD-DDE4-8499EBB56906}"/>
          </ac:picMkLst>
        </pc:picChg>
        <pc:picChg chg="add mod">
          <ac:chgData name="Daniela Rettenberger" userId="2d36efe0-473b-425b-ad50-08d8a9c212f8" providerId="ADAL" clId="{ABA54603-3222-43C8-8809-302DFE3A9AE5}" dt="2026-06-29T09:49:27.427" v="5114" actId="1076"/>
          <ac:picMkLst>
            <pc:docMk/>
            <pc:sldMk cId="1302643982" sldId="292"/>
            <ac:picMk id="17" creationId="{4AB456E3-7FC1-55D0-4839-877A9779959D}"/>
          </ac:picMkLst>
        </pc:picChg>
        <pc:picChg chg="add mod">
          <ac:chgData name="Daniela Rettenberger" userId="2d36efe0-473b-425b-ad50-08d8a9c212f8" providerId="ADAL" clId="{ABA54603-3222-43C8-8809-302DFE3A9AE5}" dt="2026-06-29T09:49:31.666" v="5116" actId="1076"/>
          <ac:picMkLst>
            <pc:docMk/>
            <pc:sldMk cId="1302643982" sldId="292"/>
            <ac:picMk id="19" creationId="{14C395D7-BE83-1FB4-0D82-32A10A5BD4D4}"/>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A65FC8-1A99-42B6-804D-342C20C61401}" type="doc">
      <dgm:prSet loTypeId="urn:microsoft.com/office/officeart/2008/layout/LinedList" loCatId="list" qsTypeId="urn:microsoft.com/office/officeart/2005/8/quickstyle/simple1" qsCatId="simple" csTypeId="urn:microsoft.com/office/officeart/2005/8/colors/accent2_2" csCatId="accent2"/>
      <dgm:spPr/>
      <dgm:t>
        <a:bodyPr/>
        <a:lstStyle/>
        <a:p>
          <a:endParaRPr lang="en-US"/>
        </a:p>
      </dgm:t>
    </dgm:pt>
    <dgm:pt modelId="{2EA13028-2525-4B73-995B-FF057AE9E80A}">
      <dgm:prSet/>
      <dgm:spPr/>
      <dgm:t>
        <a:bodyPr/>
        <a:lstStyle/>
        <a:p>
          <a:r>
            <a:rPr lang="de-AT" baseline="0" dirty="0"/>
            <a:t>Unwürdige Arbeitsbedingungen</a:t>
          </a:r>
          <a:endParaRPr lang="en-US" dirty="0"/>
        </a:p>
      </dgm:t>
    </dgm:pt>
    <dgm:pt modelId="{0A311854-9DCA-4084-8D07-01D4A2C073FC}" type="parTrans" cxnId="{5FC89B7D-B175-4870-B504-BA1B7133ECDD}">
      <dgm:prSet/>
      <dgm:spPr/>
      <dgm:t>
        <a:bodyPr/>
        <a:lstStyle/>
        <a:p>
          <a:endParaRPr lang="en-US"/>
        </a:p>
      </dgm:t>
    </dgm:pt>
    <dgm:pt modelId="{CF92B9A4-A79B-4607-BC87-58FAB823A00F}" type="sibTrans" cxnId="{5FC89B7D-B175-4870-B504-BA1B7133ECDD}">
      <dgm:prSet/>
      <dgm:spPr/>
      <dgm:t>
        <a:bodyPr/>
        <a:lstStyle/>
        <a:p>
          <a:endParaRPr lang="en-US"/>
        </a:p>
      </dgm:t>
    </dgm:pt>
    <dgm:pt modelId="{70CD57E4-FAD5-47C1-A022-641C13A31364}">
      <dgm:prSet/>
      <dgm:spPr/>
      <dgm:t>
        <a:bodyPr/>
        <a:lstStyle/>
        <a:p>
          <a:r>
            <a:rPr lang="de-AT" baseline="0"/>
            <a:t>Eintönige Arbeit</a:t>
          </a:r>
          <a:endParaRPr lang="en-US"/>
        </a:p>
      </dgm:t>
    </dgm:pt>
    <dgm:pt modelId="{CB19E2D1-99D7-4A4E-8CDD-5BAC94214A27}" type="parTrans" cxnId="{1A893925-0E3A-4F65-9CCE-6C3BA63286D9}">
      <dgm:prSet/>
      <dgm:spPr/>
      <dgm:t>
        <a:bodyPr/>
        <a:lstStyle/>
        <a:p>
          <a:endParaRPr lang="en-US"/>
        </a:p>
      </dgm:t>
    </dgm:pt>
    <dgm:pt modelId="{060EC6CD-536C-4A02-B848-0D230FAEB20F}" type="sibTrans" cxnId="{1A893925-0E3A-4F65-9CCE-6C3BA63286D9}">
      <dgm:prSet/>
      <dgm:spPr/>
      <dgm:t>
        <a:bodyPr/>
        <a:lstStyle/>
        <a:p>
          <a:endParaRPr lang="en-US"/>
        </a:p>
      </dgm:t>
    </dgm:pt>
    <dgm:pt modelId="{F05E1690-ED33-4311-A5DE-AA553D010C93}">
      <dgm:prSet/>
      <dgm:spPr/>
      <dgm:t>
        <a:bodyPr/>
        <a:lstStyle/>
        <a:p>
          <a:r>
            <a:rPr lang="de-AT" baseline="0"/>
            <a:t>Kein Mindestlohn</a:t>
          </a:r>
          <a:endParaRPr lang="en-US"/>
        </a:p>
      </dgm:t>
    </dgm:pt>
    <dgm:pt modelId="{95950371-5AB0-42E0-BBE6-02161D29700B}" type="parTrans" cxnId="{CBB48C07-BA49-49A1-90D3-F7C2DA66AD9F}">
      <dgm:prSet/>
      <dgm:spPr/>
      <dgm:t>
        <a:bodyPr/>
        <a:lstStyle/>
        <a:p>
          <a:endParaRPr lang="en-US"/>
        </a:p>
      </dgm:t>
    </dgm:pt>
    <dgm:pt modelId="{880CF065-5723-4133-82BD-9EBD2E870D71}" type="sibTrans" cxnId="{CBB48C07-BA49-49A1-90D3-F7C2DA66AD9F}">
      <dgm:prSet/>
      <dgm:spPr/>
      <dgm:t>
        <a:bodyPr/>
        <a:lstStyle/>
        <a:p>
          <a:endParaRPr lang="en-US"/>
        </a:p>
      </dgm:t>
    </dgm:pt>
    <dgm:pt modelId="{72317D85-B0E7-4526-8772-BABFD4EBAA27}">
      <dgm:prSet/>
      <dgm:spPr/>
      <dgm:t>
        <a:bodyPr/>
        <a:lstStyle/>
        <a:p>
          <a:r>
            <a:rPr lang="de-DE" baseline="0"/>
            <a:t>Unbezahlte/erzwungene Überstunden</a:t>
          </a:r>
          <a:endParaRPr lang="en-US"/>
        </a:p>
      </dgm:t>
    </dgm:pt>
    <dgm:pt modelId="{5AEB0C55-A004-4352-80BC-48A0C5F1CCF6}" type="parTrans" cxnId="{F3360929-1BDE-4A8E-AFC6-AB919AC50705}">
      <dgm:prSet/>
      <dgm:spPr/>
      <dgm:t>
        <a:bodyPr/>
        <a:lstStyle/>
        <a:p>
          <a:endParaRPr lang="en-US"/>
        </a:p>
      </dgm:t>
    </dgm:pt>
    <dgm:pt modelId="{C34B7EE0-CECB-4A80-8ED5-44A9143BD952}" type="sibTrans" cxnId="{F3360929-1BDE-4A8E-AFC6-AB919AC50705}">
      <dgm:prSet/>
      <dgm:spPr/>
      <dgm:t>
        <a:bodyPr/>
        <a:lstStyle/>
        <a:p>
          <a:endParaRPr lang="en-US"/>
        </a:p>
      </dgm:t>
    </dgm:pt>
    <dgm:pt modelId="{F0CD424E-C7F6-4818-B7E9-0337D2522F48}">
      <dgm:prSet/>
      <dgm:spPr/>
      <dgm:t>
        <a:bodyPr/>
        <a:lstStyle/>
        <a:p>
          <a:r>
            <a:rPr lang="de-DE" baseline="0"/>
            <a:t>Selten Arbeitssicherheit</a:t>
          </a:r>
          <a:endParaRPr lang="en-US"/>
        </a:p>
      </dgm:t>
    </dgm:pt>
    <dgm:pt modelId="{1C2B5B2C-C024-4DAA-865E-D92C47AB9021}" type="parTrans" cxnId="{B8B5CD71-B7DC-4181-88B3-23141839E12A}">
      <dgm:prSet/>
      <dgm:spPr/>
      <dgm:t>
        <a:bodyPr/>
        <a:lstStyle/>
        <a:p>
          <a:endParaRPr lang="en-US"/>
        </a:p>
      </dgm:t>
    </dgm:pt>
    <dgm:pt modelId="{116BCC25-75C6-44CC-BEBC-876031EA93B4}" type="sibTrans" cxnId="{B8B5CD71-B7DC-4181-88B3-23141839E12A}">
      <dgm:prSet/>
      <dgm:spPr/>
      <dgm:t>
        <a:bodyPr/>
        <a:lstStyle/>
        <a:p>
          <a:endParaRPr lang="en-US"/>
        </a:p>
      </dgm:t>
    </dgm:pt>
    <dgm:pt modelId="{2ACC2D11-23FB-4B7A-8A9D-A544563BBA18}">
      <dgm:prSet/>
      <dgm:spPr/>
      <dgm:t>
        <a:bodyPr/>
        <a:lstStyle/>
        <a:p>
          <a:r>
            <a:rPr lang="de-DE" baseline="0"/>
            <a:t>Teilweise Kinderarbeit</a:t>
          </a:r>
          <a:endParaRPr lang="en-US"/>
        </a:p>
      </dgm:t>
    </dgm:pt>
    <dgm:pt modelId="{85D213A1-98CC-4E67-B3A5-DBEBCFB32427}" type="parTrans" cxnId="{0593FBFC-92DB-4DDB-ACB2-95F1BA137CF0}">
      <dgm:prSet/>
      <dgm:spPr/>
      <dgm:t>
        <a:bodyPr/>
        <a:lstStyle/>
        <a:p>
          <a:endParaRPr lang="en-US"/>
        </a:p>
      </dgm:t>
    </dgm:pt>
    <dgm:pt modelId="{9EBFF7F2-3D13-448F-8D30-A096C2F2159F}" type="sibTrans" cxnId="{0593FBFC-92DB-4DDB-ACB2-95F1BA137CF0}">
      <dgm:prSet/>
      <dgm:spPr/>
      <dgm:t>
        <a:bodyPr/>
        <a:lstStyle/>
        <a:p>
          <a:endParaRPr lang="en-US"/>
        </a:p>
      </dgm:t>
    </dgm:pt>
    <dgm:pt modelId="{05E994FC-A525-431D-BE03-F9D58F1CC5AC}" type="pres">
      <dgm:prSet presAssocID="{5BA65FC8-1A99-42B6-804D-342C20C61401}" presName="vert0" presStyleCnt="0">
        <dgm:presLayoutVars>
          <dgm:dir/>
          <dgm:animOne val="branch"/>
          <dgm:animLvl val="lvl"/>
        </dgm:presLayoutVars>
      </dgm:prSet>
      <dgm:spPr/>
    </dgm:pt>
    <dgm:pt modelId="{B8D28AF0-32FD-4FC7-9932-98225681140D}" type="pres">
      <dgm:prSet presAssocID="{2EA13028-2525-4B73-995B-FF057AE9E80A}" presName="thickLine" presStyleLbl="alignNode1" presStyleIdx="0" presStyleCnt="6"/>
      <dgm:spPr/>
    </dgm:pt>
    <dgm:pt modelId="{ECB35F95-FEFF-4F2C-A7A3-69531D10845F}" type="pres">
      <dgm:prSet presAssocID="{2EA13028-2525-4B73-995B-FF057AE9E80A}" presName="horz1" presStyleCnt="0"/>
      <dgm:spPr/>
    </dgm:pt>
    <dgm:pt modelId="{8C44C4C1-62E6-492C-BC65-A415A0FE7CA8}" type="pres">
      <dgm:prSet presAssocID="{2EA13028-2525-4B73-995B-FF057AE9E80A}" presName="tx1" presStyleLbl="revTx" presStyleIdx="0" presStyleCnt="6"/>
      <dgm:spPr/>
    </dgm:pt>
    <dgm:pt modelId="{588E56FB-F82A-4BB9-8396-AF03FB22BD74}" type="pres">
      <dgm:prSet presAssocID="{2EA13028-2525-4B73-995B-FF057AE9E80A}" presName="vert1" presStyleCnt="0"/>
      <dgm:spPr/>
    </dgm:pt>
    <dgm:pt modelId="{5F223482-86D4-4AF3-B4F4-9771A17470EB}" type="pres">
      <dgm:prSet presAssocID="{70CD57E4-FAD5-47C1-A022-641C13A31364}" presName="thickLine" presStyleLbl="alignNode1" presStyleIdx="1" presStyleCnt="6"/>
      <dgm:spPr/>
    </dgm:pt>
    <dgm:pt modelId="{CC654A1A-760A-4577-9FDD-9461C8E3AD6F}" type="pres">
      <dgm:prSet presAssocID="{70CD57E4-FAD5-47C1-A022-641C13A31364}" presName="horz1" presStyleCnt="0"/>
      <dgm:spPr/>
    </dgm:pt>
    <dgm:pt modelId="{390E9BA5-A896-4E84-8EA9-DA2C8B18E464}" type="pres">
      <dgm:prSet presAssocID="{70CD57E4-FAD5-47C1-A022-641C13A31364}" presName="tx1" presStyleLbl="revTx" presStyleIdx="1" presStyleCnt="6"/>
      <dgm:spPr/>
    </dgm:pt>
    <dgm:pt modelId="{0C0D0BF8-193B-4945-9DAB-B974B39E84E5}" type="pres">
      <dgm:prSet presAssocID="{70CD57E4-FAD5-47C1-A022-641C13A31364}" presName="vert1" presStyleCnt="0"/>
      <dgm:spPr/>
    </dgm:pt>
    <dgm:pt modelId="{3D418CB8-22AF-44CA-BCD8-768283D99470}" type="pres">
      <dgm:prSet presAssocID="{F05E1690-ED33-4311-A5DE-AA553D010C93}" presName="thickLine" presStyleLbl="alignNode1" presStyleIdx="2" presStyleCnt="6"/>
      <dgm:spPr/>
    </dgm:pt>
    <dgm:pt modelId="{3F257E90-A659-449F-8F03-FAA8628F218D}" type="pres">
      <dgm:prSet presAssocID="{F05E1690-ED33-4311-A5DE-AA553D010C93}" presName="horz1" presStyleCnt="0"/>
      <dgm:spPr/>
    </dgm:pt>
    <dgm:pt modelId="{6B0CA803-58E5-4186-AD9C-A8C518F2E447}" type="pres">
      <dgm:prSet presAssocID="{F05E1690-ED33-4311-A5DE-AA553D010C93}" presName="tx1" presStyleLbl="revTx" presStyleIdx="2" presStyleCnt="6"/>
      <dgm:spPr/>
    </dgm:pt>
    <dgm:pt modelId="{721F23DF-FBF9-49CF-BDDE-8E2BDD10DFF6}" type="pres">
      <dgm:prSet presAssocID="{F05E1690-ED33-4311-A5DE-AA553D010C93}" presName="vert1" presStyleCnt="0"/>
      <dgm:spPr/>
    </dgm:pt>
    <dgm:pt modelId="{BE2D1DA7-9AB0-4C21-A992-06400D8A3567}" type="pres">
      <dgm:prSet presAssocID="{72317D85-B0E7-4526-8772-BABFD4EBAA27}" presName="thickLine" presStyleLbl="alignNode1" presStyleIdx="3" presStyleCnt="6"/>
      <dgm:spPr/>
    </dgm:pt>
    <dgm:pt modelId="{A962AA78-552E-4D9D-BE0D-C1A4A1E59438}" type="pres">
      <dgm:prSet presAssocID="{72317D85-B0E7-4526-8772-BABFD4EBAA27}" presName="horz1" presStyleCnt="0"/>
      <dgm:spPr/>
    </dgm:pt>
    <dgm:pt modelId="{7BCFBB03-7A4D-445D-AE11-CF881B59734F}" type="pres">
      <dgm:prSet presAssocID="{72317D85-B0E7-4526-8772-BABFD4EBAA27}" presName="tx1" presStyleLbl="revTx" presStyleIdx="3" presStyleCnt="6"/>
      <dgm:spPr/>
    </dgm:pt>
    <dgm:pt modelId="{D4CF3578-D83D-43AA-AA99-3DF12D27A59C}" type="pres">
      <dgm:prSet presAssocID="{72317D85-B0E7-4526-8772-BABFD4EBAA27}" presName="vert1" presStyleCnt="0"/>
      <dgm:spPr/>
    </dgm:pt>
    <dgm:pt modelId="{67A6F70B-D5B3-4203-98AB-0919CBABFFD2}" type="pres">
      <dgm:prSet presAssocID="{F0CD424E-C7F6-4818-B7E9-0337D2522F48}" presName="thickLine" presStyleLbl="alignNode1" presStyleIdx="4" presStyleCnt="6"/>
      <dgm:spPr/>
    </dgm:pt>
    <dgm:pt modelId="{2EDFE2DD-D616-416F-91C1-B74F076B888B}" type="pres">
      <dgm:prSet presAssocID="{F0CD424E-C7F6-4818-B7E9-0337D2522F48}" presName="horz1" presStyleCnt="0"/>
      <dgm:spPr/>
    </dgm:pt>
    <dgm:pt modelId="{E19B057A-7BA1-433E-ABB3-5FC0907CCB22}" type="pres">
      <dgm:prSet presAssocID="{F0CD424E-C7F6-4818-B7E9-0337D2522F48}" presName="tx1" presStyleLbl="revTx" presStyleIdx="4" presStyleCnt="6"/>
      <dgm:spPr/>
    </dgm:pt>
    <dgm:pt modelId="{280B6966-E0CE-4526-A3C4-3CBE47A8D28A}" type="pres">
      <dgm:prSet presAssocID="{F0CD424E-C7F6-4818-B7E9-0337D2522F48}" presName="vert1" presStyleCnt="0"/>
      <dgm:spPr/>
    </dgm:pt>
    <dgm:pt modelId="{7B6841EC-A933-4A7B-B3C1-841B26F9CFE9}" type="pres">
      <dgm:prSet presAssocID="{2ACC2D11-23FB-4B7A-8A9D-A544563BBA18}" presName="thickLine" presStyleLbl="alignNode1" presStyleIdx="5" presStyleCnt="6"/>
      <dgm:spPr/>
    </dgm:pt>
    <dgm:pt modelId="{9ADB12D2-840D-45C4-8715-0E3F201AF5A5}" type="pres">
      <dgm:prSet presAssocID="{2ACC2D11-23FB-4B7A-8A9D-A544563BBA18}" presName="horz1" presStyleCnt="0"/>
      <dgm:spPr/>
    </dgm:pt>
    <dgm:pt modelId="{10C67FEA-5AC2-42CF-B991-8774EB707837}" type="pres">
      <dgm:prSet presAssocID="{2ACC2D11-23FB-4B7A-8A9D-A544563BBA18}" presName="tx1" presStyleLbl="revTx" presStyleIdx="5" presStyleCnt="6"/>
      <dgm:spPr/>
    </dgm:pt>
    <dgm:pt modelId="{A64B9FA6-5EB9-46F6-B493-121CFA9D944C}" type="pres">
      <dgm:prSet presAssocID="{2ACC2D11-23FB-4B7A-8A9D-A544563BBA18}" presName="vert1" presStyleCnt="0"/>
      <dgm:spPr/>
    </dgm:pt>
  </dgm:ptLst>
  <dgm:cxnLst>
    <dgm:cxn modelId="{CBB48C07-BA49-49A1-90D3-F7C2DA66AD9F}" srcId="{5BA65FC8-1A99-42B6-804D-342C20C61401}" destId="{F05E1690-ED33-4311-A5DE-AA553D010C93}" srcOrd="2" destOrd="0" parTransId="{95950371-5AB0-42E0-BBE6-02161D29700B}" sibTransId="{880CF065-5723-4133-82BD-9EBD2E870D71}"/>
    <dgm:cxn modelId="{4F65E615-57C1-4646-80D5-489124EF3E1B}" type="presOf" srcId="{70CD57E4-FAD5-47C1-A022-641C13A31364}" destId="{390E9BA5-A896-4E84-8EA9-DA2C8B18E464}" srcOrd="0" destOrd="0" presId="urn:microsoft.com/office/officeart/2008/layout/LinedList"/>
    <dgm:cxn modelId="{1A893925-0E3A-4F65-9CCE-6C3BA63286D9}" srcId="{5BA65FC8-1A99-42B6-804D-342C20C61401}" destId="{70CD57E4-FAD5-47C1-A022-641C13A31364}" srcOrd="1" destOrd="0" parTransId="{CB19E2D1-99D7-4A4E-8CDD-5BAC94214A27}" sibTransId="{060EC6CD-536C-4A02-B848-0D230FAEB20F}"/>
    <dgm:cxn modelId="{F3360929-1BDE-4A8E-AFC6-AB919AC50705}" srcId="{5BA65FC8-1A99-42B6-804D-342C20C61401}" destId="{72317D85-B0E7-4526-8772-BABFD4EBAA27}" srcOrd="3" destOrd="0" parTransId="{5AEB0C55-A004-4352-80BC-48A0C5F1CCF6}" sibTransId="{C34B7EE0-CECB-4A80-8ED5-44A9143BD952}"/>
    <dgm:cxn modelId="{B8B5CD71-B7DC-4181-88B3-23141839E12A}" srcId="{5BA65FC8-1A99-42B6-804D-342C20C61401}" destId="{F0CD424E-C7F6-4818-B7E9-0337D2522F48}" srcOrd="4" destOrd="0" parTransId="{1C2B5B2C-C024-4DAA-865E-D92C47AB9021}" sibTransId="{116BCC25-75C6-44CC-BEBC-876031EA93B4}"/>
    <dgm:cxn modelId="{A818A454-F97F-4737-B2F5-9F851FEB04BF}" type="presOf" srcId="{F0CD424E-C7F6-4818-B7E9-0337D2522F48}" destId="{E19B057A-7BA1-433E-ABB3-5FC0907CCB22}" srcOrd="0" destOrd="0" presId="urn:microsoft.com/office/officeart/2008/layout/LinedList"/>
    <dgm:cxn modelId="{5FC89B7D-B175-4870-B504-BA1B7133ECDD}" srcId="{5BA65FC8-1A99-42B6-804D-342C20C61401}" destId="{2EA13028-2525-4B73-995B-FF057AE9E80A}" srcOrd="0" destOrd="0" parTransId="{0A311854-9DCA-4084-8D07-01D4A2C073FC}" sibTransId="{CF92B9A4-A79B-4607-BC87-58FAB823A00F}"/>
    <dgm:cxn modelId="{253EBE82-A53B-46E9-BC26-D47BBB29F62A}" type="presOf" srcId="{2EA13028-2525-4B73-995B-FF057AE9E80A}" destId="{8C44C4C1-62E6-492C-BC65-A415A0FE7CA8}" srcOrd="0" destOrd="0" presId="urn:microsoft.com/office/officeart/2008/layout/LinedList"/>
    <dgm:cxn modelId="{547442D1-4FA3-4987-A32B-CC179E264BEB}" type="presOf" srcId="{F05E1690-ED33-4311-A5DE-AA553D010C93}" destId="{6B0CA803-58E5-4186-AD9C-A8C518F2E447}" srcOrd="0" destOrd="0" presId="urn:microsoft.com/office/officeart/2008/layout/LinedList"/>
    <dgm:cxn modelId="{CD5F55DA-FC54-4453-821D-40668330711D}" type="presOf" srcId="{2ACC2D11-23FB-4B7A-8A9D-A544563BBA18}" destId="{10C67FEA-5AC2-42CF-B991-8774EB707837}" srcOrd="0" destOrd="0" presId="urn:microsoft.com/office/officeart/2008/layout/LinedList"/>
    <dgm:cxn modelId="{42CAA9EC-65A8-49B0-BEDA-B9AC4327A096}" type="presOf" srcId="{72317D85-B0E7-4526-8772-BABFD4EBAA27}" destId="{7BCFBB03-7A4D-445D-AE11-CF881B59734F}" srcOrd="0" destOrd="0" presId="urn:microsoft.com/office/officeart/2008/layout/LinedList"/>
    <dgm:cxn modelId="{BE55DDF1-4CEE-4881-A595-6940BBD93B62}" type="presOf" srcId="{5BA65FC8-1A99-42B6-804D-342C20C61401}" destId="{05E994FC-A525-431D-BE03-F9D58F1CC5AC}" srcOrd="0" destOrd="0" presId="urn:microsoft.com/office/officeart/2008/layout/LinedList"/>
    <dgm:cxn modelId="{0593FBFC-92DB-4DDB-ACB2-95F1BA137CF0}" srcId="{5BA65FC8-1A99-42B6-804D-342C20C61401}" destId="{2ACC2D11-23FB-4B7A-8A9D-A544563BBA18}" srcOrd="5" destOrd="0" parTransId="{85D213A1-98CC-4E67-B3A5-DBEBCFB32427}" sibTransId="{9EBFF7F2-3D13-448F-8D30-A096C2F2159F}"/>
    <dgm:cxn modelId="{0761B715-F0AD-4D93-ACEF-DDF8C5A2D007}" type="presParOf" srcId="{05E994FC-A525-431D-BE03-F9D58F1CC5AC}" destId="{B8D28AF0-32FD-4FC7-9932-98225681140D}" srcOrd="0" destOrd="0" presId="urn:microsoft.com/office/officeart/2008/layout/LinedList"/>
    <dgm:cxn modelId="{85893F22-3301-4B97-AEF8-CFEE7CEFFBEE}" type="presParOf" srcId="{05E994FC-A525-431D-BE03-F9D58F1CC5AC}" destId="{ECB35F95-FEFF-4F2C-A7A3-69531D10845F}" srcOrd="1" destOrd="0" presId="urn:microsoft.com/office/officeart/2008/layout/LinedList"/>
    <dgm:cxn modelId="{BC4192C9-790B-4617-9F57-793D69A0A421}" type="presParOf" srcId="{ECB35F95-FEFF-4F2C-A7A3-69531D10845F}" destId="{8C44C4C1-62E6-492C-BC65-A415A0FE7CA8}" srcOrd="0" destOrd="0" presId="urn:microsoft.com/office/officeart/2008/layout/LinedList"/>
    <dgm:cxn modelId="{B293EA23-2A4E-4738-A773-0012C2050852}" type="presParOf" srcId="{ECB35F95-FEFF-4F2C-A7A3-69531D10845F}" destId="{588E56FB-F82A-4BB9-8396-AF03FB22BD74}" srcOrd="1" destOrd="0" presId="urn:microsoft.com/office/officeart/2008/layout/LinedList"/>
    <dgm:cxn modelId="{F65DD9DE-2CE8-4B08-97B5-9F500E2CF462}" type="presParOf" srcId="{05E994FC-A525-431D-BE03-F9D58F1CC5AC}" destId="{5F223482-86D4-4AF3-B4F4-9771A17470EB}" srcOrd="2" destOrd="0" presId="urn:microsoft.com/office/officeart/2008/layout/LinedList"/>
    <dgm:cxn modelId="{4FE9D9AA-2BF6-417F-8D0E-7A878321B1AE}" type="presParOf" srcId="{05E994FC-A525-431D-BE03-F9D58F1CC5AC}" destId="{CC654A1A-760A-4577-9FDD-9461C8E3AD6F}" srcOrd="3" destOrd="0" presId="urn:microsoft.com/office/officeart/2008/layout/LinedList"/>
    <dgm:cxn modelId="{DE37FB54-7B25-48BE-8F62-8BA2488742CE}" type="presParOf" srcId="{CC654A1A-760A-4577-9FDD-9461C8E3AD6F}" destId="{390E9BA5-A896-4E84-8EA9-DA2C8B18E464}" srcOrd="0" destOrd="0" presId="urn:microsoft.com/office/officeart/2008/layout/LinedList"/>
    <dgm:cxn modelId="{5BE0E474-FD4A-42D9-8735-C5861E247816}" type="presParOf" srcId="{CC654A1A-760A-4577-9FDD-9461C8E3AD6F}" destId="{0C0D0BF8-193B-4945-9DAB-B974B39E84E5}" srcOrd="1" destOrd="0" presId="urn:microsoft.com/office/officeart/2008/layout/LinedList"/>
    <dgm:cxn modelId="{BDD69108-08B9-4CDA-BF17-741ED8DE7937}" type="presParOf" srcId="{05E994FC-A525-431D-BE03-F9D58F1CC5AC}" destId="{3D418CB8-22AF-44CA-BCD8-768283D99470}" srcOrd="4" destOrd="0" presId="urn:microsoft.com/office/officeart/2008/layout/LinedList"/>
    <dgm:cxn modelId="{E13473BA-C6B1-411A-B157-0E297382DB4B}" type="presParOf" srcId="{05E994FC-A525-431D-BE03-F9D58F1CC5AC}" destId="{3F257E90-A659-449F-8F03-FAA8628F218D}" srcOrd="5" destOrd="0" presId="urn:microsoft.com/office/officeart/2008/layout/LinedList"/>
    <dgm:cxn modelId="{F8D3B08A-2C20-4B03-8E93-F1EF9FC5C466}" type="presParOf" srcId="{3F257E90-A659-449F-8F03-FAA8628F218D}" destId="{6B0CA803-58E5-4186-AD9C-A8C518F2E447}" srcOrd="0" destOrd="0" presId="urn:microsoft.com/office/officeart/2008/layout/LinedList"/>
    <dgm:cxn modelId="{1D7F93F5-630A-468D-9673-4759FDA781E3}" type="presParOf" srcId="{3F257E90-A659-449F-8F03-FAA8628F218D}" destId="{721F23DF-FBF9-49CF-BDDE-8E2BDD10DFF6}" srcOrd="1" destOrd="0" presId="urn:microsoft.com/office/officeart/2008/layout/LinedList"/>
    <dgm:cxn modelId="{A5FD770D-E965-4E41-ABF2-B9C8C9CFC174}" type="presParOf" srcId="{05E994FC-A525-431D-BE03-F9D58F1CC5AC}" destId="{BE2D1DA7-9AB0-4C21-A992-06400D8A3567}" srcOrd="6" destOrd="0" presId="urn:microsoft.com/office/officeart/2008/layout/LinedList"/>
    <dgm:cxn modelId="{9E9D1BEF-08E7-4472-A6A9-C9B8798E383B}" type="presParOf" srcId="{05E994FC-A525-431D-BE03-F9D58F1CC5AC}" destId="{A962AA78-552E-4D9D-BE0D-C1A4A1E59438}" srcOrd="7" destOrd="0" presId="urn:microsoft.com/office/officeart/2008/layout/LinedList"/>
    <dgm:cxn modelId="{BB9E6092-7935-4B11-AB69-44D4622BE768}" type="presParOf" srcId="{A962AA78-552E-4D9D-BE0D-C1A4A1E59438}" destId="{7BCFBB03-7A4D-445D-AE11-CF881B59734F}" srcOrd="0" destOrd="0" presId="urn:microsoft.com/office/officeart/2008/layout/LinedList"/>
    <dgm:cxn modelId="{9C6B2F7E-0531-4F0E-9698-4E5044FCE8B3}" type="presParOf" srcId="{A962AA78-552E-4D9D-BE0D-C1A4A1E59438}" destId="{D4CF3578-D83D-43AA-AA99-3DF12D27A59C}" srcOrd="1" destOrd="0" presId="urn:microsoft.com/office/officeart/2008/layout/LinedList"/>
    <dgm:cxn modelId="{2772747B-39C6-4AAC-A446-2B828C426B4B}" type="presParOf" srcId="{05E994FC-A525-431D-BE03-F9D58F1CC5AC}" destId="{67A6F70B-D5B3-4203-98AB-0919CBABFFD2}" srcOrd="8" destOrd="0" presId="urn:microsoft.com/office/officeart/2008/layout/LinedList"/>
    <dgm:cxn modelId="{58FCFFBF-9F01-4251-A91F-51B825B84CEB}" type="presParOf" srcId="{05E994FC-A525-431D-BE03-F9D58F1CC5AC}" destId="{2EDFE2DD-D616-416F-91C1-B74F076B888B}" srcOrd="9" destOrd="0" presId="urn:microsoft.com/office/officeart/2008/layout/LinedList"/>
    <dgm:cxn modelId="{9ECFB4A8-B71A-422C-B1BB-9714ACCD498F}" type="presParOf" srcId="{2EDFE2DD-D616-416F-91C1-B74F076B888B}" destId="{E19B057A-7BA1-433E-ABB3-5FC0907CCB22}" srcOrd="0" destOrd="0" presId="urn:microsoft.com/office/officeart/2008/layout/LinedList"/>
    <dgm:cxn modelId="{C8AF8158-08A9-45F8-8CC8-3E9684173825}" type="presParOf" srcId="{2EDFE2DD-D616-416F-91C1-B74F076B888B}" destId="{280B6966-E0CE-4526-A3C4-3CBE47A8D28A}" srcOrd="1" destOrd="0" presId="urn:microsoft.com/office/officeart/2008/layout/LinedList"/>
    <dgm:cxn modelId="{42877FCF-B092-44BC-A0AB-F2C808584AF3}" type="presParOf" srcId="{05E994FC-A525-431D-BE03-F9D58F1CC5AC}" destId="{7B6841EC-A933-4A7B-B3C1-841B26F9CFE9}" srcOrd="10" destOrd="0" presId="urn:microsoft.com/office/officeart/2008/layout/LinedList"/>
    <dgm:cxn modelId="{D7686A55-6BFF-4051-9D15-693330FE7F2E}" type="presParOf" srcId="{05E994FC-A525-431D-BE03-F9D58F1CC5AC}" destId="{9ADB12D2-840D-45C4-8715-0E3F201AF5A5}" srcOrd="11" destOrd="0" presId="urn:microsoft.com/office/officeart/2008/layout/LinedList"/>
    <dgm:cxn modelId="{B0033090-51F9-4366-88F4-B57A01FB0649}" type="presParOf" srcId="{9ADB12D2-840D-45C4-8715-0E3F201AF5A5}" destId="{10C67FEA-5AC2-42CF-B991-8774EB707837}" srcOrd="0" destOrd="0" presId="urn:microsoft.com/office/officeart/2008/layout/LinedList"/>
    <dgm:cxn modelId="{C1CEAAD8-DCF4-4B21-BF6A-EF4934239B1C}" type="presParOf" srcId="{9ADB12D2-840D-45C4-8715-0E3F201AF5A5}" destId="{A64B9FA6-5EB9-46F6-B493-121CFA9D944C}"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D28AF0-32FD-4FC7-9932-98225681140D}">
      <dsp:nvSpPr>
        <dsp:cNvPr id="0" name=""/>
        <dsp:cNvSpPr/>
      </dsp:nvSpPr>
      <dsp:spPr>
        <a:xfrm>
          <a:off x="0" y="1644"/>
          <a:ext cx="8229600" cy="0"/>
        </a:xfrm>
        <a:prstGeom prst="line">
          <a:avLst/>
        </a:prstGeom>
        <a:solidFill>
          <a:schemeClr val="accent2">
            <a:hueOff val="0"/>
            <a:satOff val="0"/>
            <a:lumOff val="0"/>
            <a:alphaOff val="0"/>
          </a:schemeClr>
        </a:solidFill>
        <a:ln w="2642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C44C4C1-62E6-492C-BC65-A415A0FE7CA8}">
      <dsp:nvSpPr>
        <dsp:cNvPr id="0" name=""/>
        <dsp:cNvSpPr/>
      </dsp:nvSpPr>
      <dsp:spPr>
        <a:xfrm>
          <a:off x="0" y="1644"/>
          <a:ext cx="8229600" cy="5606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de-AT" sz="2500" kern="1200" baseline="0" dirty="0"/>
            <a:t>Unwürdige Arbeitsbedingungen</a:t>
          </a:r>
          <a:endParaRPr lang="en-US" sz="2500" kern="1200" dirty="0"/>
        </a:p>
      </dsp:txBody>
      <dsp:txXfrm>
        <a:off x="0" y="1644"/>
        <a:ext cx="8229600" cy="560633"/>
      </dsp:txXfrm>
    </dsp:sp>
    <dsp:sp modelId="{5F223482-86D4-4AF3-B4F4-9771A17470EB}">
      <dsp:nvSpPr>
        <dsp:cNvPr id="0" name=""/>
        <dsp:cNvSpPr/>
      </dsp:nvSpPr>
      <dsp:spPr>
        <a:xfrm>
          <a:off x="0" y="562277"/>
          <a:ext cx="8229600" cy="0"/>
        </a:xfrm>
        <a:prstGeom prst="line">
          <a:avLst/>
        </a:prstGeom>
        <a:solidFill>
          <a:schemeClr val="accent2">
            <a:hueOff val="0"/>
            <a:satOff val="0"/>
            <a:lumOff val="0"/>
            <a:alphaOff val="0"/>
          </a:schemeClr>
        </a:solidFill>
        <a:ln w="2642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0E9BA5-A896-4E84-8EA9-DA2C8B18E464}">
      <dsp:nvSpPr>
        <dsp:cNvPr id="0" name=""/>
        <dsp:cNvSpPr/>
      </dsp:nvSpPr>
      <dsp:spPr>
        <a:xfrm>
          <a:off x="0" y="562277"/>
          <a:ext cx="8229600" cy="5606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de-AT" sz="2500" kern="1200" baseline="0"/>
            <a:t>Eintönige Arbeit</a:t>
          </a:r>
          <a:endParaRPr lang="en-US" sz="2500" kern="1200"/>
        </a:p>
      </dsp:txBody>
      <dsp:txXfrm>
        <a:off x="0" y="562277"/>
        <a:ext cx="8229600" cy="560633"/>
      </dsp:txXfrm>
    </dsp:sp>
    <dsp:sp modelId="{3D418CB8-22AF-44CA-BCD8-768283D99470}">
      <dsp:nvSpPr>
        <dsp:cNvPr id="0" name=""/>
        <dsp:cNvSpPr/>
      </dsp:nvSpPr>
      <dsp:spPr>
        <a:xfrm>
          <a:off x="0" y="1122910"/>
          <a:ext cx="8229600" cy="0"/>
        </a:xfrm>
        <a:prstGeom prst="line">
          <a:avLst/>
        </a:prstGeom>
        <a:solidFill>
          <a:schemeClr val="accent2">
            <a:hueOff val="0"/>
            <a:satOff val="0"/>
            <a:lumOff val="0"/>
            <a:alphaOff val="0"/>
          </a:schemeClr>
        </a:solidFill>
        <a:ln w="2642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0CA803-58E5-4186-AD9C-A8C518F2E447}">
      <dsp:nvSpPr>
        <dsp:cNvPr id="0" name=""/>
        <dsp:cNvSpPr/>
      </dsp:nvSpPr>
      <dsp:spPr>
        <a:xfrm>
          <a:off x="0" y="1122910"/>
          <a:ext cx="8229600" cy="5606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de-AT" sz="2500" kern="1200" baseline="0"/>
            <a:t>Kein Mindestlohn</a:t>
          </a:r>
          <a:endParaRPr lang="en-US" sz="2500" kern="1200"/>
        </a:p>
      </dsp:txBody>
      <dsp:txXfrm>
        <a:off x="0" y="1122910"/>
        <a:ext cx="8229600" cy="560633"/>
      </dsp:txXfrm>
    </dsp:sp>
    <dsp:sp modelId="{BE2D1DA7-9AB0-4C21-A992-06400D8A3567}">
      <dsp:nvSpPr>
        <dsp:cNvPr id="0" name=""/>
        <dsp:cNvSpPr/>
      </dsp:nvSpPr>
      <dsp:spPr>
        <a:xfrm>
          <a:off x="0" y="1683544"/>
          <a:ext cx="8229600" cy="0"/>
        </a:xfrm>
        <a:prstGeom prst="line">
          <a:avLst/>
        </a:prstGeom>
        <a:solidFill>
          <a:schemeClr val="accent2">
            <a:hueOff val="0"/>
            <a:satOff val="0"/>
            <a:lumOff val="0"/>
            <a:alphaOff val="0"/>
          </a:schemeClr>
        </a:solidFill>
        <a:ln w="2642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BCFBB03-7A4D-445D-AE11-CF881B59734F}">
      <dsp:nvSpPr>
        <dsp:cNvPr id="0" name=""/>
        <dsp:cNvSpPr/>
      </dsp:nvSpPr>
      <dsp:spPr>
        <a:xfrm>
          <a:off x="0" y="1683544"/>
          <a:ext cx="8229600" cy="5606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de-DE" sz="2500" kern="1200" baseline="0"/>
            <a:t>Unbezahlte/erzwungene Überstunden</a:t>
          </a:r>
          <a:endParaRPr lang="en-US" sz="2500" kern="1200"/>
        </a:p>
      </dsp:txBody>
      <dsp:txXfrm>
        <a:off x="0" y="1683544"/>
        <a:ext cx="8229600" cy="560633"/>
      </dsp:txXfrm>
    </dsp:sp>
    <dsp:sp modelId="{67A6F70B-D5B3-4203-98AB-0919CBABFFD2}">
      <dsp:nvSpPr>
        <dsp:cNvPr id="0" name=""/>
        <dsp:cNvSpPr/>
      </dsp:nvSpPr>
      <dsp:spPr>
        <a:xfrm>
          <a:off x="0" y="2244177"/>
          <a:ext cx="8229600" cy="0"/>
        </a:xfrm>
        <a:prstGeom prst="line">
          <a:avLst/>
        </a:prstGeom>
        <a:solidFill>
          <a:schemeClr val="accent2">
            <a:hueOff val="0"/>
            <a:satOff val="0"/>
            <a:lumOff val="0"/>
            <a:alphaOff val="0"/>
          </a:schemeClr>
        </a:solidFill>
        <a:ln w="2642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9B057A-7BA1-433E-ABB3-5FC0907CCB22}">
      <dsp:nvSpPr>
        <dsp:cNvPr id="0" name=""/>
        <dsp:cNvSpPr/>
      </dsp:nvSpPr>
      <dsp:spPr>
        <a:xfrm>
          <a:off x="0" y="2244177"/>
          <a:ext cx="8229600" cy="5606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de-DE" sz="2500" kern="1200" baseline="0"/>
            <a:t>Selten Arbeitssicherheit</a:t>
          </a:r>
          <a:endParaRPr lang="en-US" sz="2500" kern="1200"/>
        </a:p>
      </dsp:txBody>
      <dsp:txXfrm>
        <a:off x="0" y="2244177"/>
        <a:ext cx="8229600" cy="560633"/>
      </dsp:txXfrm>
    </dsp:sp>
    <dsp:sp modelId="{7B6841EC-A933-4A7B-B3C1-841B26F9CFE9}">
      <dsp:nvSpPr>
        <dsp:cNvPr id="0" name=""/>
        <dsp:cNvSpPr/>
      </dsp:nvSpPr>
      <dsp:spPr>
        <a:xfrm>
          <a:off x="0" y="2804810"/>
          <a:ext cx="8229600" cy="0"/>
        </a:xfrm>
        <a:prstGeom prst="line">
          <a:avLst/>
        </a:prstGeom>
        <a:solidFill>
          <a:schemeClr val="accent2">
            <a:hueOff val="0"/>
            <a:satOff val="0"/>
            <a:lumOff val="0"/>
            <a:alphaOff val="0"/>
          </a:schemeClr>
        </a:solidFill>
        <a:ln w="2642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C67FEA-5AC2-42CF-B991-8774EB707837}">
      <dsp:nvSpPr>
        <dsp:cNvPr id="0" name=""/>
        <dsp:cNvSpPr/>
      </dsp:nvSpPr>
      <dsp:spPr>
        <a:xfrm>
          <a:off x="0" y="2804810"/>
          <a:ext cx="8229600" cy="5606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de-DE" sz="2500" kern="1200" baseline="0"/>
            <a:t>Teilweise Kinderarbeit</a:t>
          </a:r>
          <a:endParaRPr lang="en-US" sz="2500" kern="1200"/>
        </a:p>
      </dsp:txBody>
      <dsp:txXfrm>
        <a:off x="0" y="2804810"/>
        <a:ext cx="8229600" cy="560633"/>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8F08E0-311A-40C3-B295-F80AAF30ABFC}" type="datetimeFigureOut">
              <a:rPr lang="de-DE" smtClean="0"/>
              <a:pPr/>
              <a:t>03.07.2026</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F37B36-256F-44A3-8EB0-0E1FC5470CC3}" type="slidenum">
              <a:rPr lang="de-DE" smtClean="0"/>
              <a:pPr/>
              <a:t>‹Nr.›</a:t>
            </a:fld>
            <a:endParaRPr lang="de-D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r>
              <a:rPr lang="de-AT" dirty="0"/>
              <a:t>Impulsfrage: Wie oft kauft ihr neue Kleidung? -&gt; Und was passiert mit euren alten Sachen?</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2</a:t>
            </a:fld>
            <a:endParaRPr lang="de-DE"/>
          </a:p>
        </p:txBody>
      </p:sp>
    </p:spTree>
    <p:extLst>
      <p:ext uri="{BB962C8B-B14F-4D97-AF65-F5344CB8AC3E}">
        <p14:creationId xmlns:p14="http://schemas.microsoft.com/office/powerpoint/2010/main" val="6717930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Tafelsammlung der gehörten Probleme + Ergänzungen:</a:t>
            </a:r>
          </a:p>
          <a:p>
            <a:pPr marL="171450" indent="-171450">
              <a:buFontTx/>
              <a:buChar char="-"/>
            </a:pPr>
            <a:r>
              <a:rPr lang="de-DE" b="1" dirty="0"/>
              <a:t>CO2-Emissionen</a:t>
            </a:r>
            <a:r>
              <a:rPr lang="de-DE" dirty="0"/>
              <a:t>: Die Herstellung und der Transport von Kleidung verursachen erhebliche CO2-Emissionen, die zur globalen Erwärmung beitragen. D</a:t>
            </a:r>
            <a:r>
              <a:rPr lang="de-DE" sz="1200" b="0" i="0" kern="1200" dirty="0">
                <a:solidFill>
                  <a:schemeClr val="tx1"/>
                </a:solidFill>
                <a:effectLst/>
                <a:latin typeface="+mn-lt"/>
                <a:ea typeface="+mn-ea"/>
                <a:cs typeface="+mn-cs"/>
              </a:rPr>
              <a:t>ie Bekleidungs- und Textilindustrie ist für mehr Treibhausgasemissionen verantwortlich als der internationale Luft- und Schiffsverkehr zusammen. </a:t>
            </a:r>
          </a:p>
          <a:p>
            <a:pPr marL="171450" indent="-171450">
              <a:buFontTx/>
              <a:buChar char="-"/>
            </a:pPr>
            <a:r>
              <a:rPr lang="de-DE" b="1" dirty="0"/>
              <a:t>Ressourcenverbrauch</a:t>
            </a:r>
            <a:r>
              <a:rPr lang="de-DE" dirty="0"/>
              <a:t>: große Mengen an Wasser, Energie und Rohstoffen -&gt; Wasserverbrauch</a:t>
            </a:r>
          </a:p>
          <a:p>
            <a:pPr marL="171450" indent="-171450">
              <a:buFontTx/>
              <a:buChar char="-"/>
            </a:pPr>
            <a:r>
              <a:rPr lang="de-DE" b="1" dirty="0"/>
              <a:t>Chemikalien</a:t>
            </a:r>
            <a:r>
              <a:rPr lang="de-DE" dirty="0"/>
              <a:t> und Umweltverschmutzung: Chemikalien gelangen oft ungefiltert in die Umwelt und verschmutzen Gewässer</a:t>
            </a:r>
          </a:p>
          <a:p>
            <a:pPr marL="171450" indent="-171450">
              <a:buFontTx/>
              <a:buChar char="-"/>
            </a:pPr>
            <a:r>
              <a:rPr lang="de-DE" dirty="0"/>
              <a:t>Mikroplastik</a:t>
            </a:r>
          </a:p>
          <a:p>
            <a:pPr marL="171450" indent="-171450">
              <a:buFontTx/>
              <a:buChar char="-"/>
            </a:pPr>
            <a:r>
              <a:rPr lang="de-DE" b="1" dirty="0"/>
              <a:t>Abfall</a:t>
            </a:r>
            <a:r>
              <a:rPr lang="de-DE" dirty="0"/>
              <a:t>: Kurzlebigkeit von Fast Fashion -&gt; viel Kleidung wird weggeworfen. Diese Textilien landen auf Mülldeponien oder werden verbrannt. Dabei werden Dioxine freigesetzt, was zur Luftverschmutzung beiträgt. Weniger als die Hälfte der Altkleider wird zur Wiederverwendung oder zum Recycling gesammelt. Und nur ein Prozent wird bisher zu neuer Kleidung recycelt.</a:t>
            </a:r>
          </a:p>
          <a:p>
            <a:pPr marL="171450" indent="-171450">
              <a:buFontTx/>
              <a:buChar char="-"/>
            </a:pPr>
            <a:endParaRPr lang="de-DE" dirty="0"/>
          </a:p>
          <a:p>
            <a:pPr marL="171450" indent="-171450">
              <a:buFontTx/>
              <a:buChar char="-"/>
            </a:pP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12</a:t>
            </a:fld>
            <a:endParaRPr lang="de-DE"/>
          </a:p>
        </p:txBody>
      </p:sp>
    </p:spTree>
    <p:extLst>
      <p:ext uri="{BB962C8B-B14F-4D97-AF65-F5344CB8AC3E}">
        <p14:creationId xmlns:p14="http://schemas.microsoft.com/office/powerpoint/2010/main" val="3797979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normAutofit fontScale="92500" lnSpcReduction="20000"/>
          </a:bodyPr>
          <a:lstStyle/>
          <a:p>
            <a:r>
              <a:rPr lang="de-DE" dirty="0"/>
              <a:t>Wir leben in einer Zeit der Fast Fashion, der „schnellen Mode“, in der Kleidung zu einem </a:t>
            </a:r>
            <a:r>
              <a:rPr lang="de-DE" b="1" dirty="0"/>
              <a:t>billigen Wegwerfprodukt </a:t>
            </a:r>
            <a:r>
              <a:rPr lang="de-DE" dirty="0"/>
              <a:t>geworden ist – und damit alle darin steckenden Ressourcen.</a:t>
            </a:r>
          </a:p>
          <a:p>
            <a:pPr marL="171450" indent="-171450">
              <a:buFont typeface="Arial" panose="020B0604020202020204" pitchFamily="34" charset="0"/>
              <a:buChar char="•"/>
            </a:pPr>
            <a:r>
              <a:rPr lang="de-DE" dirty="0"/>
              <a:t>Fast Fashion bezeichnet Kleidung, die billig hergestellt und verkauft wird, damit Kund*innen häufiger neue Kleidung kaufen.</a:t>
            </a:r>
          </a:p>
          <a:p>
            <a:pPr marL="171450" indent="-171450">
              <a:buFont typeface="Arial" panose="020B0604020202020204" pitchFamily="34" charset="0"/>
              <a:buChar char="•"/>
            </a:pPr>
            <a:r>
              <a:rPr lang="de-DE" dirty="0"/>
              <a:t>Fast Fashion zeichnet sich dadurch aus, dass im schnellen Tempo immer neue Kollektionen in die Läden kommen. 50+ Kollektionen pro Jahr</a:t>
            </a:r>
          </a:p>
          <a:p>
            <a:pPr marL="171450" indent="-171450">
              <a:buFont typeface="Wingdings" panose="05000000000000000000" pitchFamily="2" charset="2"/>
              <a:buChar char="Ø"/>
            </a:pPr>
            <a:r>
              <a:rPr lang="de-DE" sz="1200" b="0" i="0" kern="1200" dirty="0">
                <a:solidFill>
                  <a:schemeClr val="tx1"/>
                </a:solidFill>
                <a:effectLst/>
                <a:latin typeface="+mn-lt"/>
                <a:ea typeface="+mn-ea"/>
                <a:cs typeface="+mn-cs"/>
              </a:rPr>
              <a:t>Massenproduktion von modischer, günstiger und typischerweise qualitativ minderwertiger Kleidung</a:t>
            </a:r>
            <a:endParaRPr lang="de-DE" dirty="0"/>
          </a:p>
          <a:p>
            <a:pPr marL="171450" indent="-171450">
              <a:buFont typeface="Arial" panose="020B0604020202020204" pitchFamily="34" charset="0"/>
              <a:buChar char="•"/>
            </a:pPr>
            <a:r>
              <a:rPr lang="de-DE" dirty="0"/>
              <a:t>Konsument*innen kaufen aufgrund der niedrigen Preise und immer neuen Auswahl mehr als nötig. </a:t>
            </a:r>
          </a:p>
          <a:p>
            <a:pPr marL="171450" indent="-171450">
              <a:buFont typeface="Arial" panose="020B0604020202020204" pitchFamily="34" charset="0"/>
              <a:buChar char="•"/>
            </a:pPr>
            <a:r>
              <a:rPr lang="de-DE" dirty="0"/>
              <a:t>Den Unternehmen bringt dieses Konzept extreme Gewinne.</a:t>
            </a:r>
          </a:p>
          <a:p>
            <a:pPr marL="171450" indent="-171450">
              <a:buFont typeface="Arial" panose="020B0604020202020204" pitchFamily="34" charset="0"/>
              <a:buChar char="•"/>
            </a:pPr>
            <a:endParaRPr lang="de-D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Frage: Wie viele Kleidungsstücke kaufen deutsche Verbraucher*innen durchschnittlich pro Jahr? -&gt; 3 Antwortmöglichkeiten</a:t>
            </a:r>
          </a:p>
          <a:p>
            <a:pPr marL="171450" indent="-171450">
              <a:buFont typeface="Arial" panose="020B0604020202020204" pitchFamily="34" charset="0"/>
              <a:buChar char="•"/>
            </a:pPr>
            <a:r>
              <a:rPr lang="de-DE" dirty="0"/>
              <a:t>Im Durchschnitt kaufen deutsche Verbraucher*innen </a:t>
            </a:r>
            <a:r>
              <a:rPr lang="de-DE" b="1" dirty="0"/>
              <a:t>60 Kleidungsstücke pro Jahr </a:t>
            </a:r>
            <a:r>
              <a:rPr lang="de-DE" dirty="0"/>
              <a:t>(5 Kleidungsstücke pro Monat).</a:t>
            </a:r>
          </a:p>
          <a:p>
            <a:pPr marL="171450" indent="-171450">
              <a:buFont typeface="Arial" panose="020B0604020202020204" pitchFamily="34" charset="0"/>
              <a:buChar char="•"/>
            </a:pPr>
            <a:r>
              <a:rPr lang="de-DE" dirty="0"/>
              <a:t>Getragen werden sie aber nur noch halb so lange wie vor 15 Jahren.</a:t>
            </a:r>
          </a:p>
          <a:p>
            <a:pPr marL="171450" indent="-171450">
              <a:buFont typeface="Arial" panose="020B0604020202020204" pitchFamily="34" charset="0"/>
              <a:buChar char="•"/>
            </a:pPr>
            <a:r>
              <a:rPr lang="de-DE" dirty="0"/>
              <a:t>Jedes fünfte Kleidungsstück wird nicht oder so gut wie nicht getragen.</a:t>
            </a:r>
          </a:p>
          <a:p>
            <a:pPr marL="171450" indent="-171450">
              <a:buFont typeface="Arial" panose="020B0604020202020204" pitchFamily="34" charset="0"/>
              <a:buChar char="•"/>
            </a:pPr>
            <a:endParaRPr lang="de-DE" dirty="0"/>
          </a:p>
          <a:p>
            <a:pPr marL="171450" indent="-171450">
              <a:buFont typeface="Arial" panose="020B0604020202020204" pitchFamily="34" charset="0"/>
              <a:buChar char="•"/>
            </a:pPr>
            <a:r>
              <a:rPr lang="de-DE" dirty="0"/>
              <a:t>Die Anzahl gekaufter Kleidungsstücke ist in westlichen Ländern zwischen dem Jahr 2000 und dem Jahr 2014 um 60 Prozent gestiegen.</a:t>
            </a:r>
          </a:p>
          <a:p>
            <a:pPr marL="171450" indent="-171450">
              <a:buFont typeface="Arial" panose="020B0604020202020204" pitchFamily="34" charset="0"/>
              <a:buChar char="•"/>
            </a:pPr>
            <a:r>
              <a:rPr lang="de-DE" dirty="0"/>
              <a:t>Seit 2000 hat sich die weltweite Textilproduktion mehr als verdoppelt. 2014 wurden erstmals mehr als 100 Milliarden Kleidungsstücke produziert. (McKinsey &amp; Company 2016)</a:t>
            </a:r>
          </a:p>
          <a:p>
            <a:pPr marL="171450" indent="-171450">
              <a:buFont typeface="Arial" panose="020B0604020202020204" pitchFamily="34" charset="0"/>
              <a:buChar char="•"/>
            </a:pPr>
            <a:endParaRPr lang="de-DE" dirty="0"/>
          </a:p>
          <a:p>
            <a:pPr marL="171450" indent="-171450">
              <a:buFont typeface="Arial" panose="020B0604020202020204" pitchFamily="34" charset="0"/>
              <a:buChar char="•"/>
            </a:pPr>
            <a:r>
              <a:rPr lang="de-DE" dirty="0"/>
              <a:t>Im Durchschnitt besitzt jede erwachsene Person in Deutschland 95 Kleidungsstücke (ohne Unterwäsche und Socken).</a:t>
            </a:r>
          </a:p>
          <a:p>
            <a:pPr marL="171450" indent="-171450">
              <a:buFont typeface="Arial" panose="020B0604020202020204" pitchFamily="34" charset="0"/>
              <a:buChar char="•"/>
            </a:pPr>
            <a:r>
              <a:rPr lang="de-DE" dirty="0"/>
              <a:t>Jedes fünfte Kleidungsstück davon wird so gut wie nie getragen.</a:t>
            </a:r>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3</a:t>
            </a:fld>
            <a:endParaRPr lang="de-DE"/>
          </a:p>
        </p:txBody>
      </p:sp>
    </p:spTree>
    <p:extLst>
      <p:ext uri="{BB962C8B-B14F-4D97-AF65-F5344CB8AC3E}">
        <p14:creationId xmlns:p14="http://schemas.microsoft.com/office/powerpoint/2010/main" val="1214898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r>
              <a:rPr lang="de-AT" dirty="0"/>
              <a:t>Arbeitsblatt: Fast Fashion: Zeitrahmen 10 bis 20 min</a:t>
            </a:r>
          </a:p>
          <a:p>
            <a:r>
              <a:rPr lang="de-AT" dirty="0"/>
              <a:t>Wiederholung der Basics</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4</a:t>
            </a:fld>
            <a:endParaRPr lang="de-DE"/>
          </a:p>
        </p:txBody>
      </p:sp>
    </p:spTree>
    <p:extLst>
      <p:ext uri="{BB962C8B-B14F-4D97-AF65-F5344CB8AC3E}">
        <p14:creationId xmlns:p14="http://schemas.microsoft.com/office/powerpoint/2010/main" val="41611407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285750" indent="-285750">
              <a:buFont typeface="Arial" panose="020B0604020202020204" pitchFamily="34" charset="0"/>
              <a:buChar char="•"/>
            </a:pPr>
            <a:r>
              <a:rPr lang="de-DE" dirty="0"/>
              <a:t>Der Großteil unserer Kleidung kommt aus </a:t>
            </a:r>
            <a:r>
              <a:rPr lang="de-DE" b="1" dirty="0"/>
              <a:t>Asien</a:t>
            </a:r>
            <a:r>
              <a:rPr lang="de-DE" dirty="0"/>
              <a:t>.</a:t>
            </a:r>
          </a:p>
          <a:p>
            <a:pPr marL="285750" indent="-285750">
              <a:buFont typeface="Arial" panose="020B0604020202020204" pitchFamily="34" charset="0"/>
              <a:buChar char="•"/>
            </a:pPr>
            <a:r>
              <a:rPr lang="de-DE" sz="1200" b="0" i="1" kern="1200" dirty="0">
                <a:solidFill>
                  <a:schemeClr val="tx1"/>
                </a:solidFill>
                <a:effectLst/>
                <a:latin typeface="+mn-lt"/>
                <a:ea typeface="+mn-ea"/>
                <a:cs typeface="+mn-cs"/>
              </a:rPr>
              <a:t>jährlich werden etwa 100 Milliarden Kleidungsstücke produziert</a:t>
            </a:r>
            <a:endParaRPr lang="de-DE" dirty="0"/>
          </a:p>
          <a:p>
            <a:pPr marL="285750" indent="-285750">
              <a:buFont typeface="Arial" panose="020B0604020202020204" pitchFamily="34" charset="0"/>
              <a:buChar char="•"/>
            </a:pPr>
            <a:r>
              <a:rPr lang="de-DE" dirty="0"/>
              <a:t>Produktion aufgrund deutlich geringerer Lohn- und Produktionskosten und es gibt oft weniger oder gar keine Umweltschutzauflagen.</a:t>
            </a:r>
          </a:p>
          <a:p>
            <a:pPr marL="285750" indent="-285750">
              <a:buFont typeface="Arial" panose="020B0604020202020204" pitchFamily="34" charset="0"/>
              <a:buChar char="•"/>
            </a:pPr>
            <a:r>
              <a:rPr lang="de-DE" dirty="0"/>
              <a:t>Steigen die (Mindest-) Löhne doch einmal in einem Land oder werden Umweltschutzstandards eingeführt oder erhöht, wird die Produktion gerne in Länder verlegt, in denen sie noch billiger und unkomplizierter ist. Die Kleider-Karawane zieht also einfach weiter.</a:t>
            </a:r>
          </a:p>
          <a:p>
            <a:pPr marL="285750" indent="-285750">
              <a:buFont typeface="Arial" panose="020B0604020202020204" pitchFamily="34" charset="0"/>
              <a:buChar char="•"/>
            </a:pPr>
            <a:r>
              <a:rPr lang="de-DE" dirty="0"/>
              <a:t>Bei der Produktion von Kleidung und Schuhen kommen nicht nur viele Ressourcen, sondern auch unzählige Chemikalien zum Einsatz</a:t>
            </a:r>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5</a:t>
            </a:fld>
            <a:endParaRPr lang="de-DE"/>
          </a:p>
        </p:txBody>
      </p:sp>
    </p:spTree>
    <p:extLst>
      <p:ext uri="{BB962C8B-B14F-4D97-AF65-F5344CB8AC3E}">
        <p14:creationId xmlns:p14="http://schemas.microsoft.com/office/powerpoint/2010/main" val="556349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a:t>Überblick über Fast-Fashion-Produktionsländer</a:t>
            </a:r>
          </a:p>
          <a:p>
            <a:r>
              <a:rPr lang="de-AT" dirty="0"/>
              <a:t>Stand 2026</a:t>
            </a:r>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6</a:t>
            </a:fld>
            <a:endParaRPr lang="de-DE"/>
          </a:p>
        </p:txBody>
      </p:sp>
    </p:spTree>
    <p:extLst>
      <p:ext uri="{BB962C8B-B14F-4D97-AF65-F5344CB8AC3E}">
        <p14:creationId xmlns:p14="http://schemas.microsoft.com/office/powerpoint/2010/main" val="2851111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r>
              <a:rPr lang="de-AT" dirty="0"/>
              <a:t>Auswahl der Länder, in denen die Produktionsschritte durchgeführt werden</a:t>
            </a:r>
          </a:p>
          <a:p>
            <a:pPr marL="171450" indent="-171450">
              <a:buFont typeface="Wingdings" panose="05000000000000000000" pitchFamily="2" charset="2"/>
              <a:buChar char="è"/>
            </a:pPr>
            <a:r>
              <a:rPr lang="de-AT" dirty="0"/>
              <a:t>Jedes Kleidungsstück in der Fast Fashion-Welt legt eine Weltreise zurück bis es bei uns im Schrank landet und anschließend geht der Weg noch weiter</a:t>
            </a:r>
          </a:p>
          <a:p>
            <a:pPr marL="171450" indent="-171450">
              <a:buFont typeface="Wingdings" panose="05000000000000000000" pitchFamily="2" charset="2"/>
              <a:buChar char="è"/>
            </a:pPr>
            <a:r>
              <a:rPr lang="de-DE" dirty="0"/>
              <a:t>Es handelt sich lediglich um eine kleine Auswahl an Ländern. In denen der Großteil des Produktionsschrittes durchgeführt wird</a:t>
            </a:r>
          </a:p>
        </p:txBody>
      </p:sp>
      <p:sp>
        <p:nvSpPr>
          <p:cNvPr id="4" name="Foliennummernplatzhalter 3"/>
          <p:cNvSpPr>
            <a:spLocks noGrp="1"/>
          </p:cNvSpPr>
          <p:nvPr>
            <p:ph type="sldNum" sz="quarter" idx="5"/>
          </p:nvPr>
        </p:nvSpPr>
        <p:spPr/>
        <p:txBody>
          <a:bodyPr/>
          <a:lstStyle/>
          <a:p>
            <a:fld id="{E7F37B36-256F-44A3-8EB0-0E1FC5470CC3}" type="slidenum">
              <a:rPr lang="de-DE" smtClean="0"/>
              <a:pPr/>
              <a:t>7</a:t>
            </a:fld>
            <a:endParaRPr lang="de-DE"/>
          </a:p>
        </p:txBody>
      </p:sp>
    </p:spTree>
    <p:extLst>
      <p:ext uri="{BB962C8B-B14F-4D97-AF65-F5344CB8AC3E}">
        <p14:creationId xmlns:p14="http://schemas.microsoft.com/office/powerpoint/2010/main" val="4047047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normAutofit fontScale="70000" lnSpcReduction="20000"/>
          </a:bodyPr>
          <a:lstStyle/>
          <a:p>
            <a:pPr marL="171450" indent="-171450">
              <a:buFont typeface="Arial" panose="020B0604020202020204" pitchFamily="34" charset="0"/>
              <a:buChar char="•"/>
            </a:pPr>
            <a:r>
              <a:rPr lang="de-AT" dirty="0"/>
              <a:t>Baumwollfasern =&gt; Anbau von Baumwolle</a:t>
            </a:r>
          </a:p>
          <a:p>
            <a:pPr marL="628650" lvl="1" indent="-171450">
              <a:buFont typeface="Arial" panose="020B0604020202020204" pitchFamily="34" charset="0"/>
              <a:buChar char="•"/>
            </a:pPr>
            <a:r>
              <a:rPr lang="de-DE" dirty="0"/>
              <a:t>Pro Kopf verbraucht unser Bekleidungskonsum jährlich 17.200 Liter Wasser.</a:t>
            </a:r>
          </a:p>
          <a:p>
            <a:pPr marL="628650" lvl="1" indent="-171450">
              <a:buFont typeface="Arial" panose="020B0604020202020204" pitchFamily="34" charset="0"/>
              <a:buChar char="•"/>
            </a:pPr>
            <a:r>
              <a:rPr lang="de-DE" dirty="0"/>
              <a:t>Die Wassermenge entspricht 115 gefüllten Badewannen, das bedeutet jeden dritten Tag eine Wanne Wasser</a:t>
            </a:r>
          </a:p>
          <a:p>
            <a:pPr marL="628650" lvl="1" indent="-171450">
              <a:buFont typeface="Arial" panose="020B0604020202020204" pitchFamily="34" charset="0"/>
              <a:buChar char="•"/>
            </a:pPr>
            <a:r>
              <a:rPr lang="de-DE" dirty="0"/>
              <a:t>Je nach Anbauregion und Bodenbeschaffenheit werden 3.000 bis 7.000 Liter Wasser für 1 kg Baumwollfaser zugeführt </a:t>
            </a:r>
          </a:p>
          <a:p>
            <a:pPr marL="171450" lvl="0" indent="-171450">
              <a:buFont typeface="Arial" panose="020B0604020202020204" pitchFamily="34" charset="0"/>
              <a:buChar char="•"/>
            </a:pPr>
            <a:r>
              <a:rPr lang="de-DE" dirty="0"/>
              <a:t>Kleidung benötigt auch landwirtschaftliche Fläche</a:t>
            </a:r>
          </a:p>
          <a:p>
            <a:pPr marL="628650" lvl="1" indent="-171450">
              <a:buFont typeface="Arial" panose="020B0604020202020204" pitchFamily="34" charset="0"/>
              <a:buChar char="•"/>
            </a:pPr>
            <a:r>
              <a:rPr lang="de-DE" dirty="0"/>
              <a:t>Insgesamt beansprucht der Baumwollanbau für deutscher Verbraucher*innen jährlich eine Fläche von 6.400 Quadratkilometern. Diese Fläche entspricht etwa der Hälfte Schleswig-Holsteins, pro Kopf fast 80 Quadratmeter.</a:t>
            </a:r>
          </a:p>
          <a:p>
            <a:pPr marL="628650" lvl="1" indent="-171450">
              <a:buFont typeface="Arial" panose="020B0604020202020204" pitchFamily="34" charset="0"/>
              <a:buChar char="•"/>
            </a:pPr>
            <a:r>
              <a:rPr lang="de-DE" dirty="0"/>
              <a:t>Baumwolle wird fast immer in Monokulturen angebaut, und die Felder werden sehr intensiv bewirtschaftet.</a:t>
            </a:r>
          </a:p>
          <a:p>
            <a:pPr marL="171450" indent="-171450">
              <a:buFont typeface="Arial" panose="020B0604020202020204" pitchFamily="34" charset="0"/>
              <a:buChar char="•"/>
            </a:pPr>
            <a:r>
              <a:rPr lang="de-DE" dirty="0"/>
              <a:t> Hoher Einsatz an künstlichen Mineraldüngern und Pestiziden</a:t>
            </a:r>
          </a:p>
          <a:p>
            <a:pPr marL="628650" lvl="1" indent="-171450">
              <a:buFont typeface="Arial" panose="020B0604020202020204" pitchFamily="34" charset="0"/>
              <a:buChar char="•"/>
            </a:pPr>
            <a:r>
              <a:rPr lang="de-DE" dirty="0"/>
              <a:t>Baumwollpflanzen sind sehr anfällig gegenüber Schädlingen und Krankheiten, vor allem bei Monokulturen</a:t>
            </a:r>
          </a:p>
          <a:p>
            <a:pPr marL="628650" lvl="1" indent="-171450">
              <a:buFont typeface="Arial" panose="020B0604020202020204" pitchFamily="34" charset="0"/>
              <a:buChar char="•"/>
            </a:pPr>
            <a:r>
              <a:rPr lang="de-DE" dirty="0"/>
              <a:t>Konventionell angebaute Baumwolle wird mehrfach im Jahr mit Pestiziden und Insektiziden besprüht.</a:t>
            </a:r>
          </a:p>
          <a:p>
            <a:pPr marL="628650" lvl="1" indent="-171450">
              <a:buFont typeface="Arial" panose="020B0604020202020204" pitchFamily="34" charset="0"/>
              <a:buChar char="•"/>
            </a:pPr>
            <a:r>
              <a:rPr lang="de-DE" dirty="0"/>
              <a:t>Die giftigen Chemikalien gelangen in nahe Gewässer, schlimmstenfalls ins Trinkwasser der umliegenden Bevölkerung</a:t>
            </a:r>
          </a:p>
          <a:p>
            <a:pPr marL="171450" indent="-171450">
              <a:buFont typeface="Arial" panose="020B0604020202020204" pitchFamily="34" charset="0"/>
              <a:buChar char="•"/>
            </a:pPr>
            <a:endParaRPr lang="de-DE" dirty="0"/>
          </a:p>
          <a:p>
            <a:pPr marL="171450" indent="-171450">
              <a:buFont typeface="Arial" panose="020B0604020202020204" pitchFamily="34" charset="0"/>
              <a:buChar char="•"/>
            </a:pPr>
            <a:r>
              <a:rPr lang="de-DE" dirty="0"/>
              <a:t>Pro Kopf verursachte unser Konsum an Kleidung im Jahr 2015 einen Ausstoß von 135 Kilogramm Treibhausgasen. Die Menge entspricht etwa den Emissionen einer PKW-Fahrt vom Bodensee bis Flensburg</a:t>
            </a:r>
          </a:p>
          <a:p>
            <a:pPr marL="171450" indent="-171450">
              <a:buFont typeface="Arial" panose="020B0604020202020204" pitchFamily="34" charset="0"/>
              <a:buChar char="•"/>
            </a:pPr>
            <a:endParaRPr lang="de-DE" dirty="0"/>
          </a:p>
          <a:p>
            <a:pPr marL="171450" indent="-171450">
              <a:buFont typeface="Arial" panose="020B0604020202020204" pitchFamily="34" charset="0"/>
              <a:buChar char="•"/>
            </a:pPr>
            <a:r>
              <a:rPr lang="de-DE" dirty="0"/>
              <a:t>Einsatz von Chemikalien beim Färben</a:t>
            </a:r>
          </a:p>
          <a:p>
            <a:pPr marL="628650" lvl="1" indent="-171450">
              <a:buFont typeface="Arial" panose="020B0604020202020204" pitchFamily="34" charset="0"/>
              <a:buChar char="•"/>
            </a:pPr>
            <a:r>
              <a:rPr lang="de-DE" dirty="0"/>
              <a:t>Bleichmittel: Fasern werden gebleicht, wenn der Stoff weiß oder sehr farbintensiv sein soll. Als Bleichmittel sind Chlorbleichlauge und Wasserstoffperoxid weit verbreitet.</a:t>
            </a:r>
          </a:p>
          <a:p>
            <a:pPr marL="628650" lvl="1" indent="-171450">
              <a:buFont typeface="Arial" panose="020B0604020202020204" pitchFamily="34" charset="0"/>
              <a:buChar char="•"/>
            </a:pPr>
            <a:r>
              <a:rPr lang="de-DE" dirty="0"/>
              <a:t>Färbemittel: in Farbstoffen und Pigmenten sind zahlreiche gefährliche Chemikalien enthalten, unter anderem Schwermetalle wie Kupfer oder Chrom. Einige Schwefel-, Säure- und Azofarbstoffe können gesundheitsschädigende Verbindungen enthalten, z.B. krebserregende Amine. Die Chemikalien der Färbemittel können bei der Anreicherung im Körper zu Schädigungen führen oder gelten zum Teil als krebserregend.</a:t>
            </a:r>
          </a:p>
          <a:p>
            <a:pPr marL="628650" lvl="1" indent="-171450">
              <a:buFont typeface="Arial" panose="020B0604020202020204" pitchFamily="34" charset="0"/>
              <a:buChar char="•"/>
            </a:pPr>
            <a:r>
              <a:rPr lang="de-DE" dirty="0"/>
              <a:t>Perfluorierte Kohlenwasserstoffe (PFCs): Ausrüstungschemikalie, um Textilien schmutz- und fettabweisende Eigenschaften zu verleihen. Manche PFCs wirken toxisch und fördern die Entstehung von Leberkrebs und anderen Tumoren. Und können die Fruchtbarkeit beeinträchtigen.</a:t>
            </a:r>
          </a:p>
          <a:p>
            <a:pPr marL="628650" lvl="1" indent="-171450">
              <a:buFont typeface="Arial" panose="020B0604020202020204" pitchFamily="34" charset="0"/>
              <a:buChar char="•"/>
            </a:pPr>
            <a:r>
              <a:rPr lang="de-DE" dirty="0"/>
              <a:t>Plus viele weitere Chemikalien, die teilweise in Deutschland verboten sind, da sie giftig für uns Menschen sind, aber bei der Herstellung verwendet werden</a:t>
            </a:r>
          </a:p>
          <a:p>
            <a:pPr marL="171450" lvl="0" indent="-171450">
              <a:buFont typeface="Arial" panose="020B0604020202020204" pitchFamily="34" charset="0"/>
              <a:buChar char="•"/>
            </a:pPr>
            <a:r>
              <a:rPr lang="de-DE" dirty="0"/>
              <a:t>Darüber hinaus kommt eine Reihe von Salzen, Ölen, Säuren, Stärken, Kunstharzen etc. zum Einsatz.</a:t>
            </a:r>
          </a:p>
          <a:p>
            <a:pPr marL="628650" lvl="1" indent="-171450">
              <a:buFont typeface="Arial" panose="020B0604020202020204" pitchFamily="34" charset="0"/>
              <a:buChar char="•"/>
            </a:pPr>
            <a:r>
              <a:rPr lang="de-DE" dirty="0"/>
              <a:t>Das Ergebnis: die Abwässer der Färbebetriebe beinhalten einen bunten Mix aus Chemikalien, von denen einige negative Auswirkungen auf Menschen und Umwelt besitzen.</a:t>
            </a:r>
          </a:p>
          <a:p>
            <a:pPr marL="628650" lvl="1" indent="-171450">
              <a:buFont typeface="Arial" panose="020B0604020202020204" pitchFamily="34" charset="0"/>
              <a:buChar char="•"/>
            </a:pPr>
            <a:r>
              <a:rPr lang="de-DE" dirty="0"/>
              <a:t>Umso gravierender, denn Abwässer werden meist nur unzureichend oder im schlimmsten Fall gar nicht gereinigt.</a:t>
            </a:r>
          </a:p>
          <a:p>
            <a:pPr marL="171450" lvl="0" indent="-171450">
              <a:buFont typeface="Wingdings" panose="05000000000000000000" pitchFamily="2" charset="2"/>
              <a:buChar char="Ø"/>
            </a:pPr>
            <a:r>
              <a:rPr lang="de-DE" dirty="0"/>
              <a:t>Viele der Chemikalien werden ausgewaschen, bevor das Bekleidungsstück nach Deutschland gelangt. Einige der Chemikalien haften jedoch weiterhin am Textil, um die gewünschten Funktionen zu erfüllen, z.B. </a:t>
            </a:r>
            <a:r>
              <a:rPr lang="de-DE" dirty="0" err="1"/>
              <a:t>Imprägniermittel</a:t>
            </a:r>
            <a:r>
              <a:rPr lang="de-DE" dirty="0"/>
              <a:t>. Restkonzentrationen verbleiben ebenfalls im Stoff.</a:t>
            </a:r>
          </a:p>
        </p:txBody>
      </p:sp>
      <p:sp>
        <p:nvSpPr>
          <p:cNvPr id="4" name="Foliennummernplatzhalter 3"/>
          <p:cNvSpPr>
            <a:spLocks noGrp="1"/>
          </p:cNvSpPr>
          <p:nvPr>
            <p:ph type="sldNum" sz="quarter" idx="5"/>
          </p:nvPr>
        </p:nvSpPr>
        <p:spPr/>
        <p:txBody>
          <a:bodyPr/>
          <a:lstStyle/>
          <a:p>
            <a:fld id="{E7F37B36-256F-44A3-8EB0-0E1FC5470CC3}" type="slidenum">
              <a:rPr lang="de-DE" smtClean="0"/>
              <a:pPr/>
              <a:t>8</a:t>
            </a:fld>
            <a:endParaRPr lang="de-DE"/>
          </a:p>
        </p:txBody>
      </p:sp>
    </p:spTree>
    <p:extLst>
      <p:ext uri="{BB962C8B-B14F-4D97-AF65-F5344CB8AC3E}">
        <p14:creationId xmlns:p14="http://schemas.microsoft.com/office/powerpoint/2010/main" val="2660870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85750" indent="-285750">
              <a:buFont typeface="Arial" panose="020B0604020202020204" pitchFamily="34" charset="0"/>
              <a:buChar char="•"/>
            </a:pPr>
            <a:r>
              <a:rPr lang="de-DE" dirty="0"/>
              <a:t>Synthetische Fasern sind industriell hergestellte Chemiefasern</a:t>
            </a:r>
          </a:p>
          <a:p>
            <a:pPr marL="285750" indent="-285750">
              <a:buFont typeface="Arial" panose="020B0604020202020204" pitchFamily="34" charset="0"/>
              <a:buChar char="•"/>
            </a:pPr>
            <a:r>
              <a:rPr lang="de-DE" dirty="0"/>
              <a:t>Herstellung werden sie hauptsächlich aus Erdöl, Kohle oder Erdgas</a:t>
            </a:r>
          </a:p>
          <a:p>
            <a:pPr marL="285750" indent="-285750">
              <a:buFont typeface="Arial" panose="020B0604020202020204" pitchFamily="34" charset="0"/>
              <a:buChar char="•"/>
            </a:pPr>
            <a:r>
              <a:rPr lang="de-DE" dirty="0"/>
              <a:t>Polyester ist weltweit der am häufigsten verwendete synthetische Textilstoff</a:t>
            </a:r>
          </a:p>
          <a:p>
            <a:pPr marL="285750" indent="-285750">
              <a:buFont typeface="Arial" panose="020B0604020202020204" pitchFamily="34" charset="0"/>
              <a:buChar char="•"/>
            </a:pPr>
            <a:r>
              <a:rPr lang="de-DE" dirty="0"/>
              <a:t>Er macht 60 % der synthetischen Fasern aus</a:t>
            </a:r>
          </a:p>
          <a:p>
            <a:pPr marL="285750" indent="-285750">
              <a:buFont typeface="Arial" panose="020B0604020202020204" pitchFamily="34" charset="0"/>
              <a:buChar char="•"/>
            </a:pPr>
            <a:r>
              <a:rPr lang="de-DE" dirty="0"/>
              <a:t>Sein Recyclingprozess ist gut etabliert, weshalb auch recycelter Polyester weit verbreitet ist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Generell sind synthetische Fasern weniger atmungsaktiv</a:t>
            </a:r>
          </a:p>
          <a:p>
            <a:pPr marL="285750" indent="-285750">
              <a:buFont typeface="Arial" panose="020B0604020202020204" pitchFamily="34" charset="0"/>
              <a:buChar char="•"/>
            </a:pPr>
            <a:r>
              <a:rPr lang="de-DE" dirty="0"/>
              <a:t>nehmen weniger Feuchtigkeit auf und fördern unangenehme Schweißgerüche</a:t>
            </a:r>
          </a:p>
          <a:p>
            <a:pPr marL="285750" indent="-285750">
              <a:buFont typeface="Arial" panose="020B0604020202020204" pitchFamily="34" charset="0"/>
              <a:buChar char="•"/>
            </a:pPr>
            <a:r>
              <a:rPr lang="de-DE" dirty="0"/>
              <a:t>Bei Sportbekleidung aus Polyester wird die Feuchtigkeit nach außen transportiert</a:t>
            </a:r>
          </a:p>
        </p:txBody>
      </p:sp>
      <p:sp>
        <p:nvSpPr>
          <p:cNvPr id="4" name="Foliennummernplatzhalter 3"/>
          <p:cNvSpPr>
            <a:spLocks noGrp="1"/>
          </p:cNvSpPr>
          <p:nvPr>
            <p:ph type="sldNum" sz="quarter" idx="5"/>
          </p:nvPr>
        </p:nvSpPr>
        <p:spPr/>
        <p:txBody>
          <a:bodyPr/>
          <a:lstStyle/>
          <a:p>
            <a:fld id="{E7F37B36-256F-44A3-8EB0-0E1FC5470CC3}" type="slidenum">
              <a:rPr lang="de-DE" smtClean="0"/>
              <a:pPr/>
              <a:t>9</a:t>
            </a:fld>
            <a:endParaRPr lang="de-DE"/>
          </a:p>
        </p:txBody>
      </p:sp>
    </p:spTree>
    <p:extLst>
      <p:ext uri="{BB962C8B-B14F-4D97-AF65-F5344CB8AC3E}">
        <p14:creationId xmlns:p14="http://schemas.microsoft.com/office/powerpoint/2010/main" val="1989773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txBody>
          <a:bodyPr/>
          <a:lstStyle/>
          <a:p>
            <a:endParaRPr lang="de-DE"/>
          </a:p>
        </p:txBody>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Die Bekleidungsindustrie besitzt nur einen Anteil von 0,6 % am weltweiten Einkaufsvolumen: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der Sektor verursacht mehr als 1 % der weltweiten Treibhausgasemissionen (alle Treibhausgasemissionen, nicht nur CO2)</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5 % der weltweit produzierten Chemikalien werden von der Bekleidungsindustrie verbraucht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Nimmt die künstliche Bewässerung beim Baumwollanbau und der Wasserverbrauch beim Färben der Stoffe 1,1 % der weltweiten Wasserentnahme aus Gewässern und dem Grundwasser ein.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der Anbau von Textilfasern, insbesondere Baumwolle, beansprucht 4 % der gesamten jährlich ausgebrachten Düngermenge.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Werden knapp 6 % der jährlich weltweit verkauften Schädlingsbekämpfungsmittel (Pestizide) im Baumwollanbau eingesetzt. Dazu gehören auch Insektenbekämpfungsmittel (Insektizide), bei denen sogar 16 % der weltweit verkauften Mengen im Baumwollanbau verwendet werden.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endParaRPr lang="de-DE" dirty="0"/>
          </a:p>
        </p:txBody>
      </p:sp>
      <p:sp>
        <p:nvSpPr>
          <p:cNvPr id="4" name="Foliennummernplatzhalter 3"/>
          <p:cNvSpPr>
            <a:spLocks noGrp="1"/>
          </p:cNvSpPr>
          <p:nvPr>
            <p:ph type="sldNum" sz="quarter" idx="5"/>
          </p:nvPr>
        </p:nvSpPr>
        <p:spPr/>
        <p:txBody>
          <a:bodyPr/>
          <a:lstStyle/>
          <a:p>
            <a:fld id="{E7F37B36-256F-44A3-8EB0-0E1FC5470CC3}" type="slidenum">
              <a:rPr lang="de-DE" smtClean="0"/>
              <a:pPr/>
              <a:t>11</a:t>
            </a:fld>
            <a:endParaRPr lang="de-DE"/>
          </a:p>
        </p:txBody>
      </p:sp>
    </p:spTree>
    <p:extLst>
      <p:ext uri="{BB962C8B-B14F-4D97-AF65-F5344CB8AC3E}">
        <p14:creationId xmlns:p14="http://schemas.microsoft.com/office/powerpoint/2010/main" val="606907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ie Text">
    <p:spTree>
      <p:nvGrpSpPr>
        <p:cNvPr id="1" name=""/>
        <p:cNvGrpSpPr/>
        <p:nvPr/>
      </p:nvGrpSpPr>
      <p:grpSpPr>
        <a:xfrm>
          <a:off x="0" y="0"/>
          <a:ext cx="0" cy="0"/>
          <a:chOff x="0" y="0"/>
          <a:chExt cx="0" cy="0"/>
        </a:xfrm>
      </p:grpSpPr>
      <p:sp>
        <p:nvSpPr>
          <p:cNvPr id="2" name="Title 1"/>
          <p:cNvSpPr>
            <a:spLocks noGrp="1"/>
          </p:cNvSpPr>
          <p:nvPr>
            <p:ph type="ctrTitle"/>
          </p:nvPr>
        </p:nvSpPr>
        <p:spPr>
          <a:xfrm>
            <a:off x="457201" y="482400"/>
            <a:ext cx="6101509" cy="1846800"/>
          </a:xfrm>
        </p:spPr>
        <p:txBody>
          <a:bodyPr anchor="b">
            <a:noAutofit/>
          </a:bodyPr>
          <a:lstStyle>
            <a:lvl1pPr>
              <a:lnSpc>
                <a:spcPct val="90000"/>
              </a:lnSpc>
              <a:defRPr sz="3900" cap="none" normalizeH="0" baseline="0"/>
            </a:lvl1pPr>
          </a:lstStyle>
          <a:p>
            <a:r>
              <a:rPr lang="de-DE"/>
              <a:t>Mastertitelformat bearbeiten</a:t>
            </a:r>
            <a:endParaRPr lang="en-US" dirty="0"/>
          </a:p>
        </p:txBody>
      </p:sp>
      <p:sp>
        <p:nvSpPr>
          <p:cNvPr id="3" name="Subtitle 2"/>
          <p:cNvSpPr>
            <a:spLocks noGrp="1"/>
          </p:cNvSpPr>
          <p:nvPr>
            <p:ph type="subTitle" idx="1"/>
          </p:nvPr>
        </p:nvSpPr>
        <p:spPr>
          <a:xfrm>
            <a:off x="457201" y="2358000"/>
            <a:ext cx="6101509" cy="1314450"/>
          </a:xfrm>
        </p:spPr>
        <p:txBody>
          <a:bodyPr lIns="0" tIns="0" rIns="0" bIns="0"/>
          <a:lstStyle>
            <a:lvl1pPr marL="0" indent="0" algn="l">
              <a:buNone/>
              <a:defRPr>
                <a:solidFill>
                  <a:srgbClr val="598F1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en-US" dirty="0"/>
          </a:p>
        </p:txBody>
      </p:sp>
      <p:pic>
        <p:nvPicPr>
          <p:cNvPr id="9" name="Bild 8" descr="weisstorch_final_ManfredDelpho_grusskarte_rz.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4000" y="2725538"/>
            <a:ext cx="3239127" cy="2450544"/>
          </a:xfrm>
          <a:prstGeom prst="rect">
            <a:avLst/>
          </a:prstGeom>
        </p:spPr>
      </p:pic>
      <p:pic>
        <p:nvPicPr>
          <p:cNvPr id="6" name="Grafik 5" descr="NABU_Logo_fuer_ppt_NABU.png"/>
          <p:cNvPicPr>
            <a:picLocks noChangeAspect="1"/>
          </p:cNvPicPr>
          <p:nvPr userDrawn="1"/>
        </p:nvPicPr>
        <p:blipFill>
          <a:blip r:embed="rId3" cstate="print"/>
          <a:stretch>
            <a:fillRect/>
          </a:stretch>
        </p:blipFill>
        <p:spPr>
          <a:xfrm>
            <a:off x="7621200" y="10801"/>
            <a:ext cx="1522479" cy="1293879"/>
          </a:xfrm>
          <a:prstGeom prst="rect">
            <a:avLst/>
          </a:prstGeom>
        </p:spPr>
      </p:pic>
    </p:spTree>
    <p:extLst>
      <p:ext uri="{BB962C8B-B14F-4D97-AF65-F5344CB8AC3E}">
        <p14:creationId xmlns:p14="http://schemas.microsoft.com/office/powerpoint/2010/main" val="18915398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Vier Bild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4" name="Date Placeholder 3"/>
          <p:cNvSpPr>
            <a:spLocks noGrp="1"/>
          </p:cNvSpPr>
          <p:nvPr>
            <p:ph type="dt" sz="half" idx="10"/>
          </p:nvPr>
        </p:nvSpPr>
        <p:spPr/>
        <p:txBody>
          <a:bodyPr/>
          <a:lstStyle/>
          <a:p>
            <a:fld id="{357AC344-694B-488D-9670-5EFEF4B59FE6}" type="datetime1">
              <a:rPr lang="de-DE" smtClean="0"/>
              <a:t>03.07.2026</a:t>
            </a:fld>
            <a:endParaRPr lang="de-DE" dirty="0"/>
          </a:p>
        </p:txBody>
      </p:sp>
      <p:sp>
        <p:nvSpPr>
          <p:cNvPr id="5" name="Footer Placeholder 4"/>
          <p:cNvSpPr>
            <a:spLocks noGrp="1"/>
          </p:cNvSpPr>
          <p:nvPr>
            <p:ph type="ftr" sz="quarter" idx="11"/>
          </p:nvPr>
        </p:nvSpPr>
        <p:spPr/>
        <p:txBody>
          <a:bodyPr/>
          <a:lstStyle>
            <a:lvl1pPr algn="l">
              <a:defRPr/>
            </a:lvl1pPr>
          </a:lstStyle>
          <a:p>
            <a:r>
              <a:rPr lang="da-DK"/>
              <a:t>Mode &amp; Nachhaltigkeit</a:t>
            </a:r>
            <a:endParaRPr lang="de-DE" dirty="0"/>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sp>
        <p:nvSpPr>
          <p:cNvPr id="14" name="Bildplatzhalter 13"/>
          <p:cNvSpPr>
            <a:spLocks noGrp="1"/>
          </p:cNvSpPr>
          <p:nvPr>
            <p:ph type="pic" sz="quarter" idx="13"/>
          </p:nvPr>
        </p:nvSpPr>
        <p:spPr>
          <a:xfrm>
            <a:off x="462899" y="1080000"/>
            <a:ext cx="1888220" cy="1170384"/>
          </a:xfrm>
        </p:spPr>
        <p:txBody>
          <a:bodyPr/>
          <a:lstStyle>
            <a:lvl1pPr>
              <a:defRPr sz="1400"/>
            </a:lvl1pPr>
          </a:lstStyle>
          <a:p>
            <a:r>
              <a:rPr lang="de-DE"/>
              <a:t>Bild durch Klicken auf Symbol hinzufügen</a:t>
            </a:r>
            <a:endParaRPr lang="de-DE" dirty="0"/>
          </a:p>
        </p:txBody>
      </p:sp>
      <p:sp>
        <p:nvSpPr>
          <p:cNvPr id="15" name="Bildplatzhalter 13"/>
          <p:cNvSpPr>
            <a:spLocks noGrp="1"/>
          </p:cNvSpPr>
          <p:nvPr>
            <p:ph type="pic" sz="quarter" idx="14"/>
          </p:nvPr>
        </p:nvSpPr>
        <p:spPr>
          <a:xfrm>
            <a:off x="2574793" y="1080000"/>
            <a:ext cx="1888220" cy="1170384"/>
          </a:xfrm>
        </p:spPr>
        <p:txBody>
          <a:bodyPr/>
          <a:lstStyle>
            <a:lvl1pPr>
              <a:defRPr sz="1400"/>
            </a:lvl1pPr>
          </a:lstStyle>
          <a:p>
            <a:r>
              <a:rPr lang="de-DE"/>
              <a:t>Bild durch Klicken auf Symbol hinzufügen</a:t>
            </a:r>
          </a:p>
        </p:txBody>
      </p:sp>
      <p:sp>
        <p:nvSpPr>
          <p:cNvPr id="16" name="Bildplatzhalter 13"/>
          <p:cNvSpPr>
            <a:spLocks noGrp="1"/>
          </p:cNvSpPr>
          <p:nvPr>
            <p:ph type="pic" sz="quarter" idx="15"/>
          </p:nvPr>
        </p:nvSpPr>
        <p:spPr>
          <a:xfrm>
            <a:off x="4686687" y="1080000"/>
            <a:ext cx="1888220" cy="1170384"/>
          </a:xfrm>
        </p:spPr>
        <p:txBody>
          <a:bodyPr/>
          <a:lstStyle>
            <a:lvl1pPr>
              <a:defRPr sz="1400"/>
            </a:lvl1pPr>
          </a:lstStyle>
          <a:p>
            <a:r>
              <a:rPr lang="de-DE"/>
              <a:t>Bild durch Klicken auf Symbol hinzufügen</a:t>
            </a:r>
          </a:p>
        </p:txBody>
      </p:sp>
      <p:sp>
        <p:nvSpPr>
          <p:cNvPr id="17" name="Bildplatzhalter 13"/>
          <p:cNvSpPr>
            <a:spLocks noGrp="1"/>
          </p:cNvSpPr>
          <p:nvPr>
            <p:ph type="pic" sz="quarter" idx="16"/>
          </p:nvPr>
        </p:nvSpPr>
        <p:spPr>
          <a:xfrm>
            <a:off x="6798580" y="1080000"/>
            <a:ext cx="1888220" cy="1170384"/>
          </a:xfrm>
        </p:spPr>
        <p:txBody>
          <a:bodyPr/>
          <a:lstStyle>
            <a:lvl1pPr>
              <a:defRPr sz="1400"/>
            </a:lvl1pPr>
          </a:lstStyle>
          <a:p>
            <a:r>
              <a:rPr lang="de-DE"/>
              <a:t>Bild durch Klicken auf Symbol hinzufügen</a:t>
            </a:r>
            <a:endParaRPr lang="de-DE" dirty="0"/>
          </a:p>
        </p:txBody>
      </p:sp>
      <p:sp>
        <p:nvSpPr>
          <p:cNvPr id="19" name="Textplatzhalter 18"/>
          <p:cNvSpPr>
            <a:spLocks noGrp="1"/>
          </p:cNvSpPr>
          <p:nvPr>
            <p:ph type="body" sz="quarter" idx="17"/>
          </p:nvPr>
        </p:nvSpPr>
        <p:spPr>
          <a:xfrm>
            <a:off x="457199" y="2340000"/>
            <a:ext cx="1893919" cy="2340000"/>
          </a:xfrm>
        </p:spPr>
        <p:txBody>
          <a:bodyPr/>
          <a:lstStyle>
            <a:lvl1pPr indent="0" algn="l">
              <a:spcBef>
                <a:spcPts val="600"/>
              </a:spcBef>
              <a:buFontTx/>
              <a:buNone/>
              <a:defRPr sz="1400" kern="0"/>
            </a:lvl1pPr>
            <a:lvl2pPr marL="108000" indent="-108000" algn="l">
              <a:spcBef>
                <a:spcPts val="600"/>
              </a:spcBef>
              <a:buFont typeface="Arial" pitchFamily="34" charset="0"/>
              <a:buChar char="•"/>
              <a:defRPr sz="1400" kern="0"/>
            </a:lvl2pPr>
            <a:lvl3pPr marL="216000" indent="-108000" algn="l">
              <a:spcBef>
                <a:spcPts val="600"/>
              </a:spcBef>
              <a:buFont typeface="Arial" pitchFamily="34" charset="0"/>
              <a:buChar char="•"/>
              <a:defRPr sz="1400" kern="0"/>
            </a:lvl3pPr>
            <a:lvl4pPr marL="324000" indent="-108000" algn="l">
              <a:spcBef>
                <a:spcPts val="600"/>
              </a:spcBef>
              <a:buFont typeface="Arial" pitchFamily="34" charset="0"/>
              <a:buChar char="•"/>
              <a:defRPr sz="1400" kern="0"/>
            </a:lvl4pPr>
            <a:lvl5pPr marL="432000" indent="-108000" algn="l">
              <a:spcBef>
                <a:spcPts val="600"/>
              </a:spcBef>
              <a:buFont typeface="Arial" pitchFamily="34" charset="0"/>
              <a:buChar char="•"/>
              <a:defRPr sz="1400" kern="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0" name="Textplatzhalter 18"/>
          <p:cNvSpPr>
            <a:spLocks noGrp="1"/>
          </p:cNvSpPr>
          <p:nvPr>
            <p:ph type="body" sz="quarter" idx="18"/>
          </p:nvPr>
        </p:nvSpPr>
        <p:spPr>
          <a:xfrm>
            <a:off x="2574794"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1" name="Textplatzhalter 18"/>
          <p:cNvSpPr>
            <a:spLocks noGrp="1"/>
          </p:cNvSpPr>
          <p:nvPr>
            <p:ph type="body" sz="quarter" idx="19"/>
          </p:nvPr>
        </p:nvSpPr>
        <p:spPr>
          <a:xfrm>
            <a:off x="4686687"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2" name="Textplatzhalter 18"/>
          <p:cNvSpPr>
            <a:spLocks noGrp="1"/>
          </p:cNvSpPr>
          <p:nvPr>
            <p:ph type="body" sz="quarter" idx="20"/>
          </p:nvPr>
        </p:nvSpPr>
        <p:spPr>
          <a:xfrm>
            <a:off x="6798580"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89067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 Bilder - Lichtgrau">
    <p:spTree>
      <p:nvGrpSpPr>
        <p:cNvPr id="1" name=""/>
        <p:cNvGrpSpPr/>
        <p:nvPr/>
      </p:nvGrpSpPr>
      <p:grpSpPr>
        <a:xfrm>
          <a:off x="0" y="0"/>
          <a:ext cx="0" cy="0"/>
          <a:chOff x="0" y="0"/>
          <a:chExt cx="0" cy="0"/>
        </a:xfrm>
      </p:grpSpPr>
      <p:sp>
        <p:nvSpPr>
          <p:cNvPr id="10" name="Rechteck 9"/>
          <p:cNvSpPr/>
          <p:nvPr/>
        </p:nvSpPr>
        <p:spPr>
          <a:xfrm>
            <a:off x="0" y="1080000"/>
            <a:ext cx="9144000" cy="369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p:txBody>
          <a:bodyPr/>
          <a:lstStyle/>
          <a:p>
            <a:r>
              <a:rPr lang="de-DE"/>
              <a:t>Mastertitelformat bearbeiten</a:t>
            </a:r>
            <a:endParaRPr lang="en-US" dirty="0"/>
          </a:p>
        </p:txBody>
      </p:sp>
      <p:sp>
        <p:nvSpPr>
          <p:cNvPr id="4" name="Date Placeholder 3"/>
          <p:cNvSpPr>
            <a:spLocks noGrp="1"/>
          </p:cNvSpPr>
          <p:nvPr>
            <p:ph type="dt" sz="half" idx="10"/>
          </p:nvPr>
        </p:nvSpPr>
        <p:spPr/>
        <p:txBody>
          <a:bodyPr/>
          <a:lstStyle/>
          <a:p>
            <a:fld id="{5FA7F5A5-C396-456F-80BF-CF4ED61E852D}" type="datetime1">
              <a:rPr lang="de-DE" smtClean="0"/>
              <a:t>03.07.2026</a:t>
            </a:fld>
            <a:endParaRPr lang="de-DE" dirty="0"/>
          </a:p>
        </p:txBody>
      </p:sp>
      <p:sp>
        <p:nvSpPr>
          <p:cNvPr id="5" name="Footer Placeholder 4"/>
          <p:cNvSpPr>
            <a:spLocks noGrp="1"/>
          </p:cNvSpPr>
          <p:nvPr>
            <p:ph type="ftr" sz="quarter" idx="11"/>
          </p:nvPr>
        </p:nvSpPr>
        <p:spPr/>
        <p:txBody>
          <a:bodyPr/>
          <a:lstStyle>
            <a:lvl1pPr algn="l">
              <a:defRPr/>
            </a:lvl1pPr>
          </a:lstStyle>
          <a:p>
            <a:r>
              <a:rPr lang="da-DK"/>
              <a:t>Mode &amp; Nachhaltigkeit</a:t>
            </a:r>
            <a:endParaRPr lang="de-DE" dirty="0"/>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cxnSp>
        <p:nvCxnSpPr>
          <p:cNvPr id="12" name="Gerade Verbindung 11"/>
          <p:cNvCxnSpPr/>
          <p:nvPr/>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4" name="Bildplatzhalter 13"/>
          <p:cNvSpPr>
            <a:spLocks noGrp="1"/>
          </p:cNvSpPr>
          <p:nvPr>
            <p:ph type="pic" sz="quarter" idx="13"/>
          </p:nvPr>
        </p:nvSpPr>
        <p:spPr>
          <a:xfrm>
            <a:off x="462899" y="1080000"/>
            <a:ext cx="1888220" cy="1170384"/>
          </a:xfrm>
        </p:spPr>
        <p:txBody>
          <a:bodyPr/>
          <a:lstStyle>
            <a:lvl1pPr>
              <a:defRPr sz="1400"/>
            </a:lvl1pPr>
          </a:lstStyle>
          <a:p>
            <a:r>
              <a:rPr lang="de-DE"/>
              <a:t>Bild durch Klicken auf Symbol hinzufügen</a:t>
            </a:r>
            <a:endParaRPr lang="de-DE" dirty="0"/>
          </a:p>
        </p:txBody>
      </p:sp>
      <p:sp>
        <p:nvSpPr>
          <p:cNvPr id="15" name="Bildplatzhalter 13"/>
          <p:cNvSpPr>
            <a:spLocks noGrp="1"/>
          </p:cNvSpPr>
          <p:nvPr>
            <p:ph type="pic" sz="quarter" idx="14"/>
          </p:nvPr>
        </p:nvSpPr>
        <p:spPr>
          <a:xfrm>
            <a:off x="2574793" y="1080000"/>
            <a:ext cx="1888220" cy="1170384"/>
          </a:xfrm>
        </p:spPr>
        <p:txBody>
          <a:bodyPr/>
          <a:lstStyle>
            <a:lvl1pPr>
              <a:defRPr sz="1400"/>
            </a:lvl1pPr>
          </a:lstStyle>
          <a:p>
            <a:r>
              <a:rPr lang="de-DE"/>
              <a:t>Bild durch Klicken auf Symbol hinzufügen</a:t>
            </a:r>
            <a:endParaRPr lang="de-DE" dirty="0"/>
          </a:p>
        </p:txBody>
      </p:sp>
      <p:sp>
        <p:nvSpPr>
          <p:cNvPr id="16" name="Bildplatzhalter 13"/>
          <p:cNvSpPr>
            <a:spLocks noGrp="1"/>
          </p:cNvSpPr>
          <p:nvPr>
            <p:ph type="pic" sz="quarter" idx="15"/>
          </p:nvPr>
        </p:nvSpPr>
        <p:spPr>
          <a:xfrm>
            <a:off x="4686687" y="1080000"/>
            <a:ext cx="1888220" cy="1170384"/>
          </a:xfrm>
        </p:spPr>
        <p:txBody>
          <a:bodyPr/>
          <a:lstStyle>
            <a:lvl1pPr>
              <a:defRPr sz="1400"/>
            </a:lvl1pPr>
          </a:lstStyle>
          <a:p>
            <a:r>
              <a:rPr lang="de-DE"/>
              <a:t>Bild durch Klicken auf Symbol hinzufügen</a:t>
            </a:r>
          </a:p>
        </p:txBody>
      </p:sp>
      <p:sp>
        <p:nvSpPr>
          <p:cNvPr id="17" name="Bildplatzhalter 13"/>
          <p:cNvSpPr>
            <a:spLocks noGrp="1"/>
          </p:cNvSpPr>
          <p:nvPr>
            <p:ph type="pic" sz="quarter" idx="16"/>
          </p:nvPr>
        </p:nvSpPr>
        <p:spPr>
          <a:xfrm>
            <a:off x="6798580" y="1080000"/>
            <a:ext cx="1888220" cy="1170384"/>
          </a:xfrm>
        </p:spPr>
        <p:txBody>
          <a:bodyPr/>
          <a:lstStyle>
            <a:lvl1pPr>
              <a:defRPr sz="1400"/>
            </a:lvl1pPr>
          </a:lstStyle>
          <a:p>
            <a:r>
              <a:rPr lang="de-DE"/>
              <a:t>Bild durch Klicken auf Symbol hinzufügen</a:t>
            </a:r>
            <a:endParaRPr lang="de-DE" dirty="0"/>
          </a:p>
        </p:txBody>
      </p:sp>
      <p:sp>
        <p:nvSpPr>
          <p:cNvPr id="18" name="Textplatzhalter 18"/>
          <p:cNvSpPr>
            <a:spLocks noGrp="1"/>
          </p:cNvSpPr>
          <p:nvPr>
            <p:ph type="body" sz="quarter" idx="17"/>
          </p:nvPr>
        </p:nvSpPr>
        <p:spPr>
          <a:xfrm>
            <a:off x="457199" y="2340000"/>
            <a:ext cx="1893919" cy="2340000"/>
          </a:xfrm>
        </p:spPr>
        <p:txBody>
          <a:bodyPr/>
          <a:lstStyle>
            <a:lvl1pPr indent="0" algn="l">
              <a:spcBef>
                <a:spcPts val="600"/>
              </a:spcBef>
              <a:buFontTx/>
              <a:buNone/>
              <a:defRPr sz="1400" kern="0"/>
            </a:lvl1pPr>
            <a:lvl2pPr marL="108000" indent="-108000" algn="l">
              <a:spcBef>
                <a:spcPts val="600"/>
              </a:spcBef>
              <a:buFont typeface="Arial" pitchFamily="34" charset="0"/>
              <a:buChar char="•"/>
              <a:defRPr sz="1400" kern="0"/>
            </a:lvl2pPr>
            <a:lvl3pPr marL="216000" indent="-108000" algn="l">
              <a:spcBef>
                <a:spcPts val="600"/>
              </a:spcBef>
              <a:buFont typeface="Arial" pitchFamily="34" charset="0"/>
              <a:buChar char="•"/>
              <a:defRPr sz="1400" kern="0"/>
            </a:lvl3pPr>
            <a:lvl4pPr marL="324000" indent="-108000" algn="l">
              <a:spcBef>
                <a:spcPts val="600"/>
              </a:spcBef>
              <a:buFont typeface="Arial" pitchFamily="34" charset="0"/>
              <a:buChar char="•"/>
              <a:defRPr sz="1400" kern="0"/>
            </a:lvl4pPr>
            <a:lvl5pPr marL="432000" indent="-108000" algn="l">
              <a:spcBef>
                <a:spcPts val="600"/>
              </a:spcBef>
              <a:buFont typeface="Arial" pitchFamily="34" charset="0"/>
              <a:buChar char="•"/>
              <a:defRPr sz="1400" kern="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3" name="Textplatzhalter 18"/>
          <p:cNvSpPr>
            <a:spLocks noGrp="1"/>
          </p:cNvSpPr>
          <p:nvPr>
            <p:ph type="body" sz="quarter" idx="18"/>
          </p:nvPr>
        </p:nvSpPr>
        <p:spPr>
          <a:xfrm>
            <a:off x="2574794"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4" name="Textplatzhalter 18"/>
          <p:cNvSpPr>
            <a:spLocks noGrp="1"/>
          </p:cNvSpPr>
          <p:nvPr>
            <p:ph type="body" sz="quarter" idx="19"/>
          </p:nvPr>
        </p:nvSpPr>
        <p:spPr>
          <a:xfrm>
            <a:off x="4686687"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5" name="Textplatzhalter 18"/>
          <p:cNvSpPr>
            <a:spLocks noGrp="1"/>
          </p:cNvSpPr>
          <p:nvPr>
            <p:ph type="body" sz="quarter" idx="20"/>
          </p:nvPr>
        </p:nvSpPr>
        <p:spPr>
          <a:xfrm>
            <a:off x="6798580" y="2340000"/>
            <a:ext cx="1888220" cy="2340000"/>
          </a:xfrm>
        </p:spPr>
        <p:txBody>
          <a:bodyPr/>
          <a:lstStyle>
            <a:lvl1pPr indent="0" algn="l">
              <a:spcBef>
                <a:spcPts val="600"/>
              </a:spcBef>
              <a:buFontTx/>
              <a:buNone/>
              <a:defRPr sz="1400" kern="0"/>
            </a:lvl1pPr>
            <a:lvl2pPr marL="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2pPr>
            <a:lvl3pPr marL="184150"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3pPr>
            <a:lvl4pPr marL="358775" indent="-108000" algn="l" defTabSz="914400" rtl="0" eaLnBrk="1" latinLnBrk="0" hangingPunct="1">
              <a:spcBef>
                <a:spcPts val="600"/>
              </a:spcBef>
              <a:spcAft>
                <a:spcPts val="0"/>
              </a:spcAft>
              <a:buClr>
                <a:schemeClr val="tx2"/>
              </a:buClr>
              <a:buFont typeface="Arial" pitchFamily="34" charset="0"/>
              <a:buChar char="•"/>
              <a:defRPr lang="de-DE" sz="1400" kern="0" baseline="0" dirty="0" smtClean="0">
                <a:solidFill>
                  <a:schemeClr val="tx1"/>
                </a:solidFill>
                <a:latin typeface="Source Sans Pro"/>
                <a:ea typeface="+mn-ea"/>
                <a:cs typeface="Source Sans Pro"/>
              </a:defRPr>
            </a:lvl4pPr>
            <a:lvl5pPr marL="581025" indent="-108000" algn="l" defTabSz="914400" rtl="0" eaLnBrk="1" latinLnBrk="0" hangingPunct="1">
              <a:spcBef>
                <a:spcPts val="600"/>
              </a:spcBef>
              <a:spcAft>
                <a:spcPts val="0"/>
              </a:spcAft>
              <a:buClr>
                <a:schemeClr val="tx2"/>
              </a:buClr>
              <a:buFont typeface="Arial" pitchFamily="34" charset="0"/>
              <a:buChar char="•"/>
              <a:defRPr lang="de-DE" sz="1400" kern="0" baseline="0" dirty="0">
                <a:solidFill>
                  <a:schemeClr val="tx1"/>
                </a:solidFill>
                <a:latin typeface="Source Sans Pro"/>
                <a:ea typeface="+mn-ea"/>
                <a:cs typeface="Source Sans Pro"/>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233272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Kapiteltrennfoli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83628"/>
            <a:ext cx="8037513" cy="1848928"/>
          </a:xfrm>
        </p:spPr>
        <p:txBody>
          <a:bodyPr anchor="b">
            <a:normAutofit/>
          </a:bodyPr>
          <a:lstStyle>
            <a:lvl1pPr algn="l">
              <a:defRPr sz="3600" b="0" cap="all">
                <a:solidFill>
                  <a:schemeClr val="tx2"/>
                </a:solidFill>
              </a:defRPr>
            </a:lvl1pPr>
          </a:lstStyle>
          <a:p>
            <a:r>
              <a:rPr lang="de-DE"/>
              <a:t>Mastertitelformat bearbeiten</a:t>
            </a:r>
            <a:endParaRPr lang="en-US" dirty="0"/>
          </a:p>
        </p:txBody>
      </p:sp>
      <p:sp>
        <p:nvSpPr>
          <p:cNvPr id="3" name="Text Placeholder 2"/>
          <p:cNvSpPr>
            <a:spLocks noGrp="1"/>
          </p:cNvSpPr>
          <p:nvPr>
            <p:ph type="body" idx="1"/>
          </p:nvPr>
        </p:nvSpPr>
        <p:spPr>
          <a:xfrm>
            <a:off x="457200" y="2516598"/>
            <a:ext cx="8037513" cy="2078691"/>
          </a:xfrm>
        </p:spPr>
        <p:txBody>
          <a:bodyPr lIns="0" tIns="0" rIns="0" bIns="0" anchor="t">
            <a:normAutofit/>
          </a:bodyPr>
          <a:lstStyle>
            <a:lvl1pPr marL="0" indent="0">
              <a:buNone/>
              <a:defRPr sz="1800">
                <a:solidFill>
                  <a:srgbClr val="598F1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70FA0756-14FD-4534-A7B8-3FD195F2B180}" type="datetime1">
              <a:rPr lang="de-DE" smtClean="0"/>
              <a:t>03.07.2026</a:t>
            </a:fld>
            <a:endParaRPr lang="de-DE" dirty="0"/>
          </a:p>
        </p:txBody>
      </p:sp>
      <p:sp>
        <p:nvSpPr>
          <p:cNvPr id="5" name="Footer Placeholder 4"/>
          <p:cNvSpPr>
            <a:spLocks noGrp="1"/>
          </p:cNvSpPr>
          <p:nvPr>
            <p:ph type="ftr" sz="quarter" idx="11"/>
          </p:nvPr>
        </p:nvSpPr>
        <p:spPr/>
        <p:txBody>
          <a:bodyPr/>
          <a:lstStyle/>
          <a:p>
            <a:r>
              <a:rPr lang="da-DK"/>
              <a:t>Mode &amp; Nachhaltigkeit</a:t>
            </a:r>
            <a:endParaRPr lang="de-DE" dirty="0"/>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cxnSp>
        <p:nvCxnSpPr>
          <p:cNvPr id="7" name="Gerade Verbindung 6"/>
          <p:cNvCxnSpPr/>
          <p:nvPr/>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ild vollflächig">
    <p:spTree>
      <p:nvGrpSpPr>
        <p:cNvPr id="1" name=""/>
        <p:cNvGrpSpPr/>
        <p:nvPr/>
      </p:nvGrpSpPr>
      <p:grpSpPr>
        <a:xfrm>
          <a:off x="0" y="0"/>
          <a:ext cx="0" cy="0"/>
          <a:chOff x="0" y="0"/>
          <a:chExt cx="0" cy="0"/>
        </a:xfrm>
      </p:grpSpPr>
      <p:sp>
        <p:nvSpPr>
          <p:cNvPr id="15" name="Bildplatzhalter 14"/>
          <p:cNvSpPr>
            <a:spLocks noGrp="1"/>
          </p:cNvSpPr>
          <p:nvPr>
            <p:ph type="pic" sz="quarter" idx="13"/>
          </p:nvPr>
        </p:nvSpPr>
        <p:spPr>
          <a:xfrm>
            <a:off x="0" y="0"/>
            <a:ext cx="9144000" cy="4752000"/>
          </a:xfrm>
        </p:spPr>
        <p:txBody>
          <a:bodyPr/>
          <a:lstStyle/>
          <a:p>
            <a:r>
              <a:rPr lang="de-DE"/>
              <a:t>Bild durch Klicken auf Symbol hinzufügen</a:t>
            </a:r>
            <a:endParaRPr lang="de-DE" dirty="0"/>
          </a:p>
        </p:txBody>
      </p:sp>
      <p:sp>
        <p:nvSpPr>
          <p:cNvPr id="2" name="Datumsplatzhalter 1"/>
          <p:cNvSpPr>
            <a:spLocks noGrp="1"/>
          </p:cNvSpPr>
          <p:nvPr>
            <p:ph type="dt" sz="half" idx="14"/>
          </p:nvPr>
        </p:nvSpPr>
        <p:spPr/>
        <p:txBody>
          <a:bodyPr/>
          <a:lstStyle/>
          <a:p>
            <a:fld id="{F6F56B96-36A2-4051-BF0C-72D1F6AF91AC}" type="datetime1">
              <a:rPr lang="de-DE" smtClean="0"/>
              <a:t>03.07.2026</a:t>
            </a:fld>
            <a:endParaRPr lang="de-DE" dirty="0"/>
          </a:p>
        </p:txBody>
      </p:sp>
      <p:sp>
        <p:nvSpPr>
          <p:cNvPr id="6" name="Fußzeilenplatzhalter 5"/>
          <p:cNvSpPr>
            <a:spLocks noGrp="1"/>
          </p:cNvSpPr>
          <p:nvPr>
            <p:ph type="ftr" sz="quarter" idx="15"/>
          </p:nvPr>
        </p:nvSpPr>
        <p:spPr/>
        <p:txBody>
          <a:bodyPr/>
          <a:lstStyle/>
          <a:p>
            <a:r>
              <a:rPr lang="da-DK"/>
              <a:t>Mode &amp; Nachhaltigkeit</a:t>
            </a:r>
            <a:endParaRPr lang="de-DE" dirty="0"/>
          </a:p>
        </p:txBody>
      </p:sp>
      <p:sp>
        <p:nvSpPr>
          <p:cNvPr id="7" name="Foliennummernplatzhalter 6"/>
          <p:cNvSpPr>
            <a:spLocks noGrp="1"/>
          </p:cNvSpPr>
          <p:nvPr>
            <p:ph type="sldNum" sz="quarter" idx="16"/>
          </p:nvPr>
        </p:nvSpPr>
        <p:spPr/>
        <p:txBody>
          <a:bodyPr/>
          <a:lstStyle/>
          <a:p>
            <a:fld id="{9D26C6B8-7DF4-4F01-8878-A6272B56DAC3}" type="slidenum">
              <a:rPr lang="de-DE" smtClean="0"/>
              <a:pPr/>
              <a:t>‹Nr.›</a:t>
            </a:fld>
            <a:endParaRPr lang="de-DE"/>
          </a:p>
        </p:txBody>
      </p:sp>
      <p:cxnSp>
        <p:nvCxnSpPr>
          <p:cNvPr id="8" name="Gerade Verbindung 7"/>
          <p:cNvCxnSpPr/>
          <p:nvPr userDrawn="1"/>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257562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D63CEA14-AF4E-4D46-807C-D9D007751016}" type="datetime1">
              <a:rPr lang="de-DE" smtClean="0"/>
              <a:t>03.07.2026</a:t>
            </a:fld>
            <a:endParaRPr lang="de-DE" dirty="0"/>
          </a:p>
        </p:txBody>
      </p:sp>
      <p:sp>
        <p:nvSpPr>
          <p:cNvPr id="4" name="Footer Placeholder 3"/>
          <p:cNvSpPr>
            <a:spLocks noGrp="1"/>
          </p:cNvSpPr>
          <p:nvPr>
            <p:ph type="ftr" sz="quarter" idx="11"/>
          </p:nvPr>
        </p:nvSpPr>
        <p:spPr/>
        <p:txBody>
          <a:bodyPr/>
          <a:lstStyle>
            <a:lvl1pPr algn="l">
              <a:defRPr/>
            </a:lvl1pPr>
          </a:lstStyle>
          <a:p>
            <a:r>
              <a:rPr lang="da-DK"/>
              <a:t>Mode &amp; Nachhaltigkeit</a:t>
            </a:r>
            <a:endParaRPr lang="de-DE" dirty="0"/>
          </a:p>
        </p:txBody>
      </p:sp>
      <p:sp>
        <p:nvSpPr>
          <p:cNvPr id="5" name="Slide Number Placeholder 4"/>
          <p:cNvSpPr>
            <a:spLocks noGrp="1"/>
          </p:cNvSpPr>
          <p:nvPr>
            <p:ph type="sldNum" sz="quarter" idx="12"/>
          </p:nvPr>
        </p:nvSpPr>
        <p:spPr/>
        <p:txBody>
          <a:bodyPr/>
          <a:lstStyle/>
          <a:p>
            <a:fld id="{9D26C6B8-7DF4-4F01-8878-A6272B56DAC3}" type="slidenum">
              <a:rPr lang="de-DE" smtClean="0"/>
              <a:pPr/>
              <a:t>‹Nr.›</a:t>
            </a:fld>
            <a:endParaRPr lang="de-DE"/>
          </a:p>
        </p:txBody>
      </p:sp>
      <p:sp>
        <p:nvSpPr>
          <p:cNvPr id="6" name="Textplatzhalter 8"/>
          <p:cNvSpPr>
            <a:spLocks noGrp="1"/>
          </p:cNvSpPr>
          <p:nvPr>
            <p:ph type="body" sz="quarter" idx="13"/>
          </p:nvPr>
        </p:nvSpPr>
        <p:spPr>
          <a:xfrm>
            <a:off x="457200" y="4446000"/>
            <a:ext cx="8229600" cy="216000"/>
          </a:xfrm>
        </p:spPr>
        <p:txBody>
          <a:bodyPr/>
          <a:lstStyle>
            <a:lvl1pPr>
              <a:defRPr sz="1200"/>
            </a:lvl1pPr>
            <a:lvl2pPr>
              <a:defRPr sz="1400"/>
            </a:lvl2pPr>
            <a:lvl3pPr>
              <a:defRPr sz="1400"/>
            </a:lvl3pPr>
            <a:lvl4pPr>
              <a:defRPr sz="1400"/>
            </a:lvl4pPr>
            <a:lvl5pPr>
              <a:defRPr sz="1400"/>
            </a:lvl5pPr>
          </a:lstStyle>
          <a:p>
            <a:pPr lvl="0"/>
            <a:r>
              <a:rPr lang="de-DE"/>
              <a:t>Mastertextformat bearbeiten</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EE3496-A9FA-4DB4-BD9A-62BE4104742A}" type="datetime1">
              <a:rPr lang="de-DE" smtClean="0"/>
              <a:t>03.07.2026</a:t>
            </a:fld>
            <a:endParaRPr lang="de-DE"/>
          </a:p>
        </p:txBody>
      </p:sp>
      <p:sp>
        <p:nvSpPr>
          <p:cNvPr id="3" name="Footer Placeholder 2"/>
          <p:cNvSpPr>
            <a:spLocks noGrp="1"/>
          </p:cNvSpPr>
          <p:nvPr>
            <p:ph type="ftr" sz="quarter" idx="11"/>
          </p:nvPr>
        </p:nvSpPr>
        <p:spPr/>
        <p:txBody>
          <a:bodyPr/>
          <a:lstStyle>
            <a:lvl1pPr algn="l">
              <a:defRPr/>
            </a:lvl1pPr>
          </a:lstStyle>
          <a:p>
            <a:r>
              <a:rPr lang="da-DK"/>
              <a:t>Mode &amp; Nachhaltigkeit</a:t>
            </a:r>
            <a:endParaRPr lang="de-DE"/>
          </a:p>
        </p:txBody>
      </p:sp>
      <p:sp>
        <p:nvSpPr>
          <p:cNvPr id="4" name="Slide Number Placeholder 3"/>
          <p:cNvSpPr>
            <a:spLocks noGrp="1"/>
          </p:cNvSpPr>
          <p:nvPr>
            <p:ph type="sldNum" sz="quarter" idx="12"/>
          </p:nvPr>
        </p:nvSpPr>
        <p:spPr/>
        <p:txBody>
          <a:bodyPr/>
          <a:lstStyle/>
          <a:p>
            <a:fld id="{9D26C6B8-7DF4-4F01-8878-A6272B56DAC3}" type="slidenum">
              <a:rPr lang="de-DE" smtClean="0"/>
              <a:pPr/>
              <a:t>‹Nr.›</a:t>
            </a:fld>
            <a:endParaRPr lang="de-D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Abschlussfolie">
    <p:spTree>
      <p:nvGrpSpPr>
        <p:cNvPr id="1" name=""/>
        <p:cNvGrpSpPr/>
        <p:nvPr/>
      </p:nvGrpSpPr>
      <p:grpSpPr>
        <a:xfrm>
          <a:off x="0" y="0"/>
          <a:ext cx="0" cy="0"/>
          <a:chOff x="0" y="0"/>
          <a:chExt cx="0" cy="0"/>
        </a:xfrm>
      </p:grpSpPr>
      <p:sp>
        <p:nvSpPr>
          <p:cNvPr id="12" name="Rectangle 6"/>
          <p:cNvSpPr/>
          <p:nvPr userDrawn="1"/>
        </p:nvSpPr>
        <p:spPr>
          <a:xfrm>
            <a:off x="0" y="4869180"/>
            <a:ext cx="91440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umsplatzhalter 2"/>
          <p:cNvSpPr>
            <a:spLocks noGrp="1"/>
          </p:cNvSpPr>
          <p:nvPr>
            <p:ph type="dt" sz="half" idx="10"/>
          </p:nvPr>
        </p:nvSpPr>
        <p:spPr/>
        <p:txBody>
          <a:bodyPr/>
          <a:lstStyle/>
          <a:p>
            <a:fld id="{2153DD8D-10FE-4974-AFE5-613F5A6724E6}" type="datetime1">
              <a:rPr lang="de-DE" smtClean="0"/>
              <a:t>03.07.2026</a:t>
            </a:fld>
            <a:endParaRPr lang="de-DE" dirty="0"/>
          </a:p>
        </p:txBody>
      </p:sp>
      <p:sp>
        <p:nvSpPr>
          <p:cNvPr id="4" name="Fußzeilenplatzhalter 3"/>
          <p:cNvSpPr>
            <a:spLocks noGrp="1"/>
          </p:cNvSpPr>
          <p:nvPr>
            <p:ph type="ftr" sz="quarter" idx="11"/>
          </p:nvPr>
        </p:nvSpPr>
        <p:spPr/>
        <p:txBody>
          <a:bodyPr/>
          <a:lstStyle/>
          <a:p>
            <a:r>
              <a:rPr lang="da-DK"/>
              <a:t>Mode &amp; Nachhaltigkeit</a:t>
            </a:r>
            <a:endParaRPr lang="de-DE" dirty="0"/>
          </a:p>
        </p:txBody>
      </p:sp>
      <p:sp>
        <p:nvSpPr>
          <p:cNvPr id="5" name="Foliennummernplatzhalter 4"/>
          <p:cNvSpPr>
            <a:spLocks noGrp="1"/>
          </p:cNvSpPr>
          <p:nvPr>
            <p:ph type="sldNum" sz="quarter" idx="12"/>
          </p:nvPr>
        </p:nvSpPr>
        <p:spPr/>
        <p:txBody>
          <a:bodyPr/>
          <a:lstStyle/>
          <a:p>
            <a:fld id="{9D26C6B8-7DF4-4F01-8878-A6272B56DAC3}" type="slidenum">
              <a:rPr lang="de-DE" smtClean="0"/>
              <a:pPr/>
              <a:t>‹Nr.›</a:t>
            </a:fld>
            <a:endParaRPr lang="de-DE"/>
          </a:p>
        </p:txBody>
      </p:sp>
      <p:sp>
        <p:nvSpPr>
          <p:cNvPr id="7" name="Inhaltsplatzhalter 2"/>
          <p:cNvSpPr>
            <a:spLocks noGrp="1"/>
          </p:cNvSpPr>
          <p:nvPr>
            <p:ph idx="1"/>
          </p:nvPr>
        </p:nvSpPr>
        <p:spPr>
          <a:xfrm>
            <a:off x="7113964" y="1972800"/>
            <a:ext cx="1844820" cy="2736000"/>
          </a:xfrm>
        </p:spPr>
        <p:txBody>
          <a:bodyPr/>
          <a:lstStyle>
            <a:lvl1pPr>
              <a:defRPr sz="1200"/>
            </a:lvl1pPr>
          </a:lstStyle>
          <a:p>
            <a:pPr lvl="0"/>
            <a:r>
              <a:rPr lang="de-DE" sz="1200"/>
              <a:t>Mastertextformat bearbeiten</a:t>
            </a:r>
          </a:p>
        </p:txBody>
      </p:sp>
      <p:sp>
        <p:nvSpPr>
          <p:cNvPr id="11" name="Title 1"/>
          <p:cNvSpPr>
            <a:spLocks noGrp="1"/>
          </p:cNvSpPr>
          <p:nvPr>
            <p:ph type="title"/>
          </p:nvPr>
        </p:nvSpPr>
        <p:spPr>
          <a:xfrm>
            <a:off x="972000" y="227145"/>
            <a:ext cx="5760000" cy="1476000"/>
          </a:xfrm>
        </p:spPr>
        <p:txBody>
          <a:bodyPr/>
          <a:lstStyle/>
          <a:p>
            <a:r>
              <a:rPr lang="de-DE"/>
              <a:t>Mastertitelformat bearbeiten</a:t>
            </a:r>
            <a:endParaRPr lang="en-US" dirty="0"/>
          </a:p>
        </p:txBody>
      </p:sp>
      <p:pic>
        <p:nvPicPr>
          <p:cNvPr id="13" name="Bild 8" descr="weisstorch_final_ManfredDelpho_grusskarte_rz.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6000" y="612000"/>
            <a:ext cx="5662592" cy="4284000"/>
          </a:xfrm>
          <a:prstGeom prst="rect">
            <a:avLst/>
          </a:prstGeom>
        </p:spPr>
      </p:pic>
      <p:pic>
        <p:nvPicPr>
          <p:cNvPr id="10" name="Grafik 9" descr="NABU_Logo_fuer_ppt_NABU.png"/>
          <p:cNvPicPr>
            <a:picLocks noChangeAspect="1"/>
          </p:cNvPicPr>
          <p:nvPr userDrawn="1"/>
        </p:nvPicPr>
        <p:blipFill>
          <a:blip r:embed="rId3" cstate="print"/>
          <a:stretch>
            <a:fillRect/>
          </a:stretch>
        </p:blipFill>
        <p:spPr>
          <a:xfrm>
            <a:off x="7113600" y="10800"/>
            <a:ext cx="2029972" cy="1725172"/>
          </a:xfrm>
          <a:prstGeom prst="rect">
            <a:avLst/>
          </a:prstGeom>
        </p:spPr>
      </p:pic>
    </p:spTree>
    <p:extLst>
      <p:ext uri="{BB962C8B-B14F-4D97-AF65-F5344CB8AC3E}">
        <p14:creationId xmlns:p14="http://schemas.microsoft.com/office/powerpoint/2010/main" val="25448732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 und Inhalt -Standar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vl6pPr>
              <a:defRPr>
                <a:latin typeface="+mn-lt"/>
              </a:defRPr>
            </a:lvl6pPr>
            <a:lvl7pPr>
              <a:defRPr>
                <a:latin typeface="+mn-lt"/>
              </a:defRPr>
            </a:lvl7pPr>
            <a:lvl8pPr>
              <a:defRPr>
                <a:latin typeface="+mn-lt"/>
              </a:defRPr>
            </a:lvl8pPr>
            <a:lvl9pPr>
              <a:defRPr>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p>
            <a:fld id="{E45B6D45-AA4C-494B-9A0E-041DC83A37D9}" type="datetime1">
              <a:rPr lang="de-DE" smtClean="0"/>
              <a:t>03.07.2026</a:t>
            </a:fld>
            <a:endParaRPr lang="de-DE"/>
          </a:p>
        </p:txBody>
      </p:sp>
      <p:sp>
        <p:nvSpPr>
          <p:cNvPr id="5" name="Fußzeilenplatzhalter 4"/>
          <p:cNvSpPr>
            <a:spLocks noGrp="1"/>
          </p:cNvSpPr>
          <p:nvPr>
            <p:ph type="ftr" sz="quarter" idx="11"/>
          </p:nvPr>
        </p:nvSpPr>
        <p:spPr/>
        <p:txBody>
          <a:bodyPr/>
          <a:lstStyle/>
          <a:p>
            <a:r>
              <a:rPr lang="da-DK"/>
              <a:t>Mode &amp; Nachhaltigkeit</a:t>
            </a:r>
            <a:endParaRPr lang="de-DE"/>
          </a:p>
        </p:txBody>
      </p:sp>
      <p:sp>
        <p:nvSpPr>
          <p:cNvPr id="6" name="Foliennummernplatzhalter 5"/>
          <p:cNvSpPr>
            <a:spLocks noGrp="1"/>
          </p:cNvSpPr>
          <p:nvPr>
            <p:ph type="sldNum" sz="quarter" idx="12"/>
          </p:nvPr>
        </p:nvSpPr>
        <p:spPr/>
        <p:txBody>
          <a:bodyPr/>
          <a:lstStyle/>
          <a:p>
            <a:fld id="{16EFD5B1-68CB-4A29-8F6C-4D18DB05CB6D}" type="slidenum">
              <a:rPr lang="de-DE" smtClean="0"/>
              <a:pPr/>
              <a:t>‹Nr.›</a:t>
            </a:fld>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Zwei Inhalte -Standar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457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4648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Datumsplatzhalter 4"/>
          <p:cNvSpPr>
            <a:spLocks noGrp="1"/>
          </p:cNvSpPr>
          <p:nvPr>
            <p:ph type="dt" sz="half" idx="10"/>
          </p:nvPr>
        </p:nvSpPr>
        <p:spPr/>
        <p:txBody>
          <a:bodyPr/>
          <a:lstStyle/>
          <a:p>
            <a:fld id="{4C8BA127-1B97-40E5-B7D6-87C574666BA9}" type="datetime1">
              <a:rPr lang="de-DE" smtClean="0"/>
              <a:t>03.07.2026</a:t>
            </a:fld>
            <a:endParaRPr lang="de-DE"/>
          </a:p>
        </p:txBody>
      </p:sp>
      <p:sp>
        <p:nvSpPr>
          <p:cNvPr id="6" name="Fußzeilenplatzhalter 5"/>
          <p:cNvSpPr>
            <a:spLocks noGrp="1"/>
          </p:cNvSpPr>
          <p:nvPr>
            <p:ph type="ftr" sz="quarter" idx="11"/>
          </p:nvPr>
        </p:nvSpPr>
        <p:spPr/>
        <p:txBody>
          <a:bodyPr/>
          <a:lstStyle/>
          <a:p>
            <a:r>
              <a:rPr lang="da-DK"/>
              <a:t>Mode &amp; Nachhaltigkeit</a:t>
            </a:r>
            <a:endParaRPr lang="de-DE"/>
          </a:p>
        </p:txBody>
      </p:sp>
      <p:sp>
        <p:nvSpPr>
          <p:cNvPr id="7" name="Foliennummernplatzhalter 6"/>
          <p:cNvSpPr>
            <a:spLocks noGrp="1"/>
          </p:cNvSpPr>
          <p:nvPr>
            <p:ph type="sldNum" sz="quarter" idx="12"/>
          </p:nvPr>
        </p:nvSpPr>
        <p:spPr/>
        <p:txBody>
          <a:bodyPr/>
          <a:lstStyle/>
          <a:p>
            <a:fld id="{9D26C6B8-7DF4-4F01-8878-A6272B56DAC3}" type="slidenum">
              <a:rPr lang="de-DE" smtClean="0"/>
              <a:pPr/>
              <a:t>‹Nr.›</a:t>
            </a:fld>
            <a:endParaRPr lang="de-D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ur Titel -Standar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4A018F75-AF86-4571-A066-CBD330E0B903}" type="datetime1">
              <a:rPr lang="de-DE" smtClean="0"/>
              <a:t>03.07.2026</a:t>
            </a:fld>
            <a:endParaRPr lang="de-DE" dirty="0"/>
          </a:p>
        </p:txBody>
      </p:sp>
      <p:sp>
        <p:nvSpPr>
          <p:cNvPr id="4" name="Footer Placeholder 3"/>
          <p:cNvSpPr>
            <a:spLocks noGrp="1"/>
          </p:cNvSpPr>
          <p:nvPr>
            <p:ph type="ftr" sz="quarter" idx="11"/>
          </p:nvPr>
        </p:nvSpPr>
        <p:spPr/>
        <p:txBody>
          <a:bodyPr/>
          <a:lstStyle>
            <a:lvl1pPr algn="l">
              <a:defRPr/>
            </a:lvl1pPr>
          </a:lstStyle>
          <a:p>
            <a:r>
              <a:rPr lang="da-DK"/>
              <a:t>Mode &amp; Nachhaltigkeit</a:t>
            </a:r>
            <a:endParaRPr lang="de-DE" dirty="0"/>
          </a:p>
        </p:txBody>
      </p:sp>
      <p:sp>
        <p:nvSpPr>
          <p:cNvPr id="5" name="Slide Number Placeholder 4"/>
          <p:cNvSpPr>
            <a:spLocks noGrp="1"/>
          </p:cNvSpPr>
          <p:nvPr>
            <p:ph type="sldNum" sz="quarter" idx="12"/>
          </p:nvPr>
        </p:nvSpPr>
        <p:spPr/>
        <p:txBody>
          <a:bodyPr/>
          <a:lstStyle/>
          <a:p>
            <a:fld id="{9D26C6B8-7DF4-4F01-8878-A6272B56DAC3}" type="slidenum">
              <a:rPr lang="de-DE" smtClean="0"/>
              <a:pPr/>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Bild">
    <p:spTree>
      <p:nvGrpSpPr>
        <p:cNvPr id="1" name=""/>
        <p:cNvGrpSpPr/>
        <p:nvPr/>
      </p:nvGrpSpPr>
      <p:grpSpPr>
        <a:xfrm>
          <a:off x="0" y="0"/>
          <a:ext cx="0" cy="0"/>
          <a:chOff x="0" y="0"/>
          <a:chExt cx="0" cy="0"/>
        </a:xfrm>
      </p:grpSpPr>
      <p:sp>
        <p:nvSpPr>
          <p:cNvPr id="15" name="Bildplatzhalter 14"/>
          <p:cNvSpPr>
            <a:spLocks noGrp="1"/>
          </p:cNvSpPr>
          <p:nvPr>
            <p:ph type="pic" sz="quarter" idx="13"/>
          </p:nvPr>
        </p:nvSpPr>
        <p:spPr>
          <a:xfrm>
            <a:off x="0" y="0"/>
            <a:ext cx="9144000" cy="3672000"/>
          </a:xfrm>
        </p:spPr>
        <p:txBody>
          <a:bodyPr/>
          <a:lstStyle/>
          <a:p>
            <a:r>
              <a:rPr lang="de-DE"/>
              <a:t>Bild durch Klicken auf Symbol hinzufügen</a:t>
            </a:r>
            <a:endParaRPr lang="de-DE" dirty="0"/>
          </a:p>
        </p:txBody>
      </p:sp>
      <p:sp>
        <p:nvSpPr>
          <p:cNvPr id="11" name="Title 1"/>
          <p:cNvSpPr>
            <a:spLocks noGrp="1"/>
          </p:cNvSpPr>
          <p:nvPr>
            <p:ph type="ctrTitle"/>
          </p:nvPr>
        </p:nvSpPr>
        <p:spPr>
          <a:xfrm>
            <a:off x="457201" y="3672000"/>
            <a:ext cx="6101509" cy="684000"/>
          </a:xfrm>
        </p:spPr>
        <p:txBody>
          <a:bodyPr anchor="b">
            <a:noAutofit/>
          </a:bodyPr>
          <a:lstStyle>
            <a:lvl1pPr>
              <a:lnSpc>
                <a:spcPct val="90000"/>
              </a:lnSpc>
              <a:defRPr sz="2100" cap="none" normalizeH="0" baseline="0"/>
            </a:lvl1pPr>
          </a:lstStyle>
          <a:p>
            <a:r>
              <a:rPr lang="de-DE"/>
              <a:t>Mastertitelformat bearbeiten</a:t>
            </a:r>
            <a:endParaRPr lang="en-US" dirty="0"/>
          </a:p>
        </p:txBody>
      </p:sp>
      <p:sp>
        <p:nvSpPr>
          <p:cNvPr id="12" name="Subtitle 2"/>
          <p:cNvSpPr>
            <a:spLocks noGrp="1"/>
          </p:cNvSpPr>
          <p:nvPr>
            <p:ph type="subTitle" idx="1"/>
          </p:nvPr>
        </p:nvSpPr>
        <p:spPr>
          <a:xfrm>
            <a:off x="457201" y="4356000"/>
            <a:ext cx="6101509" cy="504000"/>
          </a:xfrm>
        </p:spPr>
        <p:txBody>
          <a:bodyPr lIns="0" tIns="0" rIns="0" bIns="0"/>
          <a:lstStyle>
            <a:lvl1pPr marL="0" indent="0" algn="l">
              <a:buNone/>
              <a:defRPr sz="1600">
                <a:solidFill>
                  <a:srgbClr val="598F1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en-US" dirty="0"/>
          </a:p>
        </p:txBody>
      </p:sp>
      <p:sp>
        <p:nvSpPr>
          <p:cNvPr id="10" name="Bildplatzhalter 9"/>
          <p:cNvSpPr>
            <a:spLocks noGrp="1"/>
          </p:cNvSpPr>
          <p:nvPr>
            <p:ph type="pic" sz="quarter" idx="14"/>
          </p:nvPr>
        </p:nvSpPr>
        <p:spPr>
          <a:xfrm>
            <a:off x="457200" y="0"/>
            <a:ext cx="1562400" cy="1328400"/>
          </a:xfrm>
        </p:spPr>
        <p:txBody>
          <a:bodyPr/>
          <a:lstStyle/>
          <a:p>
            <a:r>
              <a:rPr lang="de-DE"/>
              <a:t>Bild durch Klicken auf Symbol hinzufügen</a:t>
            </a:r>
            <a:endParaRPr lang="de-DE" dirty="0"/>
          </a:p>
        </p:txBody>
      </p:sp>
    </p:spTree>
    <p:extLst>
      <p:ext uri="{BB962C8B-B14F-4D97-AF65-F5344CB8AC3E}">
        <p14:creationId xmlns:p14="http://schemas.microsoft.com/office/powerpoint/2010/main" val="42494969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3" name="Inhaltsplatzhalter 2"/>
          <p:cNvSpPr>
            <a:spLocks noGrp="1"/>
          </p:cNvSpPr>
          <p:nvPr>
            <p:ph idx="1"/>
          </p:nvPr>
        </p:nvSpPr>
        <p:spPr>
          <a:xfrm>
            <a:off x="3423600" y="1080000"/>
            <a:ext cx="5252856" cy="3366000"/>
          </a:xfrm>
        </p:spPr>
        <p:txBody>
          <a:bodyPr/>
          <a:lstStyle>
            <a:lvl1pPr>
              <a:defRPr sz="1600">
                <a:latin typeface="+mn-lt"/>
              </a:defRPr>
            </a:lvl1pPr>
            <a:lvl2pPr>
              <a:defRPr sz="1600">
                <a:latin typeface="+mn-lt"/>
              </a:defRPr>
            </a:lvl2pPr>
            <a:lvl3pPr>
              <a:defRPr sz="1600">
                <a:latin typeface="+mn-lt"/>
              </a:defRPr>
            </a:lvl3pPr>
            <a:lvl4pPr>
              <a:defRPr sz="1600">
                <a:latin typeface="+mn-lt"/>
              </a:defRPr>
            </a:lvl4pPr>
            <a:lvl5pPr>
              <a:defRPr sz="1600">
                <a:latin typeface="+mn-lt"/>
              </a:defRPr>
            </a:lvl5pPr>
            <a:lvl6pPr>
              <a:defRPr sz="1600">
                <a:latin typeface="+mn-lt"/>
              </a:defRPr>
            </a:lvl6pPr>
            <a:lvl7pPr>
              <a:defRPr sz="1600">
                <a:latin typeface="+mn-lt"/>
              </a:defRPr>
            </a:lvl7pPr>
            <a:lvl8pPr>
              <a:defRPr sz="1600">
                <a:latin typeface="+mn-lt"/>
              </a:defRPr>
            </a:lvl8pPr>
            <a:lvl9pPr>
              <a:defRPr sz="1600">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Textplatzhalter 3"/>
          <p:cNvSpPr>
            <a:spLocks noGrp="1"/>
          </p:cNvSpPr>
          <p:nvPr>
            <p:ph type="body" sz="half" idx="2"/>
          </p:nvPr>
        </p:nvSpPr>
        <p:spPr>
          <a:xfrm>
            <a:off x="457200" y="1080000"/>
            <a:ext cx="2736000" cy="3366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p:txBody>
          <a:bodyPr/>
          <a:lstStyle/>
          <a:p>
            <a:fld id="{3E28AC75-7508-4ECB-A047-00611469F6BD}" type="datetime1">
              <a:rPr lang="de-DE" smtClean="0"/>
              <a:t>03.07.2026</a:t>
            </a:fld>
            <a:endParaRPr lang="de-DE"/>
          </a:p>
        </p:txBody>
      </p:sp>
      <p:sp>
        <p:nvSpPr>
          <p:cNvPr id="6" name="Fußzeilenplatzhalter 5"/>
          <p:cNvSpPr>
            <a:spLocks noGrp="1"/>
          </p:cNvSpPr>
          <p:nvPr>
            <p:ph type="ftr" sz="quarter" idx="11"/>
          </p:nvPr>
        </p:nvSpPr>
        <p:spPr/>
        <p:txBody>
          <a:bodyPr/>
          <a:lstStyle/>
          <a:p>
            <a:r>
              <a:rPr lang="da-DK"/>
              <a:t>Mode &amp; Nachhaltigkeit</a:t>
            </a:r>
            <a:endParaRPr lang="de-DE"/>
          </a:p>
        </p:txBody>
      </p:sp>
      <p:sp>
        <p:nvSpPr>
          <p:cNvPr id="7" name="Foliennummernplatzhalter 6"/>
          <p:cNvSpPr>
            <a:spLocks noGrp="1"/>
          </p:cNvSpPr>
          <p:nvPr>
            <p:ph type="sldNum" sz="quarter" idx="12"/>
          </p:nvPr>
        </p:nvSpPr>
        <p:spPr/>
        <p:txBody>
          <a:bodyPr/>
          <a:lstStyle/>
          <a:p>
            <a:fld id="{AC3C7B9E-10CE-43F7-B1C0-FF2E876F370F}" type="slidenum">
              <a:rPr lang="de-DE" smtClean="0"/>
              <a:pPr/>
              <a:t>‹Nr.›</a:t>
            </a:fld>
            <a:endParaRPr lang="de-DE"/>
          </a:p>
        </p:txBody>
      </p:sp>
      <p:sp>
        <p:nvSpPr>
          <p:cNvPr id="8" name="Titel 7"/>
          <p:cNvSpPr>
            <a:spLocks noGrp="1"/>
          </p:cNvSpPr>
          <p:nvPr>
            <p:ph type="title"/>
          </p:nvPr>
        </p:nvSpPr>
        <p:spPr/>
        <p:txBody>
          <a:bodyPr/>
          <a:lstStyle/>
          <a:p>
            <a:r>
              <a:rPr lang="de-DE"/>
              <a:t>Mastertitelformat bearbeiten</a:t>
            </a:r>
            <a:endParaRPr lang="de-DE"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ild mit Überschrift">
    <p:spTree>
      <p:nvGrpSpPr>
        <p:cNvPr id="1" name=""/>
        <p:cNvGrpSpPr/>
        <p:nvPr/>
      </p:nvGrpSpPr>
      <p:grpSpPr>
        <a:xfrm>
          <a:off x="0" y="0"/>
          <a:ext cx="0" cy="0"/>
          <a:chOff x="0" y="0"/>
          <a:chExt cx="0" cy="0"/>
        </a:xfrm>
      </p:grpSpPr>
      <p:sp>
        <p:nvSpPr>
          <p:cNvPr id="3" name="Bildplatzhalter 2"/>
          <p:cNvSpPr>
            <a:spLocks noGrp="1"/>
          </p:cNvSpPr>
          <p:nvPr>
            <p:ph type="pic" idx="1"/>
          </p:nvPr>
        </p:nvSpPr>
        <p:spPr>
          <a:xfrm>
            <a:off x="457200" y="1080000"/>
            <a:ext cx="8229600" cy="3366000"/>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DE" dirty="0"/>
          </a:p>
        </p:txBody>
      </p:sp>
      <p:sp>
        <p:nvSpPr>
          <p:cNvPr id="4" name="Textplatzhalter 3"/>
          <p:cNvSpPr>
            <a:spLocks noGrp="1"/>
          </p:cNvSpPr>
          <p:nvPr>
            <p:ph type="body" sz="half" idx="2"/>
          </p:nvPr>
        </p:nvSpPr>
        <p:spPr>
          <a:xfrm>
            <a:off x="457200" y="4446000"/>
            <a:ext cx="8229600" cy="216000"/>
          </a:xfrm>
        </p:spPr>
        <p:txBody>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p:txBody>
          <a:bodyPr/>
          <a:lstStyle/>
          <a:p>
            <a:fld id="{24F60E44-FF6D-4D6F-96D1-F73752017C9F}" type="datetime1">
              <a:rPr lang="de-DE" smtClean="0"/>
              <a:t>03.07.2026</a:t>
            </a:fld>
            <a:endParaRPr lang="de-DE"/>
          </a:p>
        </p:txBody>
      </p:sp>
      <p:sp>
        <p:nvSpPr>
          <p:cNvPr id="6" name="Fußzeilenplatzhalter 5"/>
          <p:cNvSpPr>
            <a:spLocks noGrp="1"/>
          </p:cNvSpPr>
          <p:nvPr>
            <p:ph type="ftr" sz="quarter" idx="11"/>
          </p:nvPr>
        </p:nvSpPr>
        <p:spPr/>
        <p:txBody>
          <a:bodyPr/>
          <a:lstStyle/>
          <a:p>
            <a:r>
              <a:rPr lang="da-DK"/>
              <a:t>Mode &amp; Nachhaltigkeit</a:t>
            </a:r>
            <a:endParaRPr lang="de-DE"/>
          </a:p>
        </p:txBody>
      </p:sp>
      <p:sp>
        <p:nvSpPr>
          <p:cNvPr id="7" name="Foliennummernplatzhalter 6"/>
          <p:cNvSpPr>
            <a:spLocks noGrp="1"/>
          </p:cNvSpPr>
          <p:nvPr>
            <p:ph type="sldNum" sz="quarter" idx="12"/>
          </p:nvPr>
        </p:nvSpPr>
        <p:spPr/>
        <p:txBody>
          <a:bodyPr/>
          <a:lstStyle/>
          <a:p>
            <a:fld id="{AC3C7B9E-10CE-43F7-B1C0-FF2E876F370F}" type="slidenum">
              <a:rPr lang="de-DE" smtClean="0"/>
              <a:pPr/>
              <a:t>‹Nr.›</a:t>
            </a:fld>
            <a:endParaRPr lang="de-DE"/>
          </a:p>
        </p:txBody>
      </p:sp>
      <p:sp>
        <p:nvSpPr>
          <p:cNvPr id="8" name="Titel 7"/>
          <p:cNvSpPr>
            <a:spLocks noGrp="1"/>
          </p:cNvSpPr>
          <p:nvPr>
            <p:ph type="title"/>
          </p:nvPr>
        </p:nvSpPr>
        <p:spPr/>
        <p:txBody>
          <a:bodyPr/>
          <a:lstStyle/>
          <a:p>
            <a:r>
              <a:rPr lang="de-DE"/>
              <a:t>Mastertitelformat bearbeiten</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p>
            <a:fld id="{CFE19166-87F1-441B-B6C8-828B46B352CF}" type="datetime1">
              <a:rPr lang="de-DE" smtClean="0"/>
              <a:t>03.07.2026</a:t>
            </a:fld>
            <a:endParaRPr lang="de-DE"/>
          </a:p>
        </p:txBody>
      </p:sp>
      <p:sp>
        <p:nvSpPr>
          <p:cNvPr id="5" name="Fußzeilenplatzhalter 4"/>
          <p:cNvSpPr>
            <a:spLocks noGrp="1"/>
          </p:cNvSpPr>
          <p:nvPr>
            <p:ph type="ftr" sz="quarter" idx="11"/>
          </p:nvPr>
        </p:nvSpPr>
        <p:spPr/>
        <p:txBody>
          <a:bodyPr/>
          <a:lstStyle/>
          <a:p>
            <a:r>
              <a:rPr lang="da-DK"/>
              <a:t>Mode &amp; Nachhaltigkeit</a:t>
            </a:r>
            <a:endParaRPr lang="de-DE"/>
          </a:p>
        </p:txBody>
      </p:sp>
      <p:sp>
        <p:nvSpPr>
          <p:cNvPr id="6" name="Foliennummernplatzhalter 5"/>
          <p:cNvSpPr>
            <a:spLocks noGrp="1"/>
          </p:cNvSpPr>
          <p:nvPr>
            <p:ph type="sldNum" sz="quarter" idx="12"/>
          </p:nvPr>
        </p:nvSpPr>
        <p:spPr/>
        <p:txBody>
          <a:bodyPr/>
          <a:lstStyle/>
          <a:p>
            <a:fld id="{AC3C7B9E-10CE-43F7-B1C0-FF2E876F370F}" type="slidenum">
              <a:rPr lang="de-DE" smtClean="0"/>
              <a:pPr/>
              <a:t>‹Nr.›</a:t>
            </a:fld>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05979"/>
            <a:ext cx="2057400" cy="4388644"/>
          </a:xfrm>
        </p:spPr>
        <p:txBody>
          <a:bodyPr vert="eaVert"/>
          <a:lstStyle/>
          <a:p>
            <a:r>
              <a:rPr lang="de-DE"/>
              <a:t>Mastertitelformat bearbeiten</a:t>
            </a:r>
          </a:p>
        </p:txBody>
      </p:sp>
      <p:sp>
        <p:nvSpPr>
          <p:cNvPr id="3" name="Vertikaler Textplatzhalter 2"/>
          <p:cNvSpPr>
            <a:spLocks noGrp="1"/>
          </p:cNvSpPr>
          <p:nvPr>
            <p:ph type="body" orient="vert" idx="1"/>
          </p:nvPr>
        </p:nvSpPr>
        <p:spPr>
          <a:xfrm>
            <a:off x="457200" y="205979"/>
            <a:ext cx="6019800" cy="4388644"/>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p>
            <a:fld id="{33D10CAC-23C1-4DF4-A59A-2D6275C811CA}" type="datetime1">
              <a:rPr lang="de-DE" smtClean="0"/>
              <a:t>03.07.2026</a:t>
            </a:fld>
            <a:endParaRPr lang="de-DE"/>
          </a:p>
        </p:txBody>
      </p:sp>
      <p:sp>
        <p:nvSpPr>
          <p:cNvPr id="5" name="Fußzeilenplatzhalter 4"/>
          <p:cNvSpPr>
            <a:spLocks noGrp="1"/>
          </p:cNvSpPr>
          <p:nvPr>
            <p:ph type="ftr" sz="quarter" idx="11"/>
          </p:nvPr>
        </p:nvSpPr>
        <p:spPr/>
        <p:txBody>
          <a:bodyPr/>
          <a:lstStyle/>
          <a:p>
            <a:r>
              <a:rPr lang="da-DK"/>
              <a:t>Mode &amp; Nachhaltigkeit</a:t>
            </a:r>
            <a:endParaRPr lang="de-DE"/>
          </a:p>
        </p:txBody>
      </p:sp>
      <p:sp>
        <p:nvSpPr>
          <p:cNvPr id="6" name="Foliennummernplatzhalter 5"/>
          <p:cNvSpPr>
            <a:spLocks noGrp="1"/>
          </p:cNvSpPr>
          <p:nvPr>
            <p:ph type="sldNum" sz="quarter" idx="12"/>
          </p:nvPr>
        </p:nvSpPr>
        <p:spPr/>
        <p:txBody>
          <a:bodyPr/>
          <a:lstStyle/>
          <a:p>
            <a:fld id="{AC3C7B9E-10CE-43F7-B1C0-FF2E876F370F}" type="slidenum">
              <a:rPr lang="de-DE" smtClean="0"/>
              <a:pPr/>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DE" dirty="0"/>
          </a:p>
        </p:txBody>
      </p:sp>
      <p:sp>
        <p:nvSpPr>
          <p:cNvPr id="3" name="Inhaltsplatzhalter 2"/>
          <p:cNvSpPr>
            <a:spLocks noGrp="1"/>
          </p:cNvSpPr>
          <p:nvPr>
            <p:ph idx="1"/>
          </p:nvPr>
        </p:nvSpPr>
        <p:spPr>
          <a:xfrm>
            <a:off x="457200" y="1080000"/>
            <a:ext cx="8229600" cy="33660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p>
            <a:fld id="{A5A57370-D4B8-41ED-81FC-53132B763793}" type="datetime1">
              <a:rPr lang="de-DE" smtClean="0"/>
              <a:t>03.07.2026</a:t>
            </a:fld>
            <a:endParaRPr lang="de-DE" dirty="0"/>
          </a:p>
        </p:txBody>
      </p:sp>
      <p:sp>
        <p:nvSpPr>
          <p:cNvPr id="5" name="Fußzeilenplatzhalter 4"/>
          <p:cNvSpPr>
            <a:spLocks noGrp="1"/>
          </p:cNvSpPr>
          <p:nvPr>
            <p:ph type="ftr" sz="quarter" idx="11"/>
          </p:nvPr>
        </p:nvSpPr>
        <p:spPr/>
        <p:txBody>
          <a:bodyPr/>
          <a:lstStyle/>
          <a:p>
            <a:r>
              <a:rPr lang="da-DK"/>
              <a:t>Mode &amp; Nachhaltigkeit</a:t>
            </a:r>
            <a:endParaRPr lang="de-DE" dirty="0"/>
          </a:p>
        </p:txBody>
      </p:sp>
      <p:sp>
        <p:nvSpPr>
          <p:cNvPr id="6" name="Foliennummernplatzhalter 5"/>
          <p:cNvSpPr>
            <a:spLocks noGrp="1"/>
          </p:cNvSpPr>
          <p:nvPr>
            <p:ph type="sldNum" sz="quarter" idx="12"/>
          </p:nvPr>
        </p:nvSpPr>
        <p:spPr/>
        <p:txBody>
          <a:bodyPr/>
          <a:lstStyle/>
          <a:p>
            <a:fld id="{16EFD5B1-68CB-4A29-8F6C-4D18DB05CB6D}" type="slidenum">
              <a:rPr lang="de-DE" smtClean="0"/>
              <a:pPr/>
              <a:t>‹Nr.›</a:t>
            </a:fld>
            <a:endParaRPr lang="de-DE"/>
          </a:p>
        </p:txBody>
      </p:sp>
      <p:sp>
        <p:nvSpPr>
          <p:cNvPr id="10" name="Textplatzhalter 9"/>
          <p:cNvSpPr>
            <a:spLocks noGrp="1"/>
          </p:cNvSpPr>
          <p:nvPr>
            <p:ph type="body" sz="quarter" idx="13"/>
          </p:nvPr>
        </p:nvSpPr>
        <p:spPr>
          <a:xfrm>
            <a:off x="457200" y="4446000"/>
            <a:ext cx="8229600" cy="216000"/>
          </a:xfrm>
        </p:spPr>
        <p:txBody>
          <a:bodyPr/>
          <a:lstStyle>
            <a:lvl1pPr>
              <a:defRPr sz="1200"/>
            </a:lvl1pPr>
            <a:lvl2pPr>
              <a:defRPr sz="1400"/>
            </a:lvl2pPr>
            <a:lvl3pPr>
              <a:defRPr sz="1400"/>
            </a:lvl3pPr>
            <a:lvl4pPr>
              <a:defRPr sz="1400"/>
            </a:lvl4pPr>
            <a:lvl5pPr>
              <a:defRPr sz="1400"/>
            </a:lvl5pPr>
          </a:lstStyle>
          <a:p>
            <a:pPr lvl="0"/>
            <a:r>
              <a:rPr lang="de-DE"/>
              <a:t>Mastertextformat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el und Inhalt - Lichtgrau">
    <p:spTree>
      <p:nvGrpSpPr>
        <p:cNvPr id="1" name=""/>
        <p:cNvGrpSpPr/>
        <p:nvPr/>
      </p:nvGrpSpPr>
      <p:grpSpPr>
        <a:xfrm>
          <a:off x="0" y="0"/>
          <a:ext cx="0" cy="0"/>
          <a:chOff x="0" y="0"/>
          <a:chExt cx="0" cy="0"/>
        </a:xfrm>
      </p:grpSpPr>
      <p:sp>
        <p:nvSpPr>
          <p:cNvPr id="14" name="Rechteck 13"/>
          <p:cNvSpPr/>
          <p:nvPr userDrawn="1"/>
        </p:nvSpPr>
        <p:spPr>
          <a:xfrm>
            <a:off x="0" y="1080000"/>
            <a:ext cx="9144000" cy="369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p:txBody>
          <a:bodyPr/>
          <a:lstStyle/>
          <a:p>
            <a:r>
              <a:rPr lang="de-DE"/>
              <a:t>Mastertitelformat bearbeiten</a:t>
            </a:r>
            <a:endParaRPr lang="en-US" dirty="0"/>
          </a:p>
        </p:txBody>
      </p:sp>
      <p:sp>
        <p:nvSpPr>
          <p:cNvPr id="4" name="Date Placeholder 3"/>
          <p:cNvSpPr>
            <a:spLocks noGrp="1"/>
          </p:cNvSpPr>
          <p:nvPr>
            <p:ph type="dt" sz="half" idx="10"/>
          </p:nvPr>
        </p:nvSpPr>
        <p:spPr/>
        <p:txBody>
          <a:bodyPr/>
          <a:lstStyle/>
          <a:p>
            <a:fld id="{FBB6EA34-8241-48BE-BADE-4341D44C07D0}" type="datetime1">
              <a:rPr lang="de-DE" smtClean="0"/>
              <a:t>03.07.2026</a:t>
            </a:fld>
            <a:endParaRPr lang="de-DE"/>
          </a:p>
        </p:txBody>
      </p:sp>
      <p:sp>
        <p:nvSpPr>
          <p:cNvPr id="5" name="Footer Placeholder 4"/>
          <p:cNvSpPr>
            <a:spLocks noGrp="1"/>
          </p:cNvSpPr>
          <p:nvPr>
            <p:ph type="ftr" sz="quarter" idx="11"/>
          </p:nvPr>
        </p:nvSpPr>
        <p:spPr/>
        <p:txBody>
          <a:bodyPr/>
          <a:lstStyle>
            <a:lvl1pPr algn="l">
              <a:defRPr/>
            </a:lvl1pPr>
          </a:lstStyle>
          <a:p>
            <a:r>
              <a:rPr lang="da-DK"/>
              <a:t>Mode &amp; Nachhaltigkeit</a:t>
            </a:r>
            <a:endParaRPr lang="de-DE"/>
          </a:p>
        </p:txBody>
      </p:sp>
      <p:sp>
        <p:nvSpPr>
          <p:cNvPr id="6" name="Slide Number Placeholder 5"/>
          <p:cNvSpPr>
            <a:spLocks noGrp="1"/>
          </p:cNvSpPr>
          <p:nvPr>
            <p:ph type="sldNum" sz="quarter" idx="12"/>
          </p:nvPr>
        </p:nvSpPr>
        <p:spPr/>
        <p:txBody>
          <a:bodyPr/>
          <a:lstStyle/>
          <a:p>
            <a:fld id="{9D26C6B8-7DF4-4F01-8878-A6272B56DAC3}" type="slidenum">
              <a:rPr lang="de-DE" smtClean="0"/>
              <a:pPr/>
              <a:t>‹Nr.›</a:t>
            </a:fld>
            <a:endParaRPr lang="de-DE"/>
          </a:p>
        </p:txBody>
      </p:sp>
      <p:cxnSp>
        <p:nvCxnSpPr>
          <p:cNvPr id="12" name="Gerade Verbindung 11"/>
          <p:cNvCxnSpPr/>
          <p:nvPr userDrawn="1"/>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1" name="Inhaltsplatzhalter 6"/>
          <p:cNvSpPr>
            <a:spLocks noGrp="1"/>
          </p:cNvSpPr>
          <p:nvPr>
            <p:ph sz="quarter" idx="14"/>
          </p:nvPr>
        </p:nvSpPr>
        <p:spPr>
          <a:xfrm>
            <a:off x="457200" y="1206000"/>
            <a:ext cx="8229600" cy="32220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3" name="Textplatzhalter 8"/>
          <p:cNvSpPr>
            <a:spLocks noGrp="1"/>
          </p:cNvSpPr>
          <p:nvPr>
            <p:ph type="body" sz="quarter" idx="13"/>
          </p:nvPr>
        </p:nvSpPr>
        <p:spPr>
          <a:xfrm>
            <a:off x="457200" y="4446000"/>
            <a:ext cx="8229600" cy="216000"/>
          </a:xfrm>
        </p:spPr>
        <p:txBody>
          <a:bodyPr/>
          <a:lstStyle>
            <a:lvl1pPr>
              <a:defRPr sz="1200"/>
            </a:lvl1pPr>
            <a:lvl2pPr>
              <a:defRPr sz="1400"/>
            </a:lvl2pPr>
            <a:lvl3pPr>
              <a:defRPr sz="1400"/>
            </a:lvl3pPr>
            <a:lvl4pPr>
              <a:defRPr sz="1400"/>
            </a:lvl4pPr>
            <a:lvl5pPr>
              <a:defRPr sz="14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304234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DE" dirty="0"/>
          </a:p>
        </p:txBody>
      </p:sp>
      <p:sp>
        <p:nvSpPr>
          <p:cNvPr id="3" name="Inhaltsplatzhalter 2"/>
          <p:cNvSpPr>
            <a:spLocks noGrp="1"/>
          </p:cNvSpPr>
          <p:nvPr>
            <p:ph sz="half" idx="1"/>
          </p:nvPr>
        </p:nvSpPr>
        <p:spPr>
          <a:xfrm>
            <a:off x="457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4648200" y="1080000"/>
            <a:ext cx="4038600" cy="3366000"/>
          </a:xfrm>
        </p:spPr>
        <p:txBody>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Datumsplatzhalter 4"/>
          <p:cNvSpPr>
            <a:spLocks noGrp="1"/>
          </p:cNvSpPr>
          <p:nvPr>
            <p:ph type="dt" sz="half" idx="10"/>
          </p:nvPr>
        </p:nvSpPr>
        <p:spPr/>
        <p:txBody>
          <a:bodyPr/>
          <a:lstStyle/>
          <a:p>
            <a:fld id="{BEC34DC1-0FA9-433E-B8F7-DAE01113BDF5}" type="datetime1">
              <a:rPr lang="de-DE" smtClean="0"/>
              <a:t>03.07.2026</a:t>
            </a:fld>
            <a:endParaRPr lang="de-DE"/>
          </a:p>
        </p:txBody>
      </p:sp>
      <p:sp>
        <p:nvSpPr>
          <p:cNvPr id="6" name="Fußzeilenplatzhalter 5"/>
          <p:cNvSpPr>
            <a:spLocks noGrp="1"/>
          </p:cNvSpPr>
          <p:nvPr>
            <p:ph type="ftr" sz="quarter" idx="11"/>
          </p:nvPr>
        </p:nvSpPr>
        <p:spPr/>
        <p:txBody>
          <a:bodyPr/>
          <a:lstStyle/>
          <a:p>
            <a:r>
              <a:rPr lang="da-DK"/>
              <a:t>Mode &amp; Nachhaltigkeit</a:t>
            </a:r>
            <a:endParaRPr lang="de-DE" dirty="0"/>
          </a:p>
        </p:txBody>
      </p:sp>
      <p:sp>
        <p:nvSpPr>
          <p:cNvPr id="7" name="Foliennummernplatzhalter 6"/>
          <p:cNvSpPr>
            <a:spLocks noGrp="1"/>
          </p:cNvSpPr>
          <p:nvPr>
            <p:ph type="sldNum" sz="quarter" idx="12"/>
          </p:nvPr>
        </p:nvSpPr>
        <p:spPr/>
        <p:txBody>
          <a:bodyPr/>
          <a:lstStyle/>
          <a:p>
            <a:fld id="{9D26C6B8-7DF4-4F01-8878-A6272B56DAC3}" type="slidenum">
              <a:rPr lang="de-DE" smtClean="0"/>
              <a:pPr/>
              <a:t>‹Nr.›</a:t>
            </a:fld>
            <a:endParaRPr lang="de-DE"/>
          </a:p>
        </p:txBody>
      </p:sp>
      <p:sp>
        <p:nvSpPr>
          <p:cNvPr id="8" name="Textplatzhalter 7"/>
          <p:cNvSpPr>
            <a:spLocks noGrp="1"/>
          </p:cNvSpPr>
          <p:nvPr>
            <p:ph type="body" sz="quarter" idx="13"/>
          </p:nvPr>
        </p:nvSpPr>
        <p:spPr>
          <a:xfrm>
            <a:off x="457200" y="4446000"/>
            <a:ext cx="4039200" cy="216000"/>
          </a:xfrm>
        </p:spPr>
        <p:txBody>
          <a:bodyPr/>
          <a:lstStyle>
            <a:lvl1pPr>
              <a:spcBef>
                <a:spcPts val="700"/>
              </a:spcBef>
              <a:defRPr sz="1200"/>
            </a:lvl1pPr>
            <a:lvl2pPr>
              <a:spcBef>
                <a:spcPts val="0"/>
              </a:spcBef>
              <a:defRPr sz="1400"/>
            </a:lvl2pPr>
            <a:lvl3pPr>
              <a:spcBef>
                <a:spcPts val="0"/>
              </a:spcBef>
              <a:defRPr sz="1400"/>
            </a:lvl3pPr>
            <a:lvl4pPr>
              <a:spcBef>
                <a:spcPts val="0"/>
              </a:spcBef>
              <a:defRPr sz="1400"/>
            </a:lvl4pPr>
            <a:lvl5pPr>
              <a:spcBef>
                <a:spcPts val="0"/>
              </a:spcBef>
              <a:defRPr sz="1400"/>
            </a:lvl5pPr>
          </a:lstStyle>
          <a:p>
            <a:pPr lvl="0"/>
            <a:r>
              <a:rPr lang="de-DE"/>
              <a:t>Mastertextformat bearbeiten</a:t>
            </a:r>
          </a:p>
        </p:txBody>
      </p:sp>
      <p:sp>
        <p:nvSpPr>
          <p:cNvPr id="10" name="Textplatzhalter 9"/>
          <p:cNvSpPr>
            <a:spLocks noGrp="1"/>
          </p:cNvSpPr>
          <p:nvPr>
            <p:ph type="body" sz="quarter" idx="14"/>
          </p:nvPr>
        </p:nvSpPr>
        <p:spPr>
          <a:xfrm>
            <a:off x="4647600" y="4446000"/>
            <a:ext cx="4039200" cy="216000"/>
          </a:xfrm>
        </p:spPr>
        <p:txBody>
          <a:bodyPr/>
          <a:lstStyle>
            <a:lvl1pPr>
              <a:spcBef>
                <a:spcPts val="700"/>
              </a:spcBef>
              <a:defRPr sz="1200"/>
            </a:lvl1pPr>
            <a:lvl2pPr>
              <a:defRPr sz="1400"/>
            </a:lvl2pPr>
            <a:lvl3pPr>
              <a:defRPr sz="1400"/>
            </a:lvl3pPr>
            <a:lvl4pPr>
              <a:defRPr sz="1400"/>
            </a:lvl4pPr>
            <a:lvl5pPr>
              <a:defRPr sz="1400"/>
            </a:lvl5pPr>
          </a:lstStyle>
          <a:p>
            <a:pPr lvl="0"/>
            <a:r>
              <a:rPr lang="de-DE"/>
              <a:t>Mastertextformat bearbeiten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Zwei Inhalte - Lichtgrau">
    <p:spTree>
      <p:nvGrpSpPr>
        <p:cNvPr id="1" name=""/>
        <p:cNvGrpSpPr/>
        <p:nvPr/>
      </p:nvGrpSpPr>
      <p:grpSpPr>
        <a:xfrm>
          <a:off x="0" y="0"/>
          <a:ext cx="0" cy="0"/>
          <a:chOff x="0" y="0"/>
          <a:chExt cx="0" cy="0"/>
        </a:xfrm>
      </p:grpSpPr>
      <p:sp>
        <p:nvSpPr>
          <p:cNvPr id="8" name="Rechteck 7"/>
          <p:cNvSpPr/>
          <p:nvPr userDrawn="1"/>
        </p:nvSpPr>
        <p:spPr>
          <a:xfrm>
            <a:off x="0" y="1080000"/>
            <a:ext cx="9144000" cy="369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sz="half" idx="1"/>
          </p:nvPr>
        </p:nvSpPr>
        <p:spPr>
          <a:xfrm>
            <a:off x="457200" y="1206000"/>
            <a:ext cx="4038600" cy="3222000"/>
          </a:xfrm>
        </p:spPr>
        <p:txBody>
          <a:bodyPr lIns="0" tIns="0" rIns="0" bIns="0"/>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4648200" y="1206000"/>
            <a:ext cx="4038600" cy="3222000"/>
          </a:xfrm>
        </p:spPr>
        <p:txBody>
          <a:bodyPr lIns="0" tIns="0" rIns="0"/>
          <a:lstStyle>
            <a:lvl1pPr>
              <a:defRPr sz="1600"/>
            </a:lvl1pPr>
            <a:lvl2pPr>
              <a:defRPr sz="1600"/>
            </a:lvl2pPr>
            <a:lvl3pPr>
              <a:defRPr sz="1600"/>
            </a:lvl3pPr>
            <a:lvl4pPr>
              <a:defRPr sz="1600"/>
            </a:lvl4pPr>
            <a:lvl5pPr>
              <a:defRPr sz="1600"/>
            </a:lvl5pPr>
            <a:lvl6pPr>
              <a:buAutoNum type="arabicPeriod"/>
              <a:defRPr sz="1600"/>
            </a:lvl6pPr>
            <a:lvl7pPr>
              <a:buAutoNum type="arabicPeriod"/>
              <a:defRPr sz="1600"/>
            </a:lvl7pPr>
            <a:lvl8pPr>
              <a:buAutoNum type="arabicPeriod"/>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380489D8-B403-4BE0-B21E-E5480AEE8E32}" type="datetime1">
              <a:rPr lang="de-DE" smtClean="0"/>
              <a:t>03.07.2026</a:t>
            </a:fld>
            <a:endParaRPr lang="de-DE" dirty="0"/>
          </a:p>
        </p:txBody>
      </p:sp>
      <p:sp>
        <p:nvSpPr>
          <p:cNvPr id="6" name="Footer Placeholder 5"/>
          <p:cNvSpPr>
            <a:spLocks noGrp="1"/>
          </p:cNvSpPr>
          <p:nvPr>
            <p:ph type="ftr" sz="quarter" idx="11"/>
          </p:nvPr>
        </p:nvSpPr>
        <p:spPr/>
        <p:txBody>
          <a:bodyPr/>
          <a:lstStyle>
            <a:lvl1pPr algn="l">
              <a:defRPr/>
            </a:lvl1pPr>
          </a:lstStyle>
          <a:p>
            <a:r>
              <a:rPr lang="da-DK"/>
              <a:t>Mode &amp; Nachhaltigkeit</a:t>
            </a:r>
            <a:endParaRPr lang="de-DE" dirty="0"/>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cxnSp>
        <p:nvCxnSpPr>
          <p:cNvPr id="9" name="Gerade Verbindung 8"/>
          <p:cNvCxnSpPr/>
          <p:nvPr/>
        </p:nvCxnSpPr>
        <p:spPr>
          <a:xfrm>
            <a:off x="0" y="4762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0" name="Textplatzhalter 8"/>
          <p:cNvSpPr>
            <a:spLocks noGrp="1"/>
          </p:cNvSpPr>
          <p:nvPr>
            <p:ph type="body" sz="quarter" idx="13"/>
          </p:nvPr>
        </p:nvSpPr>
        <p:spPr>
          <a:xfrm>
            <a:off x="457200" y="4446000"/>
            <a:ext cx="4038600"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Textplatzhalter 8"/>
          <p:cNvSpPr>
            <a:spLocks noGrp="1"/>
          </p:cNvSpPr>
          <p:nvPr>
            <p:ph type="body" sz="quarter" idx="14"/>
          </p:nvPr>
        </p:nvSpPr>
        <p:spPr>
          <a:xfrm>
            <a:off x="4648200" y="4446000"/>
            <a:ext cx="4038600"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100241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und Inhalt + Bild schmal">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080000"/>
            <a:ext cx="5251450" cy="3366000"/>
          </a:xfrm>
        </p:spPr>
        <p:txBody>
          <a:bodyPr lIns="0" tIns="0" rIns="0" bIns="0"/>
          <a:lstStyle>
            <a:lvl1pPr>
              <a:defRPr sz="1600">
                <a:latin typeface="+mn-lt"/>
              </a:defRPr>
            </a:lvl1pPr>
            <a:lvl2pPr>
              <a:defRPr sz="1600">
                <a:latin typeface="+mn-lt"/>
              </a:defRPr>
            </a:lvl2pPr>
            <a:lvl3pPr>
              <a:defRPr sz="1600">
                <a:latin typeface="+mn-lt"/>
              </a:defRPr>
            </a:lvl3pPr>
            <a:lvl4pPr>
              <a:defRPr sz="1600">
                <a:latin typeface="+mn-lt"/>
              </a:defRPr>
            </a:lvl4pPr>
            <a:lvl5pPr>
              <a:defRPr sz="1600">
                <a:latin typeface="+mn-lt"/>
              </a:defRPr>
            </a:lvl5pPr>
            <a:lvl6pPr>
              <a:defRPr sz="1600">
                <a:latin typeface="+mn-lt"/>
              </a:defRPr>
            </a:lvl6pPr>
            <a:lvl7pPr>
              <a:defRPr sz="1600">
                <a:latin typeface="+mn-lt"/>
              </a:defRPr>
            </a:lvl7pPr>
            <a:lvl8pPr>
              <a:defRPr sz="1600">
                <a:latin typeface="+mn-lt"/>
              </a:defRPr>
            </a:lvl8pPr>
            <a:lvl9pPr>
              <a:defRPr sz="1600">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67FB59E5-CC8C-475E-B0BE-632E953FC60A}" type="datetime1">
              <a:rPr lang="de-DE" smtClean="0"/>
              <a:t>03.07.2026</a:t>
            </a:fld>
            <a:endParaRPr lang="de-DE" dirty="0"/>
          </a:p>
        </p:txBody>
      </p:sp>
      <p:sp>
        <p:nvSpPr>
          <p:cNvPr id="6" name="Footer Placeholder 5"/>
          <p:cNvSpPr>
            <a:spLocks noGrp="1"/>
          </p:cNvSpPr>
          <p:nvPr>
            <p:ph type="ftr" sz="quarter" idx="11"/>
          </p:nvPr>
        </p:nvSpPr>
        <p:spPr/>
        <p:txBody>
          <a:bodyPr/>
          <a:lstStyle>
            <a:lvl1pPr algn="l">
              <a:defRPr/>
            </a:lvl1pPr>
          </a:lstStyle>
          <a:p>
            <a:r>
              <a:rPr lang="da-DK"/>
              <a:t>Mode &amp; Nachhaltigkeit</a:t>
            </a:r>
            <a:endParaRPr lang="de-DE" dirty="0"/>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sp>
        <p:nvSpPr>
          <p:cNvPr id="9" name="Bildplatzhalter 8"/>
          <p:cNvSpPr>
            <a:spLocks noGrp="1"/>
          </p:cNvSpPr>
          <p:nvPr>
            <p:ph type="pic" sz="quarter" idx="13"/>
          </p:nvPr>
        </p:nvSpPr>
        <p:spPr>
          <a:xfrm>
            <a:off x="5940000" y="0"/>
            <a:ext cx="3211286" cy="4780800"/>
          </a:xfrm>
        </p:spPr>
        <p:txBody>
          <a:bodyPr/>
          <a:lstStyle/>
          <a:p>
            <a:r>
              <a:rPr lang="de-DE"/>
              <a:t>Bild durch Klicken auf Symbol hinzufügen</a:t>
            </a:r>
            <a:endParaRPr lang="de-DE" dirty="0"/>
          </a:p>
        </p:txBody>
      </p:sp>
      <p:sp>
        <p:nvSpPr>
          <p:cNvPr id="8" name="Textplatzhalter 8"/>
          <p:cNvSpPr>
            <a:spLocks noGrp="1"/>
          </p:cNvSpPr>
          <p:nvPr>
            <p:ph type="body" sz="quarter" idx="14"/>
          </p:nvPr>
        </p:nvSpPr>
        <p:spPr>
          <a:xfrm>
            <a:off x="457200" y="4446000"/>
            <a:ext cx="5251450"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Titel 9"/>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23351876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Inhalt + 2 Bilder schmal">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080000"/>
            <a:ext cx="5252400" cy="3366000"/>
          </a:xfrm>
        </p:spPr>
        <p:txBody>
          <a:bodyPr lIns="0" tIns="0" rIns="0" bIns="0"/>
          <a:lstStyle>
            <a:lvl1pPr>
              <a:defRPr sz="1600">
                <a:latin typeface="+mn-lt"/>
              </a:defRPr>
            </a:lvl1pPr>
            <a:lvl2pPr>
              <a:defRPr sz="1600">
                <a:latin typeface="+mn-lt"/>
              </a:defRPr>
            </a:lvl2pPr>
            <a:lvl3pPr>
              <a:defRPr sz="1600">
                <a:latin typeface="+mn-lt"/>
              </a:defRPr>
            </a:lvl3pPr>
            <a:lvl4pPr>
              <a:defRPr sz="1600">
                <a:latin typeface="+mn-lt"/>
              </a:defRPr>
            </a:lvl4pPr>
            <a:lvl5pPr>
              <a:defRPr sz="1600">
                <a:latin typeface="+mn-lt"/>
              </a:defRPr>
            </a:lvl5pPr>
            <a:lvl6pPr>
              <a:defRPr sz="1600">
                <a:latin typeface="+mn-lt"/>
              </a:defRPr>
            </a:lvl6pPr>
            <a:lvl7pPr>
              <a:defRPr sz="1600">
                <a:latin typeface="+mn-lt"/>
              </a:defRPr>
            </a:lvl7pPr>
            <a:lvl8pPr>
              <a:defRPr sz="1600">
                <a:latin typeface="+mn-lt"/>
              </a:defRPr>
            </a:lvl8pPr>
            <a:lvl9pPr>
              <a:defRPr sz="1600">
                <a:latin typeface="+mn-lt"/>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B9A5EB29-827A-45D0-ADE7-12D19DC98A2F}" type="datetime1">
              <a:rPr lang="de-DE" smtClean="0"/>
              <a:t>03.07.2026</a:t>
            </a:fld>
            <a:endParaRPr lang="de-DE" dirty="0"/>
          </a:p>
        </p:txBody>
      </p:sp>
      <p:sp>
        <p:nvSpPr>
          <p:cNvPr id="6" name="Footer Placeholder 5"/>
          <p:cNvSpPr>
            <a:spLocks noGrp="1"/>
          </p:cNvSpPr>
          <p:nvPr>
            <p:ph type="ftr" sz="quarter" idx="11"/>
          </p:nvPr>
        </p:nvSpPr>
        <p:spPr/>
        <p:txBody>
          <a:bodyPr/>
          <a:lstStyle>
            <a:lvl1pPr algn="l">
              <a:defRPr/>
            </a:lvl1pPr>
          </a:lstStyle>
          <a:p>
            <a:r>
              <a:rPr lang="da-DK"/>
              <a:t>Mode &amp; Nachhaltigkeit</a:t>
            </a:r>
            <a:endParaRPr lang="de-DE" dirty="0"/>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sp>
        <p:nvSpPr>
          <p:cNvPr id="9" name="Bildplatzhalter 8"/>
          <p:cNvSpPr>
            <a:spLocks noGrp="1"/>
          </p:cNvSpPr>
          <p:nvPr>
            <p:ph type="pic" sz="quarter" idx="13"/>
          </p:nvPr>
        </p:nvSpPr>
        <p:spPr>
          <a:xfrm>
            <a:off x="5940000" y="2494800"/>
            <a:ext cx="3211286" cy="2282400"/>
          </a:xfrm>
        </p:spPr>
        <p:txBody>
          <a:bodyPr/>
          <a:lstStyle/>
          <a:p>
            <a:r>
              <a:rPr lang="de-DE"/>
              <a:t>Bild durch Klicken auf Symbol hinzufügen</a:t>
            </a:r>
            <a:endParaRPr lang="de-DE" dirty="0"/>
          </a:p>
        </p:txBody>
      </p:sp>
      <p:sp>
        <p:nvSpPr>
          <p:cNvPr id="8" name="Bildplatzhalter 8"/>
          <p:cNvSpPr>
            <a:spLocks noGrp="1"/>
          </p:cNvSpPr>
          <p:nvPr>
            <p:ph type="pic" sz="quarter" idx="14"/>
          </p:nvPr>
        </p:nvSpPr>
        <p:spPr>
          <a:xfrm>
            <a:off x="5940000" y="1"/>
            <a:ext cx="3211286" cy="2286000"/>
          </a:xfrm>
        </p:spPr>
        <p:txBody>
          <a:bodyPr/>
          <a:lstStyle/>
          <a:p>
            <a:r>
              <a:rPr lang="de-DE"/>
              <a:t>Bild durch Klicken auf Symbol hinzufügen</a:t>
            </a:r>
            <a:endParaRPr lang="de-DE" dirty="0"/>
          </a:p>
        </p:txBody>
      </p:sp>
      <p:sp>
        <p:nvSpPr>
          <p:cNvPr id="10" name="Textplatzhalter 8"/>
          <p:cNvSpPr>
            <a:spLocks noGrp="1"/>
          </p:cNvSpPr>
          <p:nvPr>
            <p:ph type="body" sz="quarter" idx="15"/>
          </p:nvPr>
        </p:nvSpPr>
        <p:spPr>
          <a:xfrm>
            <a:off x="457199" y="4446000"/>
            <a:ext cx="5251449"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Titel 10"/>
          <p:cNvSpPr>
            <a:spLocks noGrp="1"/>
          </p:cNvSpPr>
          <p:nvPr>
            <p:ph type="title"/>
          </p:nvPr>
        </p:nvSpPr>
        <p:spPr>
          <a:xfrm>
            <a:off x="457200" y="122400"/>
            <a:ext cx="5252400" cy="774000"/>
          </a:xfrm>
        </p:spPr>
        <p:txBody>
          <a:bodyPr/>
          <a:lstStyle/>
          <a:p>
            <a:r>
              <a:rPr lang="de-DE"/>
              <a:t>Mastertitelformat bearbeiten</a:t>
            </a:r>
          </a:p>
        </p:txBody>
      </p:sp>
    </p:spTree>
    <p:extLst>
      <p:ext uri="{BB962C8B-B14F-4D97-AF65-F5344CB8AC3E}">
        <p14:creationId xmlns:p14="http://schemas.microsoft.com/office/powerpoint/2010/main" val="1095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und Inhalt + 3 Bilder schmal">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1080000"/>
            <a:ext cx="5252400" cy="3366000"/>
          </a:xfrm>
        </p:spPr>
        <p:txBody>
          <a:bodyPr lIns="0" tIns="0" rIns="0" bIns="0"/>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49E8C946-C078-4DB3-9984-BD441B37BC5C}" type="datetime1">
              <a:rPr lang="de-DE" smtClean="0"/>
              <a:t>03.07.2026</a:t>
            </a:fld>
            <a:endParaRPr lang="de-DE" dirty="0"/>
          </a:p>
        </p:txBody>
      </p:sp>
      <p:sp>
        <p:nvSpPr>
          <p:cNvPr id="6" name="Footer Placeholder 5"/>
          <p:cNvSpPr>
            <a:spLocks noGrp="1"/>
          </p:cNvSpPr>
          <p:nvPr>
            <p:ph type="ftr" sz="quarter" idx="11"/>
          </p:nvPr>
        </p:nvSpPr>
        <p:spPr/>
        <p:txBody>
          <a:bodyPr/>
          <a:lstStyle>
            <a:lvl1pPr algn="l">
              <a:defRPr/>
            </a:lvl1pPr>
          </a:lstStyle>
          <a:p>
            <a:r>
              <a:rPr lang="da-DK"/>
              <a:t>Mode &amp; Nachhaltigkeit</a:t>
            </a:r>
            <a:endParaRPr lang="de-DE" dirty="0"/>
          </a:p>
        </p:txBody>
      </p:sp>
      <p:sp>
        <p:nvSpPr>
          <p:cNvPr id="7" name="Slide Number Placeholder 6"/>
          <p:cNvSpPr>
            <a:spLocks noGrp="1"/>
          </p:cNvSpPr>
          <p:nvPr>
            <p:ph type="sldNum" sz="quarter" idx="12"/>
          </p:nvPr>
        </p:nvSpPr>
        <p:spPr/>
        <p:txBody>
          <a:bodyPr/>
          <a:lstStyle/>
          <a:p>
            <a:fld id="{9D26C6B8-7DF4-4F01-8878-A6272B56DAC3}" type="slidenum">
              <a:rPr lang="de-DE" smtClean="0"/>
              <a:pPr/>
              <a:t>‹Nr.›</a:t>
            </a:fld>
            <a:endParaRPr lang="de-DE"/>
          </a:p>
        </p:txBody>
      </p:sp>
      <p:sp>
        <p:nvSpPr>
          <p:cNvPr id="9" name="Bildplatzhalter 8"/>
          <p:cNvSpPr>
            <a:spLocks noGrp="1"/>
          </p:cNvSpPr>
          <p:nvPr>
            <p:ph type="pic" sz="quarter" idx="13"/>
          </p:nvPr>
        </p:nvSpPr>
        <p:spPr>
          <a:xfrm>
            <a:off x="5940000" y="1648800"/>
            <a:ext cx="3211286" cy="1479600"/>
          </a:xfrm>
        </p:spPr>
        <p:txBody>
          <a:bodyPr/>
          <a:lstStyle/>
          <a:p>
            <a:r>
              <a:rPr lang="de-DE"/>
              <a:t>Bild durch Klicken auf Symbol hinzufügen</a:t>
            </a:r>
            <a:endParaRPr lang="de-DE" dirty="0"/>
          </a:p>
        </p:txBody>
      </p:sp>
      <p:sp>
        <p:nvSpPr>
          <p:cNvPr id="8" name="Bildplatzhalter 8"/>
          <p:cNvSpPr>
            <a:spLocks noGrp="1"/>
          </p:cNvSpPr>
          <p:nvPr>
            <p:ph type="pic" sz="quarter" idx="14"/>
          </p:nvPr>
        </p:nvSpPr>
        <p:spPr>
          <a:xfrm>
            <a:off x="5940000" y="1"/>
            <a:ext cx="3211286" cy="1479600"/>
          </a:xfrm>
        </p:spPr>
        <p:txBody>
          <a:bodyPr/>
          <a:lstStyle/>
          <a:p>
            <a:r>
              <a:rPr lang="de-DE"/>
              <a:t>Bild durch Klicken auf Symbol hinzufügen</a:t>
            </a:r>
            <a:endParaRPr lang="de-DE" dirty="0"/>
          </a:p>
        </p:txBody>
      </p:sp>
      <p:sp>
        <p:nvSpPr>
          <p:cNvPr id="10" name="Textplatzhalter 8"/>
          <p:cNvSpPr>
            <a:spLocks noGrp="1"/>
          </p:cNvSpPr>
          <p:nvPr>
            <p:ph type="body" sz="quarter" idx="15"/>
          </p:nvPr>
        </p:nvSpPr>
        <p:spPr>
          <a:xfrm>
            <a:off x="457199" y="4446000"/>
            <a:ext cx="5251449" cy="216000"/>
          </a:xfrm>
        </p:spPr>
        <p:txBody>
          <a:bodyPr/>
          <a:lstStyle>
            <a:lvl1pPr>
              <a:defRPr sz="1200"/>
            </a:lvl1pPr>
            <a:lvl2pPr>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2" name="Bildplatzhalter 11"/>
          <p:cNvSpPr>
            <a:spLocks noGrp="1"/>
          </p:cNvSpPr>
          <p:nvPr>
            <p:ph type="pic" sz="quarter" idx="16"/>
          </p:nvPr>
        </p:nvSpPr>
        <p:spPr>
          <a:xfrm>
            <a:off x="5940001" y="3297600"/>
            <a:ext cx="3203575" cy="1479600"/>
          </a:xfrm>
        </p:spPr>
        <p:txBody>
          <a:bodyPr/>
          <a:lstStyle/>
          <a:p>
            <a:r>
              <a:rPr lang="de-DE"/>
              <a:t>Bild durch Klicken auf Symbol hinzufügen</a:t>
            </a:r>
            <a:endParaRPr lang="de-DE" dirty="0"/>
          </a:p>
        </p:txBody>
      </p:sp>
      <p:sp>
        <p:nvSpPr>
          <p:cNvPr id="11" name="Titel 10"/>
          <p:cNvSpPr>
            <a:spLocks noGrp="1"/>
          </p:cNvSpPr>
          <p:nvPr>
            <p:ph type="title"/>
          </p:nvPr>
        </p:nvSpPr>
        <p:spPr>
          <a:xfrm>
            <a:off x="457200" y="122400"/>
            <a:ext cx="5252400" cy="774000"/>
          </a:xfrm>
        </p:spPr>
        <p:txBody>
          <a:bodyPr/>
          <a:lstStyle/>
          <a:p>
            <a:r>
              <a:rPr lang="de-DE"/>
              <a:t>Mastertitelformat bearbeiten</a:t>
            </a:r>
            <a:endParaRPr lang="de-DE" dirty="0"/>
          </a:p>
        </p:txBody>
      </p:sp>
    </p:spTree>
    <p:extLst>
      <p:ext uri="{BB962C8B-B14F-4D97-AF65-F5344CB8AC3E}">
        <p14:creationId xmlns:p14="http://schemas.microsoft.com/office/powerpoint/2010/main" val="1095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22400"/>
            <a:ext cx="8229600" cy="774000"/>
          </a:xfrm>
          <a:prstGeom prst="rect">
            <a:avLst/>
          </a:prstGeom>
        </p:spPr>
        <p:txBody>
          <a:bodyPr vert="horz" lIns="0" tIns="0" rIns="0" bIns="0" rtlCol="0" anchor="b" anchorCtr="0">
            <a:noAutofit/>
          </a:bodyPr>
          <a:lstStyle/>
          <a:p>
            <a:r>
              <a:rPr lang="de-DE" dirty="0"/>
              <a:t>Mastertitelformat bearbeiten</a:t>
            </a:r>
            <a:endParaRPr lang="en-US" dirty="0"/>
          </a:p>
        </p:txBody>
      </p:sp>
      <p:sp>
        <p:nvSpPr>
          <p:cNvPr id="3" name="Text Placeholder 2"/>
          <p:cNvSpPr>
            <a:spLocks noGrp="1"/>
          </p:cNvSpPr>
          <p:nvPr>
            <p:ph type="body" idx="1"/>
          </p:nvPr>
        </p:nvSpPr>
        <p:spPr>
          <a:xfrm>
            <a:off x="457200" y="1080000"/>
            <a:ext cx="8229600" cy="3366000"/>
          </a:xfrm>
          <a:prstGeom prst="rect">
            <a:avLst/>
          </a:prstGeom>
        </p:spPr>
        <p:txBody>
          <a:bodyPr vert="horz" lIns="0" tIns="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Siebente Ebene</a:t>
            </a:r>
          </a:p>
          <a:p>
            <a:pPr lvl="7"/>
            <a:r>
              <a:rPr lang="de-DE" dirty="0"/>
              <a:t>Achte Ebene</a:t>
            </a:r>
          </a:p>
          <a:p>
            <a:pPr lvl="8"/>
            <a:r>
              <a:rPr lang="de-DE" dirty="0"/>
              <a:t>Neunte Ebene</a:t>
            </a:r>
            <a:endParaRPr lang="en-US" dirty="0"/>
          </a:p>
        </p:txBody>
      </p:sp>
      <p:sp>
        <p:nvSpPr>
          <p:cNvPr id="7" name="Rectangle 6"/>
          <p:cNvSpPr/>
          <p:nvPr/>
        </p:nvSpPr>
        <p:spPr>
          <a:xfrm>
            <a:off x="0" y="4777200"/>
            <a:ext cx="9144000" cy="367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5940000" y="4906800"/>
            <a:ext cx="2160000" cy="180000"/>
          </a:xfrm>
          <a:prstGeom prst="rect">
            <a:avLst/>
          </a:prstGeom>
        </p:spPr>
        <p:txBody>
          <a:bodyPr vert="horz" lIns="0" tIns="45720" rIns="91440" bIns="0" rtlCol="0" anchor="b" anchorCtr="0"/>
          <a:lstStyle>
            <a:lvl1pPr algn="l">
              <a:defRPr sz="1200">
                <a:solidFill>
                  <a:schemeClr val="accent6"/>
                </a:solidFill>
                <a:latin typeface="Source Sans Pro"/>
                <a:cs typeface="Source Sans Pro"/>
              </a:defRPr>
            </a:lvl1pPr>
          </a:lstStyle>
          <a:p>
            <a:fld id="{154ED011-79B0-4F77-A2B9-A0D0DD7915DD}" type="datetime1">
              <a:rPr lang="de-DE" smtClean="0"/>
              <a:t>03.07.2026</a:t>
            </a:fld>
            <a:endParaRPr lang="de-DE" dirty="0"/>
          </a:p>
        </p:txBody>
      </p:sp>
      <p:sp>
        <p:nvSpPr>
          <p:cNvPr id="5" name="Footer Placeholder 4"/>
          <p:cNvSpPr>
            <a:spLocks noGrp="1"/>
          </p:cNvSpPr>
          <p:nvPr>
            <p:ph type="ftr" sz="quarter" idx="3"/>
          </p:nvPr>
        </p:nvSpPr>
        <p:spPr>
          <a:xfrm>
            <a:off x="1407009" y="4906800"/>
            <a:ext cx="4399200" cy="180000"/>
          </a:xfrm>
          <a:prstGeom prst="rect">
            <a:avLst/>
          </a:prstGeom>
        </p:spPr>
        <p:txBody>
          <a:bodyPr vert="horz" lIns="0" tIns="0" rIns="0" bIns="0" rtlCol="0" anchor="b" anchorCtr="0"/>
          <a:lstStyle>
            <a:lvl1pPr algn="l">
              <a:defRPr sz="1200">
                <a:solidFill>
                  <a:schemeClr val="accent6"/>
                </a:solidFill>
                <a:latin typeface="Source Sans Pro"/>
                <a:cs typeface="Source Sans Pro"/>
              </a:defRPr>
            </a:lvl1pPr>
          </a:lstStyle>
          <a:p>
            <a:r>
              <a:rPr lang="da-DK"/>
              <a:t>Mode &amp; Nachhaltigkeit</a:t>
            </a:r>
            <a:endParaRPr lang="de-DE" dirty="0"/>
          </a:p>
        </p:txBody>
      </p:sp>
      <p:sp>
        <p:nvSpPr>
          <p:cNvPr id="6" name="Slide Number Placeholder 5"/>
          <p:cNvSpPr>
            <a:spLocks noGrp="1"/>
          </p:cNvSpPr>
          <p:nvPr>
            <p:ph type="sldNum" sz="quarter" idx="4"/>
          </p:nvPr>
        </p:nvSpPr>
        <p:spPr>
          <a:xfrm>
            <a:off x="8172000" y="4906800"/>
            <a:ext cx="514800" cy="180000"/>
          </a:xfrm>
          <a:prstGeom prst="rect">
            <a:avLst/>
          </a:prstGeom>
        </p:spPr>
        <p:txBody>
          <a:bodyPr vert="horz" lIns="0" tIns="0" rIns="0" bIns="0" rtlCol="0" anchor="b" anchorCtr="0"/>
          <a:lstStyle>
            <a:lvl1pPr algn="r">
              <a:defRPr sz="1200" b="0">
                <a:solidFill>
                  <a:schemeClr val="accent6"/>
                </a:solidFill>
                <a:latin typeface="Source Sans Pro"/>
                <a:cs typeface="Source Sans Pro"/>
              </a:defRPr>
            </a:lvl1pPr>
          </a:lstStyle>
          <a:p>
            <a:fld id="{9D26C6B8-7DF4-4F01-8878-A6272B56DAC3}" type="slidenum">
              <a:rPr lang="de-DE" smtClean="0"/>
              <a:pPr/>
              <a:t>‹Nr.›</a:t>
            </a:fld>
            <a:endParaRPr lang="de-DE" dirty="0"/>
          </a:p>
        </p:txBody>
      </p:sp>
      <p:pic>
        <p:nvPicPr>
          <p:cNvPr id="9" name="Grafik 8" descr="NABU_Wormarke_Logo_fuer_ppt_NABU.png"/>
          <p:cNvPicPr>
            <a:picLocks noChangeAspect="1"/>
          </p:cNvPicPr>
          <p:nvPr userDrawn="1"/>
        </p:nvPicPr>
        <p:blipFill>
          <a:blip r:embed="rId25" cstate="print"/>
          <a:stretch>
            <a:fillRect/>
          </a:stretch>
        </p:blipFill>
        <p:spPr>
          <a:xfrm>
            <a:off x="457200" y="4878000"/>
            <a:ext cx="766800" cy="178414"/>
          </a:xfrm>
          <a:prstGeom prst="rect">
            <a:avLst/>
          </a:prstGeom>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84" r:id="rId3"/>
    <p:sldLayoutId id="2147483668" r:id="rId4"/>
    <p:sldLayoutId id="2147483682" r:id="rId5"/>
    <p:sldLayoutId id="2147483670" r:id="rId6"/>
    <p:sldLayoutId id="2147483671" r:id="rId7"/>
    <p:sldLayoutId id="2147483672" r:id="rId8"/>
    <p:sldLayoutId id="2147483683" r:id="rId9"/>
    <p:sldLayoutId id="2147483673" r:id="rId10"/>
    <p:sldLayoutId id="2147483674" r:id="rId11"/>
    <p:sldLayoutId id="2147483675" r:id="rId12"/>
    <p:sldLayoutId id="2147483676" r:id="rId13"/>
    <p:sldLayoutId id="2147483677" r:id="rId14"/>
    <p:sldLayoutId id="2147483678" r:id="rId15"/>
    <p:sldLayoutId id="2147483679" r:id="rId16"/>
    <p:sldLayoutId id="2147483685" r:id="rId17"/>
    <p:sldLayoutId id="2147483686" r:id="rId18"/>
    <p:sldLayoutId id="2147483687" r:id="rId19"/>
    <p:sldLayoutId id="2147483688" r:id="rId20"/>
    <p:sldLayoutId id="2147483689" r:id="rId21"/>
    <p:sldLayoutId id="2147483690" r:id="rId22"/>
    <p:sldLayoutId id="2147483691" r:id="rId23"/>
  </p:sldLayoutIdLst>
  <p:hf hdr="0"/>
  <p:txStyles>
    <p:titleStyle>
      <a:lvl1pPr algn="l" defTabSz="914400" rtl="0" eaLnBrk="1" latinLnBrk="0" hangingPunct="1">
        <a:lnSpc>
          <a:spcPct val="90000"/>
        </a:lnSpc>
        <a:spcBef>
          <a:spcPct val="0"/>
        </a:spcBef>
        <a:buNone/>
        <a:defRPr sz="2400" b="1" i="0" kern="1200" spc="-100" baseline="0">
          <a:solidFill>
            <a:schemeClr val="tx2"/>
          </a:solidFill>
          <a:latin typeface="Source Sans Pro"/>
          <a:ea typeface="+mj-ea"/>
          <a:cs typeface="Source Sans Pro"/>
        </a:defRPr>
      </a:lvl1pPr>
    </p:titleStyle>
    <p:bodyStyle>
      <a:lvl1pPr marL="0" indent="0" algn="l" defTabSz="914400" rtl="0" eaLnBrk="1" latinLnBrk="0" hangingPunct="1">
        <a:spcBef>
          <a:spcPts val="700"/>
        </a:spcBef>
        <a:spcAft>
          <a:spcPts val="0"/>
        </a:spcAft>
        <a:buClr>
          <a:schemeClr val="tx2"/>
        </a:buClr>
        <a:buSzPct val="85000"/>
        <a:buFont typeface="Arial" pitchFamily="34" charset="0"/>
        <a:buNone/>
        <a:defRPr sz="1600" kern="1200" baseline="0">
          <a:solidFill>
            <a:schemeClr val="tx1"/>
          </a:solidFill>
          <a:latin typeface="Source Sans Pro"/>
          <a:ea typeface="+mn-ea"/>
          <a:cs typeface="Source Sans Pro"/>
        </a:defRPr>
      </a:lvl1pPr>
      <a:lvl2pPr marL="17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2pPr>
      <a:lvl3pPr marL="3636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3pPr>
      <a:lvl4pPr marL="543600" indent="-183600" algn="l" defTabSz="914400" rtl="0" eaLnBrk="1" latinLnBrk="0" hangingPunct="1">
        <a:spcBef>
          <a:spcPts val="700"/>
        </a:spcBef>
        <a:spcAft>
          <a:spcPts val="0"/>
        </a:spcAft>
        <a:buClr>
          <a:schemeClr val="tx2"/>
        </a:buClr>
        <a:buFont typeface="Arial"/>
        <a:buChar char="•"/>
        <a:defRPr sz="1600" kern="1200" baseline="0">
          <a:solidFill>
            <a:schemeClr val="tx1"/>
          </a:solidFill>
          <a:latin typeface="Source Sans Pro"/>
          <a:ea typeface="+mn-ea"/>
          <a:cs typeface="Source Sans Pro"/>
        </a:defRPr>
      </a:lvl4pPr>
      <a:lvl5pPr marL="716400" indent="-176400" algn="l" defTabSz="914400" rtl="0" eaLnBrk="1" latinLnBrk="0" hangingPunct="1">
        <a:spcBef>
          <a:spcPts val="700"/>
        </a:spcBef>
        <a:spcAft>
          <a:spcPts val="0"/>
        </a:spcAft>
        <a:buClr>
          <a:schemeClr val="tx2"/>
        </a:buClr>
        <a:buSzPct val="100000"/>
        <a:buFont typeface="Arial"/>
        <a:buChar char="•"/>
        <a:defRPr sz="1600" kern="1200" baseline="0">
          <a:solidFill>
            <a:schemeClr val="tx1"/>
          </a:solidFill>
          <a:latin typeface="Source Sans Pro"/>
          <a:ea typeface="+mn-ea"/>
          <a:cs typeface="Source Sans Pro"/>
        </a:defRPr>
      </a:lvl5pPr>
      <a:lvl6pPr marL="36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6pPr>
      <a:lvl7pPr marL="72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7pPr>
      <a:lvl8pPr marL="108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8pPr>
      <a:lvl9pPr marL="1440000" indent="-360000" algn="l" defTabSz="914400" rtl="0" eaLnBrk="1" latinLnBrk="0" hangingPunct="1">
        <a:spcBef>
          <a:spcPts val="700"/>
        </a:spcBef>
        <a:buClr>
          <a:schemeClr val="tx2"/>
        </a:buClr>
        <a:buFont typeface="+mj-lt"/>
        <a:buAutoNum type="arabicPeriod"/>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hyperlink" Target="https://www.quarks.de/umwelt/kleidung-so-macht-sie-unsere-umwelt-kaput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8">
            <a:extLst>
              <a:ext uri="{FF2B5EF4-FFF2-40B4-BE49-F238E27FC236}">
                <a16:creationId xmlns:a16="http://schemas.microsoft.com/office/drawing/2014/main" id="{0D85C460-1552-7D00-0153-A3C53BA034B2}"/>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t="39740"/>
          <a:stretch>
            <a:fillRect/>
          </a:stretch>
        </p:blipFill>
        <p:spPr>
          <a:xfrm>
            <a:off x="0" y="0"/>
            <a:ext cx="9144000" cy="3672000"/>
          </a:xfrm>
        </p:spPr>
      </p:pic>
      <p:sp>
        <p:nvSpPr>
          <p:cNvPr id="3" name="Titel 2">
            <a:extLst>
              <a:ext uri="{FF2B5EF4-FFF2-40B4-BE49-F238E27FC236}">
                <a16:creationId xmlns:a16="http://schemas.microsoft.com/office/drawing/2014/main" id="{CA23AB2F-193C-BF86-06B3-74BB3208E80B}"/>
              </a:ext>
            </a:extLst>
          </p:cNvPr>
          <p:cNvSpPr>
            <a:spLocks noGrp="1"/>
          </p:cNvSpPr>
          <p:nvPr>
            <p:ph type="ctrTitle"/>
          </p:nvPr>
        </p:nvSpPr>
        <p:spPr/>
        <p:txBody>
          <a:bodyPr/>
          <a:lstStyle/>
          <a:p>
            <a:r>
              <a:rPr lang="de-AT" dirty="0"/>
              <a:t>Mode &amp; Nachhaltigkeit</a:t>
            </a:r>
            <a:endParaRPr lang="de-DE" dirty="0"/>
          </a:p>
        </p:txBody>
      </p:sp>
      <p:sp>
        <p:nvSpPr>
          <p:cNvPr id="4" name="Untertitel 3">
            <a:extLst>
              <a:ext uri="{FF2B5EF4-FFF2-40B4-BE49-F238E27FC236}">
                <a16:creationId xmlns:a16="http://schemas.microsoft.com/office/drawing/2014/main" id="{FD246A6B-B0DE-6513-BBAC-AE52CEF9ABAC}"/>
              </a:ext>
            </a:extLst>
          </p:cNvPr>
          <p:cNvSpPr>
            <a:spLocks noGrp="1"/>
          </p:cNvSpPr>
          <p:nvPr>
            <p:ph type="subTitle" idx="1"/>
          </p:nvPr>
        </p:nvSpPr>
        <p:spPr/>
        <p:txBody>
          <a:bodyPr/>
          <a:lstStyle/>
          <a:p>
            <a:r>
              <a:rPr lang="de-AT" dirty="0"/>
              <a:t>Fast Fashion</a:t>
            </a:r>
            <a:endParaRPr lang="de-DE" dirty="0"/>
          </a:p>
        </p:txBody>
      </p:sp>
      <p:pic>
        <p:nvPicPr>
          <p:cNvPr id="7" name="Bildplatzhalter 6">
            <a:extLst>
              <a:ext uri="{FF2B5EF4-FFF2-40B4-BE49-F238E27FC236}">
                <a16:creationId xmlns:a16="http://schemas.microsoft.com/office/drawing/2014/main" id="{E6BA5811-AF3A-25D5-A593-229B177B8E8E}"/>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722" r="1722"/>
          <a:stretch>
            <a:fillRect/>
          </a:stretch>
        </p:blipFill>
        <p:spPr>
          <a:prstGeom prst="rect">
            <a:avLst/>
          </a:prstGeom>
        </p:spPr>
      </p:pic>
      <p:pic>
        <p:nvPicPr>
          <p:cNvPr id="11" name="Grafik 10">
            <a:extLst>
              <a:ext uri="{FF2B5EF4-FFF2-40B4-BE49-F238E27FC236}">
                <a16:creationId xmlns:a16="http://schemas.microsoft.com/office/drawing/2014/main" id="{90BF5F6D-187F-6B44-6D8E-AD01BD003DAC}"/>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7015911" y="3672000"/>
            <a:ext cx="2108574" cy="1476000"/>
          </a:xfrm>
          <a:prstGeom prst="rect">
            <a:avLst/>
          </a:prstGeom>
        </p:spPr>
      </p:pic>
    </p:spTree>
    <p:extLst>
      <p:ext uri="{BB962C8B-B14F-4D97-AF65-F5344CB8AC3E}">
        <p14:creationId xmlns:p14="http://schemas.microsoft.com/office/powerpoint/2010/main" val="4212352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8FFC1E-2C66-910C-EBDE-E090AF662439}"/>
              </a:ext>
            </a:extLst>
          </p:cNvPr>
          <p:cNvSpPr>
            <a:spLocks noGrp="1"/>
          </p:cNvSpPr>
          <p:nvPr>
            <p:ph type="title"/>
          </p:nvPr>
        </p:nvSpPr>
        <p:spPr/>
        <p:txBody>
          <a:bodyPr anchor="b">
            <a:normAutofit/>
          </a:bodyPr>
          <a:lstStyle/>
          <a:p>
            <a:r>
              <a:rPr lang="de-AT" dirty="0"/>
              <a:t>Arbeitsbedingungen</a:t>
            </a:r>
            <a:endParaRPr lang="de-DE" dirty="0"/>
          </a:p>
        </p:txBody>
      </p:sp>
      <p:graphicFrame>
        <p:nvGraphicFramePr>
          <p:cNvPr id="15" name="Inhaltsplatzhalter 6">
            <a:extLst>
              <a:ext uri="{FF2B5EF4-FFF2-40B4-BE49-F238E27FC236}">
                <a16:creationId xmlns:a16="http://schemas.microsoft.com/office/drawing/2014/main" id="{7F5FA668-4266-181A-A9B4-5D3F7337EE12}"/>
              </a:ext>
            </a:extLst>
          </p:cNvPr>
          <p:cNvGraphicFramePr>
            <a:graphicFrameLocks noGrp="1"/>
          </p:cNvGraphicFramePr>
          <p:nvPr>
            <p:ph idx="1"/>
            <p:extLst>
              <p:ext uri="{D42A27DB-BD31-4B8C-83A1-F6EECF244321}">
                <p14:modId xmlns:p14="http://schemas.microsoft.com/office/powerpoint/2010/main" val="1527707941"/>
              </p:ext>
            </p:extLst>
          </p:nvPr>
        </p:nvGraphicFramePr>
        <p:xfrm>
          <a:off x="457200" y="1079500"/>
          <a:ext cx="8229600" cy="33670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Datumsplatzhalter 2">
            <a:extLst>
              <a:ext uri="{FF2B5EF4-FFF2-40B4-BE49-F238E27FC236}">
                <a16:creationId xmlns:a16="http://schemas.microsoft.com/office/drawing/2014/main" id="{2D92E4D1-57AF-4106-7A8F-F320896B3988}"/>
              </a:ext>
            </a:extLst>
          </p:cNvPr>
          <p:cNvSpPr>
            <a:spLocks noGrp="1"/>
          </p:cNvSpPr>
          <p:nvPr>
            <p:ph type="dt" sz="half" idx="10"/>
          </p:nvPr>
        </p:nvSpPr>
        <p:spPr/>
        <p:txBody>
          <a:bodyPr anchor="b">
            <a:normAutofit/>
          </a:bodyPr>
          <a:lstStyle/>
          <a:p>
            <a:pPr>
              <a:lnSpc>
                <a:spcPct val="90000"/>
              </a:lnSpc>
              <a:spcAft>
                <a:spcPts val="600"/>
              </a:spcAft>
            </a:pPr>
            <a:fld id="{17B012A0-1408-4B9A-842A-22DE0105E624}" type="datetime1">
              <a:rPr lang="de-DE" sz="900" smtClean="0"/>
              <a:pPr>
                <a:lnSpc>
                  <a:spcPct val="90000"/>
                </a:lnSpc>
                <a:spcAft>
                  <a:spcPts val="600"/>
                </a:spcAft>
              </a:pPr>
              <a:t>03.07.2026</a:t>
            </a:fld>
            <a:endParaRPr lang="de-DE" sz="900"/>
          </a:p>
        </p:txBody>
      </p:sp>
      <p:sp>
        <p:nvSpPr>
          <p:cNvPr id="4" name="Fußzeilenplatzhalter 3">
            <a:extLst>
              <a:ext uri="{FF2B5EF4-FFF2-40B4-BE49-F238E27FC236}">
                <a16:creationId xmlns:a16="http://schemas.microsoft.com/office/drawing/2014/main" id="{0A440A1E-977B-2627-D549-83688094EDFB}"/>
              </a:ext>
            </a:extLst>
          </p:cNvPr>
          <p:cNvSpPr>
            <a:spLocks noGrp="1"/>
          </p:cNvSpPr>
          <p:nvPr>
            <p:ph type="ftr" sz="quarter" idx="11"/>
          </p:nvPr>
        </p:nvSpPr>
        <p:spPr/>
        <p:txBody>
          <a:bodyPr anchor="b">
            <a:normAutofit/>
          </a:bodyPr>
          <a:lstStyle/>
          <a:p>
            <a:pPr>
              <a:lnSpc>
                <a:spcPct val="90000"/>
              </a:lnSpc>
              <a:spcAft>
                <a:spcPts val="600"/>
              </a:spcAft>
            </a:pPr>
            <a:r>
              <a:rPr lang="da-DK"/>
              <a:t>Mode &amp; Nachhaltigkeit</a:t>
            </a:r>
            <a:endParaRPr lang="de-DE"/>
          </a:p>
        </p:txBody>
      </p:sp>
      <p:sp>
        <p:nvSpPr>
          <p:cNvPr id="5" name="Foliennummernplatzhalter 4">
            <a:extLst>
              <a:ext uri="{FF2B5EF4-FFF2-40B4-BE49-F238E27FC236}">
                <a16:creationId xmlns:a16="http://schemas.microsoft.com/office/drawing/2014/main" id="{595D5450-2390-84AC-67AE-3F419576ECB5}"/>
              </a:ext>
            </a:extLst>
          </p:cNvPr>
          <p:cNvSpPr>
            <a:spLocks noGrp="1"/>
          </p:cNvSpPr>
          <p:nvPr>
            <p:ph type="sldNum" sz="quarter" idx="12"/>
          </p:nvPr>
        </p:nvSpPr>
        <p:spPr/>
        <p:txBody>
          <a:bodyPr anchor="b">
            <a:normAutofit/>
          </a:bodyPr>
          <a:lstStyle/>
          <a:p>
            <a:pPr>
              <a:lnSpc>
                <a:spcPct val="90000"/>
              </a:lnSpc>
              <a:spcAft>
                <a:spcPts val="600"/>
              </a:spcAft>
            </a:pPr>
            <a:fld id="{9D26C6B8-7DF4-4F01-8878-A6272B56DAC3}" type="slidenum">
              <a:rPr lang="de-DE" smtClean="0"/>
              <a:pPr>
                <a:lnSpc>
                  <a:spcPct val="90000"/>
                </a:lnSpc>
                <a:spcAft>
                  <a:spcPts val="600"/>
                </a:spcAft>
              </a:pPr>
              <a:t>10</a:t>
            </a:fld>
            <a:endParaRPr lang="de-DE"/>
          </a:p>
        </p:txBody>
      </p:sp>
    </p:spTree>
    <p:extLst>
      <p:ext uri="{BB962C8B-B14F-4D97-AF65-F5344CB8AC3E}">
        <p14:creationId xmlns:p14="http://schemas.microsoft.com/office/powerpoint/2010/main" val="1557791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graphicEl>
                                              <a:dgm id="{B8D28AF0-32FD-4FC7-9932-98225681140D}"/>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graphicEl>
                                              <a:dgm id="{8C44C4C1-62E6-492C-BC65-A415A0FE7CA8}"/>
                                            </p:graphic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graphicEl>
                                              <a:dgm id="{5F223482-86D4-4AF3-B4F4-9771A17470EB}"/>
                                            </p:graphic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graphicEl>
                                              <a:dgm id="{390E9BA5-A896-4E84-8EA9-DA2C8B18E464}"/>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graphicEl>
                                              <a:dgm id="{3D418CB8-22AF-44CA-BCD8-768283D99470}"/>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graphicEl>
                                              <a:dgm id="{6B0CA803-58E5-4186-AD9C-A8C518F2E447}"/>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graphicEl>
                                              <a:dgm id="{BE2D1DA7-9AB0-4C21-A992-06400D8A3567}"/>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graphicEl>
                                              <a:dgm id="{7BCFBB03-7A4D-445D-AE11-CF881B59734F}"/>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graphicEl>
                                              <a:dgm id="{67A6F70B-D5B3-4203-98AB-0919CBABFFD2}"/>
                                            </p:graphic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graphicEl>
                                              <a:dgm id="{E19B057A-7BA1-433E-ABB3-5FC0907CCB22}"/>
                                            </p:graphic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graphicEl>
                                              <a:dgm id="{7B6841EC-A933-4A7B-B3C1-841B26F9CFE9}"/>
                                            </p:graphic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
                                            <p:graphicEl>
                                              <a:dgm id="{10C67FEA-5AC2-42CF-B991-8774EB707837}"/>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Sub>
          <a:bldDgm bld="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F1C749-78C5-3B0F-C307-562DB4E5A4C7}"/>
              </a:ext>
            </a:extLst>
          </p:cNvPr>
          <p:cNvSpPr>
            <a:spLocks noGrp="1"/>
          </p:cNvSpPr>
          <p:nvPr>
            <p:ph type="title"/>
          </p:nvPr>
        </p:nvSpPr>
        <p:spPr/>
        <p:txBody>
          <a:bodyPr/>
          <a:lstStyle/>
          <a:p>
            <a:r>
              <a:rPr lang="de-AT" dirty="0"/>
              <a:t>Fakten zur Bekleidungsindustrie</a:t>
            </a:r>
            <a:endParaRPr lang="de-DE" dirty="0"/>
          </a:p>
        </p:txBody>
      </p:sp>
      <p:sp>
        <p:nvSpPr>
          <p:cNvPr id="3" name="Inhaltsplatzhalter 2">
            <a:extLst>
              <a:ext uri="{FF2B5EF4-FFF2-40B4-BE49-F238E27FC236}">
                <a16:creationId xmlns:a16="http://schemas.microsoft.com/office/drawing/2014/main" id="{AEE5D87B-D0B1-03F4-FB1A-2388AF1D79F6}"/>
              </a:ext>
            </a:extLst>
          </p:cNvPr>
          <p:cNvSpPr>
            <a:spLocks noGrp="1"/>
          </p:cNvSpPr>
          <p:nvPr>
            <p:ph idx="1"/>
          </p:nvPr>
        </p:nvSpPr>
        <p:spPr/>
        <p:txBody>
          <a:bodyPr/>
          <a:lstStyle/>
          <a:p>
            <a:r>
              <a:rPr lang="de-DE" dirty="0"/>
              <a:t>Die Bekleidungsindustrie besitzt nur 0,6 % am weltweiten Einkaufsvolumen, aber …</a:t>
            </a:r>
          </a:p>
          <a:p>
            <a:pPr marL="285750" indent="-285750">
              <a:buFont typeface="Arial" panose="020B0604020202020204" pitchFamily="34" charset="0"/>
              <a:buChar char="•"/>
            </a:pPr>
            <a:r>
              <a:rPr lang="de-DE" dirty="0"/>
              <a:t>Verursacht mehr als 1 % der weltweiten Treibhausgasemissionen </a:t>
            </a:r>
          </a:p>
          <a:p>
            <a:pPr marL="285750" indent="-285750">
              <a:buFont typeface="Arial" panose="020B0604020202020204" pitchFamily="34" charset="0"/>
              <a:buChar char="•"/>
            </a:pPr>
            <a:r>
              <a:rPr lang="de-DE" dirty="0"/>
              <a:t>Ca. 5 % der weltweit produzierten Chemikalien werden verbraucht</a:t>
            </a:r>
          </a:p>
          <a:p>
            <a:pPr marL="285750" indent="-285750">
              <a:buFont typeface="Arial" panose="020B0604020202020204" pitchFamily="34" charset="0"/>
              <a:buChar char="•"/>
            </a:pPr>
            <a:r>
              <a:rPr lang="de-DE" dirty="0"/>
              <a:t>Die künstliche Bewässerung und der Wasserverbrauch beim Färben sind 1,1 % der weltweiten Wasserentnahme</a:t>
            </a:r>
          </a:p>
          <a:p>
            <a:pPr marL="285750" indent="-285750">
              <a:buFont typeface="Arial" panose="020B0604020202020204" pitchFamily="34" charset="0"/>
              <a:buChar char="•"/>
            </a:pPr>
            <a:r>
              <a:rPr lang="de-DE" dirty="0"/>
              <a:t>Der Anbau von Textilfasern beansprucht 4 % der jährlich ausgebrachten Düngermenge</a:t>
            </a:r>
          </a:p>
          <a:p>
            <a:pPr marL="285750" indent="-285750">
              <a:buFont typeface="Arial" panose="020B0604020202020204" pitchFamily="34" charset="0"/>
              <a:buChar char="•"/>
            </a:pPr>
            <a:r>
              <a:rPr lang="de-DE" dirty="0"/>
              <a:t>Knapp 6 % der jährlich weltweit verkauften Pestizide werden im Baumwollanbau eingesetzt</a:t>
            </a:r>
          </a:p>
          <a:p>
            <a:pPr marL="462150" lvl="1" indent="-285750">
              <a:buFont typeface="Arial" panose="020B0604020202020204" pitchFamily="34" charset="0"/>
              <a:buChar char="•"/>
            </a:pPr>
            <a:r>
              <a:rPr lang="de-DE" dirty="0"/>
              <a:t> Von Insektiziden werden sogar 16 % im Baumwollanbau verwendet</a:t>
            </a:r>
          </a:p>
        </p:txBody>
      </p:sp>
      <p:sp>
        <p:nvSpPr>
          <p:cNvPr id="5" name="Datumsplatzhalter 4">
            <a:extLst>
              <a:ext uri="{FF2B5EF4-FFF2-40B4-BE49-F238E27FC236}">
                <a16:creationId xmlns:a16="http://schemas.microsoft.com/office/drawing/2014/main" id="{2800A644-5BA8-7D93-4EA5-E1B3F6F84A99}"/>
              </a:ext>
            </a:extLst>
          </p:cNvPr>
          <p:cNvSpPr>
            <a:spLocks noGrp="1"/>
          </p:cNvSpPr>
          <p:nvPr>
            <p:ph type="dt" sz="half" idx="10"/>
          </p:nvPr>
        </p:nvSpPr>
        <p:spPr/>
        <p:txBody>
          <a:bodyPr/>
          <a:lstStyle/>
          <a:p>
            <a:fld id="{E940D536-A1AF-4133-AA2E-119497C1C7EB}" type="datetime1">
              <a:rPr lang="de-DE" smtClean="0"/>
              <a:t>03.07.2026</a:t>
            </a:fld>
            <a:endParaRPr lang="de-DE"/>
          </a:p>
        </p:txBody>
      </p:sp>
      <p:sp>
        <p:nvSpPr>
          <p:cNvPr id="6" name="Fußzeilenplatzhalter 5">
            <a:extLst>
              <a:ext uri="{FF2B5EF4-FFF2-40B4-BE49-F238E27FC236}">
                <a16:creationId xmlns:a16="http://schemas.microsoft.com/office/drawing/2014/main" id="{C8C017AD-4AB6-49F0-CCAF-D320D5F21461}"/>
              </a:ext>
            </a:extLst>
          </p:cNvPr>
          <p:cNvSpPr>
            <a:spLocks noGrp="1"/>
          </p:cNvSpPr>
          <p:nvPr>
            <p:ph type="ftr" sz="quarter" idx="11"/>
          </p:nvPr>
        </p:nvSpPr>
        <p:spPr/>
        <p:txBody>
          <a:bodyPr/>
          <a:lstStyle/>
          <a:p>
            <a:r>
              <a:rPr lang="da-DK"/>
              <a:t>Mode &amp; Nachhaltigkeit</a:t>
            </a:r>
            <a:endParaRPr lang="de-DE" dirty="0"/>
          </a:p>
        </p:txBody>
      </p:sp>
      <p:sp>
        <p:nvSpPr>
          <p:cNvPr id="7" name="Foliennummernplatzhalter 6">
            <a:extLst>
              <a:ext uri="{FF2B5EF4-FFF2-40B4-BE49-F238E27FC236}">
                <a16:creationId xmlns:a16="http://schemas.microsoft.com/office/drawing/2014/main" id="{3B6598E2-1356-D0DC-6038-BCFA2305A5F8}"/>
              </a:ext>
            </a:extLst>
          </p:cNvPr>
          <p:cNvSpPr>
            <a:spLocks noGrp="1"/>
          </p:cNvSpPr>
          <p:nvPr>
            <p:ph type="sldNum" sz="quarter" idx="12"/>
          </p:nvPr>
        </p:nvSpPr>
        <p:spPr/>
        <p:txBody>
          <a:bodyPr/>
          <a:lstStyle/>
          <a:p>
            <a:fld id="{9D26C6B8-7DF4-4F01-8878-A6272B56DAC3}" type="slidenum">
              <a:rPr lang="de-DE" smtClean="0"/>
              <a:pPr/>
              <a:t>11</a:t>
            </a:fld>
            <a:endParaRPr lang="de-DE"/>
          </a:p>
        </p:txBody>
      </p:sp>
      <p:sp>
        <p:nvSpPr>
          <p:cNvPr id="10" name="Textplatzhalter 9">
            <a:extLst>
              <a:ext uri="{FF2B5EF4-FFF2-40B4-BE49-F238E27FC236}">
                <a16:creationId xmlns:a16="http://schemas.microsoft.com/office/drawing/2014/main" id="{BAF51216-13C0-E479-5BD1-A13D346FDBAF}"/>
              </a:ext>
            </a:extLst>
          </p:cNvPr>
          <p:cNvSpPr>
            <a:spLocks noGrp="1"/>
          </p:cNvSpPr>
          <p:nvPr>
            <p:ph type="body" sz="quarter" idx="13"/>
          </p:nvPr>
        </p:nvSpPr>
        <p:spPr>
          <a:xfrm>
            <a:off x="457200" y="4446000"/>
            <a:ext cx="8229600" cy="357998"/>
          </a:xfrm>
        </p:spPr>
        <p:txBody>
          <a:bodyPr>
            <a:normAutofit lnSpcReduction="10000"/>
          </a:bodyPr>
          <a:lstStyle/>
          <a:p>
            <a:r>
              <a:rPr lang="de-DE" dirty="0"/>
              <a:t>Jungmichel N., Wick K., Dr. Nill M.</a:t>
            </a:r>
            <a:r>
              <a:rPr lang="de-AT" dirty="0"/>
              <a:t> (2020): Kleider mit Haken - </a:t>
            </a:r>
            <a:r>
              <a:rPr lang="de-DE" dirty="0"/>
              <a:t>Fallstudie zur globalen Umweltinanspruchnahme durch die Herstellung unserer Kleidung; Umweltbundesamt (Hrsg.).</a:t>
            </a:r>
          </a:p>
          <a:p>
            <a:endParaRPr lang="de-DE" dirty="0"/>
          </a:p>
        </p:txBody>
      </p:sp>
    </p:spTree>
    <p:extLst>
      <p:ext uri="{BB962C8B-B14F-4D97-AF65-F5344CB8AC3E}">
        <p14:creationId xmlns:p14="http://schemas.microsoft.com/office/powerpoint/2010/main" val="36401998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E7DD85-7769-9D0A-CE36-8FF8FD2594B7}"/>
              </a:ext>
            </a:extLst>
          </p:cNvPr>
          <p:cNvSpPr>
            <a:spLocks noGrp="1"/>
          </p:cNvSpPr>
          <p:nvPr>
            <p:ph type="title"/>
          </p:nvPr>
        </p:nvSpPr>
        <p:spPr/>
        <p:txBody>
          <a:bodyPr/>
          <a:lstStyle/>
          <a:p>
            <a:r>
              <a:rPr lang="de-AT" dirty="0"/>
              <a:t>Umweltproblematik</a:t>
            </a:r>
            <a:endParaRPr lang="de-DE" dirty="0"/>
          </a:p>
        </p:txBody>
      </p:sp>
      <p:sp>
        <p:nvSpPr>
          <p:cNvPr id="3" name="Inhaltsplatzhalter 2">
            <a:extLst>
              <a:ext uri="{FF2B5EF4-FFF2-40B4-BE49-F238E27FC236}">
                <a16:creationId xmlns:a16="http://schemas.microsoft.com/office/drawing/2014/main" id="{0F9C174D-C8F4-D5E0-40AC-67AFD17242B8}"/>
              </a:ext>
            </a:extLst>
          </p:cNvPr>
          <p:cNvSpPr>
            <a:spLocks noGrp="1"/>
          </p:cNvSpPr>
          <p:nvPr>
            <p:ph idx="1"/>
          </p:nvPr>
        </p:nvSpPr>
        <p:spPr/>
        <p:txBody>
          <a:bodyPr/>
          <a:lstStyle/>
          <a:p>
            <a:r>
              <a:rPr lang="de-AT" dirty="0"/>
              <a:t>Welche Umweltproblematiken treten bei der Herstellung von Kleidung auf?</a:t>
            </a:r>
            <a:endParaRPr lang="de-DE" dirty="0"/>
          </a:p>
        </p:txBody>
      </p:sp>
      <p:sp>
        <p:nvSpPr>
          <p:cNvPr id="4" name="Datumsplatzhalter 3">
            <a:extLst>
              <a:ext uri="{FF2B5EF4-FFF2-40B4-BE49-F238E27FC236}">
                <a16:creationId xmlns:a16="http://schemas.microsoft.com/office/drawing/2014/main" id="{50998A53-BED1-6A13-4C04-1EA29CEABA68}"/>
              </a:ext>
            </a:extLst>
          </p:cNvPr>
          <p:cNvSpPr>
            <a:spLocks noGrp="1"/>
          </p:cNvSpPr>
          <p:nvPr>
            <p:ph type="dt" sz="half" idx="10"/>
          </p:nvPr>
        </p:nvSpPr>
        <p:spPr/>
        <p:txBody>
          <a:bodyPr/>
          <a:lstStyle/>
          <a:p>
            <a:fld id="{A5A57370-D4B8-41ED-81FC-53132B763793}" type="datetime1">
              <a:rPr lang="de-DE" smtClean="0"/>
              <a:t>03.07.2026</a:t>
            </a:fld>
            <a:endParaRPr lang="de-DE" dirty="0"/>
          </a:p>
        </p:txBody>
      </p:sp>
      <p:sp>
        <p:nvSpPr>
          <p:cNvPr id="5" name="Fußzeilenplatzhalter 4">
            <a:extLst>
              <a:ext uri="{FF2B5EF4-FFF2-40B4-BE49-F238E27FC236}">
                <a16:creationId xmlns:a16="http://schemas.microsoft.com/office/drawing/2014/main" id="{4408D068-27DB-F0D4-3BF6-793573CF93A5}"/>
              </a:ext>
            </a:extLst>
          </p:cNvPr>
          <p:cNvSpPr>
            <a:spLocks noGrp="1"/>
          </p:cNvSpPr>
          <p:nvPr>
            <p:ph type="ftr" sz="quarter" idx="11"/>
          </p:nvPr>
        </p:nvSpPr>
        <p:spPr/>
        <p:txBody>
          <a:bodyPr/>
          <a:lstStyle/>
          <a:p>
            <a:r>
              <a:rPr lang="da-DK"/>
              <a:t>Mode &amp; Nachhaltigkeit</a:t>
            </a:r>
            <a:endParaRPr lang="de-DE" dirty="0"/>
          </a:p>
        </p:txBody>
      </p:sp>
      <p:sp>
        <p:nvSpPr>
          <p:cNvPr id="6" name="Foliennummernplatzhalter 5">
            <a:extLst>
              <a:ext uri="{FF2B5EF4-FFF2-40B4-BE49-F238E27FC236}">
                <a16:creationId xmlns:a16="http://schemas.microsoft.com/office/drawing/2014/main" id="{1ED2DF21-6C67-A7AD-B755-8A67329DBC7E}"/>
              </a:ext>
            </a:extLst>
          </p:cNvPr>
          <p:cNvSpPr>
            <a:spLocks noGrp="1"/>
          </p:cNvSpPr>
          <p:nvPr>
            <p:ph type="sldNum" sz="quarter" idx="12"/>
          </p:nvPr>
        </p:nvSpPr>
        <p:spPr/>
        <p:txBody>
          <a:bodyPr/>
          <a:lstStyle/>
          <a:p>
            <a:fld id="{16EFD5B1-68CB-4A29-8F6C-4D18DB05CB6D}" type="slidenum">
              <a:rPr lang="de-DE" smtClean="0"/>
              <a:pPr/>
              <a:t>12</a:t>
            </a:fld>
            <a:endParaRPr lang="de-DE"/>
          </a:p>
        </p:txBody>
      </p:sp>
      <p:pic>
        <p:nvPicPr>
          <p:cNvPr id="9" name="Grafik 8">
            <a:extLst>
              <a:ext uri="{FF2B5EF4-FFF2-40B4-BE49-F238E27FC236}">
                <a16:creationId xmlns:a16="http://schemas.microsoft.com/office/drawing/2014/main" id="{2699CC9A-C087-BF78-6D23-62F9E15490FE}"/>
              </a:ext>
            </a:extLst>
          </p:cNvPr>
          <p:cNvPicPr>
            <a:picLocks noChangeAspect="1"/>
          </p:cNvPicPr>
          <p:nvPr/>
        </p:nvPicPr>
        <p:blipFill>
          <a:blip r:embed="rId3"/>
          <a:stretch>
            <a:fillRect/>
          </a:stretch>
        </p:blipFill>
        <p:spPr>
          <a:xfrm>
            <a:off x="4499992" y="1485484"/>
            <a:ext cx="1080000" cy="1080000"/>
          </a:xfrm>
          <a:prstGeom prst="rect">
            <a:avLst/>
          </a:prstGeom>
        </p:spPr>
      </p:pic>
      <p:pic>
        <p:nvPicPr>
          <p:cNvPr id="11" name="Grafik 10">
            <a:extLst>
              <a:ext uri="{FF2B5EF4-FFF2-40B4-BE49-F238E27FC236}">
                <a16:creationId xmlns:a16="http://schemas.microsoft.com/office/drawing/2014/main" id="{350B7CE6-9A67-0B5D-500E-B78790BD90F0}"/>
              </a:ext>
            </a:extLst>
          </p:cNvPr>
          <p:cNvPicPr>
            <a:picLocks noChangeAspect="1"/>
          </p:cNvPicPr>
          <p:nvPr/>
        </p:nvPicPr>
        <p:blipFill>
          <a:blip r:embed="rId4"/>
          <a:stretch>
            <a:fillRect/>
          </a:stretch>
        </p:blipFill>
        <p:spPr>
          <a:xfrm>
            <a:off x="2111191" y="1683000"/>
            <a:ext cx="1080000" cy="1080000"/>
          </a:xfrm>
          <a:prstGeom prst="rect">
            <a:avLst/>
          </a:prstGeom>
        </p:spPr>
      </p:pic>
      <p:pic>
        <p:nvPicPr>
          <p:cNvPr id="13" name="Grafik 12">
            <a:extLst>
              <a:ext uri="{FF2B5EF4-FFF2-40B4-BE49-F238E27FC236}">
                <a16:creationId xmlns:a16="http://schemas.microsoft.com/office/drawing/2014/main" id="{40917E67-600A-6CA9-C05A-80C31738384A}"/>
              </a:ext>
            </a:extLst>
          </p:cNvPr>
          <p:cNvPicPr>
            <a:picLocks noChangeAspect="1"/>
          </p:cNvPicPr>
          <p:nvPr/>
        </p:nvPicPr>
        <p:blipFill>
          <a:blip r:embed="rId5"/>
          <a:stretch>
            <a:fillRect/>
          </a:stretch>
        </p:blipFill>
        <p:spPr>
          <a:xfrm>
            <a:off x="6346209" y="2025484"/>
            <a:ext cx="1080000" cy="1080000"/>
          </a:xfrm>
          <a:prstGeom prst="rect">
            <a:avLst/>
          </a:prstGeom>
        </p:spPr>
      </p:pic>
      <p:pic>
        <p:nvPicPr>
          <p:cNvPr id="15" name="Grafik 14">
            <a:extLst>
              <a:ext uri="{FF2B5EF4-FFF2-40B4-BE49-F238E27FC236}">
                <a16:creationId xmlns:a16="http://schemas.microsoft.com/office/drawing/2014/main" id="{0D8DE7CB-1039-D3DD-DDE4-8499EBB56906}"/>
              </a:ext>
            </a:extLst>
          </p:cNvPr>
          <p:cNvPicPr>
            <a:picLocks noChangeAspect="1"/>
          </p:cNvPicPr>
          <p:nvPr/>
        </p:nvPicPr>
        <p:blipFill>
          <a:blip r:embed="rId6"/>
          <a:stretch>
            <a:fillRect/>
          </a:stretch>
        </p:blipFill>
        <p:spPr>
          <a:xfrm>
            <a:off x="1416884" y="3185384"/>
            <a:ext cx="1080000" cy="1080000"/>
          </a:xfrm>
          <a:prstGeom prst="rect">
            <a:avLst/>
          </a:prstGeom>
        </p:spPr>
      </p:pic>
      <p:pic>
        <p:nvPicPr>
          <p:cNvPr id="17" name="Grafik 16">
            <a:extLst>
              <a:ext uri="{FF2B5EF4-FFF2-40B4-BE49-F238E27FC236}">
                <a16:creationId xmlns:a16="http://schemas.microsoft.com/office/drawing/2014/main" id="{4AB456E3-7FC1-55D0-4839-877A9779959D}"/>
              </a:ext>
            </a:extLst>
          </p:cNvPr>
          <p:cNvPicPr>
            <a:picLocks noChangeAspect="1"/>
          </p:cNvPicPr>
          <p:nvPr/>
        </p:nvPicPr>
        <p:blipFill>
          <a:blip r:embed="rId7"/>
          <a:stretch>
            <a:fillRect/>
          </a:stretch>
        </p:blipFill>
        <p:spPr>
          <a:xfrm>
            <a:off x="5266209" y="3366000"/>
            <a:ext cx="1080000" cy="1080000"/>
          </a:xfrm>
          <a:prstGeom prst="rect">
            <a:avLst/>
          </a:prstGeom>
        </p:spPr>
      </p:pic>
      <p:pic>
        <p:nvPicPr>
          <p:cNvPr id="19" name="Grafik 18">
            <a:extLst>
              <a:ext uri="{FF2B5EF4-FFF2-40B4-BE49-F238E27FC236}">
                <a16:creationId xmlns:a16="http://schemas.microsoft.com/office/drawing/2014/main" id="{14C395D7-BE83-1FB4-0D82-32A10A5BD4D4}"/>
              </a:ext>
            </a:extLst>
          </p:cNvPr>
          <p:cNvPicPr>
            <a:picLocks noChangeAspect="1"/>
          </p:cNvPicPr>
          <p:nvPr/>
        </p:nvPicPr>
        <p:blipFill>
          <a:blip r:embed="rId8"/>
          <a:stretch>
            <a:fillRect/>
          </a:stretch>
        </p:blipFill>
        <p:spPr>
          <a:xfrm>
            <a:off x="3419992" y="3623968"/>
            <a:ext cx="1080000" cy="1080000"/>
          </a:xfrm>
          <a:prstGeom prst="rect">
            <a:avLst/>
          </a:prstGeom>
        </p:spPr>
      </p:pic>
    </p:spTree>
    <p:extLst>
      <p:ext uri="{BB962C8B-B14F-4D97-AF65-F5344CB8AC3E}">
        <p14:creationId xmlns:p14="http://schemas.microsoft.com/office/powerpoint/2010/main" val="1302643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par>
                                <p:cTn id="13" presetID="14" presetClass="entr" presetSubtype="1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randombar(horizontal)">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randombar(horizont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4B919EBA-8AC7-FE75-609C-BD821D277BA7}"/>
              </a:ext>
            </a:extLst>
          </p:cNvPr>
          <p:cNvSpPr>
            <a:spLocks noGrp="1"/>
          </p:cNvSpPr>
          <p:nvPr>
            <p:ph type="title"/>
          </p:nvPr>
        </p:nvSpPr>
        <p:spPr/>
        <p:txBody>
          <a:bodyPr/>
          <a:lstStyle/>
          <a:p>
            <a:r>
              <a:rPr lang="de-AT" dirty="0">
                <a:solidFill>
                  <a:srgbClr val="0068B4"/>
                </a:solidFill>
              </a:rPr>
              <a:t>Wie oft kauft ihr neue Kleidung?</a:t>
            </a:r>
            <a:endParaRPr lang="de-DE" dirty="0">
              <a:solidFill>
                <a:srgbClr val="0068B4"/>
              </a:solidFill>
            </a:endParaRPr>
          </a:p>
        </p:txBody>
      </p:sp>
      <p:pic>
        <p:nvPicPr>
          <p:cNvPr id="3" name="Inhaltsplatzhalter 2" descr="Balkendiagramm mit einfarbiger Füllung">
            <a:extLst>
              <a:ext uri="{FF2B5EF4-FFF2-40B4-BE49-F238E27FC236}">
                <a16:creationId xmlns:a16="http://schemas.microsoft.com/office/drawing/2014/main" id="{F4F54268-324D-E53D-AB76-E6BA91AD7576}"/>
              </a:ext>
            </a:extLst>
          </p:cNvPr>
          <p:cNvPicPr>
            <a:picLocks noGrp="1" noChangeAspect="1"/>
          </p:cNvPicPr>
          <p:nvPr>
            <p:ph idx="1"/>
          </p:nvPr>
        </p:nvPicPr>
        <p:blipFill>
          <a:blip>
            <a:extLst>
              <a:ext uri="{96DAC541-7B7A-43D3-8B79-37D633B846F1}">
                <asvg:svgBlip xmlns:asvg="http://schemas.microsoft.com/office/drawing/2016/SVG/main" r:embed="rId3"/>
              </a:ext>
            </a:extLst>
          </a:blip>
          <a:stretch>
            <a:fillRect/>
          </a:stretch>
        </p:blipFill>
        <p:spPr>
          <a:xfrm>
            <a:off x="2646000" y="896400"/>
            <a:ext cx="3852000" cy="3852000"/>
          </a:xfrm>
        </p:spPr>
      </p:pic>
      <p:sp>
        <p:nvSpPr>
          <p:cNvPr id="9" name="Datumsplatzhalter 8">
            <a:extLst>
              <a:ext uri="{FF2B5EF4-FFF2-40B4-BE49-F238E27FC236}">
                <a16:creationId xmlns:a16="http://schemas.microsoft.com/office/drawing/2014/main" id="{7D38217F-3A35-9B45-FC49-4B21B057F128}"/>
              </a:ext>
            </a:extLst>
          </p:cNvPr>
          <p:cNvSpPr>
            <a:spLocks noGrp="1"/>
          </p:cNvSpPr>
          <p:nvPr>
            <p:ph type="dt" sz="half" idx="10"/>
          </p:nvPr>
        </p:nvSpPr>
        <p:spPr/>
        <p:txBody>
          <a:bodyPr/>
          <a:lstStyle/>
          <a:p>
            <a:fld id="{8DA0A772-DD5A-4038-9A0C-88597D71F748}" type="datetime1">
              <a:rPr lang="de-DE" smtClean="0"/>
              <a:t>03.07.2026</a:t>
            </a:fld>
            <a:endParaRPr lang="de-DE" dirty="0"/>
          </a:p>
        </p:txBody>
      </p:sp>
      <p:sp>
        <p:nvSpPr>
          <p:cNvPr id="10" name="Fußzeilenplatzhalter 9">
            <a:extLst>
              <a:ext uri="{FF2B5EF4-FFF2-40B4-BE49-F238E27FC236}">
                <a16:creationId xmlns:a16="http://schemas.microsoft.com/office/drawing/2014/main" id="{6AA428AD-5F50-14C7-0C3B-73F5DB31FD5D}"/>
              </a:ext>
            </a:extLst>
          </p:cNvPr>
          <p:cNvSpPr>
            <a:spLocks noGrp="1"/>
          </p:cNvSpPr>
          <p:nvPr>
            <p:ph type="ftr" sz="quarter" idx="11"/>
          </p:nvPr>
        </p:nvSpPr>
        <p:spPr/>
        <p:txBody>
          <a:bodyPr/>
          <a:lstStyle/>
          <a:p>
            <a:r>
              <a:rPr lang="da-DK"/>
              <a:t>Mode &amp; Nachhaltigkeit</a:t>
            </a:r>
            <a:endParaRPr lang="de-DE" dirty="0"/>
          </a:p>
        </p:txBody>
      </p:sp>
      <p:sp>
        <p:nvSpPr>
          <p:cNvPr id="11" name="Foliennummernplatzhalter 10">
            <a:extLst>
              <a:ext uri="{FF2B5EF4-FFF2-40B4-BE49-F238E27FC236}">
                <a16:creationId xmlns:a16="http://schemas.microsoft.com/office/drawing/2014/main" id="{821620EC-4E11-9EDA-8E41-76F5B002E617}"/>
              </a:ext>
            </a:extLst>
          </p:cNvPr>
          <p:cNvSpPr>
            <a:spLocks noGrp="1"/>
          </p:cNvSpPr>
          <p:nvPr>
            <p:ph type="sldNum" sz="quarter" idx="12"/>
          </p:nvPr>
        </p:nvSpPr>
        <p:spPr/>
        <p:txBody>
          <a:bodyPr/>
          <a:lstStyle/>
          <a:p>
            <a:fld id="{16EFD5B1-68CB-4A29-8F6C-4D18DB05CB6D}" type="slidenum">
              <a:rPr lang="de-DE" smtClean="0"/>
              <a:pPr/>
              <a:t>2</a:t>
            </a:fld>
            <a:endParaRPr lang="de-DE"/>
          </a:p>
        </p:txBody>
      </p:sp>
    </p:spTree>
    <p:extLst>
      <p:ext uri="{BB962C8B-B14F-4D97-AF65-F5344CB8AC3E}">
        <p14:creationId xmlns:p14="http://schemas.microsoft.com/office/powerpoint/2010/main" val="35014957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55804ABC-1762-8AB8-A3D0-69606FC25702}"/>
              </a:ext>
            </a:extLst>
          </p:cNvPr>
          <p:cNvSpPr>
            <a:spLocks noGrp="1"/>
          </p:cNvSpPr>
          <p:nvPr>
            <p:ph type="title"/>
          </p:nvPr>
        </p:nvSpPr>
        <p:spPr/>
        <p:txBody>
          <a:bodyPr/>
          <a:lstStyle/>
          <a:p>
            <a:r>
              <a:rPr lang="de-AT" dirty="0"/>
              <a:t>Fast Fashion</a:t>
            </a:r>
            <a:endParaRPr lang="de-DE" dirty="0"/>
          </a:p>
        </p:txBody>
      </p:sp>
      <p:sp>
        <p:nvSpPr>
          <p:cNvPr id="7" name="Inhaltsplatzhalter 6">
            <a:extLst>
              <a:ext uri="{FF2B5EF4-FFF2-40B4-BE49-F238E27FC236}">
                <a16:creationId xmlns:a16="http://schemas.microsoft.com/office/drawing/2014/main" id="{EB0FEEB9-F418-91A9-D4EB-E53EB26203C4}"/>
              </a:ext>
            </a:extLst>
          </p:cNvPr>
          <p:cNvSpPr>
            <a:spLocks noGrp="1"/>
          </p:cNvSpPr>
          <p:nvPr>
            <p:ph sz="half" idx="1"/>
          </p:nvPr>
        </p:nvSpPr>
        <p:spPr>
          <a:xfrm>
            <a:off x="457200" y="1080000"/>
            <a:ext cx="4038600" cy="3582000"/>
          </a:xfrm>
        </p:spPr>
        <p:txBody>
          <a:bodyPr/>
          <a:lstStyle/>
          <a:p>
            <a:r>
              <a:rPr lang="de-AT" dirty="0"/>
              <a:t>= „schnelle Mode“</a:t>
            </a:r>
          </a:p>
          <a:p>
            <a:pPr marL="285750" indent="-285750">
              <a:buFont typeface="Arial" panose="020B0604020202020204" pitchFamily="34" charset="0"/>
              <a:buChar char="•"/>
            </a:pPr>
            <a:r>
              <a:rPr lang="de-DE" dirty="0"/>
              <a:t>Billig hergestellte Kleidung</a:t>
            </a:r>
          </a:p>
          <a:p>
            <a:pPr marL="285750" indent="-285750">
              <a:buFont typeface="Arial" panose="020B0604020202020204" pitchFamily="34" charset="0"/>
              <a:buChar char="•"/>
            </a:pPr>
            <a:r>
              <a:rPr lang="de-DE" dirty="0"/>
              <a:t>Schnell neue Kollektionen</a:t>
            </a:r>
          </a:p>
          <a:p>
            <a:pPr marL="285750" indent="-285750">
              <a:buFont typeface="Arial" panose="020B0604020202020204" pitchFamily="34" charset="0"/>
              <a:buChar char="•"/>
            </a:pPr>
            <a:r>
              <a:rPr lang="de-DE" dirty="0"/>
              <a:t>Billiger Verkauf</a:t>
            </a:r>
          </a:p>
          <a:p>
            <a:pPr marL="285750" indent="-285750">
              <a:buFont typeface="Arial" panose="020B0604020202020204" pitchFamily="34" charset="0"/>
              <a:buChar char="•"/>
            </a:pPr>
            <a:r>
              <a:rPr lang="de-DE" dirty="0"/>
              <a:t>Großer Verbrauch an Ressourcen</a:t>
            </a:r>
          </a:p>
          <a:p>
            <a:endParaRPr lang="de-DE" dirty="0"/>
          </a:p>
          <a:p>
            <a:r>
              <a:rPr lang="de-DE" dirty="0"/>
              <a:t>Wie viele Kleidungsstücke kaufen deutsche Verbraucher*innen durchschnittlich pro Jahr?</a:t>
            </a:r>
          </a:p>
          <a:p>
            <a:pPr marL="285750" indent="-285750">
              <a:buFont typeface="Wingdings" panose="05000000000000000000" pitchFamily="2" charset="2"/>
              <a:buChar char="v"/>
            </a:pPr>
            <a:r>
              <a:rPr lang="de-DE" dirty="0"/>
              <a:t>50?</a:t>
            </a:r>
          </a:p>
          <a:p>
            <a:pPr marL="285750" indent="-285750">
              <a:buFont typeface="Wingdings" panose="05000000000000000000" pitchFamily="2" charset="2"/>
              <a:buChar char="v"/>
            </a:pPr>
            <a:r>
              <a:rPr lang="de-DE" dirty="0"/>
              <a:t>60?</a:t>
            </a:r>
          </a:p>
          <a:p>
            <a:pPr marL="285750" indent="-285750">
              <a:buFont typeface="Wingdings" panose="05000000000000000000" pitchFamily="2" charset="2"/>
              <a:buChar char="v"/>
            </a:pPr>
            <a:r>
              <a:rPr lang="de-DE" dirty="0"/>
              <a:t>70?</a:t>
            </a:r>
          </a:p>
        </p:txBody>
      </p:sp>
      <p:pic>
        <p:nvPicPr>
          <p:cNvPr id="12" name="Inhaltsplatzhalter 11">
            <a:extLst>
              <a:ext uri="{FF2B5EF4-FFF2-40B4-BE49-F238E27FC236}">
                <a16:creationId xmlns:a16="http://schemas.microsoft.com/office/drawing/2014/main" id="{E9073AF2-19CF-AB5F-1048-4FA60731A719}"/>
              </a:ext>
            </a:extLst>
          </p:cNvPr>
          <p:cNvPicPr>
            <a:picLocks noGrp="1" noChangeAspect="1"/>
          </p:cNvPicPr>
          <p:nvPr>
            <p:ph sz="half" idx="2"/>
          </p:nvPr>
        </p:nvPicPr>
        <p:blipFill>
          <a:blip r:embed="rId3"/>
          <a:stretch>
            <a:fillRect/>
          </a:stretch>
        </p:blipFill>
        <p:spPr>
          <a:xfrm>
            <a:off x="4648200" y="1425258"/>
            <a:ext cx="4038600" cy="2675572"/>
          </a:xfrm>
          <a:prstGeom prst="rect">
            <a:avLst/>
          </a:prstGeom>
        </p:spPr>
      </p:pic>
      <p:sp>
        <p:nvSpPr>
          <p:cNvPr id="2" name="Datumsplatzhalter 1">
            <a:extLst>
              <a:ext uri="{FF2B5EF4-FFF2-40B4-BE49-F238E27FC236}">
                <a16:creationId xmlns:a16="http://schemas.microsoft.com/office/drawing/2014/main" id="{B2A62640-AAEB-6109-B719-F79D1CB53FDB}"/>
              </a:ext>
            </a:extLst>
          </p:cNvPr>
          <p:cNvSpPr>
            <a:spLocks noGrp="1"/>
          </p:cNvSpPr>
          <p:nvPr>
            <p:ph type="dt" sz="half" idx="10"/>
          </p:nvPr>
        </p:nvSpPr>
        <p:spPr/>
        <p:txBody>
          <a:bodyPr/>
          <a:lstStyle/>
          <a:p>
            <a:fld id="{4805D397-9123-44CF-9A5C-9AE4C8EA72DF}" type="datetime1">
              <a:rPr lang="de-DE" smtClean="0"/>
              <a:t>03.07.2026</a:t>
            </a:fld>
            <a:endParaRPr lang="de-DE"/>
          </a:p>
        </p:txBody>
      </p:sp>
      <p:sp>
        <p:nvSpPr>
          <p:cNvPr id="3" name="Fußzeilenplatzhalter 2">
            <a:extLst>
              <a:ext uri="{FF2B5EF4-FFF2-40B4-BE49-F238E27FC236}">
                <a16:creationId xmlns:a16="http://schemas.microsoft.com/office/drawing/2014/main" id="{1BD22490-98E3-F79C-D243-717282311B34}"/>
              </a:ext>
            </a:extLst>
          </p:cNvPr>
          <p:cNvSpPr>
            <a:spLocks noGrp="1"/>
          </p:cNvSpPr>
          <p:nvPr>
            <p:ph type="ftr" sz="quarter" idx="11"/>
          </p:nvPr>
        </p:nvSpPr>
        <p:spPr/>
        <p:txBody>
          <a:bodyPr/>
          <a:lstStyle/>
          <a:p>
            <a:r>
              <a:rPr lang="da-DK"/>
              <a:t>Mode &amp; Nachhaltigkeit</a:t>
            </a:r>
            <a:endParaRPr lang="de-DE" dirty="0"/>
          </a:p>
        </p:txBody>
      </p:sp>
      <p:sp>
        <p:nvSpPr>
          <p:cNvPr id="4" name="Foliennummernplatzhalter 3">
            <a:extLst>
              <a:ext uri="{FF2B5EF4-FFF2-40B4-BE49-F238E27FC236}">
                <a16:creationId xmlns:a16="http://schemas.microsoft.com/office/drawing/2014/main" id="{92DC2427-4AC2-9DE7-0C33-EDC68906EF96}"/>
              </a:ext>
            </a:extLst>
          </p:cNvPr>
          <p:cNvSpPr>
            <a:spLocks noGrp="1"/>
          </p:cNvSpPr>
          <p:nvPr>
            <p:ph type="sldNum" sz="quarter" idx="12"/>
          </p:nvPr>
        </p:nvSpPr>
        <p:spPr/>
        <p:txBody>
          <a:bodyPr/>
          <a:lstStyle/>
          <a:p>
            <a:fld id="{9D26C6B8-7DF4-4F01-8878-A6272B56DAC3}" type="slidenum">
              <a:rPr lang="de-DE" smtClean="0"/>
              <a:pPr/>
              <a:t>3</a:t>
            </a:fld>
            <a:endParaRPr lang="de-DE"/>
          </a:p>
        </p:txBody>
      </p:sp>
    </p:spTree>
    <p:extLst>
      <p:ext uri="{BB962C8B-B14F-4D97-AF65-F5344CB8AC3E}">
        <p14:creationId xmlns:p14="http://schemas.microsoft.com/office/powerpoint/2010/main" val="2243678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3153EC-ED4C-3A7D-5921-795AE9A31A56}"/>
              </a:ext>
            </a:extLst>
          </p:cNvPr>
          <p:cNvSpPr>
            <a:spLocks noGrp="1"/>
          </p:cNvSpPr>
          <p:nvPr>
            <p:ph type="title"/>
          </p:nvPr>
        </p:nvSpPr>
        <p:spPr/>
        <p:txBody>
          <a:bodyPr/>
          <a:lstStyle/>
          <a:p>
            <a:r>
              <a:rPr lang="de-AT" dirty="0"/>
              <a:t>Arbeitsblatt: Fast Fashion</a:t>
            </a:r>
            <a:endParaRPr lang="de-DE" dirty="0"/>
          </a:p>
        </p:txBody>
      </p:sp>
      <p:pic>
        <p:nvPicPr>
          <p:cNvPr id="4" name="Inhaltsplatzhalter 3">
            <a:extLst>
              <a:ext uri="{FF2B5EF4-FFF2-40B4-BE49-F238E27FC236}">
                <a16:creationId xmlns:a16="http://schemas.microsoft.com/office/drawing/2014/main" id="{B47EFA8A-A165-F0EB-ADE1-ED9BB55407EE}"/>
              </a:ext>
            </a:extLst>
          </p:cNvPr>
          <p:cNvPicPr>
            <a:picLocks noGrp="1" noChangeAspect="1"/>
          </p:cNvPicPr>
          <p:nvPr>
            <p:ph idx="1"/>
          </p:nvPr>
        </p:nvPicPr>
        <p:blipFill>
          <a:blip r:embed="rId3"/>
          <a:stretch>
            <a:fillRect/>
          </a:stretch>
        </p:blipFill>
        <p:spPr>
          <a:xfrm>
            <a:off x="1913773" y="1079500"/>
            <a:ext cx="5316454" cy="3367088"/>
          </a:xfrm>
          <a:prstGeom prst="rect">
            <a:avLst/>
          </a:prstGeom>
        </p:spPr>
      </p:pic>
      <p:sp>
        <p:nvSpPr>
          <p:cNvPr id="5" name="Datumsplatzhalter 4">
            <a:extLst>
              <a:ext uri="{FF2B5EF4-FFF2-40B4-BE49-F238E27FC236}">
                <a16:creationId xmlns:a16="http://schemas.microsoft.com/office/drawing/2014/main" id="{97E3F66A-B82E-DB4E-3CCB-B4EDCF1A2A2B}"/>
              </a:ext>
            </a:extLst>
          </p:cNvPr>
          <p:cNvSpPr>
            <a:spLocks noGrp="1"/>
          </p:cNvSpPr>
          <p:nvPr>
            <p:ph type="dt" sz="half" idx="10"/>
          </p:nvPr>
        </p:nvSpPr>
        <p:spPr/>
        <p:txBody>
          <a:bodyPr/>
          <a:lstStyle/>
          <a:p>
            <a:fld id="{15FB464B-2505-406E-B961-6E04737D8397}" type="datetime1">
              <a:rPr lang="de-DE" smtClean="0"/>
              <a:t>03.07.2026</a:t>
            </a:fld>
            <a:endParaRPr lang="de-DE"/>
          </a:p>
        </p:txBody>
      </p:sp>
      <p:sp>
        <p:nvSpPr>
          <p:cNvPr id="6" name="Fußzeilenplatzhalter 5">
            <a:extLst>
              <a:ext uri="{FF2B5EF4-FFF2-40B4-BE49-F238E27FC236}">
                <a16:creationId xmlns:a16="http://schemas.microsoft.com/office/drawing/2014/main" id="{82F43DB3-475F-39C2-05A2-E32BA0814FD7}"/>
              </a:ext>
            </a:extLst>
          </p:cNvPr>
          <p:cNvSpPr>
            <a:spLocks noGrp="1"/>
          </p:cNvSpPr>
          <p:nvPr>
            <p:ph type="ftr" sz="quarter" idx="11"/>
          </p:nvPr>
        </p:nvSpPr>
        <p:spPr/>
        <p:txBody>
          <a:bodyPr/>
          <a:lstStyle/>
          <a:p>
            <a:r>
              <a:rPr lang="da-DK"/>
              <a:t>Mode &amp; Nachhaltigkeit</a:t>
            </a:r>
            <a:endParaRPr lang="de-DE" dirty="0"/>
          </a:p>
        </p:txBody>
      </p:sp>
      <p:sp>
        <p:nvSpPr>
          <p:cNvPr id="7" name="Foliennummernplatzhalter 6">
            <a:extLst>
              <a:ext uri="{FF2B5EF4-FFF2-40B4-BE49-F238E27FC236}">
                <a16:creationId xmlns:a16="http://schemas.microsoft.com/office/drawing/2014/main" id="{B397909C-A707-A471-60AC-0A8AB6139E0D}"/>
              </a:ext>
            </a:extLst>
          </p:cNvPr>
          <p:cNvSpPr>
            <a:spLocks noGrp="1"/>
          </p:cNvSpPr>
          <p:nvPr>
            <p:ph type="sldNum" sz="quarter" idx="12"/>
          </p:nvPr>
        </p:nvSpPr>
        <p:spPr/>
        <p:txBody>
          <a:bodyPr/>
          <a:lstStyle/>
          <a:p>
            <a:fld id="{9D26C6B8-7DF4-4F01-8878-A6272B56DAC3}" type="slidenum">
              <a:rPr lang="de-DE" smtClean="0"/>
              <a:pPr/>
              <a:t>4</a:t>
            </a:fld>
            <a:endParaRPr lang="de-DE"/>
          </a:p>
        </p:txBody>
      </p:sp>
    </p:spTree>
    <p:extLst>
      <p:ext uri="{BB962C8B-B14F-4D97-AF65-F5344CB8AC3E}">
        <p14:creationId xmlns:p14="http://schemas.microsoft.com/office/powerpoint/2010/main" val="790300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225253-5BF2-6058-EEF3-3485907121FC}"/>
              </a:ext>
            </a:extLst>
          </p:cNvPr>
          <p:cNvSpPr>
            <a:spLocks noGrp="1"/>
          </p:cNvSpPr>
          <p:nvPr>
            <p:ph type="title"/>
          </p:nvPr>
        </p:nvSpPr>
        <p:spPr/>
        <p:txBody>
          <a:bodyPr/>
          <a:lstStyle/>
          <a:p>
            <a:r>
              <a:rPr lang="de-AT" dirty="0">
                <a:solidFill>
                  <a:srgbClr val="0068B4"/>
                </a:solidFill>
              </a:rPr>
              <a:t>Kleidungsproduktion</a:t>
            </a:r>
            <a:endParaRPr lang="de-DE" dirty="0">
              <a:solidFill>
                <a:srgbClr val="0068B4"/>
              </a:solidFill>
            </a:endParaRPr>
          </a:p>
        </p:txBody>
      </p:sp>
      <p:sp>
        <p:nvSpPr>
          <p:cNvPr id="10" name="Inhaltsplatzhalter 9">
            <a:extLst>
              <a:ext uri="{FF2B5EF4-FFF2-40B4-BE49-F238E27FC236}">
                <a16:creationId xmlns:a16="http://schemas.microsoft.com/office/drawing/2014/main" id="{B1DD9F7E-CB3F-3E40-F0B5-6EAA44050FDB}"/>
              </a:ext>
            </a:extLst>
          </p:cNvPr>
          <p:cNvSpPr>
            <a:spLocks noGrp="1"/>
          </p:cNvSpPr>
          <p:nvPr>
            <p:ph idx="1"/>
          </p:nvPr>
        </p:nvSpPr>
        <p:spPr/>
        <p:txBody>
          <a:bodyPr/>
          <a:lstStyle/>
          <a:p>
            <a:pPr marL="285750" indent="-285750">
              <a:buFont typeface="Arial" panose="020B0604020202020204" pitchFamily="34" charset="0"/>
              <a:buChar char="•"/>
            </a:pPr>
            <a:r>
              <a:rPr lang="de-DE" dirty="0"/>
              <a:t>Der Großteil unserer Kleidung kommt aus </a:t>
            </a:r>
            <a:r>
              <a:rPr lang="de-DE" b="1" dirty="0"/>
              <a:t>Asien</a:t>
            </a:r>
          </a:p>
          <a:p>
            <a:pPr marL="285750" indent="-285750">
              <a:buFont typeface="Arial" panose="020B0604020202020204" pitchFamily="34" charset="0"/>
              <a:buChar char="•"/>
            </a:pPr>
            <a:r>
              <a:rPr lang="de-DE" dirty="0"/>
              <a:t>Produktion aufgrund deutlich geringerer Lohn- und Produktionskosten</a:t>
            </a:r>
          </a:p>
          <a:p>
            <a:pPr marL="285750" indent="-285750">
              <a:buFont typeface="Arial" panose="020B0604020202020204" pitchFamily="34" charset="0"/>
              <a:buChar char="•"/>
            </a:pPr>
            <a:r>
              <a:rPr lang="de-DE" dirty="0"/>
              <a:t>Weniger oder gar keine Umweltschutzauflagen</a:t>
            </a:r>
          </a:p>
          <a:p>
            <a:pPr marL="285750" indent="-285750">
              <a:buFont typeface="Arial" panose="020B0604020202020204" pitchFamily="34" charset="0"/>
              <a:buChar char="•"/>
            </a:pPr>
            <a:r>
              <a:rPr lang="de-DE" dirty="0"/>
              <a:t>Steigen die Löhne oder werden Umweltschutzstandards eingeführt/erhöht, wird die Produktion in Länder verlegt, in denen sie billiger und unkomplizierter ist</a:t>
            </a:r>
          </a:p>
          <a:p>
            <a:pPr marL="285750" indent="-285750">
              <a:buFont typeface="Wingdings" panose="05000000000000000000" pitchFamily="2" charset="2"/>
              <a:buChar char="Ø"/>
            </a:pPr>
            <a:r>
              <a:rPr lang="de-DE" dirty="0"/>
              <a:t>Die Kleider-Karawane zieht weiter</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Bei der Produktion von Kleidung kommen auch unzählige Chemikalien zum Einsatz</a:t>
            </a:r>
          </a:p>
        </p:txBody>
      </p:sp>
      <p:sp>
        <p:nvSpPr>
          <p:cNvPr id="5" name="Datumsplatzhalter 4">
            <a:extLst>
              <a:ext uri="{FF2B5EF4-FFF2-40B4-BE49-F238E27FC236}">
                <a16:creationId xmlns:a16="http://schemas.microsoft.com/office/drawing/2014/main" id="{E3A8F3CC-7CE1-9C96-B1BB-BD2124FB892D}"/>
              </a:ext>
            </a:extLst>
          </p:cNvPr>
          <p:cNvSpPr>
            <a:spLocks noGrp="1"/>
          </p:cNvSpPr>
          <p:nvPr>
            <p:ph type="dt" sz="half" idx="10"/>
          </p:nvPr>
        </p:nvSpPr>
        <p:spPr/>
        <p:txBody>
          <a:bodyPr/>
          <a:lstStyle/>
          <a:p>
            <a:fld id="{EDDB50C0-9C2C-4F05-B3D9-DD7071AF895F}" type="datetime1">
              <a:rPr lang="de-DE" smtClean="0"/>
              <a:t>03.07.2026</a:t>
            </a:fld>
            <a:endParaRPr lang="de-DE"/>
          </a:p>
        </p:txBody>
      </p:sp>
      <p:sp>
        <p:nvSpPr>
          <p:cNvPr id="6" name="Fußzeilenplatzhalter 5">
            <a:extLst>
              <a:ext uri="{FF2B5EF4-FFF2-40B4-BE49-F238E27FC236}">
                <a16:creationId xmlns:a16="http://schemas.microsoft.com/office/drawing/2014/main" id="{A247049E-24FC-E5FA-6BA5-D8D6383C8E11}"/>
              </a:ext>
            </a:extLst>
          </p:cNvPr>
          <p:cNvSpPr>
            <a:spLocks noGrp="1"/>
          </p:cNvSpPr>
          <p:nvPr>
            <p:ph type="ftr" sz="quarter" idx="11"/>
          </p:nvPr>
        </p:nvSpPr>
        <p:spPr/>
        <p:txBody>
          <a:bodyPr/>
          <a:lstStyle/>
          <a:p>
            <a:r>
              <a:rPr lang="da-DK"/>
              <a:t>Mode &amp; Nachhaltigkeit</a:t>
            </a:r>
            <a:endParaRPr lang="de-DE" dirty="0"/>
          </a:p>
        </p:txBody>
      </p:sp>
      <p:sp>
        <p:nvSpPr>
          <p:cNvPr id="7" name="Foliennummernplatzhalter 6">
            <a:extLst>
              <a:ext uri="{FF2B5EF4-FFF2-40B4-BE49-F238E27FC236}">
                <a16:creationId xmlns:a16="http://schemas.microsoft.com/office/drawing/2014/main" id="{9DBBB000-85FA-331A-4CF7-99B842977DE8}"/>
              </a:ext>
            </a:extLst>
          </p:cNvPr>
          <p:cNvSpPr>
            <a:spLocks noGrp="1"/>
          </p:cNvSpPr>
          <p:nvPr>
            <p:ph type="sldNum" sz="quarter" idx="12"/>
          </p:nvPr>
        </p:nvSpPr>
        <p:spPr/>
        <p:txBody>
          <a:bodyPr/>
          <a:lstStyle/>
          <a:p>
            <a:fld id="{9D26C6B8-7DF4-4F01-8878-A6272B56DAC3}" type="slidenum">
              <a:rPr lang="de-DE" smtClean="0"/>
              <a:pPr/>
              <a:t>5</a:t>
            </a:fld>
            <a:endParaRPr lang="de-DE"/>
          </a:p>
        </p:txBody>
      </p:sp>
    </p:spTree>
    <p:extLst>
      <p:ext uri="{BB962C8B-B14F-4D97-AF65-F5344CB8AC3E}">
        <p14:creationId xmlns:p14="http://schemas.microsoft.com/office/powerpoint/2010/main" val="978340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4" name="Titel 883">
            <a:extLst>
              <a:ext uri="{FF2B5EF4-FFF2-40B4-BE49-F238E27FC236}">
                <a16:creationId xmlns:a16="http://schemas.microsoft.com/office/drawing/2014/main" id="{A10A4536-2110-EC74-4712-E4DF261C80F5}"/>
              </a:ext>
            </a:extLst>
          </p:cNvPr>
          <p:cNvSpPr>
            <a:spLocks noGrp="1"/>
          </p:cNvSpPr>
          <p:nvPr>
            <p:ph type="title"/>
          </p:nvPr>
        </p:nvSpPr>
        <p:spPr/>
        <p:txBody>
          <a:bodyPr/>
          <a:lstStyle/>
          <a:p>
            <a:r>
              <a:rPr lang="de-AT" dirty="0"/>
              <a:t>Produktionsländer</a:t>
            </a:r>
            <a:endParaRPr lang="de-DE" dirty="0"/>
          </a:p>
        </p:txBody>
      </p:sp>
      <p:sp>
        <p:nvSpPr>
          <p:cNvPr id="4" name="Datumsplatzhalter 3">
            <a:extLst>
              <a:ext uri="{FF2B5EF4-FFF2-40B4-BE49-F238E27FC236}">
                <a16:creationId xmlns:a16="http://schemas.microsoft.com/office/drawing/2014/main" id="{852E41A1-BDF7-380E-A551-8F9E6C3990CF}"/>
              </a:ext>
            </a:extLst>
          </p:cNvPr>
          <p:cNvSpPr>
            <a:spLocks noGrp="1"/>
          </p:cNvSpPr>
          <p:nvPr>
            <p:ph type="dt" sz="half" idx="10"/>
          </p:nvPr>
        </p:nvSpPr>
        <p:spPr/>
        <p:txBody>
          <a:bodyPr/>
          <a:lstStyle/>
          <a:p>
            <a:fld id="{31DEA33F-A1A8-42B9-9F91-034DD44B6154}" type="datetime1">
              <a:rPr lang="de-DE" smtClean="0"/>
              <a:t>03.07.2026</a:t>
            </a:fld>
            <a:endParaRPr lang="de-DE" dirty="0"/>
          </a:p>
        </p:txBody>
      </p:sp>
      <p:sp>
        <p:nvSpPr>
          <p:cNvPr id="5" name="Fußzeilenplatzhalter 4">
            <a:extLst>
              <a:ext uri="{FF2B5EF4-FFF2-40B4-BE49-F238E27FC236}">
                <a16:creationId xmlns:a16="http://schemas.microsoft.com/office/drawing/2014/main" id="{5912DC13-0CC1-6934-237A-0F7FA722396E}"/>
              </a:ext>
            </a:extLst>
          </p:cNvPr>
          <p:cNvSpPr>
            <a:spLocks noGrp="1"/>
          </p:cNvSpPr>
          <p:nvPr>
            <p:ph type="ftr" sz="quarter" idx="11"/>
          </p:nvPr>
        </p:nvSpPr>
        <p:spPr/>
        <p:txBody>
          <a:bodyPr/>
          <a:lstStyle/>
          <a:p>
            <a:r>
              <a:rPr lang="da-DK"/>
              <a:t>Mode &amp; Nachhaltigkeit</a:t>
            </a:r>
            <a:endParaRPr lang="de-DE" dirty="0"/>
          </a:p>
        </p:txBody>
      </p:sp>
      <p:sp>
        <p:nvSpPr>
          <p:cNvPr id="6" name="Foliennummernplatzhalter 5">
            <a:extLst>
              <a:ext uri="{FF2B5EF4-FFF2-40B4-BE49-F238E27FC236}">
                <a16:creationId xmlns:a16="http://schemas.microsoft.com/office/drawing/2014/main" id="{01C6D6EA-1AB6-69AE-9983-FA886A996FF9}"/>
              </a:ext>
            </a:extLst>
          </p:cNvPr>
          <p:cNvSpPr>
            <a:spLocks noGrp="1"/>
          </p:cNvSpPr>
          <p:nvPr>
            <p:ph type="sldNum" sz="quarter" idx="12"/>
          </p:nvPr>
        </p:nvSpPr>
        <p:spPr/>
        <p:txBody>
          <a:bodyPr/>
          <a:lstStyle/>
          <a:p>
            <a:fld id="{16EFD5B1-68CB-4A29-8F6C-4D18DB05CB6D}" type="slidenum">
              <a:rPr lang="de-DE" smtClean="0"/>
              <a:pPr/>
              <a:t>6</a:t>
            </a:fld>
            <a:endParaRPr lang="de-DE"/>
          </a:p>
        </p:txBody>
      </p:sp>
      <p:grpSp>
        <p:nvGrpSpPr>
          <p:cNvPr id="616" name="Group 931">
            <a:extLst>
              <a:ext uri="{FF2B5EF4-FFF2-40B4-BE49-F238E27FC236}">
                <a16:creationId xmlns:a16="http://schemas.microsoft.com/office/drawing/2014/main" id="{D4F5CE78-0C0D-BAF6-12B1-D9E1BE9A9D5B}"/>
              </a:ext>
            </a:extLst>
          </p:cNvPr>
          <p:cNvGrpSpPr/>
          <p:nvPr/>
        </p:nvGrpSpPr>
        <p:grpSpPr>
          <a:xfrm>
            <a:off x="4491806" y="1014959"/>
            <a:ext cx="4184650" cy="2447925"/>
            <a:chOff x="5091113" y="2540001"/>
            <a:chExt cx="4184650" cy="2447925"/>
          </a:xfrm>
          <a:solidFill>
            <a:srgbClr val="E3E2D4"/>
          </a:solidFill>
        </p:grpSpPr>
        <p:grpSp>
          <p:nvGrpSpPr>
            <p:cNvPr id="617" name="Group 1190">
              <a:extLst>
                <a:ext uri="{FF2B5EF4-FFF2-40B4-BE49-F238E27FC236}">
                  <a16:creationId xmlns:a16="http://schemas.microsoft.com/office/drawing/2014/main" id="{FE58B726-5770-6BC5-5515-B2D21C07C5CA}"/>
                </a:ext>
              </a:extLst>
            </p:cNvPr>
            <p:cNvGrpSpPr/>
            <p:nvPr/>
          </p:nvGrpSpPr>
          <p:grpSpPr>
            <a:xfrm>
              <a:off x="8342313" y="3395663"/>
              <a:ext cx="363538" cy="427038"/>
              <a:chOff x="8342313" y="3395663"/>
              <a:chExt cx="363538" cy="427038"/>
            </a:xfrm>
            <a:grpFill/>
          </p:grpSpPr>
          <p:sp>
            <p:nvSpPr>
              <p:cNvPr id="718" name="Freeform 262">
                <a:extLst>
                  <a:ext uri="{FF2B5EF4-FFF2-40B4-BE49-F238E27FC236}">
                    <a16:creationId xmlns:a16="http://schemas.microsoft.com/office/drawing/2014/main" id="{9C80F22F-3BB6-750B-A941-5F4889D23D31}"/>
                  </a:ext>
                </a:extLst>
              </p:cNvPr>
              <p:cNvSpPr>
                <a:spLocks/>
              </p:cNvSpPr>
              <p:nvPr/>
            </p:nvSpPr>
            <p:spPr bwMode="auto">
              <a:xfrm>
                <a:off x="8342313" y="3749676"/>
                <a:ext cx="68263" cy="73025"/>
              </a:xfrm>
              <a:custGeom>
                <a:avLst/>
                <a:gdLst>
                  <a:gd name="T0" fmla="*/ 0 w 32"/>
                  <a:gd name="T1" fmla="*/ 14605 h 40"/>
                  <a:gd name="T2" fmla="*/ 17066 w 32"/>
                  <a:gd name="T3" fmla="*/ 29210 h 40"/>
                  <a:gd name="T4" fmla="*/ 17066 w 32"/>
                  <a:gd name="T5" fmla="*/ 14605 h 40"/>
                  <a:gd name="T6" fmla="*/ 34132 w 32"/>
                  <a:gd name="T7" fmla="*/ 29210 h 40"/>
                  <a:gd name="T8" fmla="*/ 34132 w 32"/>
                  <a:gd name="T9" fmla="*/ 73025 h 40"/>
                  <a:gd name="T10" fmla="*/ 51197 w 32"/>
                  <a:gd name="T11" fmla="*/ 73025 h 40"/>
                  <a:gd name="T12" fmla="*/ 68263 w 32"/>
                  <a:gd name="T13" fmla="*/ 58420 h 40"/>
                  <a:gd name="T14" fmla="*/ 68263 w 32"/>
                  <a:gd name="T15" fmla="*/ 29210 h 40"/>
                  <a:gd name="T16" fmla="*/ 51197 w 32"/>
                  <a:gd name="T17" fmla="*/ 0 h 40"/>
                  <a:gd name="T18" fmla="*/ 17066 w 32"/>
                  <a:gd name="T19" fmla="*/ 0 h 40"/>
                  <a:gd name="T20" fmla="*/ 0 w 32"/>
                  <a:gd name="T21" fmla="*/ 14605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40"/>
                  <a:gd name="T35" fmla="*/ 32 w 32"/>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40">
                    <a:moveTo>
                      <a:pt x="0" y="8"/>
                    </a:moveTo>
                    <a:lnTo>
                      <a:pt x="8" y="16"/>
                    </a:lnTo>
                    <a:lnTo>
                      <a:pt x="8" y="8"/>
                    </a:lnTo>
                    <a:lnTo>
                      <a:pt x="16" y="16"/>
                    </a:lnTo>
                    <a:lnTo>
                      <a:pt x="16" y="40"/>
                    </a:lnTo>
                    <a:lnTo>
                      <a:pt x="24" y="40"/>
                    </a:lnTo>
                    <a:lnTo>
                      <a:pt x="32" y="32"/>
                    </a:lnTo>
                    <a:lnTo>
                      <a:pt x="32" y="16"/>
                    </a:lnTo>
                    <a:lnTo>
                      <a:pt x="24" y="0"/>
                    </a:lnTo>
                    <a:lnTo>
                      <a:pt x="8"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19" name="Freeform 263">
                <a:extLst>
                  <a:ext uri="{FF2B5EF4-FFF2-40B4-BE49-F238E27FC236}">
                    <a16:creationId xmlns:a16="http://schemas.microsoft.com/office/drawing/2014/main" id="{9147D895-527A-8D5C-1BA5-D1B358E6F0A4}"/>
                  </a:ext>
                </a:extLst>
              </p:cNvPr>
              <p:cNvSpPr>
                <a:spLocks/>
              </p:cNvSpPr>
              <p:nvPr/>
            </p:nvSpPr>
            <p:spPr bwMode="auto">
              <a:xfrm>
                <a:off x="8410576" y="3733801"/>
                <a:ext cx="69850" cy="44450"/>
              </a:xfrm>
              <a:custGeom>
                <a:avLst/>
                <a:gdLst>
                  <a:gd name="T0" fmla="*/ 0 w 32"/>
                  <a:gd name="T1" fmla="*/ 29633 h 24"/>
                  <a:gd name="T2" fmla="*/ 34925 w 32"/>
                  <a:gd name="T3" fmla="*/ 44450 h 24"/>
                  <a:gd name="T4" fmla="*/ 34925 w 32"/>
                  <a:gd name="T5" fmla="*/ 29633 h 24"/>
                  <a:gd name="T6" fmla="*/ 34925 w 32"/>
                  <a:gd name="T7" fmla="*/ 14817 h 24"/>
                  <a:gd name="T8" fmla="*/ 52387 w 32"/>
                  <a:gd name="T9" fmla="*/ 29633 h 24"/>
                  <a:gd name="T10" fmla="*/ 69850 w 32"/>
                  <a:gd name="T11" fmla="*/ 14817 h 24"/>
                  <a:gd name="T12" fmla="*/ 52387 w 32"/>
                  <a:gd name="T13" fmla="*/ 0 h 24"/>
                  <a:gd name="T14" fmla="*/ 34925 w 32"/>
                  <a:gd name="T15" fmla="*/ 0 h 24"/>
                  <a:gd name="T16" fmla="*/ 34925 w 32"/>
                  <a:gd name="T17" fmla="*/ 14817 h 24"/>
                  <a:gd name="T18" fmla="*/ 17463 w 32"/>
                  <a:gd name="T19" fmla="*/ 0 h 24"/>
                  <a:gd name="T20" fmla="*/ 0 w 32"/>
                  <a:gd name="T21" fmla="*/ 29633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24"/>
                  <a:gd name="T35" fmla="*/ 32 w 32"/>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24">
                    <a:moveTo>
                      <a:pt x="0" y="16"/>
                    </a:moveTo>
                    <a:lnTo>
                      <a:pt x="16" y="24"/>
                    </a:lnTo>
                    <a:lnTo>
                      <a:pt x="16" y="16"/>
                    </a:lnTo>
                    <a:lnTo>
                      <a:pt x="16" y="8"/>
                    </a:lnTo>
                    <a:lnTo>
                      <a:pt x="24" y="16"/>
                    </a:lnTo>
                    <a:lnTo>
                      <a:pt x="32" y="8"/>
                    </a:lnTo>
                    <a:lnTo>
                      <a:pt x="24" y="0"/>
                    </a:lnTo>
                    <a:lnTo>
                      <a:pt x="16" y="0"/>
                    </a:lnTo>
                    <a:lnTo>
                      <a:pt x="16" y="8"/>
                    </a:lnTo>
                    <a:lnTo>
                      <a:pt x="8" y="0"/>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20" name="Freeform 264">
                <a:extLst>
                  <a:ext uri="{FF2B5EF4-FFF2-40B4-BE49-F238E27FC236}">
                    <a16:creationId xmlns:a16="http://schemas.microsoft.com/office/drawing/2014/main" id="{891A564E-1868-48B1-9784-2E59ADF07B71}"/>
                  </a:ext>
                </a:extLst>
              </p:cNvPr>
              <p:cNvSpPr>
                <a:spLocks/>
              </p:cNvSpPr>
              <p:nvPr/>
            </p:nvSpPr>
            <p:spPr bwMode="auto">
              <a:xfrm>
                <a:off x="8359776" y="3527426"/>
                <a:ext cx="258763" cy="236538"/>
              </a:xfrm>
              <a:custGeom>
                <a:avLst/>
                <a:gdLst>
                  <a:gd name="T0" fmla="*/ 0 w 120"/>
                  <a:gd name="T1" fmla="*/ 206971 h 128"/>
                  <a:gd name="T2" fmla="*/ 17251 w 120"/>
                  <a:gd name="T3" fmla="*/ 221754 h 128"/>
                  <a:gd name="T4" fmla="*/ 34502 w 120"/>
                  <a:gd name="T5" fmla="*/ 221754 h 128"/>
                  <a:gd name="T6" fmla="*/ 51753 w 120"/>
                  <a:gd name="T7" fmla="*/ 206971 h 128"/>
                  <a:gd name="T8" fmla="*/ 103505 w 120"/>
                  <a:gd name="T9" fmla="*/ 192187 h 128"/>
                  <a:gd name="T10" fmla="*/ 120756 w 120"/>
                  <a:gd name="T11" fmla="*/ 192187 h 128"/>
                  <a:gd name="T12" fmla="*/ 120756 w 120"/>
                  <a:gd name="T13" fmla="*/ 221754 h 128"/>
                  <a:gd name="T14" fmla="*/ 155258 w 120"/>
                  <a:gd name="T15" fmla="*/ 236538 h 128"/>
                  <a:gd name="T16" fmla="*/ 172509 w 120"/>
                  <a:gd name="T17" fmla="*/ 206971 h 128"/>
                  <a:gd name="T18" fmla="*/ 155258 w 120"/>
                  <a:gd name="T19" fmla="*/ 192187 h 128"/>
                  <a:gd name="T20" fmla="*/ 172509 w 120"/>
                  <a:gd name="T21" fmla="*/ 192187 h 128"/>
                  <a:gd name="T22" fmla="*/ 189760 w 120"/>
                  <a:gd name="T23" fmla="*/ 192187 h 128"/>
                  <a:gd name="T24" fmla="*/ 207010 w 120"/>
                  <a:gd name="T25" fmla="*/ 177403 h 128"/>
                  <a:gd name="T26" fmla="*/ 224261 w 120"/>
                  <a:gd name="T27" fmla="*/ 192187 h 128"/>
                  <a:gd name="T28" fmla="*/ 224261 w 120"/>
                  <a:gd name="T29" fmla="*/ 177403 h 128"/>
                  <a:gd name="T30" fmla="*/ 241512 w 120"/>
                  <a:gd name="T31" fmla="*/ 192187 h 128"/>
                  <a:gd name="T32" fmla="*/ 258763 w 120"/>
                  <a:gd name="T33" fmla="*/ 177403 h 128"/>
                  <a:gd name="T34" fmla="*/ 258763 w 120"/>
                  <a:gd name="T35" fmla="*/ 162620 h 128"/>
                  <a:gd name="T36" fmla="*/ 224261 w 120"/>
                  <a:gd name="T37" fmla="*/ 103485 h 128"/>
                  <a:gd name="T38" fmla="*/ 224261 w 120"/>
                  <a:gd name="T39" fmla="*/ 88702 h 128"/>
                  <a:gd name="T40" fmla="*/ 241512 w 120"/>
                  <a:gd name="T41" fmla="*/ 88702 h 128"/>
                  <a:gd name="T42" fmla="*/ 224261 w 120"/>
                  <a:gd name="T43" fmla="*/ 73918 h 128"/>
                  <a:gd name="T44" fmla="*/ 172509 w 120"/>
                  <a:gd name="T45" fmla="*/ 14784 h 128"/>
                  <a:gd name="T46" fmla="*/ 155258 w 120"/>
                  <a:gd name="T47" fmla="*/ 0 h 128"/>
                  <a:gd name="T48" fmla="*/ 172509 w 120"/>
                  <a:gd name="T49" fmla="*/ 14784 h 128"/>
                  <a:gd name="T50" fmla="*/ 155258 w 120"/>
                  <a:gd name="T51" fmla="*/ 14784 h 128"/>
                  <a:gd name="T52" fmla="*/ 172509 w 120"/>
                  <a:gd name="T53" fmla="*/ 73918 h 128"/>
                  <a:gd name="T54" fmla="*/ 172509 w 120"/>
                  <a:gd name="T55" fmla="*/ 118269 h 128"/>
                  <a:gd name="T56" fmla="*/ 138007 w 120"/>
                  <a:gd name="T57" fmla="*/ 133053 h 128"/>
                  <a:gd name="T58" fmla="*/ 138007 w 120"/>
                  <a:gd name="T59" fmla="*/ 118269 h 128"/>
                  <a:gd name="T60" fmla="*/ 120756 w 120"/>
                  <a:gd name="T61" fmla="*/ 118269 h 128"/>
                  <a:gd name="T62" fmla="*/ 120756 w 120"/>
                  <a:gd name="T63" fmla="*/ 162620 h 128"/>
                  <a:gd name="T64" fmla="*/ 120756 w 120"/>
                  <a:gd name="T65" fmla="*/ 177403 h 128"/>
                  <a:gd name="T66" fmla="*/ 103505 w 120"/>
                  <a:gd name="T67" fmla="*/ 162620 h 128"/>
                  <a:gd name="T68" fmla="*/ 34502 w 120"/>
                  <a:gd name="T69" fmla="*/ 177403 h 128"/>
                  <a:gd name="T70" fmla="*/ 0 w 120"/>
                  <a:gd name="T71" fmla="*/ 206971 h 12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20"/>
                  <a:gd name="T109" fmla="*/ 0 h 128"/>
                  <a:gd name="T110" fmla="*/ 120 w 120"/>
                  <a:gd name="T111" fmla="*/ 128 h 12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20" h="128">
                    <a:moveTo>
                      <a:pt x="0" y="112"/>
                    </a:moveTo>
                    <a:lnTo>
                      <a:pt x="8" y="120"/>
                    </a:lnTo>
                    <a:lnTo>
                      <a:pt x="16" y="120"/>
                    </a:lnTo>
                    <a:lnTo>
                      <a:pt x="24" y="112"/>
                    </a:lnTo>
                    <a:lnTo>
                      <a:pt x="48" y="104"/>
                    </a:lnTo>
                    <a:lnTo>
                      <a:pt x="56" y="104"/>
                    </a:lnTo>
                    <a:lnTo>
                      <a:pt x="56" y="120"/>
                    </a:lnTo>
                    <a:lnTo>
                      <a:pt x="72" y="128"/>
                    </a:lnTo>
                    <a:lnTo>
                      <a:pt x="80" y="112"/>
                    </a:lnTo>
                    <a:lnTo>
                      <a:pt x="72" y="104"/>
                    </a:lnTo>
                    <a:lnTo>
                      <a:pt x="80" y="104"/>
                    </a:lnTo>
                    <a:lnTo>
                      <a:pt x="88" y="104"/>
                    </a:lnTo>
                    <a:lnTo>
                      <a:pt x="96" y="96"/>
                    </a:lnTo>
                    <a:lnTo>
                      <a:pt x="104" y="104"/>
                    </a:lnTo>
                    <a:lnTo>
                      <a:pt x="104" y="96"/>
                    </a:lnTo>
                    <a:lnTo>
                      <a:pt x="112" y="104"/>
                    </a:lnTo>
                    <a:lnTo>
                      <a:pt x="120" y="96"/>
                    </a:lnTo>
                    <a:lnTo>
                      <a:pt x="120" y="88"/>
                    </a:lnTo>
                    <a:lnTo>
                      <a:pt x="104" y="56"/>
                    </a:lnTo>
                    <a:lnTo>
                      <a:pt x="104" y="48"/>
                    </a:lnTo>
                    <a:lnTo>
                      <a:pt x="112" y="48"/>
                    </a:lnTo>
                    <a:lnTo>
                      <a:pt x="104" y="40"/>
                    </a:lnTo>
                    <a:lnTo>
                      <a:pt x="80" y="8"/>
                    </a:lnTo>
                    <a:lnTo>
                      <a:pt x="72" y="0"/>
                    </a:lnTo>
                    <a:lnTo>
                      <a:pt x="80" y="8"/>
                    </a:lnTo>
                    <a:lnTo>
                      <a:pt x="72" y="8"/>
                    </a:lnTo>
                    <a:lnTo>
                      <a:pt x="80" y="40"/>
                    </a:lnTo>
                    <a:lnTo>
                      <a:pt x="80" y="64"/>
                    </a:lnTo>
                    <a:lnTo>
                      <a:pt x="64" y="72"/>
                    </a:lnTo>
                    <a:lnTo>
                      <a:pt x="64" y="64"/>
                    </a:lnTo>
                    <a:lnTo>
                      <a:pt x="56" y="64"/>
                    </a:lnTo>
                    <a:lnTo>
                      <a:pt x="56" y="88"/>
                    </a:lnTo>
                    <a:lnTo>
                      <a:pt x="56" y="96"/>
                    </a:lnTo>
                    <a:lnTo>
                      <a:pt x="48" y="88"/>
                    </a:lnTo>
                    <a:lnTo>
                      <a:pt x="16" y="96"/>
                    </a:lnTo>
                    <a:lnTo>
                      <a:pt x="0" y="11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21" name="Freeform 265">
                <a:extLst>
                  <a:ext uri="{FF2B5EF4-FFF2-40B4-BE49-F238E27FC236}">
                    <a16:creationId xmlns:a16="http://schemas.microsoft.com/office/drawing/2014/main" id="{EB510E1D-3538-E6E8-DC14-781DD1769554}"/>
                  </a:ext>
                </a:extLst>
              </p:cNvPr>
              <p:cNvSpPr>
                <a:spLocks/>
              </p:cNvSpPr>
              <p:nvPr/>
            </p:nvSpPr>
            <p:spPr bwMode="auto">
              <a:xfrm>
                <a:off x="8462963" y="3424238"/>
                <a:ext cx="155575" cy="119063"/>
              </a:xfrm>
              <a:custGeom>
                <a:avLst/>
                <a:gdLst>
                  <a:gd name="T0" fmla="*/ 17286 w 72"/>
                  <a:gd name="T1" fmla="*/ 74414 h 64"/>
                  <a:gd name="T2" fmla="*/ 34572 w 72"/>
                  <a:gd name="T3" fmla="*/ 119063 h 64"/>
                  <a:gd name="T4" fmla="*/ 51858 w 72"/>
                  <a:gd name="T5" fmla="*/ 104180 h 64"/>
                  <a:gd name="T6" fmla="*/ 34572 w 72"/>
                  <a:gd name="T7" fmla="*/ 74414 h 64"/>
                  <a:gd name="T8" fmla="*/ 51858 w 72"/>
                  <a:gd name="T9" fmla="*/ 89297 h 64"/>
                  <a:gd name="T10" fmla="*/ 69144 w 72"/>
                  <a:gd name="T11" fmla="*/ 74414 h 64"/>
                  <a:gd name="T12" fmla="*/ 103717 w 72"/>
                  <a:gd name="T13" fmla="*/ 89297 h 64"/>
                  <a:gd name="T14" fmla="*/ 121003 w 72"/>
                  <a:gd name="T15" fmla="*/ 74414 h 64"/>
                  <a:gd name="T16" fmla="*/ 138289 w 72"/>
                  <a:gd name="T17" fmla="*/ 74414 h 64"/>
                  <a:gd name="T18" fmla="*/ 155575 w 72"/>
                  <a:gd name="T19" fmla="*/ 59532 h 64"/>
                  <a:gd name="T20" fmla="*/ 138289 w 72"/>
                  <a:gd name="T21" fmla="*/ 59532 h 64"/>
                  <a:gd name="T22" fmla="*/ 121003 w 72"/>
                  <a:gd name="T23" fmla="*/ 44649 h 64"/>
                  <a:gd name="T24" fmla="*/ 121003 w 72"/>
                  <a:gd name="T25" fmla="*/ 29766 h 64"/>
                  <a:gd name="T26" fmla="*/ 103717 w 72"/>
                  <a:gd name="T27" fmla="*/ 44649 h 64"/>
                  <a:gd name="T28" fmla="*/ 86431 w 72"/>
                  <a:gd name="T29" fmla="*/ 29766 h 64"/>
                  <a:gd name="T30" fmla="*/ 0 w 72"/>
                  <a:gd name="T31" fmla="*/ 0 h 64"/>
                  <a:gd name="T32" fmla="*/ 17286 w 72"/>
                  <a:gd name="T33" fmla="*/ 14883 h 64"/>
                  <a:gd name="T34" fmla="*/ 34572 w 72"/>
                  <a:gd name="T35" fmla="*/ 59532 h 64"/>
                  <a:gd name="T36" fmla="*/ 17286 w 72"/>
                  <a:gd name="T37" fmla="*/ 59532 h 64"/>
                  <a:gd name="T38" fmla="*/ 17286 w 72"/>
                  <a:gd name="T39" fmla="*/ 74414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64"/>
                  <a:gd name="T62" fmla="*/ 72 w 72"/>
                  <a:gd name="T63" fmla="*/ 64 h 6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64">
                    <a:moveTo>
                      <a:pt x="8" y="40"/>
                    </a:moveTo>
                    <a:lnTo>
                      <a:pt x="16" y="64"/>
                    </a:lnTo>
                    <a:lnTo>
                      <a:pt x="24" y="56"/>
                    </a:lnTo>
                    <a:lnTo>
                      <a:pt x="16" y="40"/>
                    </a:lnTo>
                    <a:lnTo>
                      <a:pt x="24" y="48"/>
                    </a:lnTo>
                    <a:lnTo>
                      <a:pt x="32" y="40"/>
                    </a:lnTo>
                    <a:lnTo>
                      <a:pt x="48" y="48"/>
                    </a:lnTo>
                    <a:lnTo>
                      <a:pt x="56" y="40"/>
                    </a:lnTo>
                    <a:lnTo>
                      <a:pt x="64" y="40"/>
                    </a:lnTo>
                    <a:lnTo>
                      <a:pt x="72" y="32"/>
                    </a:lnTo>
                    <a:lnTo>
                      <a:pt x="64" y="32"/>
                    </a:lnTo>
                    <a:lnTo>
                      <a:pt x="56" y="24"/>
                    </a:lnTo>
                    <a:lnTo>
                      <a:pt x="56" y="16"/>
                    </a:lnTo>
                    <a:lnTo>
                      <a:pt x="48" y="24"/>
                    </a:lnTo>
                    <a:lnTo>
                      <a:pt x="40" y="16"/>
                    </a:lnTo>
                    <a:lnTo>
                      <a:pt x="0" y="0"/>
                    </a:lnTo>
                    <a:lnTo>
                      <a:pt x="8" y="8"/>
                    </a:lnTo>
                    <a:lnTo>
                      <a:pt x="16" y="32"/>
                    </a:lnTo>
                    <a:lnTo>
                      <a:pt x="8" y="32"/>
                    </a:lnTo>
                    <a:lnTo>
                      <a:pt x="8" y="4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22" name="Line 268">
                <a:extLst>
                  <a:ext uri="{FF2B5EF4-FFF2-40B4-BE49-F238E27FC236}">
                    <a16:creationId xmlns:a16="http://schemas.microsoft.com/office/drawing/2014/main" id="{6D6E7FE7-8ABE-BA0A-5BAA-72736A35C256}"/>
                  </a:ext>
                </a:extLst>
              </p:cNvPr>
              <p:cNvSpPr>
                <a:spLocks noChangeShapeType="1"/>
              </p:cNvSpPr>
              <p:nvPr/>
            </p:nvSpPr>
            <p:spPr bwMode="auto">
              <a:xfrm flipV="1">
                <a:off x="8601076" y="3468688"/>
                <a:ext cx="3175" cy="142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23" name="Freeform 269">
                <a:extLst>
                  <a:ext uri="{FF2B5EF4-FFF2-40B4-BE49-F238E27FC236}">
                    <a16:creationId xmlns:a16="http://schemas.microsoft.com/office/drawing/2014/main" id="{2E7F0310-1A7A-E4D0-95BB-E81B8196065E}"/>
                  </a:ext>
                </a:extLst>
              </p:cNvPr>
              <p:cNvSpPr>
                <a:spLocks/>
              </p:cNvSpPr>
              <p:nvPr/>
            </p:nvSpPr>
            <p:spPr bwMode="auto">
              <a:xfrm>
                <a:off x="8618538" y="3424238"/>
                <a:ext cx="34925" cy="30163"/>
              </a:xfrm>
              <a:custGeom>
                <a:avLst/>
                <a:gdLst>
                  <a:gd name="T0" fmla="*/ 0 w 16"/>
                  <a:gd name="T1" fmla="*/ 30163 h 16"/>
                  <a:gd name="T2" fmla="*/ 34925 w 16"/>
                  <a:gd name="T3" fmla="*/ 0 h 16"/>
                  <a:gd name="T4" fmla="*/ 17463 w 16"/>
                  <a:gd name="T5" fmla="*/ 0 h 16"/>
                  <a:gd name="T6" fmla="*/ 0 w 16"/>
                  <a:gd name="T7" fmla="*/ 30163 h 16"/>
                  <a:gd name="T8" fmla="*/ 0 60000 65536"/>
                  <a:gd name="T9" fmla="*/ 0 60000 65536"/>
                  <a:gd name="T10" fmla="*/ 0 60000 65536"/>
                  <a:gd name="T11" fmla="*/ 0 60000 65536"/>
                  <a:gd name="T12" fmla="*/ 0 w 16"/>
                  <a:gd name="T13" fmla="*/ 0 h 16"/>
                  <a:gd name="T14" fmla="*/ 16 w 16"/>
                  <a:gd name="T15" fmla="*/ 16 h 16"/>
                </a:gdLst>
                <a:ahLst/>
                <a:cxnLst>
                  <a:cxn ang="T8">
                    <a:pos x="T0" y="T1"/>
                  </a:cxn>
                  <a:cxn ang="T9">
                    <a:pos x="T2" y="T3"/>
                  </a:cxn>
                  <a:cxn ang="T10">
                    <a:pos x="T4" y="T5"/>
                  </a:cxn>
                  <a:cxn ang="T11">
                    <a:pos x="T6" y="T7"/>
                  </a:cxn>
                </a:cxnLst>
                <a:rect l="T12" t="T13" r="T14" b="T15"/>
                <a:pathLst>
                  <a:path w="16" h="16">
                    <a:moveTo>
                      <a:pt x="0" y="16"/>
                    </a:moveTo>
                    <a:lnTo>
                      <a:pt x="16" y="0"/>
                    </a:lnTo>
                    <a:lnTo>
                      <a:pt x="8" y="0"/>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24" name="Line 270">
                <a:extLst>
                  <a:ext uri="{FF2B5EF4-FFF2-40B4-BE49-F238E27FC236}">
                    <a16:creationId xmlns:a16="http://schemas.microsoft.com/office/drawing/2014/main" id="{D706394D-CFFE-6E54-66B6-B567CCA065B8}"/>
                  </a:ext>
                </a:extLst>
              </p:cNvPr>
              <p:cNvSpPr>
                <a:spLocks noChangeShapeType="1"/>
              </p:cNvSpPr>
              <p:nvPr/>
            </p:nvSpPr>
            <p:spPr bwMode="auto">
              <a:xfrm flipV="1">
                <a:off x="8670926" y="3409951"/>
                <a:ext cx="1588" cy="30163"/>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25" name="Line 271">
                <a:extLst>
                  <a:ext uri="{FF2B5EF4-FFF2-40B4-BE49-F238E27FC236}">
                    <a16:creationId xmlns:a16="http://schemas.microsoft.com/office/drawing/2014/main" id="{0052B42D-64D5-A6CE-0C72-DB5137AECF26}"/>
                  </a:ext>
                </a:extLst>
              </p:cNvPr>
              <p:cNvSpPr>
                <a:spLocks noChangeShapeType="1"/>
              </p:cNvSpPr>
              <p:nvPr/>
            </p:nvSpPr>
            <p:spPr bwMode="auto">
              <a:xfrm>
                <a:off x="8688388" y="3395663"/>
                <a:ext cx="17463" cy="15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grpSp>
          <p:nvGrpSpPr>
            <p:cNvPr id="618" name="Group 1191">
              <a:extLst>
                <a:ext uri="{FF2B5EF4-FFF2-40B4-BE49-F238E27FC236}">
                  <a16:creationId xmlns:a16="http://schemas.microsoft.com/office/drawing/2014/main" id="{CE8211EA-ECD7-413F-A4B0-1BFAF9CF6E3F}"/>
                </a:ext>
              </a:extLst>
            </p:cNvPr>
            <p:cNvGrpSpPr/>
            <p:nvPr/>
          </p:nvGrpSpPr>
          <p:grpSpPr>
            <a:xfrm>
              <a:off x="7529513" y="3911601"/>
              <a:ext cx="1746250" cy="1076325"/>
              <a:chOff x="7529513" y="3911601"/>
              <a:chExt cx="1746250" cy="1076325"/>
            </a:xfrm>
            <a:grpFill/>
          </p:grpSpPr>
          <p:sp>
            <p:nvSpPr>
              <p:cNvPr id="677" name="Freeform 48">
                <a:extLst>
                  <a:ext uri="{FF2B5EF4-FFF2-40B4-BE49-F238E27FC236}">
                    <a16:creationId xmlns:a16="http://schemas.microsoft.com/office/drawing/2014/main" id="{70A75EA8-6918-2DFB-D997-11CCA1A38074}"/>
                  </a:ext>
                </a:extLst>
              </p:cNvPr>
              <p:cNvSpPr>
                <a:spLocks/>
              </p:cNvSpPr>
              <p:nvPr/>
            </p:nvSpPr>
            <p:spPr bwMode="auto">
              <a:xfrm>
                <a:off x="8550276" y="4692651"/>
                <a:ext cx="293688" cy="250825"/>
              </a:xfrm>
              <a:custGeom>
                <a:avLst/>
                <a:gdLst>
                  <a:gd name="T0" fmla="*/ 293688 w 136"/>
                  <a:gd name="T1" fmla="*/ 250825 h 136"/>
                  <a:gd name="T2" fmla="*/ 259136 w 136"/>
                  <a:gd name="T3" fmla="*/ 221316 h 136"/>
                  <a:gd name="T4" fmla="*/ 190033 w 136"/>
                  <a:gd name="T5" fmla="*/ 236071 h 136"/>
                  <a:gd name="T6" fmla="*/ 207309 w 136"/>
                  <a:gd name="T7" fmla="*/ 206562 h 136"/>
                  <a:gd name="T8" fmla="*/ 224585 w 136"/>
                  <a:gd name="T9" fmla="*/ 206562 h 136"/>
                  <a:gd name="T10" fmla="*/ 207309 w 136"/>
                  <a:gd name="T11" fmla="*/ 147544 h 136"/>
                  <a:gd name="T12" fmla="*/ 190033 w 136"/>
                  <a:gd name="T13" fmla="*/ 132790 h 136"/>
                  <a:gd name="T14" fmla="*/ 120930 w 136"/>
                  <a:gd name="T15" fmla="*/ 118035 h 136"/>
                  <a:gd name="T16" fmla="*/ 86379 w 136"/>
                  <a:gd name="T17" fmla="*/ 88526 h 136"/>
                  <a:gd name="T18" fmla="*/ 69103 w 136"/>
                  <a:gd name="T19" fmla="*/ 103281 h 136"/>
                  <a:gd name="T20" fmla="*/ 51827 w 136"/>
                  <a:gd name="T21" fmla="*/ 103281 h 136"/>
                  <a:gd name="T22" fmla="*/ 51827 w 136"/>
                  <a:gd name="T23" fmla="*/ 88526 h 136"/>
                  <a:gd name="T24" fmla="*/ 34552 w 136"/>
                  <a:gd name="T25" fmla="*/ 73772 h 136"/>
                  <a:gd name="T26" fmla="*/ 86379 w 136"/>
                  <a:gd name="T27" fmla="*/ 73772 h 136"/>
                  <a:gd name="T28" fmla="*/ 86379 w 136"/>
                  <a:gd name="T29" fmla="*/ 59018 h 136"/>
                  <a:gd name="T30" fmla="*/ 34552 w 136"/>
                  <a:gd name="T31" fmla="*/ 59018 h 136"/>
                  <a:gd name="T32" fmla="*/ 34552 w 136"/>
                  <a:gd name="T33" fmla="*/ 44263 h 136"/>
                  <a:gd name="T34" fmla="*/ 0 w 136"/>
                  <a:gd name="T35" fmla="*/ 29509 h 136"/>
                  <a:gd name="T36" fmla="*/ 34552 w 136"/>
                  <a:gd name="T37" fmla="*/ 0 h 136"/>
                  <a:gd name="T38" fmla="*/ 69103 w 136"/>
                  <a:gd name="T39" fmla="*/ 0 h 136"/>
                  <a:gd name="T40" fmla="*/ 69103 w 136"/>
                  <a:gd name="T41" fmla="*/ 14754 h 136"/>
                  <a:gd name="T42" fmla="*/ 86379 w 136"/>
                  <a:gd name="T43" fmla="*/ 14754 h 136"/>
                  <a:gd name="T44" fmla="*/ 103655 w 136"/>
                  <a:gd name="T45" fmla="*/ 59018 h 136"/>
                  <a:gd name="T46" fmla="*/ 120930 w 136"/>
                  <a:gd name="T47" fmla="*/ 88526 h 136"/>
                  <a:gd name="T48" fmla="*/ 138206 w 136"/>
                  <a:gd name="T49" fmla="*/ 88526 h 136"/>
                  <a:gd name="T50" fmla="*/ 172758 w 136"/>
                  <a:gd name="T51" fmla="*/ 59018 h 136"/>
                  <a:gd name="T52" fmla="*/ 207309 w 136"/>
                  <a:gd name="T53" fmla="*/ 44263 h 136"/>
                  <a:gd name="T54" fmla="*/ 293688 w 136"/>
                  <a:gd name="T55" fmla="*/ 73772 h 136"/>
                  <a:gd name="T56" fmla="*/ 293688 w 136"/>
                  <a:gd name="T57" fmla="*/ 250825 h 1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6"/>
                  <a:gd name="T88" fmla="*/ 0 h 136"/>
                  <a:gd name="T89" fmla="*/ 136 w 136"/>
                  <a:gd name="T90" fmla="*/ 136 h 1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6" h="136">
                    <a:moveTo>
                      <a:pt x="136" y="136"/>
                    </a:moveTo>
                    <a:lnTo>
                      <a:pt x="120" y="120"/>
                    </a:lnTo>
                    <a:lnTo>
                      <a:pt x="88" y="128"/>
                    </a:lnTo>
                    <a:lnTo>
                      <a:pt x="96" y="112"/>
                    </a:lnTo>
                    <a:lnTo>
                      <a:pt x="104" y="112"/>
                    </a:lnTo>
                    <a:lnTo>
                      <a:pt x="96" y="80"/>
                    </a:lnTo>
                    <a:lnTo>
                      <a:pt x="88" y="72"/>
                    </a:lnTo>
                    <a:lnTo>
                      <a:pt x="56" y="64"/>
                    </a:lnTo>
                    <a:lnTo>
                      <a:pt x="40" y="48"/>
                    </a:lnTo>
                    <a:lnTo>
                      <a:pt x="32" y="56"/>
                    </a:lnTo>
                    <a:lnTo>
                      <a:pt x="24" y="56"/>
                    </a:lnTo>
                    <a:lnTo>
                      <a:pt x="24" y="48"/>
                    </a:lnTo>
                    <a:lnTo>
                      <a:pt x="16" y="40"/>
                    </a:lnTo>
                    <a:lnTo>
                      <a:pt x="40" y="40"/>
                    </a:lnTo>
                    <a:lnTo>
                      <a:pt x="40" y="32"/>
                    </a:lnTo>
                    <a:lnTo>
                      <a:pt x="16" y="32"/>
                    </a:lnTo>
                    <a:lnTo>
                      <a:pt x="16" y="24"/>
                    </a:lnTo>
                    <a:lnTo>
                      <a:pt x="0" y="16"/>
                    </a:lnTo>
                    <a:lnTo>
                      <a:pt x="16" y="0"/>
                    </a:lnTo>
                    <a:lnTo>
                      <a:pt x="32" y="0"/>
                    </a:lnTo>
                    <a:lnTo>
                      <a:pt x="32" y="8"/>
                    </a:lnTo>
                    <a:lnTo>
                      <a:pt x="40" y="8"/>
                    </a:lnTo>
                    <a:lnTo>
                      <a:pt x="48" y="32"/>
                    </a:lnTo>
                    <a:lnTo>
                      <a:pt x="56" y="48"/>
                    </a:lnTo>
                    <a:lnTo>
                      <a:pt x="64" y="48"/>
                    </a:lnTo>
                    <a:lnTo>
                      <a:pt x="80" y="32"/>
                    </a:lnTo>
                    <a:lnTo>
                      <a:pt x="96" y="24"/>
                    </a:lnTo>
                    <a:lnTo>
                      <a:pt x="136" y="40"/>
                    </a:lnTo>
                    <a:lnTo>
                      <a:pt x="136" y="136"/>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78" name="Freeform 49">
                <a:extLst>
                  <a:ext uri="{FF2B5EF4-FFF2-40B4-BE49-F238E27FC236}">
                    <a16:creationId xmlns:a16="http://schemas.microsoft.com/office/drawing/2014/main" id="{B81B728A-4986-132D-0FC9-555442B17AE1}"/>
                  </a:ext>
                </a:extLst>
              </p:cNvPr>
              <p:cNvSpPr>
                <a:spLocks/>
              </p:cNvSpPr>
              <p:nvPr/>
            </p:nvSpPr>
            <p:spPr bwMode="auto">
              <a:xfrm>
                <a:off x="8843963" y="4767263"/>
                <a:ext cx="258763" cy="220663"/>
              </a:xfrm>
              <a:custGeom>
                <a:avLst/>
                <a:gdLst>
                  <a:gd name="T0" fmla="*/ 0 w 120"/>
                  <a:gd name="T1" fmla="*/ 0 h 120"/>
                  <a:gd name="T2" fmla="*/ 69003 w 120"/>
                  <a:gd name="T3" fmla="*/ 14711 h 120"/>
                  <a:gd name="T4" fmla="*/ 120756 w 120"/>
                  <a:gd name="T5" fmla="*/ 44133 h 120"/>
                  <a:gd name="T6" fmla="*/ 138007 w 120"/>
                  <a:gd name="T7" fmla="*/ 73554 h 120"/>
                  <a:gd name="T8" fmla="*/ 172509 w 120"/>
                  <a:gd name="T9" fmla="*/ 88265 h 120"/>
                  <a:gd name="T10" fmla="*/ 189760 w 120"/>
                  <a:gd name="T11" fmla="*/ 88265 h 120"/>
                  <a:gd name="T12" fmla="*/ 189760 w 120"/>
                  <a:gd name="T13" fmla="*/ 102976 h 120"/>
                  <a:gd name="T14" fmla="*/ 172509 w 120"/>
                  <a:gd name="T15" fmla="*/ 117687 h 120"/>
                  <a:gd name="T16" fmla="*/ 172509 w 120"/>
                  <a:gd name="T17" fmla="*/ 132398 h 120"/>
                  <a:gd name="T18" fmla="*/ 189760 w 120"/>
                  <a:gd name="T19" fmla="*/ 147109 h 120"/>
                  <a:gd name="T20" fmla="*/ 207010 w 120"/>
                  <a:gd name="T21" fmla="*/ 176530 h 120"/>
                  <a:gd name="T22" fmla="*/ 224261 w 120"/>
                  <a:gd name="T23" fmla="*/ 176530 h 120"/>
                  <a:gd name="T24" fmla="*/ 224261 w 120"/>
                  <a:gd name="T25" fmla="*/ 191241 h 120"/>
                  <a:gd name="T26" fmla="*/ 241512 w 120"/>
                  <a:gd name="T27" fmla="*/ 191241 h 120"/>
                  <a:gd name="T28" fmla="*/ 241512 w 120"/>
                  <a:gd name="T29" fmla="*/ 205952 h 120"/>
                  <a:gd name="T30" fmla="*/ 258763 w 120"/>
                  <a:gd name="T31" fmla="*/ 205952 h 120"/>
                  <a:gd name="T32" fmla="*/ 258763 w 120"/>
                  <a:gd name="T33" fmla="*/ 220663 h 120"/>
                  <a:gd name="T34" fmla="*/ 241512 w 120"/>
                  <a:gd name="T35" fmla="*/ 220663 h 120"/>
                  <a:gd name="T36" fmla="*/ 241512 w 120"/>
                  <a:gd name="T37" fmla="*/ 205952 h 120"/>
                  <a:gd name="T38" fmla="*/ 172509 w 120"/>
                  <a:gd name="T39" fmla="*/ 205952 h 120"/>
                  <a:gd name="T40" fmla="*/ 138007 w 120"/>
                  <a:gd name="T41" fmla="*/ 147109 h 120"/>
                  <a:gd name="T42" fmla="*/ 103505 w 120"/>
                  <a:gd name="T43" fmla="*/ 132398 h 120"/>
                  <a:gd name="T44" fmla="*/ 86254 w 120"/>
                  <a:gd name="T45" fmla="*/ 132398 h 120"/>
                  <a:gd name="T46" fmla="*/ 51753 w 120"/>
                  <a:gd name="T47" fmla="*/ 161820 h 120"/>
                  <a:gd name="T48" fmla="*/ 34502 w 120"/>
                  <a:gd name="T49" fmla="*/ 176530 h 120"/>
                  <a:gd name="T50" fmla="*/ 0 w 120"/>
                  <a:gd name="T51" fmla="*/ 176530 h 120"/>
                  <a:gd name="T52" fmla="*/ 0 w 120"/>
                  <a:gd name="T53" fmla="*/ 0 h 1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0"/>
                  <a:gd name="T82" fmla="*/ 0 h 120"/>
                  <a:gd name="T83" fmla="*/ 120 w 120"/>
                  <a:gd name="T84" fmla="*/ 120 h 12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0" h="120">
                    <a:moveTo>
                      <a:pt x="0" y="0"/>
                    </a:moveTo>
                    <a:lnTo>
                      <a:pt x="32" y="8"/>
                    </a:lnTo>
                    <a:lnTo>
                      <a:pt x="56" y="24"/>
                    </a:lnTo>
                    <a:lnTo>
                      <a:pt x="64" y="40"/>
                    </a:lnTo>
                    <a:lnTo>
                      <a:pt x="80" y="48"/>
                    </a:lnTo>
                    <a:lnTo>
                      <a:pt x="88" y="48"/>
                    </a:lnTo>
                    <a:lnTo>
                      <a:pt x="88" y="56"/>
                    </a:lnTo>
                    <a:lnTo>
                      <a:pt x="80" y="64"/>
                    </a:lnTo>
                    <a:lnTo>
                      <a:pt x="80" y="72"/>
                    </a:lnTo>
                    <a:lnTo>
                      <a:pt x="88" y="80"/>
                    </a:lnTo>
                    <a:lnTo>
                      <a:pt x="96" y="96"/>
                    </a:lnTo>
                    <a:lnTo>
                      <a:pt x="104" y="96"/>
                    </a:lnTo>
                    <a:lnTo>
                      <a:pt x="104" y="104"/>
                    </a:lnTo>
                    <a:lnTo>
                      <a:pt x="112" y="104"/>
                    </a:lnTo>
                    <a:lnTo>
                      <a:pt x="112" y="112"/>
                    </a:lnTo>
                    <a:lnTo>
                      <a:pt x="120" y="112"/>
                    </a:lnTo>
                    <a:lnTo>
                      <a:pt x="120" y="120"/>
                    </a:lnTo>
                    <a:lnTo>
                      <a:pt x="112" y="120"/>
                    </a:lnTo>
                    <a:lnTo>
                      <a:pt x="112" y="112"/>
                    </a:lnTo>
                    <a:lnTo>
                      <a:pt x="80" y="112"/>
                    </a:lnTo>
                    <a:lnTo>
                      <a:pt x="64" y="80"/>
                    </a:lnTo>
                    <a:lnTo>
                      <a:pt x="48" y="72"/>
                    </a:lnTo>
                    <a:lnTo>
                      <a:pt x="40" y="72"/>
                    </a:lnTo>
                    <a:lnTo>
                      <a:pt x="24" y="88"/>
                    </a:lnTo>
                    <a:lnTo>
                      <a:pt x="16" y="96"/>
                    </a:lnTo>
                    <a:lnTo>
                      <a:pt x="0" y="96"/>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79" name="Freeform 50">
                <a:extLst>
                  <a:ext uri="{FF2B5EF4-FFF2-40B4-BE49-F238E27FC236}">
                    <a16:creationId xmlns:a16="http://schemas.microsoft.com/office/drawing/2014/main" id="{BB4587AB-E211-CF57-8182-6BCF418E34A3}"/>
                  </a:ext>
                </a:extLst>
              </p:cNvPr>
              <p:cNvSpPr>
                <a:spLocks/>
              </p:cNvSpPr>
              <p:nvPr/>
            </p:nvSpPr>
            <p:spPr bwMode="auto">
              <a:xfrm>
                <a:off x="7926388" y="4575176"/>
                <a:ext cx="277813" cy="236538"/>
              </a:xfrm>
              <a:custGeom>
                <a:avLst/>
                <a:gdLst>
                  <a:gd name="T0" fmla="*/ 208360 w 128"/>
                  <a:gd name="T1" fmla="*/ 0 h 128"/>
                  <a:gd name="T2" fmla="*/ 190996 w 128"/>
                  <a:gd name="T3" fmla="*/ 0 h 128"/>
                  <a:gd name="T4" fmla="*/ 156270 w 128"/>
                  <a:gd name="T5" fmla="*/ 73918 h 128"/>
                  <a:gd name="T6" fmla="*/ 121543 w 128"/>
                  <a:gd name="T7" fmla="*/ 88702 h 128"/>
                  <a:gd name="T8" fmla="*/ 86817 w 128"/>
                  <a:gd name="T9" fmla="*/ 73918 h 128"/>
                  <a:gd name="T10" fmla="*/ 69453 w 128"/>
                  <a:gd name="T11" fmla="*/ 88702 h 128"/>
                  <a:gd name="T12" fmla="*/ 34727 w 128"/>
                  <a:gd name="T13" fmla="*/ 88702 h 128"/>
                  <a:gd name="T14" fmla="*/ 17363 w 128"/>
                  <a:gd name="T15" fmla="*/ 59135 h 128"/>
                  <a:gd name="T16" fmla="*/ 0 w 128"/>
                  <a:gd name="T17" fmla="*/ 88702 h 128"/>
                  <a:gd name="T18" fmla="*/ 0 w 128"/>
                  <a:gd name="T19" fmla="*/ 133053 h 128"/>
                  <a:gd name="T20" fmla="*/ 17363 w 128"/>
                  <a:gd name="T21" fmla="*/ 147836 h 128"/>
                  <a:gd name="T22" fmla="*/ 34727 w 128"/>
                  <a:gd name="T23" fmla="*/ 192187 h 128"/>
                  <a:gd name="T24" fmla="*/ 69453 w 128"/>
                  <a:gd name="T25" fmla="*/ 192187 h 128"/>
                  <a:gd name="T26" fmla="*/ 69453 w 128"/>
                  <a:gd name="T27" fmla="*/ 206971 h 128"/>
                  <a:gd name="T28" fmla="*/ 121543 w 128"/>
                  <a:gd name="T29" fmla="*/ 206971 h 128"/>
                  <a:gd name="T30" fmla="*/ 138907 w 128"/>
                  <a:gd name="T31" fmla="*/ 206971 h 128"/>
                  <a:gd name="T32" fmla="*/ 156270 w 128"/>
                  <a:gd name="T33" fmla="*/ 236538 h 128"/>
                  <a:gd name="T34" fmla="*/ 173633 w 128"/>
                  <a:gd name="T35" fmla="*/ 221754 h 128"/>
                  <a:gd name="T36" fmla="*/ 208360 w 128"/>
                  <a:gd name="T37" fmla="*/ 206971 h 128"/>
                  <a:gd name="T38" fmla="*/ 208360 w 128"/>
                  <a:gd name="T39" fmla="*/ 177403 h 128"/>
                  <a:gd name="T40" fmla="*/ 208360 w 128"/>
                  <a:gd name="T41" fmla="*/ 162620 h 128"/>
                  <a:gd name="T42" fmla="*/ 225723 w 128"/>
                  <a:gd name="T43" fmla="*/ 147836 h 128"/>
                  <a:gd name="T44" fmla="*/ 260450 w 128"/>
                  <a:gd name="T45" fmla="*/ 88702 h 128"/>
                  <a:gd name="T46" fmla="*/ 277813 w 128"/>
                  <a:gd name="T47" fmla="*/ 88702 h 128"/>
                  <a:gd name="T48" fmla="*/ 243086 w 128"/>
                  <a:gd name="T49" fmla="*/ 59135 h 128"/>
                  <a:gd name="T50" fmla="*/ 260450 w 128"/>
                  <a:gd name="T51" fmla="*/ 44351 h 128"/>
                  <a:gd name="T52" fmla="*/ 243086 w 128"/>
                  <a:gd name="T53" fmla="*/ 29567 h 128"/>
                  <a:gd name="T54" fmla="*/ 243086 w 128"/>
                  <a:gd name="T55" fmla="*/ 0 h 128"/>
                  <a:gd name="T56" fmla="*/ 208360 w 128"/>
                  <a:gd name="T57" fmla="*/ 0 h 12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128"/>
                  <a:gd name="T89" fmla="*/ 128 w 128"/>
                  <a:gd name="T90" fmla="*/ 128 h 12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128">
                    <a:moveTo>
                      <a:pt x="96" y="0"/>
                    </a:moveTo>
                    <a:lnTo>
                      <a:pt x="88" y="0"/>
                    </a:lnTo>
                    <a:lnTo>
                      <a:pt x="72" y="40"/>
                    </a:lnTo>
                    <a:lnTo>
                      <a:pt x="56" y="48"/>
                    </a:lnTo>
                    <a:lnTo>
                      <a:pt x="40" y="40"/>
                    </a:lnTo>
                    <a:lnTo>
                      <a:pt x="32" y="48"/>
                    </a:lnTo>
                    <a:lnTo>
                      <a:pt x="16" y="48"/>
                    </a:lnTo>
                    <a:lnTo>
                      <a:pt x="8" y="32"/>
                    </a:lnTo>
                    <a:lnTo>
                      <a:pt x="0" y="48"/>
                    </a:lnTo>
                    <a:lnTo>
                      <a:pt x="0" y="72"/>
                    </a:lnTo>
                    <a:lnTo>
                      <a:pt x="8" y="80"/>
                    </a:lnTo>
                    <a:lnTo>
                      <a:pt x="16" y="104"/>
                    </a:lnTo>
                    <a:lnTo>
                      <a:pt x="32" y="104"/>
                    </a:lnTo>
                    <a:lnTo>
                      <a:pt x="32" y="112"/>
                    </a:lnTo>
                    <a:lnTo>
                      <a:pt x="56" y="112"/>
                    </a:lnTo>
                    <a:lnTo>
                      <a:pt x="64" y="112"/>
                    </a:lnTo>
                    <a:lnTo>
                      <a:pt x="72" y="128"/>
                    </a:lnTo>
                    <a:lnTo>
                      <a:pt x="80" y="120"/>
                    </a:lnTo>
                    <a:lnTo>
                      <a:pt x="96" y="112"/>
                    </a:lnTo>
                    <a:lnTo>
                      <a:pt x="96" y="96"/>
                    </a:lnTo>
                    <a:lnTo>
                      <a:pt x="96" y="88"/>
                    </a:lnTo>
                    <a:lnTo>
                      <a:pt x="104" y="80"/>
                    </a:lnTo>
                    <a:lnTo>
                      <a:pt x="120" y="48"/>
                    </a:lnTo>
                    <a:lnTo>
                      <a:pt x="128" y="48"/>
                    </a:lnTo>
                    <a:lnTo>
                      <a:pt x="112" y="32"/>
                    </a:lnTo>
                    <a:lnTo>
                      <a:pt x="120" y="24"/>
                    </a:lnTo>
                    <a:lnTo>
                      <a:pt x="112" y="16"/>
                    </a:lnTo>
                    <a:lnTo>
                      <a:pt x="112" y="0"/>
                    </a:lnTo>
                    <a:lnTo>
                      <a:pt x="96" y="0"/>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80" name="Freeform 51">
                <a:extLst>
                  <a:ext uri="{FF2B5EF4-FFF2-40B4-BE49-F238E27FC236}">
                    <a16:creationId xmlns:a16="http://schemas.microsoft.com/office/drawing/2014/main" id="{C9E7C09F-4536-AE25-2B4E-8E7B54C42DD0}"/>
                  </a:ext>
                </a:extLst>
              </p:cNvPr>
              <p:cNvSpPr>
                <a:spLocks/>
              </p:cNvSpPr>
              <p:nvPr/>
            </p:nvSpPr>
            <p:spPr bwMode="auto">
              <a:xfrm>
                <a:off x="7943851" y="4502151"/>
                <a:ext cx="277813" cy="161925"/>
              </a:xfrm>
              <a:custGeom>
                <a:avLst/>
                <a:gdLst>
                  <a:gd name="T0" fmla="*/ 260450 w 128"/>
                  <a:gd name="T1" fmla="*/ 58882 h 88"/>
                  <a:gd name="T2" fmla="*/ 243086 w 128"/>
                  <a:gd name="T3" fmla="*/ 58882 h 88"/>
                  <a:gd name="T4" fmla="*/ 277813 w 128"/>
                  <a:gd name="T5" fmla="*/ 44161 h 88"/>
                  <a:gd name="T6" fmla="*/ 225723 w 128"/>
                  <a:gd name="T7" fmla="*/ 29441 h 88"/>
                  <a:gd name="T8" fmla="*/ 225723 w 128"/>
                  <a:gd name="T9" fmla="*/ 14720 h 88"/>
                  <a:gd name="T10" fmla="*/ 208360 w 128"/>
                  <a:gd name="T11" fmla="*/ 0 h 88"/>
                  <a:gd name="T12" fmla="*/ 156270 w 128"/>
                  <a:gd name="T13" fmla="*/ 44161 h 88"/>
                  <a:gd name="T14" fmla="*/ 156270 w 128"/>
                  <a:gd name="T15" fmla="*/ 58882 h 88"/>
                  <a:gd name="T16" fmla="*/ 138907 w 128"/>
                  <a:gd name="T17" fmla="*/ 58882 h 88"/>
                  <a:gd name="T18" fmla="*/ 138907 w 128"/>
                  <a:gd name="T19" fmla="*/ 73602 h 88"/>
                  <a:gd name="T20" fmla="*/ 121543 w 128"/>
                  <a:gd name="T21" fmla="*/ 58882 h 88"/>
                  <a:gd name="T22" fmla="*/ 86817 w 128"/>
                  <a:gd name="T23" fmla="*/ 103043 h 88"/>
                  <a:gd name="T24" fmla="*/ 52090 w 128"/>
                  <a:gd name="T25" fmla="*/ 103043 h 88"/>
                  <a:gd name="T26" fmla="*/ 34727 w 128"/>
                  <a:gd name="T27" fmla="*/ 147205 h 88"/>
                  <a:gd name="T28" fmla="*/ 0 w 128"/>
                  <a:gd name="T29" fmla="*/ 132484 h 88"/>
                  <a:gd name="T30" fmla="*/ 17363 w 128"/>
                  <a:gd name="T31" fmla="*/ 161925 h 88"/>
                  <a:gd name="T32" fmla="*/ 52090 w 128"/>
                  <a:gd name="T33" fmla="*/ 161925 h 88"/>
                  <a:gd name="T34" fmla="*/ 69453 w 128"/>
                  <a:gd name="T35" fmla="*/ 147205 h 88"/>
                  <a:gd name="T36" fmla="*/ 104180 w 128"/>
                  <a:gd name="T37" fmla="*/ 161925 h 88"/>
                  <a:gd name="T38" fmla="*/ 138907 w 128"/>
                  <a:gd name="T39" fmla="*/ 147205 h 88"/>
                  <a:gd name="T40" fmla="*/ 173633 w 128"/>
                  <a:gd name="T41" fmla="*/ 73602 h 88"/>
                  <a:gd name="T42" fmla="*/ 190996 w 128"/>
                  <a:gd name="T43" fmla="*/ 73602 h 88"/>
                  <a:gd name="T44" fmla="*/ 225723 w 128"/>
                  <a:gd name="T45" fmla="*/ 73602 h 88"/>
                  <a:gd name="T46" fmla="*/ 260450 w 128"/>
                  <a:gd name="T47" fmla="*/ 58882 h 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8"/>
                  <a:gd name="T73" fmla="*/ 0 h 88"/>
                  <a:gd name="T74" fmla="*/ 128 w 128"/>
                  <a:gd name="T75" fmla="*/ 88 h 8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8" h="88">
                    <a:moveTo>
                      <a:pt x="120" y="32"/>
                    </a:moveTo>
                    <a:lnTo>
                      <a:pt x="112" y="32"/>
                    </a:lnTo>
                    <a:lnTo>
                      <a:pt x="128" y="24"/>
                    </a:lnTo>
                    <a:lnTo>
                      <a:pt x="104" y="16"/>
                    </a:lnTo>
                    <a:lnTo>
                      <a:pt x="104" y="8"/>
                    </a:lnTo>
                    <a:lnTo>
                      <a:pt x="96" y="0"/>
                    </a:lnTo>
                    <a:lnTo>
                      <a:pt x="72" y="24"/>
                    </a:lnTo>
                    <a:lnTo>
                      <a:pt x="72" y="32"/>
                    </a:lnTo>
                    <a:lnTo>
                      <a:pt x="64" y="32"/>
                    </a:lnTo>
                    <a:lnTo>
                      <a:pt x="64" y="40"/>
                    </a:lnTo>
                    <a:lnTo>
                      <a:pt x="56" y="32"/>
                    </a:lnTo>
                    <a:lnTo>
                      <a:pt x="40" y="56"/>
                    </a:lnTo>
                    <a:lnTo>
                      <a:pt x="24" y="56"/>
                    </a:lnTo>
                    <a:lnTo>
                      <a:pt x="16" y="80"/>
                    </a:lnTo>
                    <a:lnTo>
                      <a:pt x="0" y="72"/>
                    </a:lnTo>
                    <a:lnTo>
                      <a:pt x="8" y="88"/>
                    </a:lnTo>
                    <a:lnTo>
                      <a:pt x="24" y="88"/>
                    </a:lnTo>
                    <a:lnTo>
                      <a:pt x="32" y="80"/>
                    </a:lnTo>
                    <a:lnTo>
                      <a:pt x="48" y="88"/>
                    </a:lnTo>
                    <a:lnTo>
                      <a:pt x="64" y="80"/>
                    </a:lnTo>
                    <a:lnTo>
                      <a:pt x="80" y="40"/>
                    </a:lnTo>
                    <a:lnTo>
                      <a:pt x="88" y="40"/>
                    </a:lnTo>
                    <a:lnTo>
                      <a:pt x="104" y="40"/>
                    </a:lnTo>
                    <a:lnTo>
                      <a:pt x="120" y="3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81" name="Freeform 52">
                <a:extLst>
                  <a:ext uri="{FF2B5EF4-FFF2-40B4-BE49-F238E27FC236}">
                    <a16:creationId xmlns:a16="http://schemas.microsoft.com/office/drawing/2014/main" id="{54471CB8-A056-9B13-C240-08B6A25BE168}"/>
                  </a:ext>
                </a:extLst>
              </p:cNvPr>
              <p:cNvSpPr>
                <a:spLocks/>
              </p:cNvSpPr>
              <p:nvPr/>
            </p:nvSpPr>
            <p:spPr bwMode="auto">
              <a:xfrm>
                <a:off x="8066088" y="4560888"/>
                <a:ext cx="33338" cy="14288"/>
              </a:xfrm>
              <a:custGeom>
                <a:avLst/>
                <a:gdLst>
                  <a:gd name="T0" fmla="*/ 33338 w 16"/>
                  <a:gd name="T1" fmla="*/ 0 h 8"/>
                  <a:gd name="T2" fmla="*/ 16669 w 16"/>
                  <a:gd name="T3" fmla="*/ 0 h 8"/>
                  <a:gd name="T4" fmla="*/ 16669 w 16"/>
                  <a:gd name="T5" fmla="*/ 14288 h 8"/>
                  <a:gd name="T6" fmla="*/ 0 w 16"/>
                  <a:gd name="T7" fmla="*/ 0 h 8"/>
                  <a:gd name="T8" fmla="*/ 33338 w 16"/>
                  <a:gd name="T9" fmla="*/ 0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16" y="0"/>
                    </a:moveTo>
                    <a:lnTo>
                      <a:pt x="8" y="0"/>
                    </a:lnTo>
                    <a:lnTo>
                      <a:pt x="8" y="8"/>
                    </a:lnTo>
                    <a:lnTo>
                      <a:pt x="0" y="0"/>
                    </a:lnTo>
                    <a:lnTo>
                      <a:pt x="16"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82" name="Line 256">
                <a:extLst>
                  <a:ext uri="{FF2B5EF4-FFF2-40B4-BE49-F238E27FC236}">
                    <a16:creationId xmlns:a16="http://schemas.microsoft.com/office/drawing/2014/main" id="{FBAB29C8-0005-1D75-66F5-39B20ECB288C}"/>
                  </a:ext>
                </a:extLst>
              </p:cNvPr>
              <p:cNvSpPr>
                <a:spLocks noChangeShapeType="1"/>
              </p:cNvSpPr>
              <p:nvPr/>
            </p:nvSpPr>
            <p:spPr bwMode="auto">
              <a:xfrm>
                <a:off x="7546976" y="4633913"/>
                <a:ext cx="17463" cy="15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83" name="Freeform 257">
                <a:extLst>
                  <a:ext uri="{FF2B5EF4-FFF2-40B4-BE49-F238E27FC236}">
                    <a16:creationId xmlns:a16="http://schemas.microsoft.com/office/drawing/2014/main" id="{BBB234D5-2291-7BA2-B55C-ED3E7358DE58}"/>
                  </a:ext>
                </a:extLst>
              </p:cNvPr>
              <p:cNvSpPr>
                <a:spLocks/>
              </p:cNvSpPr>
              <p:nvPr/>
            </p:nvSpPr>
            <p:spPr bwMode="auto">
              <a:xfrm>
                <a:off x="7581901" y="4649788"/>
                <a:ext cx="17463" cy="28575"/>
              </a:xfrm>
              <a:custGeom>
                <a:avLst/>
                <a:gdLst>
                  <a:gd name="T0" fmla="*/ 0 w 8"/>
                  <a:gd name="T1" fmla="*/ 0 h 16"/>
                  <a:gd name="T2" fmla="*/ 17463 w 8"/>
                  <a:gd name="T3" fmla="*/ 28575 h 16"/>
                  <a:gd name="T4" fmla="*/ 17463 w 8"/>
                  <a:gd name="T5" fmla="*/ 14288 h 16"/>
                  <a:gd name="T6" fmla="*/ 0 w 8"/>
                  <a:gd name="T7" fmla="*/ 0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0"/>
                    </a:moveTo>
                    <a:lnTo>
                      <a:pt x="8" y="16"/>
                    </a:lnTo>
                    <a:lnTo>
                      <a:pt x="8" y="8"/>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84" name="Freeform 258">
                <a:extLst>
                  <a:ext uri="{FF2B5EF4-FFF2-40B4-BE49-F238E27FC236}">
                    <a16:creationId xmlns:a16="http://schemas.microsoft.com/office/drawing/2014/main" id="{92DE0CA0-06CD-0801-6C43-DC2053007E9A}"/>
                  </a:ext>
                </a:extLst>
              </p:cNvPr>
              <p:cNvSpPr>
                <a:spLocks/>
              </p:cNvSpPr>
              <p:nvPr/>
            </p:nvSpPr>
            <p:spPr bwMode="auto">
              <a:xfrm>
                <a:off x="7632701" y="4722813"/>
                <a:ext cx="17463" cy="14288"/>
              </a:xfrm>
              <a:custGeom>
                <a:avLst/>
                <a:gdLst>
                  <a:gd name="T0" fmla="*/ 0 w 8"/>
                  <a:gd name="T1" fmla="*/ 0 h 8"/>
                  <a:gd name="T2" fmla="*/ 0 w 8"/>
                  <a:gd name="T3" fmla="*/ 14288 h 8"/>
                  <a:gd name="T4" fmla="*/ 17463 w 8"/>
                  <a:gd name="T5" fmla="*/ 14288 h 8"/>
                  <a:gd name="T6" fmla="*/ 0 w 8"/>
                  <a:gd name="T7" fmla="*/ 0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0"/>
                    </a:moveTo>
                    <a:lnTo>
                      <a:pt x="0" y="8"/>
                    </a:lnTo>
                    <a:lnTo>
                      <a:pt x="8" y="8"/>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85" name="Freeform 261">
                <a:extLst>
                  <a:ext uri="{FF2B5EF4-FFF2-40B4-BE49-F238E27FC236}">
                    <a16:creationId xmlns:a16="http://schemas.microsoft.com/office/drawing/2014/main" id="{AC66DE19-73C5-3942-E31D-053738AFB988}"/>
                  </a:ext>
                </a:extLst>
              </p:cNvPr>
              <p:cNvSpPr>
                <a:spLocks/>
              </p:cNvSpPr>
              <p:nvPr/>
            </p:nvSpPr>
            <p:spPr bwMode="auto">
              <a:xfrm>
                <a:off x="8169276" y="3984626"/>
                <a:ext cx="34925" cy="88900"/>
              </a:xfrm>
              <a:custGeom>
                <a:avLst/>
                <a:gdLst>
                  <a:gd name="T0" fmla="*/ 0 w 16"/>
                  <a:gd name="T1" fmla="*/ 44450 h 48"/>
                  <a:gd name="T2" fmla="*/ 17463 w 16"/>
                  <a:gd name="T3" fmla="*/ 74083 h 48"/>
                  <a:gd name="T4" fmla="*/ 34925 w 16"/>
                  <a:gd name="T5" fmla="*/ 88900 h 48"/>
                  <a:gd name="T6" fmla="*/ 34925 w 16"/>
                  <a:gd name="T7" fmla="*/ 0 h 48"/>
                  <a:gd name="T8" fmla="*/ 17463 w 16"/>
                  <a:gd name="T9" fmla="*/ 14817 h 48"/>
                  <a:gd name="T10" fmla="*/ 0 w 16"/>
                  <a:gd name="T11" fmla="*/ 44450 h 48"/>
                  <a:gd name="T12" fmla="*/ 0 60000 65536"/>
                  <a:gd name="T13" fmla="*/ 0 60000 65536"/>
                  <a:gd name="T14" fmla="*/ 0 60000 65536"/>
                  <a:gd name="T15" fmla="*/ 0 60000 65536"/>
                  <a:gd name="T16" fmla="*/ 0 60000 65536"/>
                  <a:gd name="T17" fmla="*/ 0 60000 65536"/>
                  <a:gd name="T18" fmla="*/ 0 w 16"/>
                  <a:gd name="T19" fmla="*/ 0 h 48"/>
                  <a:gd name="T20" fmla="*/ 16 w 16"/>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6" h="48">
                    <a:moveTo>
                      <a:pt x="0" y="24"/>
                    </a:moveTo>
                    <a:lnTo>
                      <a:pt x="8" y="40"/>
                    </a:lnTo>
                    <a:lnTo>
                      <a:pt x="16" y="48"/>
                    </a:lnTo>
                    <a:lnTo>
                      <a:pt x="16" y="0"/>
                    </a:lnTo>
                    <a:lnTo>
                      <a:pt x="8" y="8"/>
                    </a:lnTo>
                    <a:lnTo>
                      <a:pt x="0"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86" name="Line 266">
                <a:extLst>
                  <a:ext uri="{FF2B5EF4-FFF2-40B4-BE49-F238E27FC236}">
                    <a16:creationId xmlns:a16="http://schemas.microsoft.com/office/drawing/2014/main" id="{A90430D0-1717-6F82-2D40-39C36DC372DA}"/>
                  </a:ext>
                </a:extLst>
              </p:cNvPr>
              <p:cNvSpPr>
                <a:spLocks noChangeShapeType="1"/>
              </p:cNvSpPr>
              <p:nvPr/>
            </p:nvSpPr>
            <p:spPr bwMode="auto">
              <a:xfrm flipV="1">
                <a:off x="8359776" y="3956051"/>
                <a:ext cx="17463" cy="142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87" name="Line 267">
                <a:extLst>
                  <a:ext uri="{FF2B5EF4-FFF2-40B4-BE49-F238E27FC236}">
                    <a16:creationId xmlns:a16="http://schemas.microsoft.com/office/drawing/2014/main" id="{1AA08050-CD3C-7E32-440A-0E6E56EE13BC}"/>
                  </a:ext>
                </a:extLst>
              </p:cNvPr>
              <p:cNvSpPr>
                <a:spLocks noChangeShapeType="1"/>
              </p:cNvSpPr>
              <p:nvPr/>
            </p:nvSpPr>
            <p:spPr bwMode="auto">
              <a:xfrm flipV="1">
                <a:off x="8394701" y="3911601"/>
                <a:ext cx="1588" cy="142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88" name="Freeform 308">
                <a:extLst>
                  <a:ext uri="{FF2B5EF4-FFF2-40B4-BE49-F238E27FC236}">
                    <a16:creationId xmlns:a16="http://schemas.microsoft.com/office/drawing/2014/main" id="{D785C3D2-3A9A-1378-DA44-3835A11C3611}"/>
                  </a:ext>
                </a:extLst>
              </p:cNvPr>
              <p:cNvSpPr>
                <a:spLocks/>
              </p:cNvSpPr>
              <p:nvPr/>
            </p:nvSpPr>
            <p:spPr bwMode="auto">
              <a:xfrm>
                <a:off x="7529513" y="4530726"/>
                <a:ext cx="311150" cy="325438"/>
              </a:xfrm>
              <a:custGeom>
                <a:avLst/>
                <a:gdLst>
                  <a:gd name="T0" fmla="*/ 0 w 144"/>
                  <a:gd name="T1" fmla="*/ 0 h 176"/>
                  <a:gd name="T2" fmla="*/ 0 w 144"/>
                  <a:gd name="T3" fmla="*/ 29585 h 176"/>
                  <a:gd name="T4" fmla="*/ 34572 w 144"/>
                  <a:gd name="T5" fmla="*/ 59171 h 176"/>
                  <a:gd name="T6" fmla="*/ 69144 w 144"/>
                  <a:gd name="T7" fmla="*/ 88756 h 176"/>
                  <a:gd name="T8" fmla="*/ 103717 w 144"/>
                  <a:gd name="T9" fmla="*/ 103548 h 176"/>
                  <a:gd name="T10" fmla="*/ 103717 w 144"/>
                  <a:gd name="T11" fmla="*/ 147926 h 176"/>
                  <a:gd name="T12" fmla="*/ 138289 w 144"/>
                  <a:gd name="T13" fmla="*/ 177512 h 176"/>
                  <a:gd name="T14" fmla="*/ 155575 w 144"/>
                  <a:gd name="T15" fmla="*/ 221890 h 176"/>
                  <a:gd name="T16" fmla="*/ 172861 w 144"/>
                  <a:gd name="T17" fmla="*/ 251475 h 176"/>
                  <a:gd name="T18" fmla="*/ 259292 w 144"/>
                  <a:gd name="T19" fmla="*/ 310645 h 176"/>
                  <a:gd name="T20" fmla="*/ 259292 w 144"/>
                  <a:gd name="T21" fmla="*/ 325438 h 176"/>
                  <a:gd name="T22" fmla="*/ 276578 w 144"/>
                  <a:gd name="T23" fmla="*/ 310645 h 176"/>
                  <a:gd name="T24" fmla="*/ 293864 w 144"/>
                  <a:gd name="T25" fmla="*/ 325438 h 176"/>
                  <a:gd name="T26" fmla="*/ 311150 w 144"/>
                  <a:gd name="T27" fmla="*/ 251475 h 176"/>
                  <a:gd name="T28" fmla="*/ 293864 w 144"/>
                  <a:gd name="T29" fmla="*/ 221890 h 176"/>
                  <a:gd name="T30" fmla="*/ 276578 w 144"/>
                  <a:gd name="T31" fmla="*/ 221890 h 176"/>
                  <a:gd name="T32" fmla="*/ 259292 w 144"/>
                  <a:gd name="T33" fmla="*/ 192304 h 176"/>
                  <a:gd name="T34" fmla="*/ 242006 w 144"/>
                  <a:gd name="T35" fmla="*/ 192304 h 176"/>
                  <a:gd name="T36" fmla="*/ 224719 w 144"/>
                  <a:gd name="T37" fmla="*/ 177512 h 176"/>
                  <a:gd name="T38" fmla="*/ 242006 w 144"/>
                  <a:gd name="T39" fmla="*/ 162719 h 176"/>
                  <a:gd name="T40" fmla="*/ 224719 w 144"/>
                  <a:gd name="T41" fmla="*/ 147926 h 176"/>
                  <a:gd name="T42" fmla="*/ 224719 w 144"/>
                  <a:gd name="T43" fmla="*/ 133134 h 176"/>
                  <a:gd name="T44" fmla="*/ 172861 w 144"/>
                  <a:gd name="T45" fmla="*/ 103548 h 176"/>
                  <a:gd name="T46" fmla="*/ 155575 w 144"/>
                  <a:gd name="T47" fmla="*/ 103548 h 176"/>
                  <a:gd name="T48" fmla="*/ 51858 w 144"/>
                  <a:gd name="T49" fmla="*/ 14793 h 176"/>
                  <a:gd name="T50" fmla="*/ 0 w 144"/>
                  <a:gd name="T51" fmla="*/ 0 h 1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44"/>
                  <a:gd name="T79" fmla="*/ 0 h 176"/>
                  <a:gd name="T80" fmla="*/ 144 w 144"/>
                  <a:gd name="T81" fmla="*/ 176 h 17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44" h="176">
                    <a:moveTo>
                      <a:pt x="0" y="0"/>
                    </a:moveTo>
                    <a:lnTo>
                      <a:pt x="0" y="16"/>
                    </a:lnTo>
                    <a:lnTo>
                      <a:pt x="16" y="32"/>
                    </a:lnTo>
                    <a:lnTo>
                      <a:pt x="32" y="48"/>
                    </a:lnTo>
                    <a:lnTo>
                      <a:pt x="48" y="56"/>
                    </a:lnTo>
                    <a:lnTo>
                      <a:pt x="48" y="80"/>
                    </a:lnTo>
                    <a:lnTo>
                      <a:pt x="64" y="96"/>
                    </a:lnTo>
                    <a:lnTo>
                      <a:pt x="72" y="120"/>
                    </a:lnTo>
                    <a:lnTo>
                      <a:pt x="80" y="136"/>
                    </a:lnTo>
                    <a:lnTo>
                      <a:pt x="120" y="168"/>
                    </a:lnTo>
                    <a:lnTo>
                      <a:pt x="120" y="176"/>
                    </a:lnTo>
                    <a:lnTo>
                      <a:pt x="128" y="168"/>
                    </a:lnTo>
                    <a:lnTo>
                      <a:pt x="136" y="176"/>
                    </a:lnTo>
                    <a:lnTo>
                      <a:pt x="144" y="136"/>
                    </a:lnTo>
                    <a:lnTo>
                      <a:pt x="136" y="120"/>
                    </a:lnTo>
                    <a:lnTo>
                      <a:pt x="128" y="120"/>
                    </a:lnTo>
                    <a:lnTo>
                      <a:pt x="120" y="104"/>
                    </a:lnTo>
                    <a:lnTo>
                      <a:pt x="112" y="104"/>
                    </a:lnTo>
                    <a:lnTo>
                      <a:pt x="104" y="96"/>
                    </a:lnTo>
                    <a:lnTo>
                      <a:pt x="112" y="88"/>
                    </a:lnTo>
                    <a:lnTo>
                      <a:pt x="104" y="80"/>
                    </a:lnTo>
                    <a:lnTo>
                      <a:pt x="104" y="72"/>
                    </a:lnTo>
                    <a:lnTo>
                      <a:pt x="80" y="56"/>
                    </a:lnTo>
                    <a:lnTo>
                      <a:pt x="72" y="56"/>
                    </a:lnTo>
                    <a:lnTo>
                      <a:pt x="24" y="8"/>
                    </a:lnTo>
                    <a:lnTo>
                      <a:pt x="0" y="0"/>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89" name="Freeform 309">
                <a:extLst>
                  <a:ext uri="{FF2B5EF4-FFF2-40B4-BE49-F238E27FC236}">
                    <a16:creationId xmlns:a16="http://schemas.microsoft.com/office/drawing/2014/main" id="{81E6414F-8E06-2654-4E6A-A9395CF1C6E2}"/>
                  </a:ext>
                </a:extLst>
              </p:cNvPr>
              <p:cNvSpPr>
                <a:spLocks/>
              </p:cNvSpPr>
              <p:nvPr/>
            </p:nvSpPr>
            <p:spPr bwMode="auto">
              <a:xfrm>
                <a:off x="7805738" y="4856163"/>
                <a:ext cx="260350" cy="73025"/>
              </a:xfrm>
              <a:custGeom>
                <a:avLst/>
                <a:gdLst>
                  <a:gd name="T0" fmla="*/ 0 w 120"/>
                  <a:gd name="T1" fmla="*/ 14605 h 40"/>
                  <a:gd name="T2" fmla="*/ 86783 w 120"/>
                  <a:gd name="T3" fmla="*/ 43815 h 40"/>
                  <a:gd name="T4" fmla="*/ 121497 w 120"/>
                  <a:gd name="T5" fmla="*/ 43815 h 40"/>
                  <a:gd name="T6" fmla="*/ 208280 w 120"/>
                  <a:gd name="T7" fmla="*/ 73025 h 40"/>
                  <a:gd name="T8" fmla="*/ 225637 w 120"/>
                  <a:gd name="T9" fmla="*/ 58420 h 40"/>
                  <a:gd name="T10" fmla="*/ 260350 w 120"/>
                  <a:gd name="T11" fmla="*/ 73025 h 40"/>
                  <a:gd name="T12" fmla="*/ 260350 w 120"/>
                  <a:gd name="T13" fmla="*/ 43815 h 40"/>
                  <a:gd name="T14" fmla="*/ 225637 w 120"/>
                  <a:gd name="T15" fmla="*/ 43815 h 40"/>
                  <a:gd name="T16" fmla="*/ 208280 w 120"/>
                  <a:gd name="T17" fmla="*/ 29210 h 40"/>
                  <a:gd name="T18" fmla="*/ 156210 w 120"/>
                  <a:gd name="T19" fmla="*/ 14605 h 40"/>
                  <a:gd name="T20" fmla="*/ 156210 w 120"/>
                  <a:gd name="T21" fmla="*/ 29210 h 40"/>
                  <a:gd name="T22" fmla="*/ 104140 w 120"/>
                  <a:gd name="T23" fmla="*/ 29210 h 40"/>
                  <a:gd name="T24" fmla="*/ 69427 w 120"/>
                  <a:gd name="T25" fmla="*/ 0 h 40"/>
                  <a:gd name="T26" fmla="*/ 34713 w 120"/>
                  <a:gd name="T27" fmla="*/ 0 h 40"/>
                  <a:gd name="T28" fmla="*/ 0 w 120"/>
                  <a:gd name="T29" fmla="*/ 14605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
                  <a:gd name="T46" fmla="*/ 0 h 40"/>
                  <a:gd name="T47" fmla="*/ 120 w 120"/>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 h="40">
                    <a:moveTo>
                      <a:pt x="0" y="8"/>
                    </a:moveTo>
                    <a:lnTo>
                      <a:pt x="40" y="24"/>
                    </a:lnTo>
                    <a:lnTo>
                      <a:pt x="56" y="24"/>
                    </a:lnTo>
                    <a:lnTo>
                      <a:pt x="96" y="40"/>
                    </a:lnTo>
                    <a:lnTo>
                      <a:pt x="104" y="32"/>
                    </a:lnTo>
                    <a:lnTo>
                      <a:pt x="120" y="40"/>
                    </a:lnTo>
                    <a:lnTo>
                      <a:pt x="120" y="24"/>
                    </a:lnTo>
                    <a:lnTo>
                      <a:pt x="104" y="24"/>
                    </a:lnTo>
                    <a:lnTo>
                      <a:pt x="96" y="16"/>
                    </a:lnTo>
                    <a:lnTo>
                      <a:pt x="72" y="8"/>
                    </a:lnTo>
                    <a:lnTo>
                      <a:pt x="72" y="16"/>
                    </a:lnTo>
                    <a:lnTo>
                      <a:pt x="48" y="16"/>
                    </a:lnTo>
                    <a:lnTo>
                      <a:pt x="32" y="0"/>
                    </a:lnTo>
                    <a:lnTo>
                      <a:pt x="16" y="0"/>
                    </a:lnTo>
                    <a:lnTo>
                      <a:pt x="0" y="8"/>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90" name="Freeform 310">
                <a:extLst>
                  <a:ext uri="{FF2B5EF4-FFF2-40B4-BE49-F238E27FC236}">
                    <a16:creationId xmlns:a16="http://schemas.microsoft.com/office/drawing/2014/main" id="{5867FAF6-5179-D08D-36E2-154490A62D43}"/>
                  </a:ext>
                </a:extLst>
              </p:cNvPr>
              <p:cNvSpPr>
                <a:spLocks/>
              </p:cNvSpPr>
              <p:nvPr/>
            </p:nvSpPr>
            <p:spPr bwMode="auto">
              <a:xfrm>
                <a:off x="8066088" y="4914901"/>
                <a:ext cx="33338" cy="14288"/>
              </a:xfrm>
              <a:custGeom>
                <a:avLst/>
                <a:gdLst>
                  <a:gd name="T0" fmla="*/ 0 w 16"/>
                  <a:gd name="T1" fmla="*/ 0 h 8"/>
                  <a:gd name="T2" fmla="*/ 16669 w 16"/>
                  <a:gd name="T3" fmla="*/ 14288 h 8"/>
                  <a:gd name="T4" fmla="*/ 33338 w 16"/>
                  <a:gd name="T5" fmla="*/ 0 h 8"/>
                  <a:gd name="T6" fmla="*/ 0 w 16"/>
                  <a:gd name="T7" fmla="*/ 0 h 8"/>
                  <a:gd name="T8" fmla="*/ 0 60000 65536"/>
                  <a:gd name="T9" fmla="*/ 0 60000 65536"/>
                  <a:gd name="T10" fmla="*/ 0 60000 65536"/>
                  <a:gd name="T11" fmla="*/ 0 60000 65536"/>
                  <a:gd name="T12" fmla="*/ 0 w 16"/>
                  <a:gd name="T13" fmla="*/ 0 h 8"/>
                  <a:gd name="T14" fmla="*/ 16 w 16"/>
                  <a:gd name="T15" fmla="*/ 8 h 8"/>
                </a:gdLst>
                <a:ahLst/>
                <a:cxnLst>
                  <a:cxn ang="T8">
                    <a:pos x="T0" y="T1"/>
                  </a:cxn>
                  <a:cxn ang="T9">
                    <a:pos x="T2" y="T3"/>
                  </a:cxn>
                  <a:cxn ang="T10">
                    <a:pos x="T4" y="T5"/>
                  </a:cxn>
                  <a:cxn ang="T11">
                    <a:pos x="T6" y="T7"/>
                  </a:cxn>
                </a:cxnLst>
                <a:rect l="T12" t="T13" r="T14" b="T15"/>
                <a:pathLst>
                  <a:path w="16" h="8">
                    <a:moveTo>
                      <a:pt x="0" y="0"/>
                    </a:moveTo>
                    <a:lnTo>
                      <a:pt x="8" y="8"/>
                    </a:lnTo>
                    <a:lnTo>
                      <a:pt x="16"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91" name="Freeform 311">
                <a:extLst>
                  <a:ext uri="{FF2B5EF4-FFF2-40B4-BE49-F238E27FC236}">
                    <a16:creationId xmlns:a16="http://schemas.microsoft.com/office/drawing/2014/main" id="{D423F58B-633E-FE89-FEE5-112A973A4B9B}"/>
                  </a:ext>
                </a:extLst>
              </p:cNvPr>
              <p:cNvSpPr>
                <a:spLocks/>
              </p:cNvSpPr>
              <p:nvPr/>
            </p:nvSpPr>
            <p:spPr bwMode="auto">
              <a:xfrm>
                <a:off x="8116888" y="4914901"/>
                <a:ext cx="225425" cy="28575"/>
              </a:xfrm>
              <a:custGeom>
                <a:avLst/>
                <a:gdLst>
                  <a:gd name="T0" fmla="*/ 0 w 104"/>
                  <a:gd name="T1" fmla="*/ 28575 h 16"/>
                  <a:gd name="T2" fmla="*/ 34681 w 104"/>
                  <a:gd name="T3" fmla="*/ 28575 h 16"/>
                  <a:gd name="T4" fmla="*/ 104042 w 104"/>
                  <a:gd name="T5" fmla="*/ 14288 h 16"/>
                  <a:gd name="T6" fmla="*/ 173404 w 104"/>
                  <a:gd name="T7" fmla="*/ 28575 h 16"/>
                  <a:gd name="T8" fmla="*/ 225425 w 104"/>
                  <a:gd name="T9" fmla="*/ 14288 h 16"/>
                  <a:gd name="T10" fmla="*/ 190744 w 104"/>
                  <a:gd name="T11" fmla="*/ 0 h 16"/>
                  <a:gd name="T12" fmla="*/ 173404 w 104"/>
                  <a:gd name="T13" fmla="*/ 14288 h 16"/>
                  <a:gd name="T14" fmla="*/ 121383 w 104"/>
                  <a:gd name="T15" fmla="*/ 0 h 16"/>
                  <a:gd name="T16" fmla="*/ 104042 w 104"/>
                  <a:gd name="T17" fmla="*/ 14288 h 16"/>
                  <a:gd name="T18" fmla="*/ 52021 w 104"/>
                  <a:gd name="T19" fmla="*/ 0 h 16"/>
                  <a:gd name="T20" fmla="*/ 52021 w 104"/>
                  <a:gd name="T21" fmla="*/ 14288 h 16"/>
                  <a:gd name="T22" fmla="*/ 17340 w 104"/>
                  <a:gd name="T23" fmla="*/ 0 h 16"/>
                  <a:gd name="T24" fmla="*/ 0 w 104"/>
                  <a:gd name="T25" fmla="*/ 14288 h 16"/>
                  <a:gd name="T26" fmla="*/ 0 w 104"/>
                  <a:gd name="T27" fmla="*/ 28575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4"/>
                  <a:gd name="T43" fmla="*/ 0 h 16"/>
                  <a:gd name="T44" fmla="*/ 104 w 104"/>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4" h="16">
                    <a:moveTo>
                      <a:pt x="0" y="16"/>
                    </a:moveTo>
                    <a:lnTo>
                      <a:pt x="16" y="16"/>
                    </a:lnTo>
                    <a:lnTo>
                      <a:pt x="48" y="8"/>
                    </a:lnTo>
                    <a:lnTo>
                      <a:pt x="80" y="16"/>
                    </a:lnTo>
                    <a:lnTo>
                      <a:pt x="104" y="8"/>
                    </a:lnTo>
                    <a:lnTo>
                      <a:pt x="88" y="0"/>
                    </a:lnTo>
                    <a:lnTo>
                      <a:pt x="80" y="8"/>
                    </a:lnTo>
                    <a:lnTo>
                      <a:pt x="56" y="0"/>
                    </a:lnTo>
                    <a:lnTo>
                      <a:pt x="48" y="8"/>
                    </a:lnTo>
                    <a:lnTo>
                      <a:pt x="24" y="0"/>
                    </a:lnTo>
                    <a:lnTo>
                      <a:pt x="24" y="8"/>
                    </a:lnTo>
                    <a:lnTo>
                      <a:pt x="8" y="0"/>
                    </a:lnTo>
                    <a:lnTo>
                      <a:pt x="0" y="8"/>
                    </a:lnTo>
                    <a:lnTo>
                      <a:pt x="0" y="16"/>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92" name="Freeform 312">
                <a:extLst>
                  <a:ext uri="{FF2B5EF4-FFF2-40B4-BE49-F238E27FC236}">
                    <a16:creationId xmlns:a16="http://schemas.microsoft.com/office/drawing/2014/main" id="{C7E72F79-5306-6092-61F1-897C9CD2123C}"/>
                  </a:ext>
                </a:extLst>
              </p:cNvPr>
              <p:cNvSpPr>
                <a:spLocks/>
              </p:cNvSpPr>
              <p:nvPr/>
            </p:nvSpPr>
            <p:spPr bwMode="auto">
              <a:xfrm>
                <a:off x="8359776" y="4914901"/>
                <a:ext cx="17463" cy="14288"/>
              </a:xfrm>
              <a:custGeom>
                <a:avLst/>
                <a:gdLst>
                  <a:gd name="T0" fmla="*/ 0 w 8"/>
                  <a:gd name="T1" fmla="*/ 14288 h 8"/>
                  <a:gd name="T2" fmla="*/ 17463 w 8"/>
                  <a:gd name="T3" fmla="*/ 0 h 8"/>
                  <a:gd name="T4" fmla="*/ 0 w 8"/>
                  <a:gd name="T5" fmla="*/ 0 h 8"/>
                  <a:gd name="T6" fmla="*/ 0 w 8"/>
                  <a:gd name="T7" fmla="*/ 14288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8"/>
                    </a:moveTo>
                    <a:lnTo>
                      <a:pt x="8" y="0"/>
                    </a:lnTo>
                    <a:lnTo>
                      <a:pt x="0"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93" name="Freeform 313">
                <a:extLst>
                  <a:ext uri="{FF2B5EF4-FFF2-40B4-BE49-F238E27FC236}">
                    <a16:creationId xmlns:a16="http://schemas.microsoft.com/office/drawing/2014/main" id="{526CD96A-15A4-AA49-4812-B4C300099C4D}"/>
                  </a:ext>
                </a:extLst>
              </p:cNvPr>
              <p:cNvSpPr>
                <a:spLocks/>
              </p:cNvSpPr>
              <p:nvPr/>
            </p:nvSpPr>
            <p:spPr bwMode="auto">
              <a:xfrm>
                <a:off x="8394701" y="4900613"/>
                <a:ext cx="33338" cy="14288"/>
              </a:xfrm>
              <a:custGeom>
                <a:avLst/>
                <a:gdLst>
                  <a:gd name="T0" fmla="*/ 0 w 16"/>
                  <a:gd name="T1" fmla="*/ 14288 h 8"/>
                  <a:gd name="T2" fmla="*/ 16669 w 16"/>
                  <a:gd name="T3" fmla="*/ 14288 h 8"/>
                  <a:gd name="T4" fmla="*/ 33338 w 16"/>
                  <a:gd name="T5" fmla="*/ 0 h 8"/>
                  <a:gd name="T6" fmla="*/ 16669 w 16"/>
                  <a:gd name="T7" fmla="*/ 0 h 8"/>
                  <a:gd name="T8" fmla="*/ 0 w 16"/>
                  <a:gd name="T9" fmla="*/ 14288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0" y="8"/>
                    </a:moveTo>
                    <a:lnTo>
                      <a:pt x="8" y="8"/>
                    </a:lnTo>
                    <a:lnTo>
                      <a:pt x="16" y="0"/>
                    </a:lnTo>
                    <a:lnTo>
                      <a:pt x="8"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94" name="Freeform 314">
                <a:extLst>
                  <a:ext uri="{FF2B5EF4-FFF2-40B4-BE49-F238E27FC236}">
                    <a16:creationId xmlns:a16="http://schemas.microsoft.com/office/drawing/2014/main" id="{22AF9163-6374-2F2C-FE50-E08E17C4D84B}"/>
                  </a:ext>
                </a:extLst>
              </p:cNvPr>
              <p:cNvSpPr>
                <a:spLocks/>
              </p:cNvSpPr>
              <p:nvPr/>
            </p:nvSpPr>
            <p:spPr bwMode="auto">
              <a:xfrm>
                <a:off x="8204201" y="4959351"/>
                <a:ext cx="50800" cy="14288"/>
              </a:xfrm>
              <a:custGeom>
                <a:avLst/>
                <a:gdLst>
                  <a:gd name="T0" fmla="*/ 0 w 24"/>
                  <a:gd name="T1" fmla="*/ 0 h 8"/>
                  <a:gd name="T2" fmla="*/ 33867 w 24"/>
                  <a:gd name="T3" fmla="*/ 14288 h 8"/>
                  <a:gd name="T4" fmla="*/ 50800 w 24"/>
                  <a:gd name="T5" fmla="*/ 14288 h 8"/>
                  <a:gd name="T6" fmla="*/ 16933 w 24"/>
                  <a:gd name="T7" fmla="*/ 0 h 8"/>
                  <a:gd name="T8" fmla="*/ 0 w 24"/>
                  <a:gd name="T9" fmla="*/ 0 h 8"/>
                  <a:gd name="T10" fmla="*/ 0 60000 65536"/>
                  <a:gd name="T11" fmla="*/ 0 60000 65536"/>
                  <a:gd name="T12" fmla="*/ 0 60000 65536"/>
                  <a:gd name="T13" fmla="*/ 0 60000 65536"/>
                  <a:gd name="T14" fmla="*/ 0 60000 65536"/>
                  <a:gd name="T15" fmla="*/ 0 w 24"/>
                  <a:gd name="T16" fmla="*/ 0 h 8"/>
                  <a:gd name="T17" fmla="*/ 24 w 24"/>
                  <a:gd name="T18" fmla="*/ 8 h 8"/>
                </a:gdLst>
                <a:ahLst/>
                <a:cxnLst>
                  <a:cxn ang="T10">
                    <a:pos x="T0" y="T1"/>
                  </a:cxn>
                  <a:cxn ang="T11">
                    <a:pos x="T2" y="T3"/>
                  </a:cxn>
                  <a:cxn ang="T12">
                    <a:pos x="T4" y="T5"/>
                  </a:cxn>
                  <a:cxn ang="T13">
                    <a:pos x="T6" y="T7"/>
                  </a:cxn>
                  <a:cxn ang="T14">
                    <a:pos x="T8" y="T9"/>
                  </a:cxn>
                </a:cxnLst>
                <a:rect l="T15" t="T16" r="T17" b="T18"/>
                <a:pathLst>
                  <a:path w="24" h="8">
                    <a:moveTo>
                      <a:pt x="0" y="0"/>
                    </a:moveTo>
                    <a:lnTo>
                      <a:pt x="16" y="8"/>
                    </a:lnTo>
                    <a:lnTo>
                      <a:pt x="24" y="8"/>
                    </a:lnTo>
                    <a:lnTo>
                      <a:pt x="8"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95" name="Freeform 315">
                <a:extLst>
                  <a:ext uri="{FF2B5EF4-FFF2-40B4-BE49-F238E27FC236}">
                    <a16:creationId xmlns:a16="http://schemas.microsoft.com/office/drawing/2014/main" id="{676A6211-2730-B4F2-84E0-D6886753564F}"/>
                  </a:ext>
                </a:extLst>
              </p:cNvPr>
              <p:cNvSpPr>
                <a:spLocks/>
              </p:cNvSpPr>
              <p:nvPr/>
            </p:nvSpPr>
            <p:spPr bwMode="auto">
              <a:xfrm>
                <a:off x="8550276" y="4884738"/>
                <a:ext cx="15875" cy="30163"/>
              </a:xfrm>
              <a:custGeom>
                <a:avLst/>
                <a:gdLst>
                  <a:gd name="T0" fmla="*/ 0 w 8"/>
                  <a:gd name="T1" fmla="*/ 30163 h 16"/>
                  <a:gd name="T2" fmla="*/ 15875 w 8"/>
                  <a:gd name="T3" fmla="*/ 15082 h 16"/>
                  <a:gd name="T4" fmla="*/ 15875 w 8"/>
                  <a:gd name="T5" fmla="*/ 0 h 16"/>
                  <a:gd name="T6" fmla="*/ 0 w 8"/>
                  <a:gd name="T7" fmla="*/ 30163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16"/>
                    </a:moveTo>
                    <a:lnTo>
                      <a:pt x="8" y="8"/>
                    </a:lnTo>
                    <a:lnTo>
                      <a:pt x="8" y="0"/>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96" name="Freeform 316">
                <a:extLst>
                  <a:ext uri="{FF2B5EF4-FFF2-40B4-BE49-F238E27FC236}">
                    <a16:creationId xmlns:a16="http://schemas.microsoft.com/office/drawing/2014/main" id="{0FB90661-96C4-7D78-2BC3-E54D05E7F9D0}"/>
                  </a:ext>
                </a:extLst>
              </p:cNvPr>
              <p:cNvSpPr>
                <a:spLocks/>
              </p:cNvSpPr>
              <p:nvPr/>
            </p:nvSpPr>
            <p:spPr bwMode="auto">
              <a:xfrm>
                <a:off x="8636001" y="4840288"/>
                <a:ext cx="17463" cy="44450"/>
              </a:xfrm>
              <a:custGeom>
                <a:avLst/>
                <a:gdLst>
                  <a:gd name="T0" fmla="*/ 0 w 8"/>
                  <a:gd name="T1" fmla="*/ 44450 h 24"/>
                  <a:gd name="T2" fmla="*/ 17463 w 8"/>
                  <a:gd name="T3" fmla="*/ 14817 h 24"/>
                  <a:gd name="T4" fmla="*/ 17463 w 8"/>
                  <a:gd name="T5" fmla="*/ 0 h 24"/>
                  <a:gd name="T6" fmla="*/ 0 w 8"/>
                  <a:gd name="T7" fmla="*/ 44450 h 24"/>
                  <a:gd name="T8" fmla="*/ 0 60000 65536"/>
                  <a:gd name="T9" fmla="*/ 0 60000 65536"/>
                  <a:gd name="T10" fmla="*/ 0 60000 65536"/>
                  <a:gd name="T11" fmla="*/ 0 60000 65536"/>
                  <a:gd name="T12" fmla="*/ 0 w 8"/>
                  <a:gd name="T13" fmla="*/ 0 h 24"/>
                  <a:gd name="T14" fmla="*/ 8 w 8"/>
                  <a:gd name="T15" fmla="*/ 24 h 24"/>
                </a:gdLst>
                <a:ahLst/>
                <a:cxnLst>
                  <a:cxn ang="T8">
                    <a:pos x="T0" y="T1"/>
                  </a:cxn>
                  <a:cxn ang="T9">
                    <a:pos x="T2" y="T3"/>
                  </a:cxn>
                  <a:cxn ang="T10">
                    <a:pos x="T4" y="T5"/>
                  </a:cxn>
                  <a:cxn ang="T11">
                    <a:pos x="T6" y="T7"/>
                  </a:cxn>
                </a:cxnLst>
                <a:rect l="T12" t="T13" r="T14" b="T15"/>
                <a:pathLst>
                  <a:path w="8" h="24">
                    <a:moveTo>
                      <a:pt x="0" y="24"/>
                    </a:moveTo>
                    <a:lnTo>
                      <a:pt x="8" y="8"/>
                    </a:lnTo>
                    <a:lnTo>
                      <a:pt x="8" y="0"/>
                    </a:lnTo>
                    <a:lnTo>
                      <a:pt x="0"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97" name="Freeform 317">
                <a:extLst>
                  <a:ext uri="{FF2B5EF4-FFF2-40B4-BE49-F238E27FC236}">
                    <a16:creationId xmlns:a16="http://schemas.microsoft.com/office/drawing/2014/main" id="{8FC68F28-C8F4-CC6C-3C63-F8A8C36B29B1}"/>
                  </a:ext>
                </a:extLst>
              </p:cNvPr>
              <p:cNvSpPr>
                <a:spLocks/>
              </p:cNvSpPr>
              <p:nvPr/>
            </p:nvSpPr>
            <p:spPr bwMode="auto">
              <a:xfrm>
                <a:off x="7805738" y="4737101"/>
                <a:ext cx="52388" cy="44450"/>
              </a:xfrm>
              <a:custGeom>
                <a:avLst/>
                <a:gdLst>
                  <a:gd name="T0" fmla="*/ 0 w 24"/>
                  <a:gd name="T1" fmla="*/ 0 h 24"/>
                  <a:gd name="T2" fmla="*/ 17463 w 24"/>
                  <a:gd name="T3" fmla="*/ 14817 h 24"/>
                  <a:gd name="T4" fmla="*/ 17463 w 24"/>
                  <a:gd name="T5" fmla="*/ 29633 h 24"/>
                  <a:gd name="T6" fmla="*/ 52388 w 24"/>
                  <a:gd name="T7" fmla="*/ 44450 h 24"/>
                  <a:gd name="T8" fmla="*/ 52388 w 24"/>
                  <a:gd name="T9" fmla="*/ 29633 h 24"/>
                  <a:gd name="T10" fmla="*/ 34925 w 24"/>
                  <a:gd name="T11" fmla="*/ 14817 h 24"/>
                  <a:gd name="T12" fmla="*/ 34925 w 24"/>
                  <a:gd name="T13" fmla="*/ 0 h 24"/>
                  <a:gd name="T14" fmla="*/ 0 w 24"/>
                  <a:gd name="T15" fmla="*/ 0 h 2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24"/>
                  <a:gd name="T26" fmla="*/ 24 w 24"/>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24">
                    <a:moveTo>
                      <a:pt x="0" y="0"/>
                    </a:moveTo>
                    <a:lnTo>
                      <a:pt x="8" y="8"/>
                    </a:lnTo>
                    <a:lnTo>
                      <a:pt x="8" y="16"/>
                    </a:lnTo>
                    <a:lnTo>
                      <a:pt x="24" y="24"/>
                    </a:lnTo>
                    <a:lnTo>
                      <a:pt x="24" y="16"/>
                    </a:lnTo>
                    <a:lnTo>
                      <a:pt x="16" y="8"/>
                    </a:lnTo>
                    <a:lnTo>
                      <a:pt x="16" y="0"/>
                    </a:lnTo>
                    <a:lnTo>
                      <a:pt x="0" y="0"/>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98" name="Freeform 318">
                <a:extLst>
                  <a:ext uri="{FF2B5EF4-FFF2-40B4-BE49-F238E27FC236}">
                    <a16:creationId xmlns:a16="http://schemas.microsoft.com/office/drawing/2014/main" id="{CF9C0555-DA6F-AEA0-C548-C231357A5D1C}"/>
                  </a:ext>
                </a:extLst>
              </p:cNvPr>
              <p:cNvSpPr>
                <a:spLocks/>
              </p:cNvSpPr>
              <p:nvPr/>
            </p:nvSpPr>
            <p:spPr bwMode="auto">
              <a:xfrm>
                <a:off x="7875588" y="4767263"/>
                <a:ext cx="17463" cy="14288"/>
              </a:xfrm>
              <a:custGeom>
                <a:avLst/>
                <a:gdLst>
                  <a:gd name="T0" fmla="*/ 0 w 8"/>
                  <a:gd name="T1" fmla="*/ 14288 h 8"/>
                  <a:gd name="T2" fmla="*/ 17463 w 8"/>
                  <a:gd name="T3" fmla="*/ 14288 h 8"/>
                  <a:gd name="T4" fmla="*/ 17463 w 8"/>
                  <a:gd name="T5" fmla="*/ 0 h 8"/>
                  <a:gd name="T6" fmla="*/ 0 w 8"/>
                  <a:gd name="T7" fmla="*/ 14288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8"/>
                    </a:moveTo>
                    <a:lnTo>
                      <a:pt x="8" y="8"/>
                    </a:lnTo>
                    <a:lnTo>
                      <a:pt x="8"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99" name="Line 320">
                <a:extLst>
                  <a:ext uri="{FF2B5EF4-FFF2-40B4-BE49-F238E27FC236}">
                    <a16:creationId xmlns:a16="http://schemas.microsoft.com/office/drawing/2014/main" id="{17ABD64F-27AD-93A9-9B77-9337871D467F}"/>
                  </a:ext>
                </a:extLst>
              </p:cNvPr>
              <p:cNvSpPr>
                <a:spLocks noChangeShapeType="1"/>
              </p:cNvSpPr>
              <p:nvPr/>
            </p:nvSpPr>
            <p:spPr bwMode="auto">
              <a:xfrm>
                <a:off x="8031163" y="4900613"/>
                <a:ext cx="34925" cy="15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00" name="Freeform 321">
                <a:extLst>
                  <a:ext uri="{FF2B5EF4-FFF2-40B4-BE49-F238E27FC236}">
                    <a16:creationId xmlns:a16="http://schemas.microsoft.com/office/drawing/2014/main" id="{42F35AFA-5016-0D89-CECD-BB59683134CF}"/>
                  </a:ext>
                </a:extLst>
              </p:cNvPr>
              <p:cNvSpPr>
                <a:spLocks/>
              </p:cNvSpPr>
              <p:nvPr/>
            </p:nvSpPr>
            <p:spPr bwMode="auto">
              <a:xfrm>
                <a:off x="8204201" y="4649788"/>
                <a:ext cx="190500" cy="206375"/>
              </a:xfrm>
              <a:custGeom>
                <a:avLst/>
                <a:gdLst>
                  <a:gd name="T0" fmla="*/ 0 w 88"/>
                  <a:gd name="T1" fmla="*/ 117929 h 112"/>
                  <a:gd name="T2" fmla="*/ 0 w 88"/>
                  <a:gd name="T3" fmla="*/ 132670 h 112"/>
                  <a:gd name="T4" fmla="*/ 17318 w 88"/>
                  <a:gd name="T5" fmla="*/ 132670 h 112"/>
                  <a:gd name="T6" fmla="*/ 17318 w 88"/>
                  <a:gd name="T7" fmla="*/ 147411 h 112"/>
                  <a:gd name="T8" fmla="*/ 17318 w 88"/>
                  <a:gd name="T9" fmla="*/ 191634 h 112"/>
                  <a:gd name="T10" fmla="*/ 34636 w 88"/>
                  <a:gd name="T11" fmla="*/ 191634 h 112"/>
                  <a:gd name="T12" fmla="*/ 34636 w 88"/>
                  <a:gd name="T13" fmla="*/ 132670 h 112"/>
                  <a:gd name="T14" fmla="*/ 51955 w 88"/>
                  <a:gd name="T15" fmla="*/ 117929 h 112"/>
                  <a:gd name="T16" fmla="*/ 69273 w 88"/>
                  <a:gd name="T17" fmla="*/ 117929 h 112"/>
                  <a:gd name="T18" fmla="*/ 51955 w 88"/>
                  <a:gd name="T19" fmla="*/ 132670 h 112"/>
                  <a:gd name="T20" fmla="*/ 86591 w 88"/>
                  <a:gd name="T21" fmla="*/ 162152 h 112"/>
                  <a:gd name="T22" fmla="*/ 86591 w 88"/>
                  <a:gd name="T23" fmla="*/ 176893 h 112"/>
                  <a:gd name="T24" fmla="*/ 103909 w 88"/>
                  <a:gd name="T25" fmla="*/ 176893 h 112"/>
                  <a:gd name="T26" fmla="*/ 103909 w 88"/>
                  <a:gd name="T27" fmla="*/ 191634 h 112"/>
                  <a:gd name="T28" fmla="*/ 103909 w 88"/>
                  <a:gd name="T29" fmla="*/ 206375 h 112"/>
                  <a:gd name="T30" fmla="*/ 121227 w 88"/>
                  <a:gd name="T31" fmla="*/ 191634 h 112"/>
                  <a:gd name="T32" fmla="*/ 121227 w 88"/>
                  <a:gd name="T33" fmla="*/ 176893 h 112"/>
                  <a:gd name="T34" fmla="*/ 86591 w 88"/>
                  <a:gd name="T35" fmla="*/ 132670 h 112"/>
                  <a:gd name="T36" fmla="*/ 103909 w 88"/>
                  <a:gd name="T37" fmla="*/ 132670 h 112"/>
                  <a:gd name="T38" fmla="*/ 86591 w 88"/>
                  <a:gd name="T39" fmla="*/ 88446 h 112"/>
                  <a:gd name="T40" fmla="*/ 121227 w 88"/>
                  <a:gd name="T41" fmla="*/ 73705 h 112"/>
                  <a:gd name="T42" fmla="*/ 138545 w 88"/>
                  <a:gd name="T43" fmla="*/ 73705 h 112"/>
                  <a:gd name="T44" fmla="*/ 121227 w 88"/>
                  <a:gd name="T45" fmla="*/ 58964 h 112"/>
                  <a:gd name="T46" fmla="*/ 51955 w 88"/>
                  <a:gd name="T47" fmla="*/ 73705 h 112"/>
                  <a:gd name="T48" fmla="*/ 34636 w 88"/>
                  <a:gd name="T49" fmla="*/ 58964 h 112"/>
                  <a:gd name="T50" fmla="*/ 34636 w 88"/>
                  <a:gd name="T51" fmla="*/ 44223 h 112"/>
                  <a:gd name="T52" fmla="*/ 51955 w 88"/>
                  <a:gd name="T53" fmla="*/ 29482 h 112"/>
                  <a:gd name="T54" fmla="*/ 138545 w 88"/>
                  <a:gd name="T55" fmla="*/ 29482 h 112"/>
                  <a:gd name="T56" fmla="*/ 173182 w 88"/>
                  <a:gd name="T57" fmla="*/ 29482 h 112"/>
                  <a:gd name="T58" fmla="*/ 190500 w 88"/>
                  <a:gd name="T59" fmla="*/ 0 h 112"/>
                  <a:gd name="T60" fmla="*/ 173182 w 88"/>
                  <a:gd name="T61" fmla="*/ 0 h 112"/>
                  <a:gd name="T62" fmla="*/ 155864 w 88"/>
                  <a:gd name="T63" fmla="*/ 14741 h 112"/>
                  <a:gd name="T64" fmla="*/ 121227 w 88"/>
                  <a:gd name="T65" fmla="*/ 14741 h 112"/>
                  <a:gd name="T66" fmla="*/ 69273 w 88"/>
                  <a:gd name="T67" fmla="*/ 0 h 112"/>
                  <a:gd name="T68" fmla="*/ 51955 w 88"/>
                  <a:gd name="T69" fmla="*/ 14741 h 112"/>
                  <a:gd name="T70" fmla="*/ 34636 w 88"/>
                  <a:gd name="T71" fmla="*/ 14741 h 112"/>
                  <a:gd name="T72" fmla="*/ 34636 w 88"/>
                  <a:gd name="T73" fmla="*/ 58964 h 112"/>
                  <a:gd name="T74" fmla="*/ 0 w 88"/>
                  <a:gd name="T75" fmla="*/ 117929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8"/>
                  <a:gd name="T115" fmla="*/ 0 h 112"/>
                  <a:gd name="T116" fmla="*/ 88 w 88"/>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8" h="112">
                    <a:moveTo>
                      <a:pt x="0" y="64"/>
                    </a:moveTo>
                    <a:lnTo>
                      <a:pt x="0" y="72"/>
                    </a:lnTo>
                    <a:lnTo>
                      <a:pt x="8" y="72"/>
                    </a:lnTo>
                    <a:lnTo>
                      <a:pt x="8" y="80"/>
                    </a:lnTo>
                    <a:lnTo>
                      <a:pt x="8" y="104"/>
                    </a:lnTo>
                    <a:lnTo>
                      <a:pt x="16" y="104"/>
                    </a:lnTo>
                    <a:lnTo>
                      <a:pt x="16" y="72"/>
                    </a:lnTo>
                    <a:lnTo>
                      <a:pt x="24" y="64"/>
                    </a:lnTo>
                    <a:lnTo>
                      <a:pt x="32" y="64"/>
                    </a:lnTo>
                    <a:lnTo>
                      <a:pt x="24" y="72"/>
                    </a:lnTo>
                    <a:lnTo>
                      <a:pt x="40" y="88"/>
                    </a:lnTo>
                    <a:lnTo>
                      <a:pt x="40" y="96"/>
                    </a:lnTo>
                    <a:lnTo>
                      <a:pt x="48" y="96"/>
                    </a:lnTo>
                    <a:lnTo>
                      <a:pt x="48" y="104"/>
                    </a:lnTo>
                    <a:lnTo>
                      <a:pt x="48" y="112"/>
                    </a:lnTo>
                    <a:lnTo>
                      <a:pt x="56" y="104"/>
                    </a:lnTo>
                    <a:lnTo>
                      <a:pt x="56" y="96"/>
                    </a:lnTo>
                    <a:lnTo>
                      <a:pt x="40" y="72"/>
                    </a:lnTo>
                    <a:lnTo>
                      <a:pt x="48" y="72"/>
                    </a:lnTo>
                    <a:lnTo>
                      <a:pt x="40" y="48"/>
                    </a:lnTo>
                    <a:lnTo>
                      <a:pt x="56" y="40"/>
                    </a:lnTo>
                    <a:lnTo>
                      <a:pt x="64" y="40"/>
                    </a:lnTo>
                    <a:lnTo>
                      <a:pt x="56" y="32"/>
                    </a:lnTo>
                    <a:lnTo>
                      <a:pt x="24" y="40"/>
                    </a:lnTo>
                    <a:lnTo>
                      <a:pt x="16" y="32"/>
                    </a:lnTo>
                    <a:lnTo>
                      <a:pt x="16" y="24"/>
                    </a:lnTo>
                    <a:lnTo>
                      <a:pt x="24" y="16"/>
                    </a:lnTo>
                    <a:lnTo>
                      <a:pt x="64" y="16"/>
                    </a:lnTo>
                    <a:lnTo>
                      <a:pt x="80" y="16"/>
                    </a:lnTo>
                    <a:lnTo>
                      <a:pt x="88" y="0"/>
                    </a:lnTo>
                    <a:lnTo>
                      <a:pt x="80" y="0"/>
                    </a:lnTo>
                    <a:lnTo>
                      <a:pt x="72" y="8"/>
                    </a:lnTo>
                    <a:lnTo>
                      <a:pt x="56" y="8"/>
                    </a:lnTo>
                    <a:lnTo>
                      <a:pt x="32" y="0"/>
                    </a:lnTo>
                    <a:lnTo>
                      <a:pt x="24" y="8"/>
                    </a:lnTo>
                    <a:lnTo>
                      <a:pt x="16" y="8"/>
                    </a:lnTo>
                    <a:lnTo>
                      <a:pt x="16" y="32"/>
                    </a:lnTo>
                    <a:lnTo>
                      <a:pt x="0" y="64"/>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01" name="Freeform 322">
                <a:extLst>
                  <a:ext uri="{FF2B5EF4-FFF2-40B4-BE49-F238E27FC236}">
                    <a16:creationId xmlns:a16="http://schemas.microsoft.com/office/drawing/2014/main" id="{6EC9EBFE-AB19-71B7-5E87-91D446FEC113}"/>
                  </a:ext>
                </a:extLst>
              </p:cNvPr>
              <p:cNvSpPr>
                <a:spLocks/>
              </p:cNvSpPr>
              <p:nvPr/>
            </p:nvSpPr>
            <p:spPr bwMode="auto">
              <a:xfrm>
                <a:off x="8445501" y="4633913"/>
                <a:ext cx="52388" cy="88900"/>
              </a:xfrm>
              <a:custGeom>
                <a:avLst/>
                <a:gdLst>
                  <a:gd name="T0" fmla="*/ 0 w 24"/>
                  <a:gd name="T1" fmla="*/ 29633 h 48"/>
                  <a:gd name="T2" fmla="*/ 17463 w 24"/>
                  <a:gd name="T3" fmla="*/ 59267 h 48"/>
                  <a:gd name="T4" fmla="*/ 34925 w 24"/>
                  <a:gd name="T5" fmla="*/ 88900 h 48"/>
                  <a:gd name="T6" fmla="*/ 17463 w 24"/>
                  <a:gd name="T7" fmla="*/ 59267 h 48"/>
                  <a:gd name="T8" fmla="*/ 17463 w 24"/>
                  <a:gd name="T9" fmla="*/ 44450 h 48"/>
                  <a:gd name="T10" fmla="*/ 34925 w 24"/>
                  <a:gd name="T11" fmla="*/ 44450 h 48"/>
                  <a:gd name="T12" fmla="*/ 34925 w 24"/>
                  <a:gd name="T13" fmla="*/ 29633 h 48"/>
                  <a:gd name="T14" fmla="*/ 52388 w 24"/>
                  <a:gd name="T15" fmla="*/ 29633 h 48"/>
                  <a:gd name="T16" fmla="*/ 52388 w 24"/>
                  <a:gd name="T17" fmla="*/ 14817 h 48"/>
                  <a:gd name="T18" fmla="*/ 34925 w 24"/>
                  <a:gd name="T19" fmla="*/ 14817 h 48"/>
                  <a:gd name="T20" fmla="*/ 17463 w 24"/>
                  <a:gd name="T21" fmla="*/ 0 h 48"/>
                  <a:gd name="T22" fmla="*/ 0 w 24"/>
                  <a:gd name="T23" fmla="*/ 29633 h 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48"/>
                  <a:gd name="T38" fmla="*/ 24 w 24"/>
                  <a:gd name="T39" fmla="*/ 48 h 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48">
                    <a:moveTo>
                      <a:pt x="0" y="16"/>
                    </a:moveTo>
                    <a:lnTo>
                      <a:pt x="8" y="32"/>
                    </a:lnTo>
                    <a:lnTo>
                      <a:pt x="16" y="48"/>
                    </a:lnTo>
                    <a:lnTo>
                      <a:pt x="8" y="32"/>
                    </a:lnTo>
                    <a:lnTo>
                      <a:pt x="8" y="24"/>
                    </a:lnTo>
                    <a:lnTo>
                      <a:pt x="16" y="24"/>
                    </a:lnTo>
                    <a:lnTo>
                      <a:pt x="16" y="16"/>
                    </a:lnTo>
                    <a:lnTo>
                      <a:pt x="24" y="16"/>
                    </a:lnTo>
                    <a:lnTo>
                      <a:pt x="24" y="8"/>
                    </a:lnTo>
                    <a:lnTo>
                      <a:pt x="16" y="8"/>
                    </a:lnTo>
                    <a:lnTo>
                      <a:pt x="8" y="0"/>
                    </a:lnTo>
                    <a:lnTo>
                      <a:pt x="0" y="16"/>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02" name="Freeform 323">
                <a:extLst>
                  <a:ext uri="{FF2B5EF4-FFF2-40B4-BE49-F238E27FC236}">
                    <a16:creationId xmlns:a16="http://schemas.microsoft.com/office/drawing/2014/main" id="{7280C56B-76EB-6C95-70AB-6328790A867A}"/>
                  </a:ext>
                </a:extLst>
              </p:cNvPr>
              <p:cNvSpPr>
                <a:spLocks/>
              </p:cNvSpPr>
              <p:nvPr/>
            </p:nvSpPr>
            <p:spPr bwMode="auto">
              <a:xfrm>
                <a:off x="8410576" y="4781551"/>
                <a:ext cx="34925" cy="15875"/>
              </a:xfrm>
              <a:custGeom>
                <a:avLst/>
                <a:gdLst>
                  <a:gd name="T0" fmla="*/ 0 w 16"/>
                  <a:gd name="T1" fmla="*/ 0 h 8"/>
                  <a:gd name="T2" fmla="*/ 17463 w 16"/>
                  <a:gd name="T3" fmla="*/ 15875 h 8"/>
                  <a:gd name="T4" fmla="*/ 34925 w 16"/>
                  <a:gd name="T5" fmla="*/ 15875 h 8"/>
                  <a:gd name="T6" fmla="*/ 34925 w 16"/>
                  <a:gd name="T7" fmla="*/ 0 h 8"/>
                  <a:gd name="T8" fmla="*/ 0 w 16"/>
                  <a:gd name="T9" fmla="*/ 0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0" y="0"/>
                    </a:moveTo>
                    <a:lnTo>
                      <a:pt x="8" y="8"/>
                    </a:lnTo>
                    <a:lnTo>
                      <a:pt x="16" y="8"/>
                    </a:lnTo>
                    <a:lnTo>
                      <a:pt x="16" y="0"/>
                    </a:lnTo>
                    <a:lnTo>
                      <a:pt x="0" y="0"/>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03" name="Freeform 324">
                <a:extLst>
                  <a:ext uri="{FF2B5EF4-FFF2-40B4-BE49-F238E27FC236}">
                    <a16:creationId xmlns:a16="http://schemas.microsoft.com/office/drawing/2014/main" id="{A4C460C6-F9F6-B117-356F-4EDFE60F8C45}"/>
                  </a:ext>
                </a:extLst>
              </p:cNvPr>
              <p:cNvSpPr>
                <a:spLocks/>
              </p:cNvSpPr>
              <p:nvPr/>
            </p:nvSpPr>
            <p:spPr bwMode="auto">
              <a:xfrm>
                <a:off x="8462963" y="4767263"/>
                <a:ext cx="87313" cy="30163"/>
              </a:xfrm>
              <a:custGeom>
                <a:avLst/>
                <a:gdLst>
                  <a:gd name="T0" fmla="*/ 0 w 40"/>
                  <a:gd name="T1" fmla="*/ 15082 h 16"/>
                  <a:gd name="T2" fmla="*/ 87313 w 40"/>
                  <a:gd name="T3" fmla="*/ 30163 h 16"/>
                  <a:gd name="T4" fmla="*/ 69850 w 40"/>
                  <a:gd name="T5" fmla="*/ 15082 h 16"/>
                  <a:gd name="T6" fmla="*/ 52388 w 40"/>
                  <a:gd name="T7" fmla="*/ 0 h 16"/>
                  <a:gd name="T8" fmla="*/ 17463 w 40"/>
                  <a:gd name="T9" fmla="*/ 0 h 16"/>
                  <a:gd name="T10" fmla="*/ 0 w 40"/>
                  <a:gd name="T11" fmla="*/ 15082 h 16"/>
                  <a:gd name="T12" fmla="*/ 0 60000 65536"/>
                  <a:gd name="T13" fmla="*/ 0 60000 65536"/>
                  <a:gd name="T14" fmla="*/ 0 60000 65536"/>
                  <a:gd name="T15" fmla="*/ 0 60000 65536"/>
                  <a:gd name="T16" fmla="*/ 0 60000 65536"/>
                  <a:gd name="T17" fmla="*/ 0 60000 65536"/>
                  <a:gd name="T18" fmla="*/ 0 w 40"/>
                  <a:gd name="T19" fmla="*/ 0 h 16"/>
                  <a:gd name="T20" fmla="*/ 40 w 4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40" h="16">
                    <a:moveTo>
                      <a:pt x="0" y="8"/>
                    </a:moveTo>
                    <a:lnTo>
                      <a:pt x="40" y="16"/>
                    </a:lnTo>
                    <a:lnTo>
                      <a:pt x="32" y="8"/>
                    </a:lnTo>
                    <a:lnTo>
                      <a:pt x="24" y="0"/>
                    </a:lnTo>
                    <a:lnTo>
                      <a:pt x="8" y="0"/>
                    </a:lnTo>
                    <a:lnTo>
                      <a:pt x="0" y="8"/>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04" name="Freeform 325">
                <a:extLst>
                  <a:ext uri="{FF2B5EF4-FFF2-40B4-BE49-F238E27FC236}">
                    <a16:creationId xmlns:a16="http://schemas.microsoft.com/office/drawing/2014/main" id="{619A9F89-15A1-4F22-28A2-620AA786E37A}"/>
                  </a:ext>
                </a:extLst>
              </p:cNvPr>
              <p:cNvSpPr>
                <a:spLocks/>
              </p:cNvSpPr>
              <p:nvPr/>
            </p:nvSpPr>
            <p:spPr bwMode="auto">
              <a:xfrm>
                <a:off x="8445501" y="4722813"/>
                <a:ext cx="34925" cy="14288"/>
              </a:xfrm>
              <a:custGeom>
                <a:avLst/>
                <a:gdLst>
                  <a:gd name="T0" fmla="*/ 0 w 16"/>
                  <a:gd name="T1" fmla="*/ 14288 h 8"/>
                  <a:gd name="T2" fmla="*/ 34925 w 16"/>
                  <a:gd name="T3" fmla="*/ 14288 h 8"/>
                  <a:gd name="T4" fmla="*/ 17463 w 16"/>
                  <a:gd name="T5" fmla="*/ 0 h 8"/>
                  <a:gd name="T6" fmla="*/ 0 w 16"/>
                  <a:gd name="T7" fmla="*/ 14288 h 8"/>
                  <a:gd name="T8" fmla="*/ 0 60000 65536"/>
                  <a:gd name="T9" fmla="*/ 0 60000 65536"/>
                  <a:gd name="T10" fmla="*/ 0 60000 65536"/>
                  <a:gd name="T11" fmla="*/ 0 60000 65536"/>
                  <a:gd name="T12" fmla="*/ 0 w 16"/>
                  <a:gd name="T13" fmla="*/ 0 h 8"/>
                  <a:gd name="T14" fmla="*/ 16 w 16"/>
                  <a:gd name="T15" fmla="*/ 8 h 8"/>
                </a:gdLst>
                <a:ahLst/>
                <a:cxnLst>
                  <a:cxn ang="T8">
                    <a:pos x="T0" y="T1"/>
                  </a:cxn>
                  <a:cxn ang="T9">
                    <a:pos x="T2" y="T3"/>
                  </a:cxn>
                  <a:cxn ang="T10">
                    <a:pos x="T4" y="T5"/>
                  </a:cxn>
                  <a:cxn ang="T11">
                    <a:pos x="T6" y="T7"/>
                  </a:cxn>
                </a:cxnLst>
                <a:rect l="T12" t="T13" r="T14" b="T15"/>
                <a:pathLst>
                  <a:path w="16" h="8">
                    <a:moveTo>
                      <a:pt x="0" y="8"/>
                    </a:moveTo>
                    <a:lnTo>
                      <a:pt x="16" y="8"/>
                    </a:lnTo>
                    <a:lnTo>
                      <a:pt x="8" y="0"/>
                    </a:lnTo>
                    <a:lnTo>
                      <a:pt x="0" y="8"/>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05" name="Freeform 326">
                <a:extLst>
                  <a:ext uri="{FF2B5EF4-FFF2-40B4-BE49-F238E27FC236}">
                    <a16:creationId xmlns:a16="http://schemas.microsoft.com/office/drawing/2014/main" id="{168A8CF1-12B0-71EF-719C-ED99F472E69C}"/>
                  </a:ext>
                </a:extLst>
              </p:cNvPr>
              <p:cNvSpPr>
                <a:spLocks/>
              </p:cNvSpPr>
              <p:nvPr/>
            </p:nvSpPr>
            <p:spPr bwMode="auto">
              <a:xfrm>
                <a:off x="8532813" y="4692651"/>
                <a:ext cx="33338" cy="15875"/>
              </a:xfrm>
              <a:custGeom>
                <a:avLst/>
                <a:gdLst>
                  <a:gd name="T0" fmla="*/ 0 w 16"/>
                  <a:gd name="T1" fmla="*/ 0 h 8"/>
                  <a:gd name="T2" fmla="*/ 16669 w 16"/>
                  <a:gd name="T3" fmla="*/ 15875 h 8"/>
                  <a:gd name="T4" fmla="*/ 33338 w 16"/>
                  <a:gd name="T5" fmla="*/ 0 h 8"/>
                  <a:gd name="T6" fmla="*/ 16669 w 16"/>
                  <a:gd name="T7" fmla="*/ 0 h 8"/>
                  <a:gd name="T8" fmla="*/ 0 w 16"/>
                  <a:gd name="T9" fmla="*/ 0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0" y="0"/>
                    </a:moveTo>
                    <a:lnTo>
                      <a:pt x="8" y="8"/>
                    </a:lnTo>
                    <a:lnTo>
                      <a:pt x="16" y="0"/>
                    </a:lnTo>
                    <a:lnTo>
                      <a:pt x="8" y="0"/>
                    </a:lnTo>
                    <a:lnTo>
                      <a:pt x="0" y="0"/>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06" name="Freeform 327">
                <a:extLst>
                  <a:ext uri="{FF2B5EF4-FFF2-40B4-BE49-F238E27FC236}">
                    <a16:creationId xmlns:a16="http://schemas.microsoft.com/office/drawing/2014/main" id="{3453AD46-1B72-4C81-DFA0-C7434F98022E}"/>
                  </a:ext>
                </a:extLst>
              </p:cNvPr>
              <p:cNvSpPr>
                <a:spLocks/>
              </p:cNvSpPr>
              <p:nvPr/>
            </p:nvSpPr>
            <p:spPr bwMode="auto">
              <a:xfrm>
                <a:off x="8688388" y="4708526"/>
                <a:ext cx="17463" cy="14288"/>
              </a:xfrm>
              <a:custGeom>
                <a:avLst/>
                <a:gdLst>
                  <a:gd name="T0" fmla="*/ 0 w 8"/>
                  <a:gd name="T1" fmla="*/ 0 h 8"/>
                  <a:gd name="T2" fmla="*/ 17463 w 8"/>
                  <a:gd name="T3" fmla="*/ 14288 h 8"/>
                  <a:gd name="T4" fmla="*/ 17463 w 8"/>
                  <a:gd name="T5" fmla="*/ 0 h 8"/>
                  <a:gd name="T6" fmla="*/ 0 w 8"/>
                  <a:gd name="T7" fmla="*/ 0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0"/>
                    </a:moveTo>
                    <a:lnTo>
                      <a:pt x="8" y="8"/>
                    </a:lnTo>
                    <a:lnTo>
                      <a:pt x="8"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07" name="Freeform 328">
                <a:extLst>
                  <a:ext uri="{FF2B5EF4-FFF2-40B4-BE49-F238E27FC236}">
                    <a16:creationId xmlns:a16="http://schemas.microsoft.com/office/drawing/2014/main" id="{01D5DDD0-5DB3-ED41-5A03-A4D700403546}"/>
                  </a:ext>
                </a:extLst>
              </p:cNvPr>
              <p:cNvSpPr>
                <a:spLocks/>
              </p:cNvSpPr>
              <p:nvPr/>
            </p:nvSpPr>
            <p:spPr bwMode="auto">
              <a:xfrm>
                <a:off x="8204201" y="4176713"/>
                <a:ext cx="138113" cy="147638"/>
              </a:xfrm>
              <a:custGeom>
                <a:avLst/>
                <a:gdLst>
                  <a:gd name="T0" fmla="*/ 0 w 64"/>
                  <a:gd name="T1" fmla="*/ 59055 h 80"/>
                  <a:gd name="T2" fmla="*/ 0 w 64"/>
                  <a:gd name="T3" fmla="*/ 103347 h 80"/>
                  <a:gd name="T4" fmla="*/ 34528 w 64"/>
                  <a:gd name="T5" fmla="*/ 103347 h 80"/>
                  <a:gd name="T6" fmla="*/ 34528 w 64"/>
                  <a:gd name="T7" fmla="*/ 132874 h 80"/>
                  <a:gd name="T8" fmla="*/ 51792 w 64"/>
                  <a:gd name="T9" fmla="*/ 132874 h 80"/>
                  <a:gd name="T10" fmla="*/ 86321 w 64"/>
                  <a:gd name="T11" fmla="*/ 147638 h 80"/>
                  <a:gd name="T12" fmla="*/ 86321 w 64"/>
                  <a:gd name="T13" fmla="*/ 132874 h 80"/>
                  <a:gd name="T14" fmla="*/ 103585 w 64"/>
                  <a:gd name="T15" fmla="*/ 147638 h 80"/>
                  <a:gd name="T16" fmla="*/ 138113 w 64"/>
                  <a:gd name="T17" fmla="*/ 147638 h 80"/>
                  <a:gd name="T18" fmla="*/ 120849 w 64"/>
                  <a:gd name="T19" fmla="*/ 132874 h 80"/>
                  <a:gd name="T20" fmla="*/ 86321 w 64"/>
                  <a:gd name="T21" fmla="*/ 118110 h 80"/>
                  <a:gd name="T22" fmla="*/ 69057 w 64"/>
                  <a:gd name="T23" fmla="*/ 132874 h 80"/>
                  <a:gd name="T24" fmla="*/ 69057 w 64"/>
                  <a:gd name="T25" fmla="*/ 118110 h 80"/>
                  <a:gd name="T26" fmla="*/ 51792 w 64"/>
                  <a:gd name="T27" fmla="*/ 88583 h 80"/>
                  <a:gd name="T28" fmla="*/ 69057 w 64"/>
                  <a:gd name="T29" fmla="*/ 44291 h 80"/>
                  <a:gd name="T30" fmla="*/ 51792 w 64"/>
                  <a:gd name="T31" fmla="*/ 29528 h 80"/>
                  <a:gd name="T32" fmla="*/ 51792 w 64"/>
                  <a:gd name="T33" fmla="*/ 0 h 80"/>
                  <a:gd name="T34" fmla="*/ 0 w 64"/>
                  <a:gd name="T35" fmla="*/ 0 h 80"/>
                  <a:gd name="T36" fmla="*/ 17264 w 64"/>
                  <a:gd name="T37" fmla="*/ 59055 h 80"/>
                  <a:gd name="T38" fmla="*/ 0 w 64"/>
                  <a:gd name="T39" fmla="*/ 59055 h 8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
                  <a:gd name="T61" fmla="*/ 0 h 80"/>
                  <a:gd name="T62" fmla="*/ 64 w 64"/>
                  <a:gd name="T63" fmla="*/ 80 h 8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 h="80">
                    <a:moveTo>
                      <a:pt x="0" y="32"/>
                    </a:moveTo>
                    <a:lnTo>
                      <a:pt x="0" y="56"/>
                    </a:lnTo>
                    <a:lnTo>
                      <a:pt x="16" y="56"/>
                    </a:lnTo>
                    <a:lnTo>
                      <a:pt x="16" y="72"/>
                    </a:lnTo>
                    <a:lnTo>
                      <a:pt x="24" y="72"/>
                    </a:lnTo>
                    <a:lnTo>
                      <a:pt x="40" y="80"/>
                    </a:lnTo>
                    <a:lnTo>
                      <a:pt x="40" y="72"/>
                    </a:lnTo>
                    <a:lnTo>
                      <a:pt x="48" y="80"/>
                    </a:lnTo>
                    <a:lnTo>
                      <a:pt x="64" y="80"/>
                    </a:lnTo>
                    <a:lnTo>
                      <a:pt x="56" y="72"/>
                    </a:lnTo>
                    <a:lnTo>
                      <a:pt x="40" y="64"/>
                    </a:lnTo>
                    <a:lnTo>
                      <a:pt x="32" y="72"/>
                    </a:lnTo>
                    <a:lnTo>
                      <a:pt x="32" y="64"/>
                    </a:lnTo>
                    <a:lnTo>
                      <a:pt x="24" y="48"/>
                    </a:lnTo>
                    <a:lnTo>
                      <a:pt x="32" y="24"/>
                    </a:lnTo>
                    <a:lnTo>
                      <a:pt x="24" y="16"/>
                    </a:lnTo>
                    <a:lnTo>
                      <a:pt x="24" y="0"/>
                    </a:lnTo>
                    <a:lnTo>
                      <a:pt x="0" y="0"/>
                    </a:lnTo>
                    <a:lnTo>
                      <a:pt x="8" y="32"/>
                    </a:lnTo>
                    <a:lnTo>
                      <a:pt x="0" y="3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08" name="Freeform 329">
                <a:extLst>
                  <a:ext uri="{FF2B5EF4-FFF2-40B4-BE49-F238E27FC236}">
                    <a16:creationId xmlns:a16="http://schemas.microsoft.com/office/drawing/2014/main" id="{3D2B05D1-5BE6-5955-8B7A-05F3BA0AC56A}"/>
                  </a:ext>
                </a:extLst>
              </p:cNvPr>
              <p:cNvSpPr>
                <a:spLocks/>
              </p:cNvSpPr>
              <p:nvPr/>
            </p:nvSpPr>
            <p:spPr bwMode="auto">
              <a:xfrm>
                <a:off x="8151813" y="4383088"/>
                <a:ext cx="69850" cy="74613"/>
              </a:xfrm>
              <a:custGeom>
                <a:avLst/>
                <a:gdLst>
                  <a:gd name="T0" fmla="*/ 0 w 32"/>
                  <a:gd name="T1" fmla="*/ 74613 h 40"/>
                  <a:gd name="T2" fmla="*/ 69850 w 32"/>
                  <a:gd name="T3" fmla="*/ 14923 h 40"/>
                  <a:gd name="T4" fmla="*/ 52387 w 32"/>
                  <a:gd name="T5" fmla="*/ 0 h 40"/>
                  <a:gd name="T6" fmla="*/ 52387 w 32"/>
                  <a:gd name="T7" fmla="*/ 14923 h 40"/>
                  <a:gd name="T8" fmla="*/ 0 w 32"/>
                  <a:gd name="T9" fmla="*/ 74613 h 40"/>
                  <a:gd name="T10" fmla="*/ 0 60000 65536"/>
                  <a:gd name="T11" fmla="*/ 0 60000 65536"/>
                  <a:gd name="T12" fmla="*/ 0 60000 65536"/>
                  <a:gd name="T13" fmla="*/ 0 60000 65536"/>
                  <a:gd name="T14" fmla="*/ 0 60000 65536"/>
                  <a:gd name="T15" fmla="*/ 0 w 32"/>
                  <a:gd name="T16" fmla="*/ 0 h 40"/>
                  <a:gd name="T17" fmla="*/ 32 w 32"/>
                  <a:gd name="T18" fmla="*/ 40 h 40"/>
                </a:gdLst>
                <a:ahLst/>
                <a:cxnLst>
                  <a:cxn ang="T10">
                    <a:pos x="T0" y="T1"/>
                  </a:cxn>
                  <a:cxn ang="T11">
                    <a:pos x="T2" y="T3"/>
                  </a:cxn>
                  <a:cxn ang="T12">
                    <a:pos x="T4" y="T5"/>
                  </a:cxn>
                  <a:cxn ang="T13">
                    <a:pos x="T6" y="T7"/>
                  </a:cxn>
                  <a:cxn ang="T14">
                    <a:pos x="T8" y="T9"/>
                  </a:cxn>
                </a:cxnLst>
                <a:rect l="T15" t="T16" r="T17" b="T18"/>
                <a:pathLst>
                  <a:path w="32" h="40">
                    <a:moveTo>
                      <a:pt x="0" y="40"/>
                    </a:moveTo>
                    <a:lnTo>
                      <a:pt x="32" y="8"/>
                    </a:lnTo>
                    <a:lnTo>
                      <a:pt x="24" y="0"/>
                    </a:lnTo>
                    <a:lnTo>
                      <a:pt x="24" y="8"/>
                    </a:lnTo>
                    <a:lnTo>
                      <a:pt x="0" y="4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09" name="Freeform 330">
                <a:extLst>
                  <a:ext uri="{FF2B5EF4-FFF2-40B4-BE49-F238E27FC236}">
                    <a16:creationId xmlns:a16="http://schemas.microsoft.com/office/drawing/2014/main" id="{64AEACA3-0A88-E6CC-6F31-CA2FE2EA5870}"/>
                  </a:ext>
                </a:extLst>
              </p:cNvPr>
              <p:cNvSpPr>
                <a:spLocks/>
              </p:cNvSpPr>
              <p:nvPr/>
            </p:nvSpPr>
            <p:spPr bwMode="auto">
              <a:xfrm>
                <a:off x="8221663" y="4310063"/>
                <a:ext cx="33338" cy="44450"/>
              </a:xfrm>
              <a:custGeom>
                <a:avLst/>
                <a:gdLst>
                  <a:gd name="T0" fmla="*/ 0 w 16"/>
                  <a:gd name="T1" fmla="*/ 0 h 24"/>
                  <a:gd name="T2" fmla="*/ 33338 w 16"/>
                  <a:gd name="T3" fmla="*/ 44450 h 24"/>
                  <a:gd name="T4" fmla="*/ 33338 w 16"/>
                  <a:gd name="T5" fmla="*/ 29633 h 24"/>
                  <a:gd name="T6" fmla="*/ 33338 w 16"/>
                  <a:gd name="T7" fmla="*/ 14817 h 24"/>
                  <a:gd name="T8" fmla="*/ 0 w 16"/>
                  <a:gd name="T9" fmla="*/ 0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0"/>
                    </a:moveTo>
                    <a:lnTo>
                      <a:pt x="16" y="24"/>
                    </a:lnTo>
                    <a:lnTo>
                      <a:pt x="16" y="16"/>
                    </a:lnTo>
                    <a:lnTo>
                      <a:pt x="16" y="8"/>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10" name="Freeform 331">
                <a:extLst>
                  <a:ext uri="{FF2B5EF4-FFF2-40B4-BE49-F238E27FC236}">
                    <a16:creationId xmlns:a16="http://schemas.microsoft.com/office/drawing/2014/main" id="{09FD2D09-DFBE-76B8-1DCB-7FA5FAC1CAE3}"/>
                  </a:ext>
                </a:extLst>
              </p:cNvPr>
              <p:cNvSpPr>
                <a:spLocks/>
              </p:cNvSpPr>
              <p:nvPr/>
            </p:nvSpPr>
            <p:spPr bwMode="auto">
              <a:xfrm>
                <a:off x="8342313" y="4338638"/>
                <a:ext cx="34925" cy="74613"/>
              </a:xfrm>
              <a:custGeom>
                <a:avLst/>
                <a:gdLst>
                  <a:gd name="T0" fmla="*/ 0 w 16"/>
                  <a:gd name="T1" fmla="*/ 0 h 40"/>
                  <a:gd name="T2" fmla="*/ 17463 w 16"/>
                  <a:gd name="T3" fmla="*/ 29845 h 40"/>
                  <a:gd name="T4" fmla="*/ 0 w 16"/>
                  <a:gd name="T5" fmla="*/ 29845 h 40"/>
                  <a:gd name="T6" fmla="*/ 0 w 16"/>
                  <a:gd name="T7" fmla="*/ 44768 h 40"/>
                  <a:gd name="T8" fmla="*/ 17463 w 16"/>
                  <a:gd name="T9" fmla="*/ 44768 h 40"/>
                  <a:gd name="T10" fmla="*/ 17463 w 16"/>
                  <a:gd name="T11" fmla="*/ 74613 h 40"/>
                  <a:gd name="T12" fmla="*/ 34925 w 16"/>
                  <a:gd name="T13" fmla="*/ 59690 h 40"/>
                  <a:gd name="T14" fmla="*/ 17463 w 16"/>
                  <a:gd name="T15" fmla="*/ 44768 h 40"/>
                  <a:gd name="T16" fmla="*/ 34925 w 16"/>
                  <a:gd name="T17" fmla="*/ 44768 h 40"/>
                  <a:gd name="T18" fmla="*/ 34925 w 16"/>
                  <a:gd name="T19" fmla="*/ 14923 h 40"/>
                  <a:gd name="T20" fmla="*/ 34925 w 16"/>
                  <a:gd name="T21" fmla="*/ 0 h 40"/>
                  <a:gd name="T22" fmla="*/ 0 w 16"/>
                  <a:gd name="T23" fmla="*/ 0 h 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40"/>
                  <a:gd name="T38" fmla="*/ 16 w 16"/>
                  <a:gd name="T39" fmla="*/ 40 h 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40">
                    <a:moveTo>
                      <a:pt x="0" y="0"/>
                    </a:moveTo>
                    <a:lnTo>
                      <a:pt x="8" y="16"/>
                    </a:lnTo>
                    <a:lnTo>
                      <a:pt x="0" y="16"/>
                    </a:lnTo>
                    <a:lnTo>
                      <a:pt x="0" y="24"/>
                    </a:lnTo>
                    <a:lnTo>
                      <a:pt x="8" y="24"/>
                    </a:lnTo>
                    <a:lnTo>
                      <a:pt x="8" y="40"/>
                    </a:lnTo>
                    <a:lnTo>
                      <a:pt x="16" y="32"/>
                    </a:lnTo>
                    <a:lnTo>
                      <a:pt x="8" y="24"/>
                    </a:lnTo>
                    <a:lnTo>
                      <a:pt x="16" y="24"/>
                    </a:lnTo>
                    <a:lnTo>
                      <a:pt x="16" y="8"/>
                    </a:lnTo>
                    <a:lnTo>
                      <a:pt x="16"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11" name="Freeform 332">
                <a:extLst>
                  <a:ext uri="{FF2B5EF4-FFF2-40B4-BE49-F238E27FC236}">
                    <a16:creationId xmlns:a16="http://schemas.microsoft.com/office/drawing/2014/main" id="{D927F7FE-B473-CCC2-A548-208C74A1A306}"/>
                  </a:ext>
                </a:extLst>
              </p:cNvPr>
              <p:cNvSpPr>
                <a:spLocks/>
              </p:cNvSpPr>
              <p:nvPr/>
            </p:nvSpPr>
            <p:spPr bwMode="auto">
              <a:xfrm>
                <a:off x="8272463" y="4354513"/>
                <a:ext cx="87313" cy="87313"/>
              </a:xfrm>
              <a:custGeom>
                <a:avLst/>
                <a:gdLst>
                  <a:gd name="T0" fmla="*/ 0 w 40"/>
                  <a:gd name="T1" fmla="*/ 43657 h 48"/>
                  <a:gd name="T2" fmla="*/ 34925 w 40"/>
                  <a:gd name="T3" fmla="*/ 43657 h 48"/>
                  <a:gd name="T4" fmla="*/ 34925 w 40"/>
                  <a:gd name="T5" fmla="*/ 58209 h 48"/>
                  <a:gd name="T6" fmla="*/ 17463 w 40"/>
                  <a:gd name="T7" fmla="*/ 58209 h 48"/>
                  <a:gd name="T8" fmla="*/ 34925 w 40"/>
                  <a:gd name="T9" fmla="*/ 87313 h 48"/>
                  <a:gd name="T10" fmla="*/ 52388 w 40"/>
                  <a:gd name="T11" fmla="*/ 72761 h 48"/>
                  <a:gd name="T12" fmla="*/ 52388 w 40"/>
                  <a:gd name="T13" fmla="*/ 58209 h 48"/>
                  <a:gd name="T14" fmla="*/ 52388 w 40"/>
                  <a:gd name="T15" fmla="*/ 72761 h 48"/>
                  <a:gd name="T16" fmla="*/ 69850 w 40"/>
                  <a:gd name="T17" fmla="*/ 58209 h 48"/>
                  <a:gd name="T18" fmla="*/ 69850 w 40"/>
                  <a:gd name="T19" fmla="*/ 72761 h 48"/>
                  <a:gd name="T20" fmla="*/ 87313 w 40"/>
                  <a:gd name="T21" fmla="*/ 72761 h 48"/>
                  <a:gd name="T22" fmla="*/ 87313 w 40"/>
                  <a:gd name="T23" fmla="*/ 58209 h 48"/>
                  <a:gd name="T24" fmla="*/ 69850 w 40"/>
                  <a:gd name="T25" fmla="*/ 58209 h 48"/>
                  <a:gd name="T26" fmla="*/ 69850 w 40"/>
                  <a:gd name="T27" fmla="*/ 29104 h 48"/>
                  <a:gd name="T28" fmla="*/ 52388 w 40"/>
                  <a:gd name="T29" fmla="*/ 43657 h 48"/>
                  <a:gd name="T30" fmla="*/ 34925 w 40"/>
                  <a:gd name="T31" fmla="*/ 14552 h 48"/>
                  <a:gd name="T32" fmla="*/ 17463 w 40"/>
                  <a:gd name="T33" fmla="*/ 14552 h 48"/>
                  <a:gd name="T34" fmla="*/ 0 w 40"/>
                  <a:gd name="T35" fmla="*/ 0 h 48"/>
                  <a:gd name="T36" fmla="*/ 0 w 40"/>
                  <a:gd name="T37" fmla="*/ 43657 h 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
                  <a:gd name="T58" fmla="*/ 0 h 48"/>
                  <a:gd name="T59" fmla="*/ 40 w 40"/>
                  <a:gd name="T60" fmla="*/ 48 h 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 h="48">
                    <a:moveTo>
                      <a:pt x="0" y="24"/>
                    </a:moveTo>
                    <a:lnTo>
                      <a:pt x="16" y="24"/>
                    </a:lnTo>
                    <a:lnTo>
                      <a:pt x="16" y="32"/>
                    </a:lnTo>
                    <a:lnTo>
                      <a:pt x="8" y="32"/>
                    </a:lnTo>
                    <a:lnTo>
                      <a:pt x="16" y="48"/>
                    </a:lnTo>
                    <a:lnTo>
                      <a:pt x="24" y="40"/>
                    </a:lnTo>
                    <a:lnTo>
                      <a:pt x="24" y="32"/>
                    </a:lnTo>
                    <a:lnTo>
                      <a:pt x="24" y="40"/>
                    </a:lnTo>
                    <a:lnTo>
                      <a:pt x="32" y="32"/>
                    </a:lnTo>
                    <a:lnTo>
                      <a:pt x="32" y="40"/>
                    </a:lnTo>
                    <a:lnTo>
                      <a:pt x="40" y="40"/>
                    </a:lnTo>
                    <a:lnTo>
                      <a:pt x="40" y="32"/>
                    </a:lnTo>
                    <a:lnTo>
                      <a:pt x="32" y="32"/>
                    </a:lnTo>
                    <a:lnTo>
                      <a:pt x="32" y="16"/>
                    </a:lnTo>
                    <a:lnTo>
                      <a:pt x="24" y="24"/>
                    </a:lnTo>
                    <a:lnTo>
                      <a:pt x="16" y="8"/>
                    </a:lnTo>
                    <a:lnTo>
                      <a:pt x="8" y="8"/>
                    </a:lnTo>
                    <a:lnTo>
                      <a:pt x="0" y="0"/>
                    </a:lnTo>
                    <a:lnTo>
                      <a:pt x="0"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12" name="Freeform 333">
                <a:extLst>
                  <a:ext uri="{FF2B5EF4-FFF2-40B4-BE49-F238E27FC236}">
                    <a16:creationId xmlns:a16="http://schemas.microsoft.com/office/drawing/2014/main" id="{2B655CFF-E0A2-C253-A934-EEC08BE65B14}"/>
                  </a:ext>
                </a:extLst>
              </p:cNvPr>
              <p:cNvSpPr>
                <a:spLocks/>
              </p:cNvSpPr>
              <p:nvPr/>
            </p:nvSpPr>
            <p:spPr bwMode="auto">
              <a:xfrm>
                <a:off x="8289926" y="4413251"/>
                <a:ext cx="138113" cy="117475"/>
              </a:xfrm>
              <a:custGeom>
                <a:avLst/>
                <a:gdLst>
                  <a:gd name="T0" fmla="*/ 0 w 64"/>
                  <a:gd name="T1" fmla="*/ 73422 h 64"/>
                  <a:gd name="T2" fmla="*/ 0 w 64"/>
                  <a:gd name="T3" fmla="*/ 88106 h 64"/>
                  <a:gd name="T4" fmla="*/ 17264 w 64"/>
                  <a:gd name="T5" fmla="*/ 58738 h 64"/>
                  <a:gd name="T6" fmla="*/ 17264 w 64"/>
                  <a:gd name="T7" fmla="*/ 73422 h 64"/>
                  <a:gd name="T8" fmla="*/ 51792 w 64"/>
                  <a:gd name="T9" fmla="*/ 58738 h 64"/>
                  <a:gd name="T10" fmla="*/ 69057 w 64"/>
                  <a:gd name="T11" fmla="*/ 73422 h 64"/>
                  <a:gd name="T12" fmla="*/ 51792 w 64"/>
                  <a:gd name="T13" fmla="*/ 102791 h 64"/>
                  <a:gd name="T14" fmla="*/ 103585 w 64"/>
                  <a:gd name="T15" fmla="*/ 117475 h 64"/>
                  <a:gd name="T16" fmla="*/ 103585 w 64"/>
                  <a:gd name="T17" fmla="*/ 102791 h 64"/>
                  <a:gd name="T18" fmla="*/ 103585 w 64"/>
                  <a:gd name="T19" fmla="*/ 88106 h 64"/>
                  <a:gd name="T20" fmla="*/ 103585 w 64"/>
                  <a:gd name="T21" fmla="*/ 73422 h 64"/>
                  <a:gd name="T22" fmla="*/ 120849 w 64"/>
                  <a:gd name="T23" fmla="*/ 102791 h 64"/>
                  <a:gd name="T24" fmla="*/ 138113 w 64"/>
                  <a:gd name="T25" fmla="*/ 73422 h 64"/>
                  <a:gd name="T26" fmla="*/ 120849 w 64"/>
                  <a:gd name="T27" fmla="*/ 29369 h 64"/>
                  <a:gd name="T28" fmla="*/ 86321 w 64"/>
                  <a:gd name="T29" fmla="*/ 0 h 64"/>
                  <a:gd name="T30" fmla="*/ 103585 w 64"/>
                  <a:gd name="T31" fmla="*/ 29369 h 64"/>
                  <a:gd name="T32" fmla="*/ 86321 w 64"/>
                  <a:gd name="T33" fmla="*/ 29369 h 64"/>
                  <a:gd name="T34" fmla="*/ 69057 w 64"/>
                  <a:gd name="T35" fmla="*/ 29369 h 64"/>
                  <a:gd name="T36" fmla="*/ 69057 w 64"/>
                  <a:gd name="T37" fmla="*/ 44053 h 64"/>
                  <a:gd name="T38" fmla="*/ 51792 w 64"/>
                  <a:gd name="T39" fmla="*/ 58738 h 64"/>
                  <a:gd name="T40" fmla="*/ 51792 w 64"/>
                  <a:gd name="T41" fmla="*/ 44053 h 64"/>
                  <a:gd name="T42" fmla="*/ 34528 w 64"/>
                  <a:gd name="T43" fmla="*/ 44053 h 64"/>
                  <a:gd name="T44" fmla="*/ 0 w 64"/>
                  <a:gd name="T45" fmla="*/ 58738 h 64"/>
                  <a:gd name="T46" fmla="*/ 0 w 64"/>
                  <a:gd name="T47" fmla="*/ 73422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64"/>
                  <a:gd name="T74" fmla="*/ 64 w 64"/>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64">
                    <a:moveTo>
                      <a:pt x="0" y="40"/>
                    </a:moveTo>
                    <a:lnTo>
                      <a:pt x="0" y="48"/>
                    </a:lnTo>
                    <a:lnTo>
                      <a:pt x="8" y="32"/>
                    </a:lnTo>
                    <a:lnTo>
                      <a:pt x="8" y="40"/>
                    </a:lnTo>
                    <a:lnTo>
                      <a:pt x="24" y="32"/>
                    </a:lnTo>
                    <a:lnTo>
                      <a:pt x="32" y="40"/>
                    </a:lnTo>
                    <a:lnTo>
                      <a:pt x="24" y="56"/>
                    </a:lnTo>
                    <a:lnTo>
                      <a:pt x="48" y="64"/>
                    </a:lnTo>
                    <a:lnTo>
                      <a:pt x="48" y="56"/>
                    </a:lnTo>
                    <a:lnTo>
                      <a:pt x="48" y="48"/>
                    </a:lnTo>
                    <a:lnTo>
                      <a:pt x="48" y="40"/>
                    </a:lnTo>
                    <a:lnTo>
                      <a:pt x="56" y="56"/>
                    </a:lnTo>
                    <a:lnTo>
                      <a:pt x="64" y="40"/>
                    </a:lnTo>
                    <a:lnTo>
                      <a:pt x="56" y="16"/>
                    </a:lnTo>
                    <a:lnTo>
                      <a:pt x="40" y="0"/>
                    </a:lnTo>
                    <a:lnTo>
                      <a:pt x="48" y="16"/>
                    </a:lnTo>
                    <a:lnTo>
                      <a:pt x="40" y="16"/>
                    </a:lnTo>
                    <a:lnTo>
                      <a:pt x="32" y="16"/>
                    </a:lnTo>
                    <a:lnTo>
                      <a:pt x="32" y="24"/>
                    </a:lnTo>
                    <a:lnTo>
                      <a:pt x="24" y="32"/>
                    </a:lnTo>
                    <a:lnTo>
                      <a:pt x="24" y="24"/>
                    </a:lnTo>
                    <a:lnTo>
                      <a:pt x="16" y="24"/>
                    </a:lnTo>
                    <a:lnTo>
                      <a:pt x="0" y="32"/>
                    </a:lnTo>
                    <a:lnTo>
                      <a:pt x="0" y="4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13" name="Freeform 334">
                <a:extLst>
                  <a:ext uri="{FF2B5EF4-FFF2-40B4-BE49-F238E27FC236}">
                    <a16:creationId xmlns:a16="http://schemas.microsoft.com/office/drawing/2014/main" id="{34630813-A4B1-194C-C476-D8A5D2ACECCD}"/>
                  </a:ext>
                </a:extLst>
              </p:cNvPr>
              <p:cNvSpPr>
                <a:spLocks/>
              </p:cNvSpPr>
              <p:nvPr/>
            </p:nvSpPr>
            <p:spPr bwMode="auto">
              <a:xfrm>
                <a:off x="9050338" y="4811713"/>
                <a:ext cx="122238" cy="58738"/>
              </a:xfrm>
              <a:custGeom>
                <a:avLst/>
                <a:gdLst>
                  <a:gd name="T0" fmla="*/ 0 w 56"/>
                  <a:gd name="T1" fmla="*/ 29369 h 32"/>
                  <a:gd name="T2" fmla="*/ 17463 w 56"/>
                  <a:gd name="T3" fmla="*/ 58738 h 32"/>
                  <a:gd name="T4" fmla="*/ 69850 w 56"/>
                  <a:gd name="T5" fmla="*/ 58738 h 32"/>
                  <a:gd name="T6" fmla="*/ 104775 w 56"/>
                  <a:gd name="T7" fmla="*/ 29369 h 32"/>
                  <a:gd name="T8" fmla="*/ 122238 w 56"/>
                  <a:gd name="T9" fmla="*/ 14685 h 32"/>
                  <a:gd name="T10" fmla="*/ 122238 w 56"/>
                  <a:gd name="T11" fmla="*/ 0 h 32"/>
                  <a:gd name="T12" fmla="*/ 104775 w 56"/>
                  <a:gd name="T13" fmla="*/ 0 h 32"/>
                  <a:gd name="T14" fmla="*/ 104775 w 56"/>
                  <a:gd name="T15" fmla="*/ 14685 h 32"/>
                  <a:gd name="T16" fmla="*/ 87313 w 56"/>
                  <a:gd name="T17" fmla="*/ 14685 h 32"/>
                  <a:gd name="T18" fmla="*/ 69850 w 56"/>
                  <a:gd name="T19" fmla="*/ 29369 h 32"/>
                  <a:gd name="T20" fmla="*/ 0 w 56"/>
                  <a:gd name="T21" fmla="*/ 29369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
                  <a:gd name="T34" fmla="*/ 0 h 32"/>
                  <a:gd name="T35" fmla="*/ 56 w 56"/>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 h="32">
                    <a:moveTo>
                      <a:pt x="0" y="16"/>
                    </a:moveTo>
                    <a:lnTo>
                      <a:pt x="8" y="32"/>
                    </a:lnTo>
                    <a:lnTo>
                      <a:pt x="32" y="32"/>
                    </a:lnTo>
                    <a:lnTo>
                      <a:pt x="48" y="16"/>
                    </a:lnTo>
                    <a:lnTo>
                      <a:pt x="56" y="8"/>
                    </a:lnTo>
                    <a:lnTo>
                      <a:pt x="56" y="0"/>
                    </a:lnTo>
                    <a:lnTo>
                      <a:pt x="48" y="0"/>
                    </a:lnTo>
                    <a:lnTo>
                      <a:pt x="48" y="8"/>
                    </a:lnTo>
                    <a:lnTo>
                      <a:pt x="40" y="8"/>
                    </a:lnTo>
                    <a:lnTo>
                      <a:pt x="32" y="16"/>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14" name="Freeform 335">
                <a:extLst>
                  <a:ext uri="{FF2B5EF4-FFF2-40B4-BE49-F238E27FC236}">
                    <a16:creationId xmlns:a16="http://schemas.microsoft.com/office/drawing/2014/main" id="{839B780F-BE15-3E6D-B978-BC29DC049778}"/>
                  </a:ext>
                </a:extLst>
              </p:cNvPr>
              <p:cNvSpPr>
                <a:spLocks/>
              </p:cNvSpPr>
              <p:nvPr/>
            </p:nvSpPr>
            <p:spPr bwMode="auto">
              <a:xfrm>
                <a:off x="9137651" y="4767263"/>
                <a:ext cx="52388" cy="58738"/>
              </a:xfrm>
              <a:custGeom>
                <a:avLst/>
                <a:gdLst>
                  <a:gd name="T0" fmla="*/ 0 w 24"/>
                  <a:gd name="T1" fmla="*/ 0 h 32"/>
                  <a:gd name="T2" fmla="*/ 34925 w 24"/>
                  <a:gd name="T3" fmla="*/ 29369 h 32"/>
                  <a:gd name="T4" fmla="*/ 52388 w 24"/>
                  <a:gd name="T5" fmla="*/ 58738 h 32"/>
                  <a:gd name="T6" fmla="*/ 52388 w 24"/>
                  <a:gd name="T7" fmla="*/ 29369 h 32"/>
                  <a:gd name="T8" fmla="*/ 17463 w 24"/>
                  <a:gd name="T9" fmla="*/ 0 h 32"/>
                  <a:gd name="T10" fmla="*/ 0 w 24"/>
                  <a:gd name="T11" fmla="*/ 0 h 32"/>
                  <a:gd name="T12" fmla="*/ 0 60000 65536"/>
                  <a:gd name="T13" fmla="*/ 0 60000 65536"/>
                  <a:gd name="T14" fmla="*/ 0 60000 65536"/>
                  <a:gd name="T15" fmla="*/ 0 60000 65536"/>
                  <a:gd name="T16" fmla="*/ 0 60000 65536"/>
                  <a:gd name="T17" fmla="*/ 0 60000 65536"/>
                  <a:gd name="T18" fmla="*/ 0 w 24"/>
                  <a:gd name="T19" fmla="*/ 0 h 32"/>
                  <a:gd name="T20" fmla="*/ 24 w 24"/>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4" h="32">
                    <a:moveTo>
                      <a:pt x="0" y="0"/>
                    </a:moveTo>
                    <a:lnTo>
                      <a:pt x="16" y="16"/>
                    </a:lnTo>
                    <a:lnTo>
                      <a:pt x="24" y="32"/>
                    </a:lnTo>
                    <a:lnTo>
                      <a:pt x="24" y="16"/>
                    </a:lnTo>
                    <a:lnTo>
                      <a:pt x="8"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15" name="Freeform 336">
                <a:extLst>
                  <a:ext uri="{FF2B5EF4-FFF2-40B4-BE49-F238E27FC236}">
                    <a16:creationId xmlns:a16="http://schemas.microsoft.com/office/drawing/2014/main" id="{3EA213A6-0BF4-25AE-4108-1923093EBE55}"/>
                  </a:ext>
                </a:extLst>
              </p:cNvPr>
              <p:cNvSpPr>
                <a:spLocks/>
              </p:cNvSpPr>
              <p:nvPr/>
            </p:nvSpPr>
            <p:spPr bwMode="auto">
              <a:xfrm>
                <a:off x="9240838" y="4840288"/>
                <a:ext cx="34925" cy="44450"/>
              </a:xfrm>
              <a:custGeom>
                <a:avLst/>
                <a:gdLst>
                  <a:gd name="T0" fmla="*/ 0 w 16"/>
                  <a:gd name="T1" fmla="*/ 0 h 24"/>
                  <a:gd name="T2" fmla="*/ 17463 w 16"/>
                  <a:gd name="T3" fmla="*/ 44450 h 24"/>
                  <a:gd name="T4" fmla="*/ 34925 w 16"/>
                  <a:gd name="T5" fmla="*/ 29633 h 24"/>
                  <a:gd name="T6" fmla="*/ 0 w 16"/>
                  <a:gd name="T7" fmla="*/ 0 h 24"/>
                  <a:gd name="T8" fmla="*/ 0 60000 65536"/>
                  <a:gd name="T9" fmla="*/ 0 60000 65536"/>
                  <a:gd name="T10" fmla="*/ 0 60000 65536"/>
                  <a:gd name="T11" fmla="*/ 0 60000 65536"/>
                  <a:gd name="T12" fmla="*/ 0 w 16"/>
                  <a:gd name="T13" fmla="*/ 0 h 24"/>
                  <a:gd name="T14" fmla="*/ 16 w 16"/>
                  <a:gd name="T15" fmla="*/ 24 h 24"/>
                </a:gdLst>
                <a:ahLst/>
                <a:cxnLst>
                  <a:cxn ang="T8">
                    <a:pos x="T0" y="T1"/>
                  </a:cxn>
                  <a:cxn ang="T9">
                    <a:pos x="T2" y="T3"/>
                  </a:cxn>
                  <a:cxn ang="T10">
                    <a:pos x="T4" y="T5"/>
                  </a:cxn>
                  <a:cxn ang="T11">
                    <a:pos x="T6" y="T7"/>
                  </a:cxn>
                </a:cxnLst>
                <a:rect l="T12" t="T13" r="T14" b="T15"/>
                <a:pathLst>
                  <a:path w="16" h="24">
                    <a:moveTo>
                      <a:pt x="0" y="0"/>
                    </a:moveTo>
                    <a:lnTo>
                      <a:pt x="8" y="24"/>
                    </a:lnTo>
                    <a:lnTo>
                      <a:pt x="16" y="16"/>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16" name="Line 341">
                <a:extLst>
                  <a:ext uri="{FF2B5EF4-FFF2-40B4-BE49-F238E27FC236}">
                    <a16:creationId xmlns:a16="http://schemas.microsoft.com/office/drawing/2014/main" id="{D460FA8A-D2BB-E7DD-EA42-1B0EEE20CE58}"/>
                  </a:ext>
                </a:extLst>
              </p:cNvPr>
              <p:cNvSpPr>
                <a:spLocks noChangeShapeType="1"/>
              </p:cNvSpPr>
              <p:nvPr/>
            </p:nvSpPr>
            <p:spPr bwMode="auto">
              <a:xfrm>
                <a:off x="8377238" y="4752976"/>
                <a:ext cx="17463" cy="15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17" name="Freeform 344">
                <a:extLst>
                  <a:ext uri="{FF2B5EF4-FFF2-40B4-BE49-F238E27FC236}">
                    <a16:creationId xmlns:a16="http://schemas.microsoft.com/office/drawing/2014/main" id="{DFAA3EBF-F349-34DE-9414-F1A569C5BD96}"/>
                  </a:ext>
                </a:extLst>
              </p:cNvPr>
              <p:cNvSpPr>
                <a:spLocks/>
              </p:cNvSpPr>
              <p:nvPr/>
            </p:nvSpPr>
            <p:spPr bwMode="auto">
              <a:xfrm>
                <a:off x="8324851" y="4929188"/>
                <a:ext cx="120650" cy="44450"/>
              </a:xfrm>
              <a:custGeom>
                <a:avLst/>
                <a:gdLst>
                  <a:gd name="T0" fmla="*/ 0 w 56"/>
                  <a:gd name="T1" fmla="*/ 44450 h 24"/>
                  <a:gd name="T2" fmla="*/ 34471 w 56"/>
                  <a:gd name="T3" fmla="*/ 44450 h 24"/>
                  <a:gd name="T4" fmla="*/ 51707 w 56"/>
                  <a:gd name="T5" fmla="*/ 14817 h 24"/>
                  <a:gd name="T6" fmla="*/ 120650 w 56"/>
                  <a:gd name="T7" fmla="*/ 0 h 24"/>
                  <a:gd name="T8" fmla="*/ 51707 w 56"/>
                  <a:gd name="T9" fmla="*/ 0 h 24"/>
                  <a:gd name="T10" fmla="*/ 17236 w 56"/>
                  <a:gd name="T11" fmla="*/ 29633 h 24"/>
                  <a:gd name="T12" fmla="*/ 0 w 56"/>
                  <a:gd name="T13" fmla="*/ 44450 h 24"/>
                  <a:gd name="T14" fmla="*/ 0 60000 65536"/>
                  <a:gd name="T15" fmla="*/ 0 60000 65536"/>
                  <a:gd name="T16" fmla="*/ 0 60000 65536"/>
                  <a:gd name="T17" fmla="*/ 0 60000 65536"/>
                  <a:gd name="T18" fmla="*/ 0 60000 65536"/>
                  <a:gd name="T19" fmla="*/ 0 60000 65536"/>
                  <a:gd name="T20" fmla="*/ 0 60000 65536"/>
                  <a:gd name="T21" fmla="*/ 0 w 56"/>
                  <a:gd name="T22" fmla="*/ 0 h 24"/>
                  <a:gd name="T23" fmla="*/ 56 w 5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24">
                    <a:moveTo>
                      <a:pt x="0" y="24"/>
                    </a:moveTo>
                    <a:lnTo>
                      <a:pt x="16" y="24"/>
                    </a:lnTo>
                    <a:lnTo>
                      <a:pt x="24" y="8"/>
                    </a:lnTo>
                    <a:lnTo>
                      <a:pt x="56" y="0"/>
                    </a:lnTo>
                    <a:lnTo>
                      <a:pt x="24" y="0"/>
                    </a:lnTo>
                    <a:lnTo>
                      <a:pt x="8" y="16"/>
                    </a:lnTo>
                    <a:lnTo>
                      <a:pt x="0" y="24"/>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grpSp>
          <p:nvGrpSpPr>
            <p:cNvPr id="619" name="Group 1192">
              <a:extLst>
                <a:ext uri="{FF2B5EF4-FFF2-40B4-BE49-F238E27FC236}">
                  <a16:creationId xmlns:a16="http://schemas.microsoft.com/office/drawing/2014/main" id="{BA90B66F-C279-F064-327A-508CCBA895BD}"/>
                </a:ext>
              </a:extLst>
            </p:cNvPr>
            <p:cNvGrpSpPr/>
            <p:nvPr/>
          </p:nvGrpSpPr>
          <p:grpSpPr>
            <a:xfrm>
              <a:off x="5091113" y="2540001"/>
              <a:ext cx="4029075" cy="2109788"/>
              <a:chOff x="5091113" y="2540001"/>
              <a:chExt cx="4029075" cy="2109788"/>
            </a:xfrm>
            <a:grpFill/>
          </p:grpSpPr>
          <p:sp>
            <p:nvSpPr>
              <p:cNvPr id="620" name="Freeform 272">
                <a:extLst>
                  <a:ext uri="{FF2B5EF4-FFF2-40B4-BE49-F238E27FC236}">
                    <a16:creationId xmlns:a16="http://schemas.microsoft.com/office/drawing/2014/main" id="{55389DB7-56DD-4644-21F9-70FFF937F210}"/>
                  </a:ext>
                </a:extLst>
              </p:cNvPr>
              <p:cNvSpPr>
                <a:spLocks/>
              </p:cNvSpPr>
              <p:nvPr/>
            </p:nvSpPr>
            <p:spPr bwMode="auto">
              <a:xfrm>
                <a:off x="8705851" y="3276601"/>
                <a:ext cx="15875" cy="30163"/>
              </a:xfrm>
              <a:custGeom>
                <a:avLst/>
                <a:gdLst>
                  <a:gd name="T0" fmla="*/ 0 w 8"/>
                  <a:gd name="T1" fmla="*/ 15082 h 16"/>
                  <a:gd name="T2" fmla="*/ 0 w 8"/>
                  <a:gd name="T3" fmla="*/ 30163 h 16"/>
                  <a:gd name="T4" fmla="*/ 15875 w 8"/>
                  <a:gd name="T5" fmla="*/ 15082 h 16"/>
                  <a:gd name="T6" fmla="*/ 0 w 8"/>
                  <a:gd name="T7" fmla="*/ 0 h 16"/>
                  <a:gd name="T8" fmla="*/ 0 w 8"/>
                  <a:gd name="T9" fmla="*/ 15082 h 16"/>
                  <a:gd name="T10" fmla="*/ 0 60000 65536"/>
                  <a:gd name="T11" fmla="*/ 0 60000 65536"/>
                  <a:gd name="T12" fmla="*/ 0 60000 65536"/>
                  <a:gd name="T13" fmla="*/ 0 60000 65536"/>
                  <a:gd name="T14" fmla="*/ 0 60000 65536"/>
                  <a:gd name="T15" fmla="*/ 0 w 8"/>
                  <a:gd name="T16" fmla="*/ 0 h 16"/>
                  <a:gd name="T17" fmla="*/ 8 w 8"/>
                  <a:gd name="T18" fmla="*/ 16 h 16"/>
                </a:gdLst>
                <a:ahLst/>
                <a:cxnLst>
                  <a:cxn ang="T10">
                    <a:pos x="T0" y="T1"/>
                  </a:cxn>
                  <a:cxn ang="T11">
                    <a:pos x="T2" y="T3"/>
                  </a:cxn>
                  <a:cxn ang="T12">
                    <a:pos x="T4" y="T5"/>
                  </a:cxn>
                  <a:cxn ang="T13">
                    <a:pos x="T6" y="T7"/>
                  </a:cxn>
                  <a:cxn ang="T14">
                    <a:pos x="T8" y="T9"/>
                  </a:cxn>
                </a:cxnLst>
                <a:rect l="T15" t="T16" r="T17" b="T18"/>
                <a:pathLst>
                  <a:path w="8" h="16">
                    <a:moveTo>
                      <a:pt x="0" y="8"/>
                    </a:moveTo>
                    <a:lnTo>
                      <a:pt x="0" y="16"/>
                    </a:lnTo>
                    <a:lnTo>
                      <a:pt x="8" y="8"/>
                    </a:lnTo>
                    <a:lnTo>
                      <a:pt x="0"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nvGrpSpPr>
              <p:cNvPr id="621" name="Group 1194">
                <a:extLst>
                  <a:ext uri="{FF2B5EF4-FFF2-40B4-BE49-F238E27FC236}">
                    <a16:creationId xmlns:a16="http://schemas.microsoft.com/office/drawing/2014/main" id="{B0974FEF-4769-55E6-DCE9-9415ED3419FB}"/>
                  </a:ext>
                </a:extLst>
              </p:cNvPr>
              <p:cNvGrpSpPr/>
              <p:nvPr/>
            </p:nvGrpSpPr>
            <p:grpSpPr>
              <a:xfrm>
                <a:off x="5091113" y="2540001"/>
                <a:ext cx="4029075" cy="2109788"/>
                <a:chOff x="5091113" y="2540001"/>
                <a:chExt cx="4029075" cy="2109788"/>
              </a:xfrm>
              <a:grpFill/>
            </p:grpSpPr>
            <p:sp>
              <p:nvSpPr>
                <p:cNvPr id="622" name="Freeform 151">
                  <a:extLst>
                    <a:ext uri="{FF2B5EF4-FFF2-40B4-BE49-F238E27FC236}">
                      <a16:creationId xmlns:a16="http://schemas.microsoft.com/office/drawing/2014/main" id="{AF17C478-9B62-481C-D3F3-0CFFC38B41B7}"/>
                    </a:ext>
                  </a:extLst>
                </p:cNvPr>
                <p:cNvSpPr>
                  <a:spLocks/>
                </p:cNvSpPr>
                <p:nvPr/>
              </p:nvSpPr>
              <p:spPr bwMode="auto">
                <a:xfrm>
                  <a:off x="5990719" y="3158884"/>
                  <a:ext cx="1020173" cy="383914"/>
                </a:xfrm>
                <a:custGeom>
                  <a:avLst/>
                  <a:gdLst>
                    <a:gd name="T0" fmla="*/ 472 w 472"/>
                    <a:gd name="T1" fmla="*/ 88 h 208"/>
                    <a:gd name="T2" fmla="*/ 456 w 472"/>
                    <a:gd name="T3" fmla="*/ 88 h 208"/>
                    <a:gd name="T4" fmla="*/ 416 w 472"/>
                    <a:gd name="T5" fmla="*/ 64 h 208"/>
                    <a:gd name="T6" fmla="*/ 384 w 472"/>
                    <a:gd name="T7" fmla="*/ 56 h 208"/>
                    <a:gd name="T8" fmla="*/ 344 w 472"/>
                    <a:gd name="T9" fmla="*/ 32 h 208"/>
                    <a:gd name="T10" fmla="*/ 312 w 472"/>
                    <a:gd name="T11" fmla="*/ 16 h 208"/>
                    <a:gd name="T12" fmla="*/ 288 w 472"/>
                    <a:gd name="T13" fmla="*/ 24 h 208"/>
                    <a:gd name="T14" fmla="*/ 272 w 472"/>
                    <a:gd name="T15" fmla="*/ 16 h 208"/>
                    <a:gd name="T16" fmla="*/ 256 w 472"/>
                    <a:gd name="T17" fmla="*/ 8 h 208"/>
                    <a:gd name="T18" fmla="*/ 224 w 472"/>
                    <a:gd name="T19" fmla="*/ 0 h 208"/>
                    <a:gd name="T20" fmla="*/ 200 w 472"/>
                    <a:gd name="T21" fmla="*/ 8 h 208"/>
                    <a:gd name="T22" fmla="*/ 144 w 472"/>
                    <a:gd name="T23" fmla="*/ 16 h 208"/>
                    <a:gd name="T24" fmla="*/ 152 w 472"/>
                    <a:gd name="T25" fmla="*/ 24 h 208"/>
                    <a:gd name="T26" fmla="*/ 144 w 472"/>
                    <a:gd name="T27" fmla="*/ 40 h 208"/>
                    <a:gd name="T28" fmla="*/ 144 w 472"/>
                    <a:gd name="T29" fmla="*/ 48 h 208"/>
                    <a:gd name="T30" fmla="*/ 160 w 472"/>
                    <a:gd name="T31" fmla="*/ 64 h 208"/>
                    <a:gd name="T32" fmla="*/ 128 w 472"/>
                    <a:gd name="T33" fmla="*/ 64 h 208"/>
                    <a:gd name="T34" fmla="*/ 96 w 472"/>
                    <a:gd name="T35" fmla="*/ 64 h 208"/>
                    <a:gd name="T36" fmla="*/ 88 w 472"/>
                    <a:gd name="T37" fmla="*/ 72 h 208"/>
                    <a:gd name="T38" fmla="*/ 56 w 472"/>
                    <a:gd name="T39" fmla="*/ 48 h 208"/>
                    <a:gd name="T40" fmla="*/ 40 w 472"/>
                    <a:gd name="T41" fmla="*/ 56 h 208"/>
                    <a:gd name="T42" fmla="*/ 16 w 472"/>
                    <a:gd name="T43" fmla="*/ 64 h 208"/>
                    <a:gd name="T44" fmla="*/ 16 w 472"/>
                    <a:gd name="T45" fmla="*/ 80 h 208"/>
                    <a:gd name="T46" fmla="*/ 0 w 472"/>
                    <a:gd name="T47" fmla="*/ 96 h 208"/>
                    <a:gd name="T48" fmla="*/ 8 w 472"/>
                    <a:gd name="T49" fmla="*/ 112 h 208"/>
                    <a:gd name="T50" fmla="*/ 32 w 472"/>
                    <a:gd name="T51" fmla="*/ 128 h 208"/>
                    <a:gd name="T52" fmla="*/ 32 w 472"/>
                    <a:gd name="T53" fmla="*/ 128 h 208"/>
                    <a:gd name="T54" fmla="*/ 72 w 472"/>
                    <a:gd name="T55" fmla="*/ 120 h 208"/>
                    <a:gd name="T56" fmla="*/ 104 w 472"/>
                    <a:gd name="T57" fmla="*/ 144 h 208"/>
                    <a:gd name="T58" fmla="*/ 64 w 472"/>
                    <a:gd name="T59" fmla="*/ 152 h 208"/>
                    <a:gd name="T60" fmla="*/ 56 w 472"/>
                    <a:gd name="T61" fmla="*/ 160 h 208"/>
                    <a:gd name="T62" fmla="*/ 80 w 472"/>
                    <a:gd name="T63" fmla="*/ 184 h 208"/>
                    <a:gd name="T64" fmla="*/ 88 w 472"/>
                    <a:gd name="T65" fmla="*/ 192 h 208"/>
                    <a:gd name="T66" fmla="*/ 96 w 472"/>
                    <a:gd name="T67" fmla="*/ 192 h 208"/>
                    <a:gd name="T68" fmla="*/ 128 w 472"/>
                    <a:gd name="T69" fmla="*/ 208 h 208"/>
                    <a:gd name="T70" fmla="*/ 120 w 472"/>
                    <a:gd name="T71" fmla="*/ 152 h 208"/>
                    <a:gd name="T72" fmla="*/ 200 w 472"/>
                    <a:gd name="T73" fmla="*/ 176 h 208"/>
                    <a:gd name="T74" fmla="*/ 248 w 472"/>
                    <a:gd name="T75" fmla="*/ 184 h 208"/>
                    <a:gd name="T76" fmla="*/ 264 w 472"/>
                    <a:gd name="T77" fmla="*/ 200 h 208"/>
                    <a:gd name="T78" fmla="*/ 288 w 472"/>
                    <a:gd name="T79" fmla="*/ 208 h 208"/>
                    <a:gd name="T80" fmla="*/ 312 w 472"/>
                    <a:gd name="T81" fmla="*/ 184 h 208"/>
                    <a:gd name="T82" fmla="*/ 344 w 472"/>
                    <a:gd name="T83" fmla="*/ 184 h 208"/>
                    <a:gd name="T84" fmla="*/ 360 w 472"/>
                    <a:gd name="T85" fmla="*/ 184 h 208"/>
                    <a:gd name="T86" fmla="*/ 424 w 472"/>
                    <a:gd name="T87" fmla="*/ 192 h 208"/>
                    <a:gd name="T88" fmla="*/ 416 w 472"/>
                    <a:gd name="T89" fmla="*/ 152 h 208"/>
                    <a:gd name="T90" fmla="*/ 432 w 472"/>
                    <a:gd name="T91" fmla="*/ 120 h 208"/>
                    <a:gd name="T92" fmla="*/ 464 w 472"/>
                    <a:gd name="T93" fmla="*/ 120 h 208"/>
                    <a:gd name="T94" fmla="*/ 472 w 472"/>
                    <a:gd name="T95" fmla="*/ 96 h 20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72"/>
                    <a:gd name="T145" fmla="*/ 0 h 208"/>
                    <a:gd name="T146" fmla="*/ 472 w 472"/>
                    <a:gd name="T147" fmla="*/ 208 h 20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72" h="208">
                      <a:moveTo>
                        <a:pt x="472" y="96"/>
                      </a:moveTo>
                      <a:lnTo>
                        <a:pt x="472" y="88"/>
                      </a:lnTo>
                      <a:lnTo>
                        <a:pt x="464" y="80"/>
                      </a:lnTo>
                      <a:lnTo>
                        <a:pt x="456" y="88"/>
                      </a:lnTo>
                      <a:lnTo>
                        <a:pt x="448" y="80"/>
                      </a:lnTo>
                      <a:lnTo>
                        <a:pt x="416" y="64"/>
                      </a:lnTo>
                      <a:lnTo>
                        <a:pt x="392" y="64"/>
                      </a:lnTo>
                      <a:lnTo>
                        <a:pt x="384" y="56"/>
                      </a:lnTo>
                      <a:lnTo>
                        <a:pt x="376" y="64"/>
                      </a:lnTo>
                      <a:lnTo>
                        <a:pt x="344" y="32"/>
                      </a:lnTo>
                      <a:lnTo>
                        <a:pt x="320" y="16"/>
                      </a:lnTo>
                      <a:lnTo>
                        <a:pt x="312" y="16"/>
                      </a:lnTo>
                      <a:lnTo>
                        <a:pt x="296" y="24"/>
                      </a:lnTo>
                      <a:lnTo>
                        <a:pt x="288" y="24"/>
                      </a:lnTo>
                      <a:lnTo>
                        <a:pt x="288" y="16"/>
                      </a:lnTo>
                      <a:lnTo>
                        <a:pt x="272" y="16"/>
                      </a:lnTo>
                      <a:lnTo>
                        <a:pt x="256" y="16"/>
                      </a:lnTo>
                      <a:lnTo>
                        <a:pt x="256" y="8"/>
                      </a:lnTo>
                      <a:lnTo>
                        <a:pt x="248" y="0"/>
                      </a:lnTo>
                      <a:lnTo>
                        <a:pt x="224" y="0"/>
                      </a:lnTo>
                      <a:lnTo>
                        <a:pt x="224" y="8"/>
                      </a:lnTo>
                      <a:lnTo>
                        <a:pt x="200" y="8"/>
                      </a:lnTo>
                      <a:lnTo>
                        <a:pt x="160" y="16"/>
                      </a:lnTo>
                      <a:lnTo>
                        <a:pt x="144" y="16"/>
                      </a:lnTo>
                      <a:lnTo>
                        <a:pt x="144" y="24"/>
                      </a:lnTo>
                      <a:lnTo>
                        <a:pt x="152" y="24"/>
                      </a:lnTo>
                      <a:lnTo>
                        <a:pt x="152" y="32"/>
                      </a:lnTo>
                      <a:lnTo>
                        <a:pt x="144" y="40"/>
                      </a:lnTo>
                      <a:lnTo>
                        <a:pt x="152" y="40"/>
                      </a:lnTo>
                      <a:lnTo>
                        <a:pt x="144" y="48"/>
                      </a:lnTo>
                      <a:lnTo>
                        <a:pt x="168" y="56"/>
                      </a:lnTo>
                      <a:lnTo>
                        <a:pt x="160" y="64"/>
                      </a:lnTo>
                      <a:lnTo>
                        <a:pt x="144" y="64"/>
                      </a:lnTo>
                      <a:lnTo>
                        <a:pt x="128" y="64"/>
                      </a:lnTo>
                      <a:lnTo>
                        <a:pt x="112" y="64"/>
                      </a:lnTo>
                      <a:lnTo>
                        <a:pt x="96" y="64"/>
                      </a:lnTo>
                      <a:lnTo>
                        <a:pt x="88" y="64"/>
                      </a:lnTo>
                      <a:lnTo>
                        <a:pt x="88" y="72"/>
                      </a:lnTo>
                      <a:lnTo>
                        <a:pt x="72" y="56"/>
                      </a:lnTo>
                      <a:lnTo>
                        <a:pt x="56" y="48"/>
                      </a:lnTo>
                      <a:lnTo>
                        <a:pt x="48" y="56"/>
                      </a:lnTo>
                      <a:lnTo>
                        <a:pt x="40" y="56"/>
                      </a:lnTo>
                      <a:lnTo>
                        <a:pt x="24" y="64"/>
                      </a:lnTo>
                      <a:lnTo>
                        <a:pt x="16" y="64"/>
                      </a:lnTo>
                      <a:lnTo>
                        <a:pt x="24" y="80"/>
                      </a:lnTo>
                      <a:lnTo>
                        <a:pt x="16" y="80"/>
                      </a:lnTo>
                      <a:lnTo>
                        <a:pt x="8" y="72"/>
                      </a:lnTo>
                      <a:lnTo>
                        <a:pt x="0" y="96"/>
                      </a:lnTo>
                      <a:lnTo>
                        <a:pt x="8" y="104"/>
                      </a:lnTo>
                      <a:lnTo>
                        <a:pt x="8" y="112"/>
                      </a:lnTo>
                      <a:lnTo>
                        <a:pt x="24" y="112"/>
                      </a:lnTo>
                      <a:lnTo>
                        <a:pt x="32" y="128"/>
                      </a:lnTo>
                      <a:lnTo>
                        <a:pt x="24" y="128"/>
                      </a:lnTo>
                      <a:lnTo>
                        <a:pt x="32" y="128"/>
                      </a:lnTo>
                      <a:lnTo>
                        <a:pt x="56" y="120"/>
                      </a:lnTo>
                      <a:lnTo>
                        <a:pt x="72" y="120"/>
                      </a:lnTo>
                      <a:lnTo>
                        <a:pt x="88" y="128"/>
                      </a:lnTo>
                      <a:lnTo>
                        <a:pt x="104" y="144"/>
                      </a:lnTo>
                      <a:lnTo>
                        <a:pt x="72" y="144"/>
                      </a:lnTo>
                      <a:lnTo>
                        <a:pt x="64" y="152"/>
                      </a:lnTo>
                      <a:lnTo>
                        <a:pt x="72" y="160"/>
                      </a:lnTo>
                      <a:lnTo>
                        <a:pt x="56" y="160"/>
                      </a:lnTo>
                      <a:lnTo>
                        <a:pt x="64" y="160"/>
                      </a:lnTo>
                      <a:lnTo>
                        <a:pt x="80" y="184"/>
                      </a:lnTo>
                      <a:lnTo>
                        <a:pt x="88" y="184"/>
                      </a:lnTo>
                      <a:lnTo>
                        <a:pt x="88" y="192"/>
                      </a:lnTo>
                      <a:lnTo>
                        <a:pt x="88" y="200"/>
                      </a:lnTo>
                      <a:lnTo>
                        <a:pt x="96" y="192"/>
                      </a:lnTo>
                      <a:lnTo>
                        <a:pt x="104" y="192"/>
                      </a:lnTo>
                      <a:lnTo>
                        <a:pt x="128" y="208"/>
                      </a:lnTo>
                      <a:lnTo>
                        <a:pt x="136" y="208"/>
                      </a:lnTo>
                      <a:lnTo>
                        <a:pt x="120" y="152"/>
                      </a:lnTo>
                      <a:lnTo>
                        <a:pt x="152" y="144"/>
                      </a:lnTo>
                      <a:lnTo>
                        <a:pt x="200" y="176"/>
                      </a:lnTo>
                      <a:lnTo>
                        <a:pt x="232" y="168"/>
                      </a:lnTo>
                      <a:lnTo>
                        <a:pt x="248" y="184"/>
                      </a:lnTo>
                      <a:lnTo>
                        <a:pt x="256" y="200"/>
                      </a:lnTo>
                      <a:lnTo>
                        <a:pt x="264" y="200"/>
                      </a:lnTo>
                      <a:lnTo>
                        <a:pt x="264" y="208"/>
                      </a:lnTo>
                      <a:lnTo>
                        <a:pt x="288" y="208"/>
                      </a:lnTo>
                      <a:lnTo>
                        <a:pt x="312" y="192"/>
                      </a:lnTo>
                      <a:lnTo>
                        <a:pt x="312" y="184"/>
                      </a:lnTo>
                      <a:lnTo>
                        <a:pt x="336" y="192"/>
                      </a:lnTo>
                      <a:lnTo>
                        <a:pt x="344" y="184"/>
                      </a:lnTo>
                      <a:lnTo>
                        <a:pt x="344" y="176"/>
                      </a:lnTo>
                      <a:lnTo>
                        <a:pt x="360" y="184"/>
                      </a:lnTo>
                      <a:lnTo>
                        <a:pt x="408" y="184"/>
                      </a:lnTo>
                      <a:lnTo>
                        <a:pt x="424" y="192"/>
                      </a:lnTo>
                      <a:lnTo>
                        <a:pt x="424" y="176"/>
                      </a:lnTo>
                      <a:lnTo>
                        <a:pt x="416" y="152"/>
                      </a:lnTo>
                      <a:lnTo>
                        <a:pt x="432" y="144"/>
                      </a:lnTo>
                      <a:lnTo>
                        <a:pt x="432" y="120"/>
                      </a:lnTo>
                      <a:lnTo>
                        <a:pt x="456" y="120"/>
                      </a:lnTo>
                      <a:lnTo>
                        <a:pt x="464" y="120"/>
                      </a:lnTo>
                      <a:lnTo>
                        <a:pt x="464" y="104"/>
                      </a:lnTo>
                      <a:lnTo>
                        <a:pt x="472" y="9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nvGrpSpPr>
                <p:cNvPr id="623" name="Group 1196">
                  <a:extLst>
                    <a:ext uri="{FF2B5EF4-FFF2-40B4-BE49-F238E27FC236}">
                      <a16:creationId xmlns:a16="http://schemas.microsoft.com/office/drawing/2014/main" id="{9D20385C-851D-30BE-540A-2B83BE9F7FB3}"/>
                    </a:ext>
                  </a:extLst>
                </p:cNvPr>
                <p:cNvGrpSpPr/>
                <p:nvPr/>
              </p:nvGrpSpPr>
              <p:grpSpPr>
                <a:xfrm>
                  <a:off x="5091113" y="2540001"/>
                  <a:ext cx="4029075" cy="2109788"/>
                  <a:chOff x="5091113" y="2540001"/>
                  <a:chExt cx="4029075" cy="2109788"/>
                </a:xfrm>
                <a:grpFill/>
              </p:grpSpPr>
              <p:grpSp>
                <p:nvGrpSpPr>
                  <p:cNvPr id="624" name="Group 1197">
                    <a:extLst>
                      <a:ext uri="{FF2B5EF4-FFF2-40B4-BE49-F238E27FC236}">
                        <a16:creationId xmlns:a16="http://schemas.microsoft.com/office/drawing/2014/main" id="{4D76D788-7D04-EF54-8F79-6A341F83DDC8}"/>
                      </a:ext>
                    </a:extLst>
                  </p:cNvPr>
                  <p:cNvGrpSpPr/>
                  <p:nvPr/>
                </p:nvGrpSpPr>
                <p:grpSpPr>
                  <a:xfrm>
                    <a:off x="5091113" y="2540001"/>
                    <a:ext cx="4029075" cy="1002797"/>
                    <a:chOff x="5091113" y="2540001"/>
                    <a:chExt cx="4029075" cy="1002797"/>
                  </a:xfrm>
                  <a:grpFill/>
                </p:grpSpPr>
                <p:sp>
                  <p:nvSpPr>
                    <p:cNvPr id="657" name="Freeform 152">
                      <a:extLst>
                        <a:ext uri="{FF2B5EF4-FFF2-40B4-BE49-F238E27FC236}">
                          <a16:creationId xmlns:a16="http://schemas.microsoft.com/office/drawing/2014/main" id="{81B9631F-FC84-3B20-726C-030B0C0681AF}"/>
                        </a:ext>
                      </a:extLst>
                    </p:cNvPr>
                    <p:cNvSpPr>
                      <a:spLocks/>
                    </p:cNvSpPr>
                    <p:nvPr/>
                  </p:nvSpPr>
                  <p:spPr bwMode="auto">
                    <a:xfrm>
                      <a:off x="5454696" y="2627311"/>
                      <a:ext cx="3527378" cy="915487"/>
                    </a:xfrm>
                    <a:custGeom>
                      <a:avLst/>
                      <a:gdLst>
                        <a:gd name="T0" fmla="*/ 448 w 1632"/>
                        <a:gd name="T1" fmla="*/ 104 h 496"/>
                        <a:gd name="T2" fmla="*/ 440 w 1632"/>
                        <a:gd name="T3" fmla="*/ 104 h 496"/>
                        <a:gd name="T4" fmla="*/ 384 w 1632"/>
                        <a:gd name="T5" fmla="*/ 48 h 496"/>
                        <a:gd name="T6" fmla="*/ 392 w 1632"/>
                        <a:gd name="T7" fmla="*/ 112 h 496"/>
                        <a:gd name="T8" fmla="*/ 304 w 1632"/>
                        <a:gd name="T9" fmla="*/ 112 h 496"/>
                        <a:gd name="T10" fmla="*/ 200 w 1632"/>
                        <a:gd name="T11" fmla="*/ 128 h 496"/>
                        <a:gd name="T12" fmla="*/ 160 w 1632"/>
                        <a:gd name="T13" fmla="*/ 112 h 496"/>
                        <a:gd name="T14" fmla="*/ 136 w 1632"/>
                        <a:gd name="T15" fmla="*/ 160 h 496"/>
                        <a:gd name="T16" fmla="*/ 72 w 1632"/>
                        <a:gd name="T17" fmla="*/ 160 h 496"/>
                        <a:gd name="T18" fmla="*/ 80 w 1632"/>
                        <a:gd name="T19" fmla="*/ 104 h 496"/>
                        <a:gd name="T20" fmla="*/ 16 w 1632"/>
                        <a:gd name="T21" fmla="*/ 120 h 496"/>
                        <a:gd name="T22" fmla="*/ 40 w 1632"/>
                        <a:gd name="T23" fmla="*/ 184 h 496"/>
                        <a:gd name="T24" fmla="*/ 0 w 1632"/>
                        <a:gd name="T25" fmla="*/ 240 h 496"/>
                        <a:gd name="T26" fmla="*/ 64 w 1632"/>
                        <a:gd name="T27" fmla="*/ 312 h 496"/>
                        <a:gd name="T28" fmla="*/ 96 w 1632"/>
                        <a:gd name="T29" fmla="*/ 336 h 496"/>
                        <a:gd name="T30" fmla="*/ 168 w 1632"/>
                        <a:gd name="T31" fmla="*/ 368 h 496"/>
                        <a:gd name="T32" fmla="*/ 152 w 1632"/>
                        <a:gd name="T33" fmla="*/ 408 h 496"/>
                        <a:gd name="T34" fmla="*/ 136 w 1632"/>
                        <a:gd name="T35" fmla="*/ 440 h 496"/>
                        <a:gd name="T36" fmla="*/ 264 w 1632"/>
                        <a:gd name="T37" fmla="*/ 488 h 496"/>
                        <a:gd name="T38" fmla="*/ 256 w 1632"/>
                        <a:gd name="T39" fmla="*/ 440 h 496"/>
                        <a:gd name="T40" fmla="*/ 272 w 1632"/>
                        <a:gd name="T41" fmla="*/ 400 h 496"/>
                        <a:gd name="T42" fmla="*/ 272 w 1632"/>
                        <a:gd name="T43" fmla="*/ 368 h 496"/>
                        <a:gd name="T44" fmla="*/ 320 w 1632"/>
                        <a:gd name="T45" fmla="*/ 344 h 496"/>
                        <a:gd name="T46" fmla="*/ 392 w 1632"/>
                        <a:gd name="T47" fmla="*/ 352 h 496"/>
                        <a:gd name="T48" fmla="*/ 400 w 1632"/>
                        <a:gd name="T49" fmla="*/ 320 h 496"/>
                        <a:gd name="T50" fmla="*/ 472 w 1632"/>
                        <a:gd name="T51" fmla="*/ 296 h 496"/>
                        <a:gd name="T52" fmla="*/ 536 w 1632"/>
                        <a:gd name="T53" fmla="*/ 304 h 496"/>
                        <a:gd name="T54" fmla="*/ 624 w 1632"/>
                        <a:gd name="T55" fmla="*/ 352 h 496"/>
                        <a:gd name="T56" fmla="*/ 712 w 1632"/>
                        <a:gd name="T57" fmla="*/ 368 h 496"/>
                        <a:gd name="T58" fmla="*/ 808 w 1632"/>
                        <a:gd name="T59" fmla="*/ 368 h 496"/>
                        <a:gd name="T60" fmla="*/ 896 w 1632"/>
                        <a:gd name="T61" fmla="*/ 360 h 496"/>
                        <a:gd name="T62" fmla="*/ 1072 w 1632"/>
                        <a:gd name="T63" fmla="*/ 368 h 496"/>
                        <a:gd name="T64" fmla="*/ 1104 w 1632"/>
                        <a:gd name="T65" fmla="*/ 312 h 496"/>
                        <a:gd name="T66" fmla="*/ 1248 w 1632"/>
                        <a:gd name="T67" fmla="*/ 400 h 496"/>
                        <a:gd name="T68" fmla="*/ 1280 w 1632"/>
                        <a:gd name="T69" fmla="*/ 432 h 496"/>
                        <a:gd name="T70" fmla="*/ 1328 w 1632"/>
                        <a:gd name="T71" fmla="*/ 464 h 496"/>
                        <a:gd name="T72" fmla="*/ 1272 w 1632"/>
                        <a:gd name="T73" fmla="*/ 304 h 496"/>
                        <a:gd name="T74" fmla="*/ 1240 w 1632"/>
                        <a:gd name="T75" fmla="*/ 296 h 496"/>
                        <a:gd name="T76" fmla="*/ 1312 w 1632"/>
                        <a:gd name="T77" fmla="*/ 224 h 496"/>
                        <a:gd name="T78" fmla="*/ 1368 w 1632"/>
                        <a:gd name="T79" fmla="*/ 200 h 496"/>
                        <a:gd name="T80" fmla="*/ 1432 w 1632"/>
                        <a:gd name="T81" fmla="*/ 184 h 496"/>
                        <a:gd name="T82" fmla="*/ 1432 w 1632"/>
                        <a:gd name="T83" fmla="*/ 264 h 496"/>
                        <a:gd name="T84" fmla="*/ 1520 w 1632"/>
                        <a:gd name="T85" fmla="*/ 320 h 496"/>
                        <a:gd name="T86" fmla="*/ 1488 w 1632"/>
                        <a:gd name="T87" fmla="*/ 256 h 496"/>
                        <a:gd name="T88" fmla="*/ 1480 w 1632"/>
                        <a:gd name="T89" fmla="*/ 216 h 496"/>
                        <a:gd name="T90" fmla="*/ 1552 w 1632"/>
                        <a:gd name="T91" fmla="*/ 192 h 496"/>
                        <a:gd name="T92" fmla="*/ 1544 w 1632"/>
                        <a:gd name="T93" fmla="*/ 152 h 496"/>
                        <a:gd name="T94" fmla="*/ 1632 w 1632"/>
                        <a:gd name="T95" fmla="*/ 160 h 496"/>
                        <a:gd name="T96" fmla="*/ 1472 w 1632"/>
                        <a:gd name="T97" fmla="*/ 104 h 496"/>
                        <a:gd name="T98" fmla="*/ 1360 w 1632"/>
                        <a:gd name="T99" fmla="*/ 96 h 496"/>
                        <a:gd name="T100" fmla="*/ 1232 w 1632"/>
                        <a:gd name="T101" fmla="*/ 80 h 496"/>
                        <a:gd name="T102" fmla="*/ 1008 w 1632"/>
                        <a:gd name="T103" fmla="*/ 64 h 496"/>
                        <a:gd name="T104" fmla="*/ 936 w 1632"/>
                        <a:gd name="T105" fmla="*/ 56 h 496"/>
                        <a:gd name="T106" fmla="*/ 816 w 1632"/>
                        <a:gd name="T107" fmla="*/ 48 h 496"/>
                        <a:gd name="T108" fmla="*/ 744 w 1632"/>
                        <a:gd name="T109" fmla="*/ 48 h 496"/>
                        <a:gd name="T110" fmla="*/ 656 w 1632"/>
                        <a:gd name="T111" fmla="*/ 0 h 496"/>
                        <a:gd name="T112" fmla="*/ 512 w 1632"/>
                        <a:gd name="T113" fmla="*/ 32 h 496"/>
                        <a:gd name="T114" fmla="*/ 448 w 1632"/>
                        <a:gd name="T115" fmla="*/ 56 h 49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32"/>
                        <a:gd name="T175" fmla="*/ 0 h 496"/>
                        <a:gd name="T176" fmla="*/ 1632 w 1632"/>
                        <a:gd name="T177" fmla="*/ 496 h 49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32" h="496">
                          <a:moveTo>
                            <a:pt x="432" y="56"/>
                          </a:moveTo>
                          <a:lnTo>
                            <a:pt x="416" y="72"/>
                          </a:lnTo>
                          <a:lnTo>
                            <a:pt x="432" y="80"/>
                          </a:lnTo>
                          <a:lnTo>
                            <a:pt x="432" y="96"/>
                          </a:lnTo>
                          <a:lnTo>
                            <a:pt x="440" y="104"/>
                          </a:lnTo>
                          <a:lnTo>
                            <a:pt x="448" y="104"/>
                          </a:lnTo>
                          <a:lnTo>
                            <a:pt x="464" y="120"/>
                          </a:lnTo>
                          <a:lnTo>
                            <a:pt x="456" y="128"/>
                          </a:lnTo>
                          <a:lnTo>
                            <a:pt x="440" y="136"/>
                          </a:lnTo>
                          <a:lnTo>
                            <a:pt x="424" y="128"/>
                          </a:lnTo>
                          <a:lnTo>
                            <a:pt x="440" y="120"/>
                          </a:lnTo>
                          <a:lnTo>
                            <a:pt x="440" y="104"/>
                          </a:lnTo>
                          <a:lnTo>
                            <a:pt x="432" y="104"/>
                          </a:lnTo>
                          <a:lnTo>
                            <a:pt x="416" y="72"/>
                          </a:lnTo>
                          <a:lnTo>
                            <a:pt x="408" y="72"/>
                          </a:lnTo>
                          <a:lnTo>
                            <a:pt x="408" y="56"/>
                          </a:lnTo>
                          <a:lnTo>
                            <a:pt x="392" y="48"/>
                          </a:lnTo>
                          <a:lnTo>
                            <a:pt x="384" y="48"/>
                          </a:lnTo>
                          <a:lnTo>
                            <a:pt x="376" y="48"/>
                          </a:lnTo>
                          <a:lnTo>
                            <a:pt x="360" y="72"/>
                          </a:lnTo>
                          <a:lnTo>
                            <a:pt x="368" y="80"/>
                          </a:lnTo>
                          <a:lnTo>
                            <a:pt x="368" y="96"/>
                          </a:lnTo>
                          <a:lnTo>
                            <a:pt x="400" y="104"/>
                          </a:lnTo>
                          <a:lnTo>
                            <a:pt x="392" y="112"/>
                          </a:lnTo>
                          <a:lnTo>
                            <a:pt x="288" y="80"/>
                          </a:lnTo>
                          <a:lnTo>
                            <a:pt x="288" y="88"/>
                          </a:lnTo>
                          <a:lnTo>
                            <a:pt x="320" y="104"/>
                          </a:lnTo>
                          <a:lnTo>
                            <a:pt x="304" y="104"/>
                          </a:lnTo>
                          <a:lnTo>
                            <a:pt x="312" y="112"/>
                          </a:lnTo>
                          <a:lnTo>
                            <a:pt x="304" y="112"/>
                          </a:lnTo>
                          <a:lnTo>
                            <a:pt x="296" y="104"/>
                          </a:lnTo>
                          <a:lnTo>
                            <a:pt x="264" y="104"/>
                          </a:lnTo>
                          <a:lnTo>
                            <a:pt x="264" y="112"/>
                          </a:lnTo>
                          <a:lnTo>
                            <a:pt x="248" y="104"/>
                          </a:lnTo>
                          <a:lnTo>
                            <a:pt x="200" y="120"/>
                          </a:lnTo>
                          <a:lnTo>
                            <a:pt x="200" y="128"/>
                          </a:lnTo>
                          <a:lnTo>
                            <a:pt x="192" y="128"/>
                          </a:lnTo>
                          <a:lnTo>
                            <a:pt x="168" y="120"/>
                          </a:lnTo>
                          <a:lnTo>
                            <a:pt x="184" y="120"/>
                          </a:lnTo>
                          <a:lnTo>
                            <a:pt x="176" y="112"/>
                          </a:lnTo>
                          <a:lnTo>
                            <a:pt x="144" y="104"/>
                          </a:lnTo>
                          <a:lnTo>
                            <a:pt x="160" y="112"/>
                          </a:lnTo>
                          <a:lnTo>
                            <a:pt x="160" y="128"/>
                          </a:lnTo>
                          <a:lnTo>
                            <a:pt x="168" y="136"/>
                          </a:lnTo>
                          <a:lnTo>
                            <a:pt x="160" y="136"/>
                          </a:lnTo>
                          <a:lnTo>
                            <a:pt x="144" y="136"/>
                          </a:lnTo>
                          <a:lnTo>
                            <a:pt x="120" y="144"/>
                          </a:lnTo>
                          <a:lnTo>
                            <a:pt x="136" y="160"/>
                          </a:lnTo>
                          <a:lnTo>
                            <a:pt x="96" y="152"/>
                          </a:lnTo>
                          <a:lnTo>
                            <a:pt x="88" y="152"/>
                          </a:lnTo>
                          <a:lnTo>
                            <a:pt x="104" y="160"/>
                          </a:lnTo>
                          <a:lnTo>
                            <a:pt x="112" y="168"/>
                          </a:lnTo>
                          <a:lnTo>
                            <a:pt x="96" y="168"/>
                          </a:lnTo>
                          <a:lnTo>
                            <a:pt x="72" y="160"/>
                          </a:lnTo>
                          <a:lnTo>
                            <a:pt x="72" y="144"/>
                          </a:lnTo>
                          <a:lnTo>
                            <a:pt x="40" y="128"/>
                          </a:lnTo>
                          <a:lnTo>
                            <a:pt x="104" y="136"/>
                          </a:lnTo>
                          <a:lnTo>
                            <a:pt x="136" y="128"/>
                          </a:lnTo>
                          <a:lnTo>
                            <a:pt x="128" y="120"/>
                          </a:lnTo>
                          <a:lnTo>
                            <a:pt x="80" y="104"/>
                          </a:lnTo>
                          <a:lnTo>
                            <a:pt x="40" y="88"/>
                          </a:lnTo>
                          <a:lnTo>
                            <a:pt x="24" y="96"/>
                          </a:lnTo>
                          <a:lnTo>
                            <a:pt x="8" y="104"/>
                          </a:lnTo>
                          <a:lnTo>
                            <a:pt x="0" y="104"/>
                          </a:lnTo>
                          <a:lnTo>
                            <a:pt x="0" y="112"/>
                          </a:lnTo>
                          <a:lnTo>
                            <a:pt x="16" y="120"/>
                          </a:lnTo>
                          <a:lnTo>
                            <a:pt x="16" y="128"/>
                          </a:lnTo>
                          <a:lnTo>
                            <a:pt x="24" y="144"/>
                          </a:lnTo>
                          <a:lnTo>
                            <a:pt x="24" y="152"/>
                          </a:lnTo>
                          <a:lnTo>
                            <a:pt x="32" y="160"/>
                          </a:lnTo>
                          <a:lnTo>
                            <a:pt x="32" y="168"/>
                          </a:lnTo>
                          <a:lnTo>
                            <a:pt x="40" y="184"/>
                          </a:lnTo>
                          <a:lnTo>
                            <a:pt x="8" y="216"/>
                          </a:lnTo>
                          <a:lnTo>
                            <a:pt x="16" y="216"/>
                          </a:lnTo>
                          <a:lnTo>
                            <a:pt x="24" y="224"/>
                          </a:lnTo>
                          <a:lnTo>
                            <a:pt x="16" y="232"/>
                          </a:lnTo>
                          <a:lnTo>
                            <a:pt x="8" y="232"/>
                          </a:lnTo>
                          <a:lnTo>
                            <a:pt x="0" y="240"/>
                          </a:lnTo>
                          <a:lnTo>
                            <a:pt x="8" y="248"/>
                          </a:lnTo>
                          <a:lnTo>
                            <a:pt x="8" y="256"/>
                          </a:lnTo>
                          <a:lnTo>
                            <a:pt x="24" y="272"/>
                          </a:lnTo>
                          <a:lnTo>
                            <a:pt x="48" y="280"/>
                          </a:lnTo>
                          <a:lnTo>
                            <a:pt x="56" y="296"/>
                          </a:lnTo>
                          <a:lnTo>
                            <a:pt x="64" y="312"/>
                          </a:lnTo>
                          <a:lnTo>
                            <a:pt x="72" y="312"/>
                          </a:lnTo>
                          <a:lnTo>
                            <a:pt x="72" y="320"/>
                          </a:lnTo>
                          <a:lnTo>
                            <a:pt x="56" y="320"/>
                          </a:lnTo>
                          <a:lnTo>
                            <a:pt x="64" y="336"/>
                          </a:lnTo>
                          <a:lnTo>
                            <a:pt x="88" y="328"/>
                          </a:lnTo>
                          <a:lnTo>
                            <a:pt x="96" y="336"/>
                          </a:lnTo>
                          <a:lnTo>
                            <a:pt x="96" y="344"/>
                          </a:lnTo>
                          <a:lnTo>
                            <a:pt x="104" y="344"/>
                          </a:lnTo>
                          <a:lnTo>
                            <a:pt x="112" y="360"/>
                          </a:lnTo>
                          <a:lnTo>
                            <a:pt x="136" y="360"/>
                          </a:lnTo>
                          <a:lnTo>
                            <a:pt x="144" y="368"/>
                          </a:lnTo>
                          <a:lnTo>
                            <a:pt x="168" y="368"/>
                          </a:lnTo>
                          <a:lnTo>
                            <a:pt x="168" y="376"/>
                          </a:lnTo>
                          <a:lnTo>
                            <a:pt x="168" y="384"/>
                          </a:lnTo>
                          <a:lnTo>
                            <a:pt x="168" y="400"/>
                          </a:lnTo>
                          <a:lnTo>
                            <a:pt x="160" y="392"/>
                          </a:lnTo>
                          <a:lnTo>
                            <a:pt x="152" y="400"/>
                          </a:lnTo>
                          <a:lnTo>
                            <a:pt x="152" y="408"/>
                          </a:lnTo>
                          <a:lnTo>
                            <a:pt x="168" y="408"/>
                          </a:lnTo>
                          <a:lnTo>
                            <a:pt x="144" y="416"/>
                          </a:lnTo>
                          <a:lnTo>
                            <a:pt x="152" y="416"/>
                          </a:lnTo>
                          <a:lnTo>
                            <a:pt x="144" y="432"/>
                          </a:lnTo>
                          <a:lnTo>
                            <a:pt x="136" y="432"/>
                          </a:lnTo>
                          <a:lnTo>
                            <a:pt x="136" y="440"/>
                          </a:lnTo>
                          <a:lnTo>
                            <a:pt x="144" y="440"/>
                          </a:lnTo>
                          <a:lnTo>
                            <a:pt x="184" y="464"/>
                          </a:lnTo>
                          <a:lnTo>
                            <a:pt x="216" y="464"/>
                          </a:lnTo>
                          <a:lnTo>
                            <a:pt x="232" y="472"/>
                          </a:lnTo>
                          <a:lnTo>
                            <a:pt x="248" y="472"/>
                          </a:lnTo>
                          <a:lnTo>
                            <a:pt x="264" y="488"/>
                          </a:lnTo>
                          <a:lnTo>
                            <a:pt x="272" y="496"/>
                          </a:lnTo>
                          <a:lnTo>
                            <a:pt x="280" y="496"/>
                          </a:lnTo>
                          <a:lnTo>
                            <a:pt x="288" y="488"/>
                          </a:lnTo>
                          <a:lnTo>
                            <a:pt x="272" y="472"/>
                          </a:lnTo>
                          <a:lnTo>
                            <a:pt x="272" y="456"/>
                          </a:lnTo>
                          <a:lnTo>
                            <a:pt x="256" y="440"/>
                          </a:lnTo>
                          <a:lnTo>
                            <a:pt x="264" y="424"/>
                          </a:lnTo>
                          <a:lnTo>
                            <a:pt x="272" y="424"/>
                          </a:lnTo>
                          <a:lnTo>
                            <a:pt x="280" y="416"/>
                          </a:lnTo>
                          <a:lnTo>
                            <a:pt x="272" y="416"/>
                          </a:lnTo>
                          <a:lnTo>
                            <a:pt x="280" y="416"/>
                          </a:lnTo>
                          <a:lnTo>
                            <a:pt x="272" y="400"/>
                          </a:lnTo>
                          <a:lnTo>
                            <a:pt x="256" y="400"/>
                          </a:lnTo>
                          <a:lnTo>
                            <a:pt x="256" y="392"/>
                          </a:lnTo>
                          <a:lnTo>
                            <a:pt x="248" y="384"/>
                          </a:lnTo>
                          <a:lnTo>
                            <a:pt x="256" y="360"/>
                          </a:lnTo>
                          <a:lnTo>
                            <a:pt x="264" y="368"/>
                          </a:lnTo>
                          <a:lnTo>
                            <a:pt x="272" y="368"/>
                          </a:lnTo>
                          <a:lnTo>
                            <a:pt x="264" y="352"/>
                          </a:lnTo>
                          <a:lnTo>
                            <a:pt x="272" y="352"/>
                          </a:lnTo>
                          <a:lnTo>
                            <a:pt x="288" y="344"/>
                          </a:lnTo>
                          <a:lnTo>
                            <a:pt x="296" y="344"/>
                          </a:lnTo>
                          <a:lnTo>
                            <a:pt x="304" y="336"/>
                          </a:lnTo>
                          <a:lnTo>
                            <a:pt x="320" y="344"/>
                          </a:lnTo>
                          <a:lnTo>
                            <a:pt x="336" y="360"/>
                          </a:lnTo>
                          <a:lnTo>
                            <a:pt x="336" y="352"/>
                          </a:lnTo>
                          <a:lnTo>
                            <a:pt x="344" y="352"/>
                          </a:lnTo>
                          <a:lnTo>
                            <a:pt x="360" y="352"/>
                          </a:lnTo>
                          <a:lnTo>
                            <a:pt x="376" y="352"/>
                          </a:lnTo>
                          <a:lnTo>
                            <a:pt x="392" y="352"/>
                          </a:lnTo>
                          <a:lnTo>
                            <a:pt x="408" y="352"/>
                          </a:lnTo>
                          <a:lnTo>
                            <a:pt x="416" y="344"/>
                          </a:lnTo>
                          <a:lnTo>
                            <a:pt x="392" y="336"/>
                          </a:lnTo>
                          <a:lnTo>
                            <a:pt x="400" y="328"/>
                          </a:lnTo>
                          <a:lnTo>
                            <a:pt x="392" y="328"/>
                          </a:lnTo>
                          <a:lnTo>
                            <a:pt x="400" y="320"/>
                          </a:lnTo>
                          <a:lnTo>
                            <a:pt x="400" y="312"/>
                          </a:lnTo>
                          <a:lnTo>
                            <a:pt x="392" y="312"/>
                          </a:lnTo>
                          <a:lnTo>
                            <a:pt x="392" y="304"/>
                          </a:lnTo>
                          <a:lnTo>
                            <a:pt x="408" y="304"/>
                          </a:lnTo>
                          <a:lnTo>
                            <a:pt x="448" y="296"/>
                          </a:lnTo>
                          <a:lnTo>
                            <a:pt x="472" y="296"/>
                          </a:lnTo>
                          <a:lnTo>
                            <a:pt x="472" y="288"/>
                          </a:lnTo>
                          <a:lnTo>
                            <a:pt x="496" y="288"/>
                          </a:lnTo>
                          <a:lnTo>
                            <a:pt x="504" y="296"/>
                          </a:lnTo>
                          <a:lnTo>
                            <a:pt x="504" y="304"/>
                          </a:lnTo>
                          <a:lnTo>
                            <a:pt x="520" y="304"/>
                          </a:lnTo>
                          <a:lnTo>
                            <a:pt x="536" y="304"/>
                          </a:lnTo>
                          <a:lnTo>
                            <a:pt x="536" y="312"/>
                          </a:lnTo>
                          <a:lnTo>
                            <a:pt x="544" y="312"/>
                          </a:lnTo>
                          <a:lnTo>
                            <a:pt x="560" y="304"/>
                          </a:lnTo>
                          <a:lnTo>
                            <a:pt x="568" y="304"/>
                          </a:lnTo>
                          <a:lnTo>
                            <a:pt x="592" y="320"/>
                          </a:lnTo>
                          <a:lnTo>
                            <a:pt x="624" y="352"/>
                          </a:lnTo>
                          <a:lnTo>
                            <a:pt x="632" y="344"/>
                          </a:lnTo>
                          <a:lnTo>
                            <a:pt x="640" y="352"/>
                          </a:lnTo>
                          <a:lnTo>
                            <a:pt x="664" y="352"/>
                          </a:lnTo>
                          <a:lnTo>
                            <a:pt x="696" y="368"/>
                          </a:lnTo>
                          <a:lnTo>
                            <a:pt x="704" y="376"/>
                          </a:lnTo>
                          <a:lnTo>
                            <a:pt x="712" y="368"/>
                          </a:lnTo>
                          <a:lnTo>
                            <a:pt x="720" y="376"/>
                          </a:lnTo>
                          <a:lnTo>
                            <a:pt x="720" y="384"/>
                          </a:lnTo>
                          <a:lnTo>
                            <a:pt x="728" y="376"/>
                          </a:lnTo>
                          <a:lnTo>
                            <a:pt x="768" y="352"/>
                          </a:lnTo>
                          <a:lnTo>
                            <a:pt x="792" y="360"/>
                          </a:lnTo>
                          <a:lnTo>
                            <a:pt x="808" y="368"/>
                          </a:lnTo>
                          <a:lnTo>
                            <a:pt x="840" y="368"/>
                          </a:lnTo>
                          <a:lnTo>
                            <a:pt x="840" y="352"/>
                          </a:lnTo>
                          <a:lnTo>
                            <a:pt x="832" y="344"/>
                          </a:lnTo>
                          <a:lnTo>
                            <a:pt x="840" y="336"/>
                          </a:lnTo>
                          <a:lnTo>
                            <a:pt x="872" y="344"/>
                          </a:lnTo>
                          <a:lnTo>
                            <a:pt x="896" y="360"/>
                          </a:lnTo>
                          <a:lnTo>
                            <a:pt x="928" y="360"/>
                          </a:lnTo>
                          <a:lnTo>
                            <a:pt x="984" y="376"/>
                          </a:lnTo>
                          <a:lnTo>
                            <a:pt x="1016" y="368"/>
                          </a:lnTo>
                          <a:lnTo>
                            <a:pt x="1032" y="360"/>
                          </a:lnTo>
                          <a:lnTo>
                            <a:pt x="1056" y="368"/>
                          </a:lnTo>
                          <a:lnTo>
                            <a:pt x="1072" y="368"/>
                          </a:lnTo>
                          <a:lnTo>
                            <a:pt x="1088" y="360"/>
                          </a:lnTo>
                          <a:lnTo>
                            <a:pt x="1080" y="344"/>
                          </a:lnTo>
                          <a:lnTo>
                            <a:pt x="1088" y="336"/>
                          </a:lnTo>
                          <a:lnTo>
                            <a:pt x="1072" y="328"/>
                          </a:lnTo>
                          <a:lnTo>
                            <a:pt x="1080" y="320"/>
                          </a:lnTo>
                          <a:lnTo>
                            <a:pt x="1104" y="312"/>
                          </a:lnTo>
                          <a:lnTo>
                            <a:pt x="1136" y="320"/>
                          </a:lnTo>
                          <a:lnTo>
                            <a:pt x="1168" y="352"/>
                          </a:lnTo>
                          <a:lnTo>
                            <a:pt x="1184" y="368"/>
                          </a:lnTo>
                          <a:lnTo>
                            <a:pt x="1208" y="376"/>
                          </a:lnTo>
                          <a:lnTo>
                            <a:pt x="1232" y="384"/>
                          </a:lnTo>
                          <a:lnTo>
                            <a:pt x="1248" y="400"/>
                          </a:lnTo>
                          <a:lnTo>
                            <a:pt x="1256" y="400"/>
                          </a:lnTo>
                          <a:lnTo>
                            <a:pt x="1280" y="384"/>
                          </a:lnTo>
                          <a:lnTo>
                            <a:pt x="1288" y="400"/>
                          </a:lnTo>
                          <a:lnTo>
                            <a:pt x="1288" y="408"/>
                          </a:lnTo>
                          <a:lnTo>
                            <a:pt x="1296" y="440"/>
                          </a:lnTo>
                          <a:lnTo>
                            <a:pt x="1280" y="432"/>
                          </a:lnTo>
                          <a:lnTo>
                            <a:pt x="1272" y="440"/>
                          </a:lnTo>
                          <a:lnTo>
                            <a:pt x="1288" y="464"/>
                          </a:lnTo>
                          <a:lnTo>
                            <a:pt x="1288" y="472"/>
                          </a:lnTo>
                          <a:lnTo>
                            <a:pt x="1296" y="464"/>
                          </a:lnTo>
                          <a:lnTo>
                            <a:pt x="1312" y="472"/>
                          </a:lnTo>
                          <a:lnTo>
                            <a:pt x="1328" y="464"/>
                          </a:lnTo>
                          <a:lnTo>
                            <a:pt x="1328" y="448"/>
                          </a:lnTo>
                          <a:lnTo>
                            <a:pt x="1344" y="432"/>
                          </a:lnTo>
                          <a:lnTo>
                            <a:pt x="1344" y="384"/>
                          </a:lnTo>
                          <a:lnTo>
                            <a:pt x="1320" y="352"/>
                          </a:lnTo>
                          <a:lnTo>
                            <a:pt x="1304" y="320"/>
                          </a:lnTo>
                          <a:lnTo>
                            <a:pt x="1272" y="304"/>
                          </a:lnTo>
                          <a:lnTo>
                            <a:pt x="1264" y="312"/>
                          </a:lnTo>
                          <a:lnTo>
                            <a:pt x="1256" y="312"/>
                          </a:lnTo>
                          <a:lnTo>
                            <a:pt x="1256" y="304"/>
                          </a:lnTo>
                          <a:lnTo>
                            <a:pt x="1248" y="304"/>
                          </a:lnTo>
                          <a:lnTo>
                            <a:pt x="1248" y="312"/>
                          </a:lnTo>
                          <a:lnTo>
                            <a:pt x="1240" y="296"/>
                          </a:lnTo>
                          <a:lnTo>
                            <a:pt x="1216" y="296"/>
                          </a:lnTo>
                          <a:lnTo>
                            <a:pt x="1232" y="280"/>
                          </a:lnTo>
                          <a:lnTo>
                            <a:pt x="1240" y="232"/>
                          </a:lnTo>
                          <a:lnTo>
                            <a:pt x="1256" y="232"/>
                          </a:lnTo>
                          <a:lnTo>
                            <a:pt x="1312" y="232"/>
                          </a:lnTo>
                          <a:lnTo>
                            <a:pt x="1312" y="224"/>
                          </a:lnTo>
                          <a:lnTo>
                            <a:pt x="1336" y="224"/>
                          </a:lnTo>
                          <a:lnTo>
                            <a:pt x="1344" y="240"/>
                          </a:lnTo>
                          <a:lnTo>
                            <a:pt x="1384" y="232"/>
                          </a:lnTo>
                          <a:lnTo>
                            <a:pt x="1368" y="232"/>
                          </a:lnTo>
                          <a:lnTo>
                            <a:pt x="1360" y="224"/>
                          </a:lnTo>
                          <a:lnTo>
                            <a:pt x="1368" y="200"/>
                          </a:lnTo>
                          <a:lnTo>
                            <a:pt x="1400" y="200"/>
                          </a:lnTo>
                          <a:lnTo>
                            <a:pt x="1400" y="208"/>
                          </a:lnTo>
                          <a:lnTo>
                            <a:pt x="1416" y="216"/>
                          </a:lnTo>
                          <a:lnTo>
                            <a:pt x="1424" y="200"/>
                          </a:lnTo>
                          <a:lnTo>
                            <a:pt x="1416" y="184"/>
                          </a:lnTo>
                          <a:lnTo>
                            <a:pt x="1432" y="184"/>
                          </a:lnTo>
                          <a:lnTo>
                            <a:pt x="1432" y="192"/>
                          </a:lnTo>
                          <a:lnTo>
                            <a:pt x="1448" y="208"/>
                          </a:lnTo>
                          <a:lnTo>
                            <a:pt x="1440" y="216"/>
                          </a:lnTo>
                          <a:lnTo>
                            <a:pt x="1432" y="248"/>
                          </a:lnTo>
                          <a:lnTo>
                            <a:pt x="1424" y="256"/>
                          </a:lnTo>
                          <a:lnTo>
                            <a:pt x="1432" y="264"/>
                          </a:lnTo>
                          <a:lnTo>
                            <a:pt x="1424" y="264"/>
                          </a:lnTo>
                          <a:lnTo>
                            <a:pt x="1440" y="288"/>
                          </a:lnTo>
                          <a:lnTo>
                            <a:pt x="1512" y="352"/>
                          </a:lnTo>
                          <a:lnTo>
                            <a:pt x="1512" y="344"/>
                          </a:lnTo>
                          <a:lnTo>
                            <a:pt x="1512" y="320"/>
                          </a:lnTo>
                          <a:lnTo>
                            <a:pt x="1520" y="320"/>
                          </a:lnTo>
                          <a:lnTo>
                            <a:pt x="1504" y="304"/>
                          </a:lnTo>
                          <a:lnTo>
                            <a:pt x="1520" y="296"/>
                          </a:lnTo>
                          <a:lnTo>
                            <a:pt x="1504" y="280"/>
                          </a:lnTo>
                          <a:lnTo>
                            <a:pt x="1512" y="272"/>
                          </a:lnTo>
                          <a:lnTo>
                            <a:pt x="1496" y="264"/>
                          </a:lnTo>
                          <a:lnTo>
                            <a:pt x="1488" y="256"/>
                          </a:lnTo>
                          <a:lnTo>
                            <a:pt x="1480" y="256"/>
                          </a:lnTo>
                          <a:lnTo>
                            <a:pt x="1472" y="248"/>
                          </a:lnTo>
                          <a:lnTo>
                            <a:pt x="1472" y="232"/>
                          </a:lnTo>
                          <a:lnTo>
                            <a:pt x="1464" y="224"/>
                          </a:lnTo>
                          <a:lnTo>
                            <a:pt x="1472" y="224"/>
                          </a:lnTo>
                          <a:lnTo>
                            <a:pt x="1480" y="216"/>
                          </a:lnTo>
                          <a:lnTo>
                            <a:pt x="1496" y="224"/>
                          </a:lnTo>
                          <a:lnTo>
                            <a:pt x="1496" y="216"/>
                          </a:lnTo>
                          <a:lnTo>
                            <a:pt x="1504" y="216"/>
                          </a:lnTo>
                          <a:lnTo>
                            <a:pt x="1536" y="224"/>
                          </a:lnTo>
                          <a:lnTo>
                            <a:pt x="1528" y="216"/>
                          </a:lnTo>
                          <a:lnTo>
                            <a:pt x="1552" y="192"/>
                          </a:lnTo>
                          <a:lnTo>
                            <a:pt x="1560" y="184"/>
                          </a:lnTo>
                          <a:lnTo>
                            <a:pt x="1584" y="192"/>
                          </a:lnTo>
                          <a:lnTo>
                            <a:pt x="1584" y="184"/>
                          </a:lnTo>
                          <a:lnTo>
                            <a:pt x="1528" y="160"/>
                          </a:lnTo>
                          <a:lnTo>
                            <a:pt x="1544" y="160"/>
                          </a:lnTo>
                          <a:lnTo>
                            <a:pt x="1544" y="152"/>
                          </a:lnTo>
                          <a:lnTo>
                            <a:pt x="1544" y="144"/>
                          </a:lnTo>
                          <a:lnTo>
                            <a:pt x="1528" y="144"/>
                          </a:lnTo>
                          <a:lnTo>
                            <a:pt x="1536" y="136"/>
                          </a:lnTo>
                          <a:lnTo>
                            <a:pt x="1552" y="144"/>
                          </a:lnTo>
                          <a:lnTo>
                            <a:pt x="1584" y="152"/>
                          </a:lnTo>
                          <a:lnTo>
                            <a:pt x="1632" y="160"/>
                          </a:lnTo>
                          <a:lnTo>
                            <a:pt x="1616" y="144"/>
                          </a:lnTo>
                          <a:lnTo>
                            <a:pt x="1632" y="144"/>
                          </a:lnTo>
                          <a:lnTo>
                            <a:pt x="1632" y="136"/>
                          </a:lnTo>
                          <a:lnTo>
                            <a:pt x="1592" y="128"/>
                          </a:lnTo>
                          <a:lnTo>
                            <a:pt x="1568" y="128"/>
                          </a:lnTo>
                          <a:lnTo>
                            <a:pt x="1472" y="104"/>
                          </a:lnTo>
                          <a:lnTo>
                            <a:pt x="1424" y="88"/>
                          </a:lnTo>
                          <a:lnTo>
                            <a:pt x="1360" y="88"/>
                          </a:lnTo>
                          <a:lnTo>
                            <a:pt x="1384" y="104"/>
                          </a:lnTo>
                          <a:lnTo>
                            <a:pt x="1376" y="104"/>
                          </a:lnTo>
                          <a:lnTo>
                            <a:pt x="1352" y="96"/>
                          </a:lnTo>
                          <a:lnTo>
                            <a:pt x="1360" y="96"/>
                          </a:lnTo>
                          <a:lnTo>
                            <a:pt x="1360" y="88"/>
                          </a:lnTo>
                          <a:lnTo>
                            <a:pt x="1344" y="88"/>
                          </a:lnTo>
                          <a:lnTo>
                            <a:pt x="1344" y="96"/>
                          </a:lnTo>
                          <a:lnTo>
                            <a:pt x="1280" y="96"/>
                          </a:lnTo>
                          <a:lnTo>
                            <a:pt x="1256" y="88"/>
                          </a:lnTo>
                          <a:lnTo>
                            <a:pt x="1232" y="80"/>
                          </a:lnTo>
                          <a:lnTo>
                            <a:pt x="1176" y="80"/>
                          </a:lnTo>
                          <a:lnTo>
                            <a:pt x="1128" y="64"/>
                          </a:lnTo>
                          <a:lnTo>
                            <a:pt x="1032" y="56"/>
                          </a:lnTo>
                          <a:lnTo>
                            <a:pt x="1032" y="64"/>
                          </a:lnTo>
                          <a:lnTo>
                            <a:pt x="1048" y="72"/>
                          </a:lnTo>
                          <a:lnTo>
                            <a:pt x="1008" y="64"/>
                          </a:lnTo>
                          <a:lnTo>
                            <a:pt x="1000" y="72"/>
                          </a:lnTo>
                          <a:lnTo>
                            <a:pt x="968" y="64"/>
                          </a:lnTo>
                          <a:lnTo>
                            <a:pt x="976" y="72"/>
                          </a:lnTo>
                          <a:lnTo>
                            <a:pt x="976" y="80"/>
                          </a:lnTo>
                          <a:lnTo>
                            <a:pt x="936" y="64"/>
                          </a:lnTo>
                          <a:lnTo>
                            <a:pt x="936" y="56"/>
                          </a:lnTo>
                          <a:lnTo>
                            <a:pt x="912" y="48"/>
                          </a:lnTo>
                          <a:lnTo>
                            <a:pt x="856" y="40"/>
                          </a:lnTo>
                          <a:lnTo>
                            <a:pt x="872" y="48"/>
                          </a:lnTo>
                          <a:lnTo>
                            <a:pt x="840" y="48"/>
                          </a:lnTo>
                          <a:lnTo>
                            <a:pt x="824" y="48"/>
                          </a:lnTo>
                          <a:lnTo>
                            <a:pt x="816" y="48"/>
                          </a:lnTo>
                          <a:lnTo>
                            <a:pt x="776" y="48"/>
                          </a:lnTo>
                          <a:lnTo>
                            <a:pt x="760" y="32"/>
                          </a:lnTo>
                          <a:lnTo>
                            <a:pt x="744" y="32"/>
                          </a:lnTo>
                          <a:lnTo>
                            <a:pt x="768" y="40"/>
                          </a:lnTo>
                          <a:lnTo>
                            <a:pt x="736" y="40"/>
                          </a:lnTo>
                          <a:lnTo>
                            <a:pt x="744" y="48"/>
                          </a:lnTo>
                          <a:lnTo>
                            <a:pt x="712" y="48"/>
                          </a:lnTo>
                          <a:lnTo>
                            <a:pt x="752" y="24"/>
                          </a:lnTo>
                          <a:lnTo>
                            <a:pt x="744" y="16"/>
                          </a:lnTo>
                          <a:lnTo>
                            <a:pt x="712" y="8"/>
                          </a:lnTo>
                          <a:lnTo>
                            <a:pt x="672" y="8"/>
                          </a:lnTo>
                          <a:lnTo>
                            <a:pt x="656" y="0"/>
                          </a:lnTo>
                          <a:lnTo>
                            <a:pt x="632" y="0"/>
                          </a:lnTo>
                          <a:lnTo>
                            <a:pt x="616" y="8"/>
                          </a:lnTo>
                          <a:lnTo>
                            <a:pt x="616" y="16"/>
                          </a:lnTo>
                          <a:lnTo>
                            <a:pt x="560" y="16"/>
                          </a:lnTo>
                          <a:lnTo>
                            <a:pt x="528" y="24"/>
                          </a:lnTo>
                          <a:lnTo>
                            <a:pt x="512" y="32"/>
                          </a:lnTo>
                          <a:lnTo>
                            <a:pt x="528" y="40"/>
                          </a:lnTo>
                          <a:lnTo>
                            <a:pt x="472" y="48"/>
                          </a:lnTo>
                          <a:lnTo>
                            <a:pt x="480" y="56"/>
                          </a:lnTo>
                          <a:lnTo>
                            <a:pt x="504" y="64"/>
                          </a:lnTo>
                          <a:lnTo>
                            <a:pt x="496" y="64"/>
                          </a:lnTo>
                          <a:lnTo>
                            <a:pt x="448" y="56"/>
                          </a:lnTo>
                          <a:lnTo>
                            <a:pt x="440" y="64"/>
                          </a:lnTo>
                          <a:lnTo>
                            <a:pt x="472" y="80"/>
                          </a:lnTo>
                          <a:lnTo>
                            <a:pt x="440" y="72"/>
                          </a:lnTo>
                          <a:lnTo>
                            <a:pt x="432" y="5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58" name="Freeform 242">
                      <a:extLst>
                        <a:ext uri="{FF2B5EF4-FFF2-40B4-BE49-F238E27FC236}">
                          <a16:creationId xmlns:a16="http://schemas.microsoft.com/office/drawing/2014/main" id="{B6258952-ADCA-D54A-6689-5B8503737AEC}"/>
                        </a:ext>
                      </a:extLst>
                    </p:cNvPr>
                    <p:cNvSpPr>
                      <a:spLocks/>
                    </p:cNvSpPr>
                    <p:nvPr/>
                  </p:nvSpPr>
                  <p:spPr bwMode="auto">
                    <a:xfrm>
                      <a:off x="9034463" y="2938463"/>
                      <a:ext cx="85725" cy="14288"/>
                    </a:xfrm>
                    <a:custGeom>
                      <a:avLst/>
                      <a:gdLst>
                        <a:gd name="T0" fmla="*/ 0 w 40"/>
                        <a:gd name="T1" fmla="*/ 0 h 8"/>
                        <a:gd name="T2" fmla="*/ 17145 w 40"/>
                        <a:gd name="T3" fmla="*/ 14288 h 8"/>
                        <a:gd name="T4" fmla="*/ 68580 w 40"/>
                        <a:gd name="T5" fmla="*/ 14288 h 8"/>
                        <a:gd name="T6" fmla="*/ 85725 w 40"/>
                        <a:gd name="T7" fmla="*/ 14288 h 8"/>
                        <a:gd name="T8" fmla="*/ 0 60000 65536"/>
                        <a:gd name="T9" fmla="*/ 0 60000 65536"/>
                        <a:gd name="T10" fmla="*/ 0 60000 65536"/>
                        <a:gd name="T11" fmla="*/ 0 60000 65536"/>
                        <a:gd name="T12" fmla="*/ 0 w 40"/>
                        <a:gd name="T13" fmla="*/ 0 h 8"/>
                        <a:gd name="T14" fmla="*/ 40 w 40"/>
                        <a:gd name="T15" fmla="*/ 8 h 8"/>
                      </a:gdLst>
                      <a:ahLst/>
                      <a:cxnLst>
                        <a:cxn ang="T8">
                          <a:pos x="T0" y="T1"/>
                        </a:cxn>
                        <a:cxn ang="T9">
                          <a:pos x="T2" y="T3"/>
                        </a:cxn>
                        <a:cxn ang="T10">
                          <a:pos x="T4" y="T5"/>
                        </a:cxn>
                        <a:cxn ang="T11">
                          <a:pos x="T6" y="T7"/>
                        </a:cxn>
                      </a:cxnLst>
                      <a:rect l="T12" t="T13" r="T14" b="T15"/>
                      <a:pathLst>
                        <a:path w="40" h="8">
                          <a:moveTo>
                            <a:pt x="0" y="0"/>
                          </a:moveTo>
                          <a:lnTo>
                            <a:pt x="8" y="8"/>
                          </a:lnTo>
                          <a:lnTo>
                            <a:pt x="32" y="8"/>
                          </a:lnTo>
                          <a:lnTo>
                            <a:pt x="40" y="8"/>
                          </a:lnTo>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59" name="Line 244">
                      <a:extLst>
                        <a:ext uri="{FF2B5EF4-FFF2-40B4-BE49-F238E27FC236}">
                          <a16:creationId xmlns:a16="http://schemas.microsoft.com/office/drawing/2014/main" id="{CACE9696-3913-B4A9-F06F-2962E019CCCB}"/>
                        </a:ext>
                      </a:extLst>
                    </p:cNvPr>
                    <p:cNvSpPr>
                      <a:spLocks noChangeShapeType="1"/>
                    </p:cNvSpPr>
                    <p:nvPr/>
                  </p:nvSpPr>
                  <p:spPr bwMode="auto">
                    <a:xfrm>
                      <a:off x="9034463" y="2952751"/>
                      <a:ext cx="68263" cy="142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60" name="Freeform 273">
                      <a:extLst>
                        <a:ext uri="{FF2B5EF4-FFF2-40B4-BE49-F238E27FC236}">
                          <a16:creationId xmlns:a16="http://schemas.microsoft.com/office/drawing/2014/main" id="{FF9973E5-DD70-6E8A-2C62-4557B24C96BD}"/>
                        </a:ext>
                      </a:extLst>
                    </p:cNvPr>
                    <p:cNvSpPr>
                      <a:spLocks/>
                    </p:cNvSpPr>
                    <p:nvPr/>
                  </p:nvSpPr>
                  <p:spPr bwMode="auto">
                    <a:xfrm>
                      <a:off x="8653463" y="3055938"/>
                      <a:ext cx="17463" cy="14288"/>
                    </a:xfrm>
                    <a:custGeom>
                      <a:avLst/>
                      <a:gdLst>
                        <a:gd name="T0" fmla="*/ 0 w 8"/>
                        <a:gd name="T1" fmla="*/ 14288 h 8"/>
                        <a:gd name="T2" fmla="*/ 17463 w 8"/>
                        <a:gd name="T3" fmla="*/ 14288 h 8"/>
                        <a:gd name="T4" fmla="*/ 0 w 8"/>
                        <a:gd name="T5" fmla="*/ 0 h 8"/>
                        <a:gd name="T6" fmla="*/ 0 w 8"/>
                        <a:gd name="T7" fmla="*/ 14288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8"/>
                          </a:moveTo>
                          <a:lnTo>
                            <a:pt x="8" y="8"/>
                          </a:lnTo>
                          <a:lnTo>
                            <a:pt x="0"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61" name="Freeform 274">
                      <a:extLst>
                        <a:ext uri="{FF2B5EF4-FFF2-40B4-BE49-F238E27FC236}">
                          <a16:creationId xmlns:a16="http://schemas.microsoft.com/office/drawing/2014/main" id="{8DD73D78-737E-79F3-33B3-D99B38F30A5A}"/>
                        </a:ext>
                      </a:extLst>
                    </p:cNvPr>
                    <p:cNvSpPr>
                      <a:spLocks/>
                    </p:cNvSpPr>
                    <p:nvPr/>
                  </p:nvSpPr>
                  <p:spPr bwMode="auto">
                    <a:xfrm>
                      <a:off x="8532813" y="2760663"/>
                      <a:ext cx="68263" cy="14288"/>
                    </a:xfrm>
                    <a:custGeom>
                      <a:avLst/>
                      <a:gdLst>
                        <a:gd name="T0" fmla="*/ 17066 w 32"/>
                        <a:gd name="T1" fmla="*/ 14288 h 8"/>
                        <a:gd name="T2" fmla="*/ 68263 w 32"/>
                        <a:gd name="T3" fmla="*/ 0 h 8"/>
                        <a:gd name="T4" fmla="*/ 0 w 32"/>
                        <a:gd name="T5" fmla="*/ 0 h 8"/>
                        <a:gd name="T6" fmla="*/ 0 60000 65536"/>
                        <a:gd name="T7" fmla="*/ 0 60000 65536"/>
                        <a:gd name="T8" fmla="*/ 0 60000 65536"/>
                        <a:gd name="T9" fmla="*/ 0 w 32"/>
                        <a:gd name="T10" fmla="*/ 0 h 8"/>
                        <a:gd name="T11" fmla="*/ 32 w 32"/>
                        <a:gd name="T12" fmla="*/ 8 h 8"/>
                      </a:gdLst>
                      <a:ahLst/>
                      <a:cxnLst>
                        <a:cxn ang="T6">
                          <a:pos x="T0" y="T1"/>
                        </a:cxn>
                        <a:cxn ang="T7">
                          <a:pos x="T2" y="T3"/>
                        </a:cxn>
                        <a:cxn ang="T8">
                          <a:pos x="T4" y="T5"/>
                        </a:cxn>
                      </a:cxnLst>
                      <a:rect l="T9" t="T10" r="T11" b="T12"/>
                      <a:pathLst>
                        <a:path w="32" h="8">
                          <a:moveTo>
                            <a:pt x="8" y="8"/>
                          </a:moveTo>
                          <a:lnTo>
                            <a:pt x="32" y="0"/>
                          </a:lnTo>
                          <a:lnTo>
                            <a:pt x="0" y="0"/>
                          </a:lnTo>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62" name="Freeform 275">
                      <a:extLst>
                        <a:ext uri="{FF2B5EF4-FFF2-40B4-BE49-F238E27FC236}">
                          <a16:creationId xmlns:a16="http://schemas.microsoft.com/office/drawing/2014/main" id="{FC2F5997-5FED-2F21-A5CB-677CEB875EB9}"/>
                        </a:ext>
                      </a:extLst>
                    </p:cNvPr>
                    <p:cNvSpPr>
                      <a:spLocks/>
                    </p:cNvSpPr>
                    <p:nvPr/>
                  </p:nvSpPr>
                  <p:spPr bwMode="auto">
                    <a:xfrm>
                      <a:off x="7667626" y="2701926"/>
                      <a:ext cx="69850" cy="14288"/>
                    </a:xfrm>
                    <a:custGeom>
                      <a:avLst/>
                      <a:gdLst>
                        <a:gd name="T0" fmla="*/ 0 w 32"/>
                        <a:gd name="T1" fmla="*/ 14288 h 8"/>
                        <a:gd name="T2" fmla="*/ 69850 w 32"/>
                        <a:gd name="T3" fmla="*/ 14288 h 8"/>
                        <a:gd name="T4" fmla="*/ 17463 w 32"/>
                        <a:gd name="T5" fmla="*/ 0 h 8"/>
                        <a:gd name="T6" fmla="*/ 0 w 32"/>
                        <a:gd name="T7" fmla="*/ 0 h 8"/>
                        <a:gd name="T8" fmla="*/ 0 w 32"/>
                        <a:gd name="T9" fmla="*/ 14288 h 8"/>
                        <a:gd name="T10" fmla="*/ 0 60000 65536"/>
                        <a:gd name="T11" fmla="*/ 0 60000 65536"/>
                        <a:gd name="T12" fmla="*/ 0 60000 65536"/>
                        <a:gd name="T13" fmla="*/ 0 60000 65536"/>
                        <a:gd name="T14" fmla="*/ 0 60000 65536"/>
                        <a:gd name="T15" fmla="*/ 0 w 32"/>
                        <a:gd name="T16" fmla="*/ 0 h 8"/>
                        <a:gd name="T17" fmla="*/ 32 w 32"/>
                        <a:gd name="T18" fmla="*/ 8 h 8"/>
                      </a:gdLst>
                      <a:ahLst/>
                      <a:cxnLst>
                        <a:cxn ang="T10">
                          <a:pos x="T0" y="T1"/>
                        </a:cxn>
                        <a:cxn ang="T11">
                          <a:pos x="T2" y="T3"/>
                        </a:cxn>
                        <a:cxn ang="T12">
                          <a:pos x="T4" y="T5"/>
                        </a:cxn>
                        <a:cxn ang="T13">
                          <a:pos x="T6" y="T7"/>
                        </a:cxn>
                        <a:cxn ang="T14">
                          <a:pos x="T8" y="T9"/>
                        </a:cxn>
                      </a:cxnLst>
                      <a:rect l="T15" t="T16" r="T17" b="T18"/>
                      <a:pathLst>
                        <a:path w="32" h="8">
                          <a:moveTo>
                            <a:pt x="0" y="8"/>
                          </a:moveTo>
                          <a:lnTo>
                            <a:pt x="32" y="8"/>
                          </a:lnTo>
                          <a:lnTo>
                            <a:pt x="8" y="0"/>
                          </a:lnTo>
                          <a:lnTo>
                            <a:pt x="0"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63" name="Line 276">
                      <a:extLst>
                        <a:ext uri="{FF2B5EF4-FFF2-40B4-BE49-F238E27FC236}">
                          <a16:creationId xmlns:a16="http://schemas.microsoft.com/office/drawing/2014/main" id="{410CED36-587D-F696-B126-94D9DA11A4E3}"/>
                        </a:ext>
                      </a:extLst>
                    </p:cNvPr>
                    <p:cNvSpPr>
                      <a:spLocks noChangeShapeType="1"/>
                    </p:cNvSpPr>
                    <p:nvPr/>
                  </p:nvSpPr>
                  <p:spPr bwMode="auto">
                    <a:xfrm>
                      <a:off x="8532813" y="2774951"/>
                      <a:ext cx="17463" cy="15875"/>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64" name="Line 277">
                      <a:extLst>
                        <a:ext uri="{FF2B5EF4-FFF2-40B4-BE49-F238E27FC236}">
                          <a16:creationId xmlns:a16="http://schemas.microsoft.com/office/drawing/2014/main" id="{63FFE0C3-3EB2-55CF-F51E-B64ED005F9BE}"/>
                        </a:ext>
                      </a:extLst>
                    </p:cNvPr>
                    <p:cNvSpPr>
                      <a:spLocks noChangeShapeType="1"/>
                    </p:cNvSpPr>
                    <p:nvPr/>
                  </p:nvSpPr>
                  <p:spPr bwMode="auto">
                    <a:xfrm>
                      <a:off x="7632701" y="2716213"/>
                      <a:ext cx="17463" cy="15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65" name="Freeform 278">
                      <a:extLst>
                        <a:ext uri="{FF2B5EF4-FFF2-40B4-BE49-F238E27FC236}">
                          <a16:creationId xmlns:a16="http://schemas.microsoft.com/office/drawing/2014/main" id="{4A228D38-06C0-2BD6-C96D-EF3BF5DC83BA}"/>
                        </a:ext>
                      </a:extLst>
                    </p:cNvPr>
                    <p:cNvSpPr>
                      <a:spLocks/>
                    </p:cNvSpPr>
                    <p:nvPr/>
                  </p:nvSpPr>
                  <p:spPr bwMode="auto">
                    <a:xfrm>
                      <a:off x="7702551" y="2671763"/>
                      <a:ext cx="103188" cy="15875"/>
                    </a:xfrm>
                    <a:custGeom>
                      <a:avLst/>
                      <a:gdLst>
                        <a:gd name="T0" fmla="*/ 0 w 48"/>
                        <a:gd name="T1" fmla="*/ 0 h 8"/>
                        <a:gd name="T2" fmla="*/ 103188 w 48"/>
                        <a:gd name="T3" fmla="*/ 15875 h 8"/>
                        <a:gd name="T4" fmla="*/ 103188 w 48"/>
                        <a:gd name="T5" fmla="*/ 0 h 8"/>
                        <a:gd name="T6" fmla="*/ 0 w 48"/>
                        <a:gd name="T7" fmla="*/ 0 h 8"/>
                        <a:gd name="T8" fmla="*/ 0 60000 65536"/>
                        <a:gd name="T9" fmla="*/ 0 60000 65536"/>
                        <a:gd name="T10" fmla="*/ 0 60000 65536"/>
                        <a:gd name="T11" fmla="*/ 0 60000 65536"/>
                        <a:gd name="T12" fmla="*/ 0 w 48"/>
                        <a:gd name="T13" fmla="*/ 0 h 8"/>
                        <a:gd name="T14" fmla="*/ 48 w 48"/>
                        <a:gd name="T15" fmla="*/ 8 h 8"/>
                      </a:gdLst>
                      <a:ahLst/>
                      <a:cxnLst>
                        <a:cxn ang="T8">
                          <a:pos x="T0" y="T1"/>
                        </a:cxn>
                        <a:cxn ang="T9">
                          <a:pos x="T2" y="T3"/>
                        </a:cxn>
                        <a:cxn ang="T10">
                          <a:pos x="T4" y="T5"/>
                        </a:cxn>
                        <a:cxn ang="T11">
                          <a:pos x="T6" y="T7"/>
                        </a:cxn>
                      </a:cxnLst>
                      <a:rect l="T12" t="T13" r="T14" b="T15"/>
                      <a:pathLst>
                        <a:path w="48" h="8">
                          <a:moveTo>
                            <a:pt x="0" y="0"/>
                          </a:moveTo>
                          <a:lnTo>
                            <a:pt x="48" y="8"/>
                          </a:lnTo>
                          <a:lnTo>
                            <a:pt x="48"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66" name="Freeform 279">
                      <a:extLst>
                        <a:ext uri="{FF2B5EF4-FFF2-40B4-BE49-F238E27FC236}">
                          <a16:creationId xmlns:a16="http://schemas.microsoft.com/office/drawing/2014/main" id="{1AA9951F-9D78-46A8-B133-010181AEA022}"/>
                        </a:ext>
                      </a:extLst>
                    </p:cNvPr>
                    <p:cNvSpPr>
                      <a:spLocks/>
                    </p:cNvSpPr>
                    <p:nvPr/>
                  </p:nvSpPr>
                  <p:spPr bwMode="auto">
                    <a:xfrm>
                      <a:off x="7512051" y="2657476"/>
                      <a:ext cx="173038" cy="30163"/>
                    </a:xfrm>
                    <a:custGeom>
                      <a:avLst/>
                      <a:gdLst>
                        <a:gd name="T0" fmla="*/ 17304 w 80"/>
                        <a:gd name="T1" fmla="*/ 15082 h 16"/>
                        <a:gd name="T2" fmla="*/ 86519 w 80"/>
                        <a:gd name="T3" fmla="*/ 30163 h 16"/>
                        <a:gd name="T4" fmla="*/ 155734 w 80"/>
                        <a:gd name="T5" fmla="*/ 30163 h 16"/>
                        <a:gd name="T6" fmla="*/ 173038 w 80"/>
                        <a:gd name="T7" fmla="*/ 15082 h 16"/>
                        <a:gd name="T8" fmla="*/ 86519 w 80"/>
                        <a:gd name="T9" fmla="*/ 0 h 16"/>
                        <a:gd name="T10" fmla="*/ 17304 w 80"/>
                        <a:gd name="T11" fmla="*/ 0 h 16"/>
                        <a:gd name="T12" fmla="*/ 0 w 80"/>
                        <a:gd name="T13" fmla="*/ 0 h 16"/>
                        <a:gd name="T14" fmla="*/ 17304 w 80"/>
                        <a:gd name="T15" fmla="*/ 15082 h 16"/>
                        <a:gd name="T16" fmla="*/ 0 60000 65536"/>
                        <a:gd name="T17" fmla="*/ 0 60000 65536"/>
                        <a:gd name="T18" fmla="*/ 0 60000 65536"/>
                        <a:gd name="T19" fmla="*/ 0 60000 65536"/>
                        <a:gd name="T20" fmla="*/ 0 60000 65536"/>
                        <a:gd name="T21" fmla="*/ 0 60000 65536"/>
                        <a:gd name="T22" fmla="*/ 0 60000 65536"/>
                        <a:gd name="T23" fmla="*/ 0 60000 65536"/>
                        <a:gd name="T24" fmla="*/ 0 w 80"/>
                        <a:gd name="T25" fmla="*/ 0 h 16"/>
                        <a:gd name="T26" fmla="*/ 80 w 80"/>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0" h="16">
                          <a:moveTo>
                            <a:pt x="8" y="8"/>
                          </a:moveTo>
                          <a:lnTo>
                            <a:pt x="40" y="16"/>
                          </a:lnTo>
                          <a:lnTo>
                            <a:pt x="72" y="16"/>
                          </a:lnTo>
                          <a:lnTo>
                            <a:pt x="80" y="8"/>
                          </a:lnTo>
                          <a:lnTo>
                            <a:pt x="40" y="0"/>
                          </a:lnTo>
                          <a:lnTo>
                            <a:pt x="8" y="0"/>
                          </a:lnTo>
                          <a:lnTo>
                            <a:pt x="0" y="0"/>
                          </a:lnTo>
                          <a:lnTo>
                            <a:pt x="8"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67" name="Freeform 280">
                      <a:extLst>
                        <a:ext uri="{FF2B5EF4-FFF2-40B4-BE49-F238E27FC236}">
                          <a16:creationId xmlns:a16="http://schemas.microsoft.com/office/drawing/2014/main" id="{FCB200EC-C9DE-6FA7-40F2-0C5D4C409735}"/>
                        </a:ext>
                      </a:extLst>
                    </p:cNvPr>
                    <p:cNvSpPr>
                      <a:spLocks/>
                    </p:cNvSpPr>
                    <p:nvPr/>
                  </p:nvSpPr>
                  <p:spPr bwMode="auto">
                    <a:xfrm>
                      <a:off x="6734176" y="2582863"/>
                      <a:ext cx="85725" cy="30163"/>
                    </a:xfrm>
                    <a:custGeom>
                      <a:avLst/>
                      <a:gdLst>
                        <a:gd name="T0" fmla="*/ 0 w 40"/>
                        <a:gd name="T1" fmla="*/ 30163 h 16"/>
                        <a:gd name="T2" fmla="*/ 85725 w 40"/>
                        <a:gd name="T3" fmla="*/ 30163 h 16"/>
                        <a:gd name="T4" fmla="*/ 68580 w 40"/>
                        <a:gd name="T5" fmla="*/ 15082 h 16"/>
                        <a:gd name="T6" fmla="*/ 17145 w 40"/>
                        <a:gd name="T7" fmla="*/ 0 h 16"/>
                        <a:gd name="T8" fmla="*/ 0 w 40"/>
                        <a:gd name="T9" fmla="*/ 0 h 16"/>
                        <a:gd name="T10" fmla="*/ 0 w 40"/>
                        <a:gd name="T11" fmla="*/ 30163 h 16"/>
                        <a:gd name="T12" fmla="*/ 0 60000 65536"/>
                        <a:gd name="T13" fmla="*/ 0 60000 65536"/>
                        <a:gd name="T14" fmla="*/ 0 60000 65536"/>
                        <a:gd name="T15" fmla="*/ 0 60000 65536"/>
                        <a:gd name="T16" fmla="*/ 0 60000 65536"/>
                        <a:gd name="T17" fmla="*/ 0 60000 65536"/>
                        <a:gd name="T18" fmla="*/ 0 w 40"/>
                        <a:gd name="T19" fmla="*/ 0 h 16"/>
                        <a:gd name="T20" fmla="*/ 40 w 4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40" h="16">
                          <a:moveTo>
                            <a:pt x="0" y="16"/>
                          </a:moveTo>
                          <a:lnTo>
                            <a:pt x="40" y="16"/>
                          </a:lnTo>
                          <a:lnTo>
                            <a:pt x="32" y="8"/>
                          </a:lnTo>
                          <a:lnTo>
                            <a:pt x="8" y="0"/>
                          </a:lnTo>
                          <a:lnTo>
                            <a:pt x="0" y="0"/>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68" name="Freeform 281">
                      <a:extLst>
                        <a:ext uri="{FF2B5EF4-FFF2-40B4-BE49-F238E27FC236}">
                          <a16:creationId xmlns:a16="http://schemas.microsoft.com/office/drawing/2014/main" id="{9B850A24-254F-ACF2-5953-387DB84E7E06}"/>
                        </a:ext>
                      </a:extLst>
                    </p:cNvPr>
                    <p:cNvSpPr>
                      <a:spLocks/>
                    </p:cNvSpPr>
                    <p:nvPr/>
                  </p:nvSpPr>
                  <p:spPr bwMode="auto">
                    <a:xfrm>
                      <a:off x="6526213" y="2554288"/>
                      <a:ext cx="190500" cy="44450"/>
                    </a:xfrm>
                    <a:custGeom>
                      <a:avLst/>
                      <a:gdLst>
                        <a:gd name="T0" fmla="*/ 0 w 88"/>
                        <a:gd name="T1" fmla="*/ 14817 h 24"/>
                        <a:gd name="T2" fmla="*/ 86591 w 88"/>
                        <a:gd name="T3" fmla="*/ 44450 h 24"/>
                        <a:gd name="T4" fmla="*/ 190500 w 88"/>
                        <a:gd name="T5" fmla="*/ 44450 h 24"/>
                        <a:gd name="T6" fmla="*/ 173182 w 88"/>
                        <a:gd name="T7" fmla="*/ 29633 h 24"/>
                        <a:gd name="T8" fmla="*/ 51955 w 88"/>
                        <a:gd name="T9" fmla="*/ 0 h 24"/>
                        <a:gd name="T10" fmla="*/ 17318 w 88"/>
                        <a:gd name="T11" fmla="*/ 0 h 24"/>
                        <a:gd name="T12" fmla="*/ 17318 w 88"/>
                        <a:gd name="T13" fmla="*/ 14817 h 24"/>
                        <a:gd name="T14" fmla="*/ 0 w 88"/>
                        <a:gd name="T15" fmla="*/ 14817 h 24"/>
                        <a:gd name="T16" fmla="*/ 0 60000 65536"/>
                        <a:gd name="T17" fmla="*/ 0 60000 65536"/>
                        <a:gd name="T18" fmla="*/ 0 60000 65536"/>
                        <a:gd name="T19" fmla="*/ 0 60000 65536"/>
                        <a:gd name="T20" fmla="*/ 0 60000 65536"/>
                        <a:gd name="T21" fmla="*/ 0 60000 65536"/>
                        <a:gd name="T22" fmla="*/ 0 60000 65536"/>
                        <a:gd name="T23" fmla="*/ 0 60000 65536"/>
                        <a:gd name="T24" fmla="*/ 0 w 88"/>
                        <a:gd name="T25" fmla="*/ 0 h 24"/>
                        <a:gd name="T26" fmla="*/ 88 w 8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 h="24">
                          <a:moveTo>
                            <a:pt x="0" y="8"/>
                          </a:moveTo>
                          <a:lnTo>
                            <a:pt x="40" y="24"/>
                          </a:lnTo>
                          <a:lnTo>
                            <a:pt x="88" y="24"/>
                          </a:lnTo>
                          <a:lnTo>
                            <a:pt x="80" y="16"/>
                          </a:lnTo>
                          <a:lnTo>
                            <a:pt x="24" y="0"/>
                          </a:lnTo>
                          <a:lnTo>
                            <a:pt x="8" y="0"/>
                          </a:lnTo>
                          <a:lnTo>
                            <a:pt x="8" y="8"/>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69" name="Freeform 282">
                      <a:extLst>
                        <a:ext uri="{FF2B5EF4-FFF2-40B4-BE49-F238E27FC236}">
                          <a16:creationId xmlns:a16="http://schemas.microsoft.com/office/drawing/2014/main" id="{5FE72740-CA40-D714-E7FB-773E82C00A4F}"/>
                        </a:ext>
                      </a:extLst>
                    </p:cNvPr>
                    <p:cNvSpPr>
                      <a:spLocks/>
                    </p:cNvSpPr>
                    <p:nvPr/>
                  </p:nvSpPr>
                  <p:spPr bwMode="auto">
                    <a:xfrm>
                      <a:off x="5903913" y="2643188"/>
                      <a:ext cx="293688" cy="131763"/>
                    </a:xfrm>
                    <a:custGeom>
                      <a:avLst/>
                      <a:gdLst>
                        <a:gd name="T0" fmla="*/ 17276 w 136"/>
                        <a:gd name="T1" fmla="*/ 117123 h 72"/>
                        <a:gd name="T2" fmla="*/ 69103 w 136"/>
                        <a:gd name="T3" fmla="*/ 131763 h 72"/>
                        <a:gd name="T4" fmla="*/ 138206 w 136"/>
                        <a:gd name="T5" fmla="*/ 131763 h 72"/>
                        <a:gd name="T6" fmla="*/ 103655 w 136"/>
                        <a:gd name="T7" fmla="*/ 117123 h 72"/>
                        <a:gd name="T8" fmla="*/ 86379 w 136"/>
                        <a:gd name="T9" fmla="*/ 87842 h 72"/>
                        <a:gd name="T10" fmla="*/ 155482 w 136"/>
                        <a:gd name="T11" fmla="*/ 29281 h 72"/>
                        <a:gd name="T12" fmla="*/ 293688 w 136"/>
                        <a:gd name="T13" fmla="*/ 14640 h 72"/>
                        <a:gd name="T14" fmla="*/ 276412 w 136"/>
                        <a:gd name="T15" fmla="*/ 0 h 72"/>
                        <a:gd name="T16" fmla="*/ 259136 w 136"/>
                        <a:gd name="T17" fmla="*/ 0 h 72"/>
                        <a:gd name="T18" fmla="*/ 224585 w 136"/>
                        <a:gd name="T19" fmla="*/ 0 h 72"/>
                        <a:gd name="T20" fmla="*/ 138206 w 136"/>
                        <a:gd name="T21" fmla="*/ 14640 h 72"/>
                        <a:gd name="T22" fmla="*/ 51827 w 136"/>
                        <a:gd name="T23" fmla="*/ 29281 h 72"/>
                        <a:gd name="T24" fmla="*/ 51827 w 136"/>
                        <a:gd name="T25" fmla="*/ 58561 h 72"/>
                        <a:gd name="T26" fmla="*/ 34552 w 136"/>
                        <a:gd name="T27" fmla="*/ 58561 h 72"/>
                        <a:gd name="T28" fmla="*/ 51827 w 136"/>
                        <a:gd name="T29" fmla="*/ 73202 h 72"/>
                        <a:gd name="T30" fmla="*/ 17276 w 136"/>
                        <a:gd name="T31" fmla="*/ 87842 h 72"/>
                        <a:gd name="T32" fmla="*/ 34552 w 136"/>
                        <a:gd name="T33" fmla="*/ 87842 h 72"/>
                        <a:gd name="T34" fmla="*/ 0 w 136"/>
                        <a:gd name="T35" fmla="*/ 102482 h 72"/>
                        <a:gd name="T36" fmla="*/ 17276 w 136"/>
                        <a:gd name="T37" fmla="*/ 117123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6"/>
                        <a:gd name="T58" fmla="*/ 0 h 72"/>
                        <a:gd name="T59" fmla="*/ 136 w 136"/>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6" h="72">
                          <a:moveTo>
                            <a:pt x="8" y="64"/>
                          </a:moveTo>
                          <a:lnTo>
                            <a:pt x="32" y="72"/>
                          </a:lnTo>
                          <a:lnTo>
                            <a:pt x="64" y="72"/>
                          </a:lnTo>
                          <a:lnTo>
                            <a:pt x="48" y="64"/>
                          </a:lnTo>
                          <a:lnTo>
                            <a:pt x="40" y="48"/>
                          </a:lnTo>
                          <a:lnTo>
                            <a:pt x="72" y="16"/>
                          </a:lnTo>
                          <a:lnTo>
                            <a:pt x="136" y="8"/>
                          </a:lnTo>
                          <a:lnTo>
                            <a:pt x="128" y="0"/>
                          </a:lnTo>
                          <a:lnTo>
                            <a:pt x="120" y="0"/>
                          </a:lnTo>
                          <a:lnTo>
                            <a:pt x="104" y="0"/>
                          </a:lnTo>
                          <a:lnTo>
                            <a:pt x="64" y="8"/>
                          </a:lnTo>
                          <a:lnTo>
                            <a:pt x="24" y="16"/>
                          </a:lnTo>
                          <a:lnTo>
                            <a:pt x="24" y="32"/>
                          </a:lnTo>
                          <a:lnTo>
                            <a:pt x="16" y="32"/>
                          </a:lnTo>
                          <a:lnTo>
                            <a:pt x="24" y="40"/>
                          </a:lnTo>
                          <a:lnTo>
                            <a:pt x="8" y="48"/>
                          </a:lnTo>
                          <a:lnTo>
                            <a:pt x="16" y="48"/>
                          </a:lnTo>
                          <a:lnTo>
                            <a:pt x="0" y="56"/>
                          </a:lnTo>
                          <a:lnTo>
                            <a:pt x="8" y="6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70" name="Freeform 283">
                      <a:extLst>
                        <a:ext uri="{FF2B5EF4-FFF2-40B4-BE49-F238E27FC236}">
                          <a16:creationId xmlns:a16="http://schemas.microsoft.com/office/drawing/2014/main" id="{BAF25ECD-6AEB-82FE-7048-A47E278B63B4}"/>
                        </a:ext>
                      </a:extLst>
                    </p:cNvPr>
                    <p:cNvSpPr>
                      <a:spLocks/>
                    </p:cNvSpPr>
                    <p:nvPr/>
                  </p:nvSpPr>
                  <p:spPr bwMode="auto">
                    <a:xfrm>
                      <a:off x="5868988" y="2805113"/>
                      <a:ext cx="52388" cy="14288"/>
                    </a:xfrm>
                    <a:custGeom>
                      <a:avLst/>
                      <a:gdLst>
                        <a:gd name="T0" fmla="*/ 17463 w 24"/>
                        <a:gd name="T1" fmla="*/ 14288 h 8"/>
                        <a:gd name="T2" fmla="*/ 34925 w 24"/>
                        <a:gd name="T3" fmla="*/ 14288 h 8"/>
                        <a:gd name="T4" fmla="*/ 52388 w 24"/>
                        <a:gd name="T5" fmla="*/ 0 h 8"/>
                        <a:gd name="T6" fmla="*/ 17463 w 24"/>
                        <a:gd name="T7" fmla="*/ 0 h 8"/>
                        <a:gd name="T8" fmla="*/ 0 w 24"/>
                        <a:gd name="T9" fmla="*/ 0 h 8"/>
                        <a:gd name="T10" fmla="*/ 17463 w 24"/>
                        <a:gd name="T11" fmla="*/ 14288 h 8"/>
                        <a:gd name="T12" fmla="*/ 0 60000 65536"/>
                        <a:gd name="T13" fmla="*/ 0 60000 65536"/>
                        <a:gd name="T14" fmla="*/ 0 60000 65536"/>
                        <a:gd name="T15" fmla="*/ 0 60000 65536"/>
                        <a:gd name="T16" fmla="*/ 0 60000 65536"/>
                        <a:gd name="T17" fmla="*/ 0 60000 65536"/>
                        <a:gd name="T18" fmla="*/ 0 w 24"/>
                        <a:gd name="T19" fmla="*/ 0 h 8"/>
                        <a:gd name="T20" fmla="*/ 24 w 24"/>
                        <a:gd name="T21" fmla="*/ 8 h 8"/>
                      </a:gdLst>
                      <a:ahLst/>
                      <a:cxnLst>
                        <a:cxn ang="T12">
                          <a:pos x="T0" y="T1"/>
                        </a:cxn>
                        <a:cxn ang="T13">
                          <a:pos x="T2" y="T3"/>
                        </a:cxn>
                        <a:cxn ang="T14">
                          <a:pos x="T4" y="T5"/>
                        </a:cxn>
                        <a:cxn ang="T15">
                          <a:pos x="T6" y="T7"/>
                        </a:cxn>
                        <a:cxn ang="T16">
                          <a:pos x="T8" y="T9"/>
                        </a:cxn>
                        <a:cxn ang="T17">
                          <a:pos x="T10" y="T11"/>
                        </a:cxn>
                      </a:cxnLst>
                      <a:rect l="T18" t="T19" r="T20" b="T21"/>
                      <a:pathLst>
                        <a:path w="24" h="8">
                          <a:moveTo>
                            <a:pt x="8" y="8"/>
                          </a:moveTo>
                          <a:lnTo>
                            <a:pt x="16" y="8"/>
                          </a:lnTo>
                          <a:lnTo>
                            <a:pt x="24" y="0"/>
                          </a:lnTo>
                          <a:lnTo>
                            <a:pt x="8" y="0"/>
                          </a:lnTo>
                          <a:lnTo>
                            <a:pt x="0" y="0"/>
                          </a:lnTo>
                          <a:lnTo>
                            <a:pt x="8"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71" name="Freeform 284">
                      <a:extLst>
                        <a:ext uri="{FF2B5EF4-FFF2-40B4-BE49-F238E27FC236}">
                          <a16:creationId xmlns:a16="http://schemas.microsoft.com/office/drawing/2014/main" id="{C59CC412-2F15-2F50-745D-7C3DE13A162D}"/>
                        </a:ext>
                      </a:extLst>
                    </p:cNvPr>
                    <p:cNvSpPr>
                      <a:spLocks/>
                    </p:cNvSpPr>
                    <p:nvPr/>
                  </p:nvSpPr>
                  <p:spPr bwMode="auto">
                    <a:xfrm>
                      <a:off x="5903913" y="2554288"/>
                      <a:ext cx="138113" cy="14288"/>
                    </a:xfrm>
                    <a:custGeom>
                      <a:avLst/>
                      <a:gdLst>
                        <a:gd name="T0" fmla="*/ 0 w 64"/>
                        <a:gd name="T1" fmla="*/ 14288 h 8"/>
                        <a:gd name="T2" fmla="*/ 86321 w 64"/>
                        <a:gd name="T3" fmla="*/ 14288 h 8"/>
                        <a:gd name="T4" fmla="*/ 103585 w 64"/>
                        <a:gd name="T5" fmla="*/ 14288 h 8"/>
                        <a:gd name="T6" fmla="*/ 86321 w 64"/>
                        <a:gd name="T7" fmla="*/ 0 h 8"/>
                        <a:gd name="T8" fmla="*/ 138113 w 64"/>
                        <a:gd name="T9" fmla="*/ 0 h 8"/>
                        <a:gd name="T10" fmla="*/ 120849 w 64"/>
                        <a:gd name="T11" fmla="*/ 0 h 8"/>
                        <a:gd name="T12" fmla="*/ 0 w 64"/>
                        <a:gd name="T13" fmla="*/ 14288 h 8"/>
                        <a:gd name="T14" fmla="*/ 0 60000 65536"/>
                        <a:gd name="T15" fmla="*/ 0 60000 65536"/>
                        <a:gd name="T16" fmla="*/ 0 60000 65536"/>
                        <a:gd name="T17" fmla="*/ 0 60000 65536"/>
                        <a:gd name="T18" fmla="*/ 0 60000 65536"/>
                        <a:gd name="T19" fmla="*/ 0 60000 65536"/>
                        <a:gd name="T20" fmla="*/ 0 60000 65536"/>
                        <a:gd name="T21" fmla="*/ 0 w 64"/>
                        <a:gd name="T22" fmla="*/ 0 h 8"/>
                        <a:gd name="T23" fmla="*/ 64 w 64"/>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8">
                          <a:moveTo>
                            <a:pt x="0" y="8"/>
                          </a:moveTo>
                          <a:lnTo>
                            <a:pt x="40" y="8"/>
                          </a:lnTo>
                          <a:lnTo>
                            <a:pt x="48" y="8"/>
                          </a:lnTo>
                          <a:lnTo>
                            <a:pt x="40" y="0"/>
                          </a:lnTo>
                          <a:lnTo>
                            <a:pt x="64" y="0"/>
                          </a:lnTo>
                          <a:lnTo>
                            <a:pt x="56"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72" name="Freeform 285">
                      <a:extLst>
                        <a:ext uri="{FF2B5EF4-FFF2-40B4-BE49-F238E27FC236}">
                          <a16:creationId xmlns:a16="http://schemas.microsoft.com/office/drawing/2014/main" id="{6FC7FC17-71C4-168D-0315-41FB4617F1ED}"/>
                        </a:ext>
                      </a:extLst>
                    </p:cNvPr>
                    <p:cNvSpPr>
                      <a:spLocks/>
                    </p:cNvSpPr>
                    <p:nvPr/>
                  </p:nvSpPr>
                  <p:spPr bwMode="auto">
                    <a:xfrm>
                      <a:off x="5851526" y="2540001"/>
                      <a:ext cx="87313" cy="14288"/>
                    </a:xfrm>
                    <a:custGeom>
                      <a:avLst/>
                      <a:gdLst>
                        <a:gd name="T0" fmla="*/ 0 w 40"/>
                        <a:gd name="T1" fmla="*/ 14288 h 8"/>
                        <a:gd name="T2" fmla="*/ 87313 w 40"/>
                        <a:gd name="T3" fmla="*/ 14288 h 8"/>
                        <a:gd name="T4" fmla="*/ 69850 w 40"/>
                        <a:gd name="T5" fmla="*/ 14288 h 8"/>
                        <a:gd name="T6" fmla="*/ 69850 w 40"/>
                        <a:gd name="T7" fmla="*/ 0 h 8"/>
                        <a:gd name="T8" fmla="*/ 34925 w 40"/>
                        <a:gd name="T9" fmla="*/ 14288 h 8"/>
                        <a:gd name="T10" fmla="*/ 0 w 40"/>
                        <a:gd name="T11" fmla="*/ 14288 h 8"/>
                        <a:gd name="T12" fmla="*/ 0 60000 65536"/>
                        <a:gd name="T13" fmla="*/ 0 60000 65536"/>
                        <a:gd name="T14" fmla="*/ 0 60000 65536"/>
                        <a:gd name="T15" fmla="*/ 0 60000 65536"/>
                        <a:gd name="T16" fmla="*/ 0 60000 65536"/>
                        <a:gd name="T17" fmla="*/ 0 60000 65536"/>
                        <a:gd name="T18" fmla="*/ 0 w 40"/>
                        <a:gd name="T19" fmla="*/ 0 h 8"/>
                        <a:gd name="T20" fmla="*/ 40 w 40"/>
                        <a:gd name="T21" fmla="*/ 8 h 8"/>
                      </a:gdLst>
                      <a:ahLst/>
                      <a:cxnLst>
                        <a:cxn ang="T12">
                          <a:pos x="T0" y="T1"/>
                        </a:cxn>
                        <a:cxn ang="T13">
                          <a:pos x="T2" y="T3"/>
                        </a:cxn>
                        <a:cxn ang="T14">
                          <a:pos x="T4" y="T5"/>
                        </a:cxn>
                        <a:cxn ang="T15">
                          <a:pos x="T6" y="T7"/>
                        </a:cxn>
                        <a:cxn ang="T16">
                          <a:pos x="T8" y="T9"/>
                        </a:cxn>
                        <a:cxn ang="T17">
                          <a:pos x="T10" y="T11"/>
                        </a:cxn>
                      </a:cxnLst>
                      <a:rect l="T18" t="T19" r="T20" b="T21"/>
                      <a:pathLst>
                        <a:path w="40" h="8">
                          <a:moveTo>
                            <a:pt x="0" y="8"/>
                          </a:moveTo>
                          <a:lnTo>
                            <a:pt x="40" y="8"/>
                          </a:lnTo>
                          <a:lnTo>
                            <a:pt x="32" y="8"/>
                          </a:lnTo>
                          <a:lnTo>
                            <a:pt x="32" y="0"/>
                          </a:lnTo>
                          <a:lnTo>
                            <a:pt x="16" y="8"/>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73" name="Freeform 286">
                      <a:extLst>
                        <a:ext uri="{FF2B5EF4-FFF2-40B4-BE49-F238E27FC236}">
                          <a16:creationId xmlns:a16="http://schemas.microsoft.com/office/drawing/2014/main" id="{792AB0F0-CCB0-2F1A-2F1E-6905E0CECAE6}"/>
                        </a:ext>
                      </a:extLst>
                    </p:cNvPr>
                    <p:cNvSpPr>
                      <a:spLocks/>
                    </p:cNvSpPr>
                    <p:nvPr/>
                  </p:nvSpPr>
                  <p:spPr bwMode="auto">
                    <a:xfrm>
                      <a:off x="5680076" y="2554288"/>
                      <a:ext cx="120650" cy="14288"/>
                    </a:xfrm>
                    <a:custGeom>
                      <a:avLst/>
                      <a:gdLst>
                        <a:gd name="T0" fmla="*/ 0 w 56"/>
                        <a:gd name="T1" fmla="*/ 14288 h 8"/>
                        <a:gd name="T2" fmla="*/ 86179 w 56"/>
                        <a:gd name="T3" fmla="*/ 14288 h 8"/>
                        <a:gd name="T4" fmla="*/ 103414 w 56"/>
                        <a:gd name="T5" fmla="*/ 14288 h 8"/>
                        <a:gd name="T6" fmla="*/ 120650 w 56"/>
                        <a:gd name="T7" fmla="*/ 14288 h 8"/>
                        <a:gd name="T8" fmla="*/ 51707 w 56"/>
                        <a:gd name="T9" fmla="*/ 0 h 8"/>
                        <a:gd name="T10" fmla="*/ 0 w 56"/>
                        <a:gd name="T11" fmla="*/ 14288 h 8"/>
                        <a:gd name="T12" fmla="*/ 0 60000 65536"/>
                        <a:gd name="T13" fmla="*/ 0 60000 65536"/>
                        <a:gd name="T14" fmla="*/ 0 60000 65536"/>
                        <a:gd name="T15" fmla="*/ 0 60000 65536"/>
                        <a:gd name="T16" fmla="*/ 0 60000 65536"/>
                        <a:gd name="T17" fmla="*/ 0 60000 65536"/>
                        <a:gd name="T18" fmla="*/ 0 w 56"/>
                        <a:gd name="T19" fmla="*/ 0 h 8"/>
                        <a:gd name="T20" fmla="*/ 56 w 56"/>
                        <a:gd name="T21" fmla="*/ 8 h 8"/>
                      </a:gdLst>
                      <a:ahLst/>
                      <a:cxnLst>
                        <a:cxn ang="T12">
                          <a:pos x="T0" y="T1"/>
                        </a:cxn>
                        <a:cxn ang="T13">
                          <a:pos x="T2" y="T3"/>
                        </a:cxn>
                        <a:cxn ang="T14">
                          <a:pos x="T4" y="T5"/>
                        </a:cxn>
                        <a:cxn ang="T15">
                          <a:pos x="T6" y="T7"/>
                        </a:cxn>
                        <a:cxn ang="T16">
                          <a:pos x="T8" y="T9"/>
                        </a:cxn>
                        <a:cxn ang="T17">
                          <a:pos x="T10" y="T11"/>
                        </a:cxn>
                      </a:cxnLst>
                      <a:rect l="T18" t="T19" r="T20" b="T21"/>
                      <a:pathLst>
                        <a:path w="56" h="8">
                          <a:moveTo>
                            <a:pt x="0" y="8"/>
                          </a:moveTo>
                          <a:lnTo>
                            <a:pt x="40" y="8"/>
                          </a:lnTo>
                          <a:lnTo>
                            <a:pt x="48" y="8"/>
                          </a:lnTo>
                          <a:lnTo>
                            <a:pt x="56" y="8"/>
                          </a:lnTo>
                          <a:lnTo>
                            <a:pt x="24"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74" name="Freeform 287">
                      <a:extLst>
                        <a:ext uri="{FF2B5EF4-FFF2-40B4-BE49-F238E27FC236}">
                          <a16:creationId xmlns:a16="http://schemas.microsoft.com/office/drawing/2014/main" id="{939C6B9A-DCC9-DDDF-00E6-58DB0843DE19}"/>
                        </a:ext>
                      </a:extLst>
                    </p:cNvPr>
                    <p:cNvSpPr>
                      <a:spLocks/>
                    </p:cNvSpPr>
                    <p:nvPr/>
                  </p:nvSpPr>
                  <p:spPr bwMode="auto">
                    <a:xfrm>
                      <a:off x="5091113" y="2568576"/>
                      <a:ext cx="293688" cy="74613"/>
                    </a:xfrm>
                    <a:custGeom>
                      <a:avLst/>
                      <a:gdLst>
                        <a:gd name="T0" fmla="*/ 0 w 136"/>
                        <a:gd name="T1" fmla="*/ 14923 h 40"/>
                        <a:gd name="T2" fmla="*/ 17276 w 136"/>
                        <a:gd name="T3" fmla="*/ 29845 h 40"/>
                        <a:gd name="T4" fmla="*/ 34552 w 136"/>
                        <a:gd name="T5" fmla="*/ 44768 h 40"/>
                        <a:gd name="T6" fmla="*/ 69103 w 136"/>
                        <a:gd name="T7" fmla="*/ 44768 h 40"/>
                        <a:gd name="T8" fmla="*/ 51827 w 136"/>
                        <a:gd name="T9" fmla="*/ 44768 h 40"/>
                        <a:gd name="T10" fmla="*/ 51827 w 136"/>
                        <a:gd name="T11" fmla="*/ 59690 h 40"/>
                        <a:gd name="T12" fmla="*/ 103655 w 136"/>
                        <a:gd name="T13" fmla="*/ 74613 h 40"/>
                        <a:gd name="T14" fmla="*/ 138206 w 136"/>
                        <a:gd name="T15" fmla="*/ 44768 h 40"/>
                        <a:gd name="T16" fmla="*/ 172758 w 136"/>
                        <a:gd name="T17" fmla="*/ 29845 h 40"/>
                        <a:gd name="T18" fmla="*/ 190033 w 136"/>
                        <a:gd name="T19" fmla="*/ 44768 h 40"/>
                        <a:gd name="T20" fmla="*/ 190033 w 136"/>
                        <a:gd name="T21" fmla="*/ 59690 h 40"/>
                        <a:gd name="T22" fmla="*/ 224585 w 136"/>
                        <a:gd name="T23" fmla="*/ 59690 h 40"/>
                        <a:gd name="T24" fmla="*/ 259136 w 136"/>
                        <a:gd name="T25" fmla="*/ 59690 h 40"/>
                        <a:gd name="T26" fmla="*/ 138206 w 136"/>
                        <a:gd name="T27" fmla="*/ 29845 h 40"/>
                        <a:gd name="T28" fmla="*/ 138206 w 136"/>
                        <a:gd name="T29" fmla="*/ 14923 h 40"/>
                        <a:gd name="T30" fmla="*/ 224585 w 136"/>
                        <a:gd name="T31" fmla="*/ 29845 h 40"/>
                        <a:gd name="T32" fmla="*/ 293688 w 136"/>
                        <a:gd name="T33" fmla="*/ 14923 h 40"/>
                        <a:gd name="T34" fmla="*/ 276412 w 136"/>
                        <a:gd name="T35" fmla="*/ 0 h 40"/>
                        <a:gd name="T36" fmla="*/ 155482 w 136"/>
                        <a:gd name="T37" fmla="*/ 0 h 40"/>
                        <a:gd name="T38" fmla="*/ 86379 w 136"/>
                        <a:gd name="T39" fmla="*/ 14923 h 40"/>
                        <a:gd name="T40" fmla="*/ 0 w 136"/>
                        <a:gd name="T41" fmla="*/ 14923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6"/>
                        <a:gd name="T64" fmla="*/ 0 h 40"/>
                        <a:gd name="T65" fmla="*/ 136 w 136"/>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6" h="40">
                          <a:moveTo>
                            <a:pt x="0" y="8"/>
                          </a:moveTo>
                          <a:lnTo>
                            <a:pt x="8" y="16"/>
                          </a:lnTo>
                          <a:lnTo>
                            <a:pt x="16" y="24"/>
                          </a:lnTo>
                          <a:lnTo>
                            <a:pt x="32" y="24"/>
                          </a:lnTo>
                          <a:lnTo>
                            <a:pt x="24" y="24"/>
                          </a:lnTo>
                          <a:lnTo>
                            <a:pt x="24" y="32"/>
                          </a:lnTo>
                          <a:lnTo>
                            <a:pt x="48" y="40"/>
                          </a:lnTo>
                          <a:lnTo>
                            <a:pt x="64" y="24"/>
                          </a:lnTo>
                          <a:lnTo>
                            <a:pt x="80" y="16"/>
                          </a:lnTo>
                          <a:lnTo>
                            <a:pt x="88" y="24"/>
                          </a:lnTo>
                          <a:lnTo>
                            <a:pt x="88" y="32"/>
                          </a:lnTo>
                          <a:lnTo>
                            <a:pt x="104" y="32"/>
                          </a:lnTo>
                          <a:lnTo>
                            <a:pt x="120" y="32"/>
                          </a:lnTo>
                          <a:lnTo>
                            <a:pt x="64" y="16"/>
                          </a:lnTo>
                          <a:lnTo>
                            <a:pt x="64" y="8"/>
                          </a:lnTo>
                          <a:lnTo>
                            <a:pt x="104" y="16"/>
                          </a:lnTo>
                          <a:lnTo>
                            <a:pt x="136" y="8"/>
                          </a:lnTo>
                          <a:lnTo>
                            <a:pt x="128" y="0"/>
                          </a:lnTo>
                          <a:lnTo>
                            <a:pt x="72" y="0"/>
                          </a:lnTo>
                          <a:lnTo>
                            <a:pt x="40" y="8"/>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75" name="Line 288">
                      <a:extLst>
                        <a:ext uri="{FF2B5EF4-FFF2-40B4-BE49-F238E27FC236}">
                          <a16:creationId xmlns:a16="http://schemas.microsoft.com/office/drawing/2014/main" id="{B4DB51E5-8116-7882-FBDB-8E23CD17BEE5}"/>
                        </a:ext>
                      </a:extLst>
                    </p:cNvPr>
                    <p:cNvSpPr>
                      <a:spLocks noChangeShapeType="1"/>
                    </p:cNvSpPr>
                    <p:nvPr/>
                  </p:nvSpPr>
                  <p:spPr bwMode="auto">
                    <a:xfrm>
                      <a:off x="5835651" y="2582863"/>
                      <a:ext cx="33338" cy="3175"/>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76" name="Freeform 339">
                      <a:extLst>
                        <a:ext uri="{FF2B5EF4-FFF2-40B4-BE49-F238E27FC236}">
                          <a16:creationId xmlns:a16="http://schemas.microsoft.com/office/drawing/2014/main" id="{0D1E7677-CC42-8643-D1E4-465E54A9F840}"/>
                        </a:ext>
                      </a:extLst>
                    </p:cNvPr>
                    <p:cNvSpPr>
                      <a:spLocks/>
                    </p:cNvSpPr>
                    <p:nvPr/>
                  </p:nvSpPr>
                  <p:spPr bwMode="auto">
                    <a:xfrm>
                      <a:off x="8272463" y="3189288"/>
                      <a:ext cx="225425" cy="220663"/>
                    </a:xfrm>
                    <a:custGeom>
                      <a:avLst/>
                      <a:gdLst>
                        <a:gd name="T0" fmla="*/ 17340 w 104"/>
                        <a:gd name="T1" fmla="*/ 29422 h 120"/>
                        <a:gd name="T2" fmla="*/ 156063 w 104"/>
                        <a:gd name="T3" fmla="*/ 161820 h 120"/>
                        <a:gd name="T4" fmla="*/ 173404 w 104"/>
                        <a:gd name="T5" fmla="*/ 205952 h 120"/>
                        <a:gd name="T6" fmla="*/ 190744 w 104"/>
                        <a:gd name="T7" fmla="*/ 220663 h 120"/>
                        <a:gd name="T8" fmla="*/ 190744 w 104"/>
                        <a:gd name="T9" fmla="*/ 205952 h 120"/>
                        <a:gd name="T10" fmla="*/ 225425 w 104"/>
                        <a:gd name="T11" fmla="*/ 205952 h 120"/>
                        <a:gd name="T12" fmla="*/ 156063 w 104"/>
                        <a:gd name="T13" fmla="*/ 161820 h 120"/>
                        <a:gd name="T14" fmla="*/ 156063 w 104"/>
                        <a:gd name="T15" fmla="*/ 132398 h 120"/>
                        <a:gd name="T16" fmla="*/ 190744 w 104"/>
                        <a:gd name="T17" fmla="*/ 132398 h 120"/>
                        <a:gd name="T18" fmla="*/ 34681 w 104"/>
                        <a:gd name="T19" fmla="*/ 0 h 120"/>
                        <a:gd name="T20" fmla="*/ 0 w 104"/>
                        <a:gd name="T21" fmla="*/ 0 h 120"/>
                        <a:gd name="T22" fmla="*/ 17340 w 104"/>
                        <a:gd name="T23" fmla="*/ 14711 h 120"/>
                        <a:gd name="T24" fmla="*/ 17340 w 104"/>
                        <a:gd name="T25" fmla="*/ 29422 h 1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
                        <a:gd name="T40" fmla="*/ 0 h 120"/>
                        <a:gd name="T41" fmla="*/ 104 w 104"/>
                        <a:gd name="T42" fmla="*/ 120 h 1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 h="120">
                          <a:moveTo>
                            <a:pt x="8" y="16"/>
                          </a:moveTo>
                          <a:lnTo>
                            <a:pt x="72" y="88"/>
                          </a:lnTo>
                          <a:lnTo>
                            <a:pt x="80" y="112"/>
                          </a:lnTo>
                          <a:lnTo>
                            <a:pt x="88" y="120"/>
                          </a:lnTo>
                          <a:lnTo>
                            <a:pt x="88" y="112"/>
                          </a:lnTo>
                          <a:lnTo>
                            <a:pt x="104" y="112"/>
                          </a:lnTo>
                          <a:lnTo>
                            <a:pt x="72" y="88"/>
                          </a:lnTo>
                          <a:lnTo>
                            <a:pt x="72" y="72"/>
                          </a:lnTo>
                          <a:lnTo>
                            <a:pt x="88" y="72"/>
                          </a:lnTo>
                          <a:lnTo>
                            <a:pt x="16" y="0"/>
                          </a:lnTo>
                          <a:lnTo>
                            <a:pt x="0" y="0"/>
                          </a:lnTo>
                          <a:lnTo>
                            <a:pt x="8" y="8"/>
                          </a:lnTo>
                          <a:lnTo>
                            <a:pt x="8"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grpSp>
                <p:nvGrpSpPr>
                  <p:cNvPr id="625" name="Group 1198">
                    <a:extLst>
                      <a:ext uri="{FF2B5EF4-FFF2-40B4-BE49-F238E27FC236}">
                        <a16:creationId xmlns:a16="http://schemas.microsoft.com/office/drawing/2014/main" id="{E45202DF-6BFA-08A5-8EC7-F28F32A072E3}"/>
                      </a:ext>
                    </a:extLst>
                  </p:cNvPr>
                  <p:cNvGrpSpPr/>
                  <p:nvPr/>
                </p:nvGrpSpPr>
                <p:grpSpPr>
                  <a:xfrm>
                    <a:off x="5852390" y="3159126"/>
                    <a:ext cx="2454999" cy="1490663"/>
                    <a:chOff x="5852390" y="3159126"/>
                    <a:chExt cx="2454999" cy="1490663"/>
                  </a:xfrm>
                  <a:grpFill/>
                </p:grpSpPr>
                <p:sp>
                  <p:nvSpPr>
                    <p:cNvPr id="626" name="Freeform 163">
                      <a:extLst>
                        <a:ext uri="{FF2B5EF4-FFF2-40B4-BE49-F238E27FC236}">
                          <a16:creationId xmlns:a16="http://schemas.microsoft.com/office/drawing/2014/main" id="{1FFE1F4C-3A78-AD19-8F6D-E71BCA10EE9E}"/>
                        </a:ext>
                      </a:extLst>
                    </p:cNvPr>
                    <p:cNvSpPr>
                      <a:spLocks/>
                    </p:cNvSpPr>
                    <p:nvPr/>
                  </p:nvSpPr>
                  <p:spPr bwMode="auto">
                    <a:xfrm>
                      <a:off x="5852390" y="3483734"/>
                      <a:ext cx="172911" cy="59064"/>
                    </a:xfrm>
                    <a:custGeom>
                      <a:avLst/>
                      <a:gdLst>
                        <a:gd name="T0" fmla="*/ 64 w 80"/>
                        <a:gd name="T1" fmla="*/ 32 h 32"/>
                        <a:gd name="T2" fmla="*/ 64 w 80"/>
                        <a:gd name="T3" fmla="*/ 24 h 32"/>
                        <a:gd name="T4" fmla="*/ 80 w 80"/>
                        <a:gd name="T5" fmla="*/ 32 h 32"/>
                        <a:gd name="T6" fmla="*/ 72 w 80"/>
                        <a:gd name="T7" fmla="*/ 24 h 32"/>
                        <a:gd name="T8" fmla="*/ 80 w 80"/>
                        <a:gd name="T9" fmla="*/ 24 h 32"/>
                        <a:gd name="T10" fmla="*/ 64 w 80"/>
                        <a:gd name="T11" fmla="*/ 8 h 32"/>
                        <a:gd name="T12" fmla="*/ 48 w 80"/>
                        <a:gd name="T13" fmla="*/ 8 h 32"/>
                        <a:gd name="T14" fmla="*/ 32 w 80"/>
                        <a:gd name="T15" fmla="*/ 0 h 32"/>
                        <a:gd name="T16" fmla="*/ 0 w 80"/>
                        <a:gd name="T17" fmla="*/ 0 h 32"/>
                        <a:gd name="T18" fmla="*/ 8 w 80"/>
                        <a:gd name="T19" fmla="*/ 8 h 32"/>
                        <a:gd name="T20" fmla="*/ 24 w 80"/>
                        <a:gd name="T21" fmla="*/ 16 h 32"/>
                        <a:gd name="T22" fmla="*/ 24 w 80"/>
                        <a:gd name="T23" fmla="*/ 24 h 32"/>
                        <a:gd name="T24" fmla="*/ 40 w 80"/>
                        <a:gd name="T25" fmla="*/ 24 h 32"/>
                        <a:gd name="T26" fmla="*/ 40 w 80"/>
                        <a:gd name="T27" fmla="*/ 32 h 32"/>
                        <a:gd name="T28" fmla="*/ 64 w 80"/>
                        <a:gd name="T29" fmla="*/ 32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0"/>
                        <a:gd name="T46" fmla="*/ 0 h 32"/>
                        <a:gd name="T47" fmla="*/ 80 w 80"/>
                        <a:gd name="T48" fmla="*/ 32 h 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0" h="32">
                          <a:moveTo>
                            <a:pt x="64" y="32"/>
                          </a:moveTo>
                          <a:lnTo>
                            <a:pt x="64" y="24"/>
                          </a:lnTo>
                          <a:lnTo>
                            <a:pt x="80" y="32"/>
                          </a:lnTo>
                          <a:lnTo>
                            <a:pt x="72" y="24"/>
                          </a:lnTo>
                          <a:lnTo>
                            <a:pt x="80" y="24"/>
                          </a:lnTo>
                          <a:lnTo>
                            <a:pt x="64" y="8"/>
                          </a:lnTo>
                          <a:lnTo>
                            <a:pt x="48" y="8"/>
                          </a:lnTo>
                          <a:lnTo>
                            <a:pt x="32" y="0"/>
                          </a:lnTo>
                          <a:lnTo>
                            <a:pt x="0" y="0"/>
                          </a:lnTo>
                          <a:lnTo>
                            <a:pt x="8" y="8"/>
                          </a:lnTo>
                          <a:lnTo>
                            <a:pt x="24" y="16"/>
                          </a:lnTo>
                          <a:lnTo>
                            <a:pt x="24" y="24"/>
                          </a:lnTo>
                          <a:lnTo>
                            <a:pt x="40" y="24"/>
                          </a:lnTo>
                          <a:lnTo>
                            <a:pt x="40" y="32"/>
                          </a:lnTo>
                          <a:lnTo>
                            <a:pt x="64" y="3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27" name="Freeform 164">
                      <a:extLst>
                        <a:ext uri="{FF2B5EF4-FFF2-40B4-BE49-F238E27FC236}">
                          <a16:creationId xmlns:a16="http://schemas.microsoft.com/office/drawing/2014/main" id="{6E4099AF-E72C-EB6F-C8EA-1B4C494E8167}"/>
                        </a:ext>
                      </a:extLst>
                    </p:cNvPr>
                    <p:cNvSpPr>
                      <a:spLocks/>
                    </p:cNvSpPr>
                    <p:nvPr/>
                  </p:nvSpPr>
                  <p:spPr bwMode="auto">
                    <a:xfrm>
                      <a:off x="5938846" y="3542798"/>
                      <a:ext cx="103746" cy="59064"/>
                    </a:xfrm>
                    <a:custGeom>
                      <a:avLst/>
                      <a:gdLst>
                        <a:gd name="T0" fmla="*/ 24 w 48"/>
                        <a:gd name="T1" fmla="*/ 16 h 32"/>
                        <a:gd name="T2" fmla="*/ 8 w 48"/>
                        <a:gd name="T3" fmla="*/ 16 h 32"/>
                        <a:gd name="T4" fmla="*/ 0 w 48"/>
                        <a:gd name="T5" fmla="*/ 0 h 32"/>
                        <a:gd name="T6" fmla="*/ 24 w 48"/>
                        <a:gd name="T7" fmla="*/ 0 h 32"/>
                        <a:gd name="T8" fmla="*/ 32 w 48"/>
                        <a:gd name="T9" fmla="*/ 8 h 32"/>
                        <a:gd name="T10" fmla="*/ 32 w 48"/>
                        <a:gd name="T11" fmla="*/ 16 h 32"/>
                        <a:gd name="T12" fmla="*/ 40 w 48"/>
                        <a:gd name="T13" fmla="*/ 16 h 32"/>
                        <a:gd name="T14" fmla="*/ 48 w 48"/>
                        <a:gd name="T15" fmla="*/ 32 h 32"/>
                        <a:gd name="T16" fmla="*/ 40 w 48"/>
                        <a:gd name="T17" fmla="*/ 32 h 32"/>
                        <a:gd name="T18" fmla="*/ 32 w 48"/>
                        <a:gd name="T19" fmla="*/ 24 h 32"/>
                        <a:gd name="T20" fmla="*/ 24 w 48"/>
                        <a:gd name="T21" fmla="*/ 16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32"/>
                        <a:gd name="T35" fmla="*/ 48 w 48"/>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32">
                          <a:moveTo>
                            <a:pt x="24" y="16"/>
                          </a:moveTo>
                          <a:lnTo>
                            <a:pt x="8" y="16"/>
                          </a:lnTo>
                          <a:lnTo>
                            <a:pt x="0" y="0"/>
                          </a:lnTo>
                          <a:lnTo>
                            <a:pt x="24" y="0"/>
                          </a:lnTo>
                          <a:lnTo>
                            <a:pt x="32" y="8"/>
                          </a:lnTo>
                          <a:lnTo>
                            <a:pt x="32" y="16"/>
                          </a:lnTo>
                          <a:lnTo>
                            <a:pt x="40" y="16"/>
                          </a:lnTo>
                          <a:lnTo>
                            <a:pt x="48" y="32"/>
                          </a:lnTo>
                          <a:lnTo>
                            <a:pt x="40" y="32"/>
                          </a:lnTo>
                          <a:lnTo>
                            <a:pt x="32" y="24"/>
                          </a:lnTo>
                          <a:lnTo>
                            <a:pt x="24"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28" name="Freeform 165">
                      <a:extLst>
                        <a:ext uri="{FF2B5EF4-FFF2-40B4-BE49-F238E27FC236}">
                          <a16:creationId xmlns:a16="http://schemas.microsoft.com/office/drawing/2014/main" id="{3FDFF4FD-7E5C-B369-8A95-C05454F839D7}"/>
                        </a:ext>
                      </a:extLst>
                    </p:cNvPr>
                    <p:cNvSpPr>
                      <a:spLocks/>
                    </p:cNvSpPr>
                    <p:nvPr/>
                  </p:nvSpPr>
                  <p:spPr bwMode="auto">
                    <a:xfrm>
                      <a:off x="5990719" y="3572330"/>
                      <a:ext cx="34582" cy="29532"/>
                    </a:xfrm>
                    <a:custGeom>
                      <a:avLst/>
                      <a:gdLst>
                        <a:gd name="T0" fmla="*/ 16 w 16"/>
                        <a:gd name="T1" fmla="*/ 16 h 16"/>
                        <a:gd name="T2" fmla="*/ 8 w 16"/>
                        <a:gd name="T3" fmla="*/ 16 h 16"/>
                        <a:gd name="T4" fmla="*/ 0 w 16"/>
                        <a:gd name="T5" fmla="*/ 0 h 16"/>
                        <a:gd name="T6" fmla="*/ 8 w 16"/>
                        <a:gd name="T7" fmla="*/ 8 h 16"/>
                        <a:gd name="T8" fmla="*/ 16 w 16"/>
                        <a:gd name="T9" fmla="*/ 16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16" y="16"/>
                          </a:moveTo>
                          <a:lnTo>
                            <a:pt x="8" y="16"/>
                          </a:lnTo>
                          <a:lnTo>
                            <a:pt x="0" y="0"/>
                          </a:lnTo>
                          <a:lnTo>
                            <a:pt x="8" y="8"/>
                          </a:lnTo>
                          <a:lnTo>
                            <a:pt x="16"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29" name="Freeform 166">
                      <a:extLst>
                        <a:ext uri="{FF2B5EF4-FFF2-40B4-BE49-F238E27FC236}">
                          <a16:creationId xmlns:a16="http://schemas.microsoft.com/office/drawing/2014/main" id="{0E64F137-5594-2B1E-ECC8-C84D3245EE98}"/>
                        </a:ext>
                      </a:extLst>
                    </p:cNvPr>
                    <p:cNvSpPr>
                      <a:spLocks/>
                    </p:cNvSpPr>
                    <p:nvPr/>
                  </p:nvSpPr>
                  <p:spPr bwMode="auto">
                    <a:xfrm>
                      <a:off x="5990719" y="3528032"/>
                      <a:ext cx="138329" cy="88596"/>
                    </a:xfrm>
                    <a:custGeom>
                      <a:avLst/>
                      <a:gdLst>
                        <a:gd name="T0" fmla="*/ 40 w 64"/>
                        <a:gd name="T1" fmla="*/ 0 h 48"/>
                        <a:gd name="T2" fmla="*/ 48 w 64"/>
                        <a:gd name="T3" fmla="*/ 8 h 48"/>
                        <a:gd name="T4" fmla="*/ 64 w 64"/>
                        <a:gd name="T5" fmla="*/ 16 h 48"/>
                        <a:gd name="T6" fmla="*/ 56 w 64"/>
                        <a:gd name="T7" fmla="*/ 24 h 48"/>
                        <a:gd name="T8" fmla="*/ 56 w 64"/>
                        <a:gd name="T9" fmla="*/ 40 h 48"/>
                        <a:gd name="T10" fmla="*/ 48 w 64"/>
                        <a:gd name="T11" fmla="*/ 40 h 48"/>
                        <a:gd name="T12" fmla="*/ 56 w 64"/>
                        <a:gd name="T13" fmla="*/ 48 h 48"/>
                        <a:gd name="T14" fmla="*/ 40 w 64"/>
                        <a:gd name="T15" fmla="*/ 40 h 48"/>
                        <a:gd name="T16" fmla="*/ 40 w 64"/>
                        <a:gd name="T17" fmla="*/ 32 h 48"/>
                        <a:gd name="T18" fmla="*/ 24 w 64"/>
                        <a:gd name="T19" fmla="*/ 40 h 48"/>
                        <a:gd name="T20" fmla="*/ 16 w 64"/>
                        <a:gd name="T21" fmla="*/ 24 h 48"/>
                        <a:gd name="T22" fmla="*/ 8 w 64"/>
                        <a:gd name="T23" fmla="*/ 24 h 48"/>
                        <a:gd name="T24" fmla="*/ 8 w 64"/>
                        <a:gd name="T25" fmla="*/ 16 h 48"/>
                        <a:gd name="T26" fmla="*/ 0 w 64"/>
                        <a:gd name="T27" fmla="*/ 8 h 48"/>
                        <a:gd name="T28" fmla="*/ 0 w 64"/>
                        <a:gd name="T29" fmla="*/ 0 h 48"/>
                        <a:gd name="T30" fmla="*/ 16 w 64"/>
                        <a:gd name="T31" fmla="*/ 8 h 48"/>
                        <a:gd name="T32" fmla="*/ 8 w 64"/>
                        <a:gd name="T33" fmla="*/ 0 h 48"/>
                        <a:gd name="T34" fmla="*/ 16 w 64"/>
                        <a:gd name="T35" fmla="*/ 0 h 48"/>
                        <a:gd name="T36" fmla="*/ 24 w 64"/>
                        <a:gd name="T37" fmla="*/ 8 h 48"/>
                        <a:gd name="T38" fmla="*/ 32 w 64"/>
                        <a:gd name="T39" fmla="*/ 8 h 48"/>
                        <a:gd name="T40" fmla="*/ 40 w 64"/>
                        <a:gd name="T41" fmla="*/ 0 h 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48"/>
                        <a:gd name="T65" fmla="*/ 64 w 64"/>
                        <a:gd name="T66" fmla="*/ 48 h 4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48">
                          <a:moveTo>
                            <a:pt x="40" y="0"/>
                          </a:moveTo>
                          <a:lnTo>
                            <a:pt x="48" y="8"/>
                          </a:lnTo>
                          <a:lnTo>
                            <a:pt x="64" y="16"/>
                          </a:lnTo>
                          <a:lnTo>
                            <a:pt x="56" y="24"/>
                          </a:lnTo>
                          <a:lnTo>
                            <a:pt x="56" y="40"/>
                          </a:lnTo>
                          <a:lnTo>
                            <a:pt x="48" y="40"/>
                          </a:lnTo>
                          <a:lnTo>
                            <a:pt x="56" y="48"/>
                          </a:lnTo>
                          <a:lnTo>
                            <a:pt x="40" y="40"/>
                          </a:lnTo>
                          <a:lnTo>
                            <a:pt x="40" y="32"/>
                          </a:lnTo>
                          <a:lnTo>
                            <a:pt x="24" y="40"/>
                          </a:lnTo>
                          <a:lnTo>
                            <a:pt x="16" y="24"/>
                          </a:lnTo>
                          <a:lnTo>
                            <a:pt x="8" y="24"/>
                          </a:lnTo>
                          <a:lnTo>
                            <a:pt x="8" y="16"/>
                          </a:lnTo>
                          <a:lnTo>
                            <a:pt x="0" y="8"/>
                          </a:lnTo>
                          <a:lnTo>
                            <a:pt x="0" y="0"/>
                          </a:lnTo>
                          <a:lnTo>
                            <a:pt x="16" y="8"/>
                          </a:lnTo>
                          <a:lnTo>
                            <a:pt x="8" y="0"/>
                          </a:lnTo>
                          <a:lnTo>
                            <a:pt x="16" y="0"/>
                          </a:lnTo>
                          <a:lnTo>
                            <a:pt x="24" y="8"/>
                          </a:lnTo>
                          <a:lnTo>
                            <a:pt x="32" y="8"/>
                          </a:lnTo>
                          <a:lnTo>
                            <a:pt x="4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nvGrpSpPr>
                    <p:cNvPr id="630" name="Group 1203">
                      <a:extLst>
                        <a:ext uri="{FF2B5EF4-FFF2-40B4-BE49-F238E27FC236}">
                          <a16:creationId xmlns:a16="http://schemas.microsoft.com/office/drawing/2014/main" id="{47EF3039-23BB-247B-E546-BCC4BAD3C0AE}"/>
                        </a:ext>
                      </a:extLst>
                    </p:cNvPr>
                    <p:cNvGrpSpPr/>
                    <p:nvPr/>
                  </p:nvGrpSpPr>
                  <p:grpSpPr>
                    <a:xfrm>
                      <a:off x="5973763" y="3159126"/>
                      <a:ext cx="2333626" cy="1490663"/>
                      <a:chOff x="5973763" y="3159126"/>
                      <a:chExt cx="2333626" cy="1490663"/>
                    </a:xfrm>
                    <a:grpFill/>
                  </p:grpSpPr>
                  <p:sp>
                    <p:nvSpPr>
                      <p:cNvPr id="631" name="Freeform 53">
                        <a:extLst>
                          <a:ext uri="{FF2B5EF4-FFF2-40B4-BE49-F238E27FC236}">
                            <a16:creationId xmlns:a16="http://schemas.microsoft.com/office/drawing/2014/main" id="{C14D213F-4DDD-FC2A-6714-67A0A8FA310A}"/>
                          </a:ext>
                        </a:extLst>
                      </p:cNvPr>
                      <p:cNvSpPr>
                        <a:spLocks/>
                      </p:cNvSpPr>
                      <p:nvPr/>
                    </p:nvSpPr>
                    <p:spPr bwMode="auto">
                      <a:xfrm>
                        <a:off x="7391401" y="3911601"/>
                        <a:ext cx="258763" cy="515938"/>
                      </a:xfrm>
                      <a:custGeom>
                        <a:avLst/>
                        <a:gdLst>
                          <a:gd name="T0" fmla="*/ 241512 w 120"/>
                          <a:gd name="T1" fmla="*/ 442232 h 280"/>
                          <a:gd name="T2" fmla="*/ 224261 w 120"/>
                          <a:gd name="T3" fmla="*/ 383268 h 280"/>
                          <a:gd name="T4" fmla="*/ 189760 w 120"/>
                          <a:gd name="T5" fmla="*/ 368527 h 280"/>
                          <a:gd name="T6" fmla="*/ 207010 w 120"/>
                          <a:gd name="T7" fmla="*/ 324304 h 280"/>
                          <a:gd name="T8" fmla="*/ 172509 w 120"/>
                          <a:gd name="T9" fmla="*/ 265340 h 280"/>
                          <a:gd name="T10" fmla="*/ 172509 w 120"/>
                          <a:gd name="T11" fmla="*/ 235857 h 280"/>
                          <a:gd name="T12" fmla="*/ 224261 w 120"/>
                          <a:gd name="T13" fmla="*/ 206375 h 280"/>
                          <a:gd name="T14" fmla="*/ 258763 w 120"/>
                          <a:gd name="T15" fmla="*/ 176893 h 280"/>
                          <a:gd name="T16" fmla="*/ 224261 w 120"/>
                          <a:gd name="T17" fmla="*/ 176893 h 280"/>
                          <a:gd name="T18" fmla="*/ 189760 w 120"/>
                          <a:gd name="T19" fmla="*/ 162152 h 280"/>
                          <a:gd name="T20" fmla="*/ 189760 w 120"/>
                          <a:gd name="T21" fmla="*/ 132670 h 280"/>
                          <a:gd name="T22" fmla="*/ 172509 w 120"/>
                          <a:gd name="T23" fmla="*/ 132670 h 280"/>
                          <a:gd name="T24" fmla="*/ 172509 w 120"/>
                          <a:gd name="T25" fmla="*/ 103188 h 280"/>
                          <a:gd name="T26" fmla="*/ 138007 w 120"/>
                          <a:gd name="T27" fmla="*/ 117929 h 280"/>
                          <a:gd name="T28" fmla="*/ 155258 w 120"/>
                          <a:gd name="T29" fmla="*/ 29482 h 280"/>
                          <a:gd name="T30" fmla="*/ 138007 w 120"/>
                          <a:gd name="T31" fmla="*/ 0 h 280"/>
                          <a:gd name="T32" fmla="*/ 103505 w 120"/>
                          <a:gd name="T33" fmla="*/ 0 h 280"/>
                          <a:gd name="T34" fmla="*/ 103505 w 120"/>
                          <a:gd name="T35" fmla="*/ 14741 h 280"/>
                          <a:gd name="T36" fmla="*/ 86254 w 120"/>
                          <a:gd name="T37" fmla="*/ 14741 h 280"/>
                          <a:gd name="T38" fmla="*/ 51753 w 120"/>
                          <a:gd name="T39" fmla="*/ 44223 h 280"/>
                          <a:gd name="T40" fmla="*/ 34502 w 120"/>
                          <a:gd name="T41" fmla="*/ 117929 h 280"/>
                          <a:gd name="T42" fmla="*/ 17251 w 120"/>
                          <a:gd name="T43" fmla="*/ 117929 h 280"/>
                          <a:gd name="T44" fmla="*/ 17251 w 120"/>
                          <a:gd name="T45" fmla="*/ 162152 h 280"/>
                          <a:gd name="T46" fmla="*/ 0 w 120"/>
                          <a:gd name="T47" fmla="*/ 162152 h 280"/>
                          <a:gd name="T48" fmla="*/ 0 w 120"/>
                          <a:gd name="T49" fmla="*/ 191634 h 280"/>
                          <a:gd name="T50" fmla="*/ 34502 w 120"/>
                          <a:gd name="T51" fmla="*/ 221116 h 280"/>
                          <a:gd name="T52" fmla="*/ 51753 w 120"/>
                          <a:gd name="T53" fmla="*/ 250598 h 280"/>
                          <a:gd name="T54" fmla="*/ 69003 w 120"/>
                          <a:gd name="T55" fmla="*/ 250598 h 280"/>
                          <a:gd name="T56" fmla="*/ 86254 w 120"/>
                          <a:gd name="T57" fmla="*/ 294822 h 280"/>
                          <a:gd name="T58" fmla="*/ 69003 w 120"/>
                          <a:gd name="T59" fmla="*/ 324304 h 280"/>
                          <a:gd name="T60" fmla="*/ 120756 w 120"/>
                          <a:gd name="T61" fmla="*/ 339045 h 280"/>
                          <a:gd name="T62" fmla="*/ 155258 w 120"/>
                          <a:gd name="T63" fmla="*/ 309563 h 280"/>
                          <a:gd name="T64" fmla="*/ 172509 w 120"/>
                          <a:gd name="T65" fmla="*/ 324304 h 280"/>
                          <a:gd name="T66" fmla="*/ 224261 w 120"/>
                          <a:gd name="T67" fmla="*/ 427491 h 280"/>
                          <a:gd name="T68" fmla="*/ 207010 w 120"/>
                          <a:gd name="T69" fmla="*/ 442232 h 280"/>
                          <a:gd name="T70" fmla="*/ 224261 w 120"/>
                          <a:gd name="T71" fmla="*/ 471715 h 280"/>
                          <a:gd name="T72" fmla="*/ 207010 w 120"/>
                          <a:gd name="T73" fmla="*/ 515938 h 280"/>
                          <a:gd name="T74" fmla="*/ 241512 w 120"/>
                          <a:gd name="T75" fmla="*/ 442232 h 2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20"/>
                          <a:gd name="T115" fmla="*/ 0 h 280"/>
                          <a:gd name="T116" fmla="*/ 120 w 120"/>
                          <a:gd name="T117" fmla="*/ 280 h 28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20" h="280">
                            <a:moveTo>
                              <a:pt x="112" y="240"/>
                            </a:moveTo>
                            <a:lnTo>
                              <a:pt x="104" y="208"/>
                            </a:lnTo>
                            <a:lnTo>
                              <a:pt x="88" y="200"/>
                            </a:lnTo>
                            <a:lnTo>
                              <a:pt x="96" y="176"/>
                            </a:lnTo>
                            <a:lnTo>
                              <a:pt x="80" y="144"/>
                            </a:lnTo>
                            <a:lnTo>
                              <a:pt x="80" y="128"/>
                            </a:lnTo>
                            <a:lnTo>
                              <a:pt x="104" y="112"/>
                            </a:lnTo>
                            <a:lnTo>
                              <a:pt x="120" y="96"/>
                            </a:lnTo>
                            <a:lnTo>
                              <a:pt x="104" y="96"/>
                            </a:lnTo>
                            <a:lnTo>
                              <a:pt x="88" y="88"/>
                            </a:lnTo>
                            <a:lnTo>
                              <a:pt x="88" y="72"/>
                            </a:lnTo>
                            <a:lnTo>
                              <a:pt x="80" y="72"/>
                            </a:lnTo>
                            <a:lnTo>
                              <a:pt x="80" y="56"/>
                            </a:lnTo>
                            <a:lnTo>
                              <a:pt x="64" y="64"/>
                            </a:lnTo>
                            <a:lnTo>
                              <a:pt x="72" y="16"/>
                            </a:lnTo>
                            <a:lnTo>
                              <a:pt x="64" y="0"/>
                            </a:lnTo>
                            <a:lnTo>
                              <a:pt x="48" y="0"/>
                            </a:lnTo>
                            <a:lnTo>
                              <a:pt x="48" y="8"/>
                            </a:lnTo>
                            <a:lnTo>
                              <a:pt x="40" y="8"/>
                            </a:lnTo>
                            <a:lnTo>
                              <a:pt x="24" y="24"/>
                            </a:lnTo>
                            <a:lnTo>
                              <a:pt x="16" y="64"/>
                            </a:lnTo>
                            <a:lnTo>
                              <a:pt x="8" y="64"/>
                            </a:lnTo>
                            <a:lnTo>
                              <a:pt x="8" y="88"/>
                            </a:lnTo>
                            <a:lnTo>
                              <a:pt x="0" y="88"/>
                            </a:lnTo>
                            <a:lnTo>
                              <a:pt x="0" y="104"/>
                            </a:lnTo>
                            <a:lnTo>
                              <a:pt x="16" y="120"/>
                            </a:lnTo>
                            <a:lnTo>
                              <a:pt x="24" y="136"/>
                            </a:lnTo>
                            <a:lnTo>
                              <a:pt x="32" y="136"/>
                            </a:lnTo>
                            <a:lnTo>
                              <a:pt x="40" y="160"/>
                            </a:lnTo>
                            <a:lnTo>
                              <a:pt x="32" y="176"/>
                            </a:lnTo>
                            <a:lnTo>
                              <a:pt x="56" y="184"/>
                            </a:lnTo>
                            <a:lnTo>
                              <a:pt x="72" y="168"/>
                            </a:lnTo>
                            <a:lnTo>
                              <a:pt x="80" y="176"/>
                            </a:lnTo>
                            <a:lnTo>
                              <a:pt x="104" y="232"/>
                            </a:lnTo>
                            <a:lnTo>
                              <a:pt x="96" y="240"/>
                            </a:lnTo>
                            <a:lnTo>
                              <a:pt x="104" y="256"/>
                            </a:lnTo>
                            <a:lnTo>
                              <a:pt x="96" y="280"/>
                            </a:lnTo>
                            <a:lnTo>
                              <a:pt x="112" y="24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32" name="Freeform 54">
                        <a:extLst>
                          <a:ext uri="{FF2B5EF4-FFF2-40B4-BE49-F238E27FC236}">
                            <a16:creationId xmlns:a16="http://schemas.microsoft.com/office/drawing/2014/main" id="{8737244F-929A-A71E-1698-6F90D87508E6}"/>
                          </a:ext>
                        </a:extLst>
                      </p:cNvPr>
                      <p:cNvSpPr>
                        <a:spLocks/>
                      </p:cNvSpPr>
                      <p:nvPr/>
                    </p:nvSpPr>
                    <p:spPr bwMode="auto">
                      <a:xfrm>
                        <a:off x="7564438" y="4117976"/>
                        <a:ext cx="223838" cy="412750"/>
                      </a:xfrm>
                      <a:custGeom>
                        <a:avLst/>
                        <a:gdLst>
                          <a:gd name="T0" fmla="*/ 103310 w 104"/>
                          <a:gd name="T1" fmla="*/ 383268 h 224"/>
                          <a:gd name="T2" fmla="*/ 120528 w 104"/>
                          <a:gd name="T3" fmla="*/ 398009 h 224"/>
                          <a:gd name="T4" fmla="*/ 120528 w 104"/>
                          <a:gd name="T5" fmla="*/ 412750 h 224"/>
                          <a:gd name="T6" fmla="*/ 137746 w 104"/>
                          <a:gd name="T7" fmla="*/ 412750 h 224"/>
                          <a:gd name="T8" fmla="*/ 154965 w 104"/>
                          <a:gd name="T9" fmla="*/ 398009 h 224"/>
                          <a:gd name="T10" fmla="*/ 137746 w 104"/>
                          <a:gd name="T11" fmla="*/ 383268 h 224"/>
                          <a:gd name="T12" fmla="*/ 103310 w 104"/>
                          <a:gd name="T13" fmla="*/ 368527 h 224"/>
                          <a:gd name="T14" fmla="*/ 86092 w 104"/>
                          <a:gd name="T15" fmla="*/ 309563 h 224"/>
                          <a:gd name="T16" fmla="*/ 68873 w 104"/>
                          <a:gd name="T17" fmla="*/ 309563 h 224"/>
                          <a:gd name="T18" fmla="*/ 68873 w 104"/>
                          <a:gd name="T19" fmla="*/ 280080 h 224"/>
                          <a:gd name="T20" fmla="*/ 86092 w 104"/>
                          <a:gd name="T21" fmla="*/ 235857 h 224"/>
                          <a:gd name="T22" fmla="*/ 68873 w 104"/>
                          <a:gd name="T23" fmla="*/ 206375 h 224"/>
                          <a:gd name="T24" fmla="*/ 103310 w 104"/>
                          <a:gd name="T25" fmla="*/ 206375 h 224"/>
                          <a:gd name="T26" fmla="*/ 103310 w 104"/>
                          <a:gd name="T27" fmla="*/ 221116 h 224"/>
                          <a:gd name="T28" fmla="*/ 137746 w 104"/>
                          <a:gd name="T29" fmla="*/ 221116 h 224"/>
                          <a:gd name="T30" fmla="*/ 154965 w 104"/>
                          <a:gd name="T31" fmla="*/ 235857 h 224"/>
                          <a:gd name="T32" fmla="*/ 137746 w 104"/>
                          <a:gd name="T33" fmla="*/ 206375 h 224"/>
                          <a:gd name="T34" fmla="*/ 154965 w 104"/>
                          <a:gd name="T35" fmla="*/ 176893 h 224"/>
                          <a:gd name="T36" fmla="*/ 223838 w 104"/>
                          <a:gd name="T37" fmla="*/ 176893 h 224"/>
                          <a:gd name="T38" fmla="*/ 223838 w 104"/>
                          <a:gd name="T39" fmla="*/ 147411 h 224"/>
                          <a:gd name="T40" fmla="*/ 206620 w 104"/>
                          <a:gd name="T41" fmla="*/ 117929 h 224"/>
                          <a:gd name="T42" fmla="*/ 189401 w 104"/>
                          <a:gd name="T43" fmla="*/ 88446 h 224"/>
                          <a:gd name="T44" fmla="*/ 154965 w 104"/>
                          <a:gd name="T45" fmla="*/ 58964 h 224"/>
                          <a:gd name="T46" fmla="*/ 137746 w 104"/>
                          <a:gd name="T47" fmla="*/ 73705 h 224"/>
                          <a:gd name="T48" fmla="*/ 120528 w 104"/>
                          <a:gd name="T49" fmla="*/ 58964 h 224"/>
                          <a:gd name="T50" fmla="*/ 86092 w 104"/>
                          <a:gd name="T51" fmla="*/ 73705 h 224"/>
                          <a:gd name="T52" fmla="*/ 86092 w 104"/>
                          <a:gd name="T53" fmla="*/ 29482 h 224"/>
                          <a:gd name="T54" fmla="*/ 68873 w 104"/>
                          <a:gd name="T55" fmla="*/ 14741 h 224"/>
                          <a:gd name="T56" fmla="*/ 51655 w 104"/>
                          <a:gd name="T57" fmla="*/ 0 h 224"/>
                          <a:gd name="T58" fmla="*/ 0 w 104"/>
                          <a:gd name="T59" fmla="*/ 29482 h 224"/>
                          <a:gd name="T60" fmla="*/ 0 w 104"/>
                          <a:gd name="T61" fmla="*/ 58964 h 224"/>
                          <a:gd name="T62" fmla="*/ 34437 w 104"/>
                          <a:gd name="T63" fmla="*/ 117929 h 224"/>
                          <a:gd name="T64" fmla="*/ 17218 w 104"/>
                          <a:gd name="T65" fmla="*/ 162152 h 224"/>
                          <a:gd name="T66" fmla="*/ 51655 w 104"/>
                          <a:gd name="T67" fmla="*/ 176893 h 224"/>
                          <a:gd name="T68" fmla="*/ 68873 w 104"/>
                          <a:gd name="T69" fmla="*/ 235857 h 224"/>
                          <a:gd name="T70" fmla="*/ 34437 w 104"/>
                          <a:gd name="T71" fmla="*/ 309563 h 224"/>
                          <a:gd name="T72" fmla="*/ 34437 w 104"/>
                          <a:gd name="T73" fmla="*/ 324304 h 224"/>
                          <a:gd name="T74" fmla="*/ 51655 w 104"/>
                          <a:gd name="T75" fmla="*/ 353786 h 224"/>
                          <a:gd name="T76" fmla="*/ 51655 w 104"/>
                          <a:gd name="T77" fmla="*/ 339045 h 224"/>
                          <a:gd name="T78" fmla="*/ 103310 w 104"/>
                          <a:gd name="T79" fmla="*/ 398009 h 224"/>
                          <a:gd name="T80" fmla="*/ 103310 w 104"/>
                          <a:gd name="T81" fmla="*/ 383268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4"/>
                          <a:gd name="T124" fmla="*/ 0 h 224"/>
                          <a:gd name="T125" fmla="*/ 104 w 104"/>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4" h="224">
                            <a:moveTo>
                              <a:pt x="48" y="208"/>
                            </a:moveTo>
                            <a:lnTo>
                              <a:pt x="56" y="216"/>
                            </a:lnTo>
                            <a:lnTo>
                              <a:pt x="56" y="224"/>
                            </a:lnTo>
                            <a:lnTo>
                              <a:pt x="64" y="224"/>
                            </a:lnTo>
                            <a:lnTo>
                              <a:pt x="72" y="216"/>
                            </a:lnTo>
                            <a:lnTo>
                              <a:pt x="64" y="208"/>
                            </a:lnTo>
                            <a:lnTo>
                              <a:pt x="48" y="200"/>
                            </a:lnTo>
                            <a:lnTo>
                              <a:pt x="40" y="168"/>
                            </a:lnTo>
                            <a:lnTo>
                              <a:pt x="32" y="168"/>
                            </a:lnTo>
                            <a:lnTo>
                              <a:pt x="32" y="152"/>
                            </a:lnTo>
                            <a:lnTo>
                              <a:pt x="40" y="128"/>
                            </a:lnTo>
                            <a:lnTo>
                              <a:pt x="32" y="112"/>
                            </a:lnTo>
                            <a:lnTo>
                              <a:pt x="48" y="112"/>
                            </a:lnTo>
                            <a:lnTo>
                              <a:pt x="48" y="120"/>
                            </a:lnTo>
                            <a:lnTo>
                              <a:pt x="64" y="120"/>
                            </a:lnTo>
                            <a:lnTo>
                              <a:pt x="72" y="128"/>
                            </a:lnTo>
                            <a:lnTo>
                              <a:pt x="64" y="112"/>
                            </a:lnTo>
                            <a:lnTo>
                              <a:pt x="72" y="96"/>
                            </a:lnTo>
                            <a:lnTo>
                              <a:pt x="104" y="96"/>
                            </a:lnTo>
                            <a:lnTo>
                              <a:pt x="104" y="80"/>
                            </a:lnTo>
                            <a:lnTo>
                              <a:pt x="96" y="64"/>
                            </a:lnTo>
                            <a:lnTo>
                              <a:pt x="88" y="48"/>
                            </a:lnTo>
                            <a:lnTo>
                              <a:pt x="72" y="32"/>
                            </a:lnTo>
                            <a:lnTo>
                              <a:pt x="64" y="40"/>
                            </a:lnTo>
                            <a:lnTo>
                              <a:pt x="56" y="32"/>
                            </a:lnTo>
                            <a:lnTo>
                              <a:pt x="40" y="40"/>
                            </a:lnTo>
                            <a:lnTo>
                              <a:pt x="40" y="16"/>
                            </a:lnTo>
                            <a:lnTo>
                              <a:pt x="32" y="8"/>
                            </a:lnTo>
                            <a:lnTo>
                              <a:pt x="24" y="0"/>
                            </a:lnTo>
                            <a:lnTo>
                              <a:pt x="0" y="16"/>
                            </a:lnTo>
                            <a:lnTo>
                              <a:pt x="0" y="32"/>
                            </a:lnTo>
                            <a:lnTo>
                              <a:pt x="16" y="64"/>
                            </a:lnTo>
                            <a:lnTo>
                              <a:pt x="8" y="88"/>
                            </a:lnTo>
                            <a:lnTo>
                              <a:pt x="24" y="96"/>
                            </a:lnTo>
                            <a:lnTo>
                              <a:pt x="32" y="128"/>
                            </a:lnTo>
                            <a:lnTo>
                              <a:pt x="16" y="168"/>
                            </a:lnTo>
                            <a:lnTo>
                              <a:pt x="16" y="176"/>
                            </a:lnTo>
                            <a:lnTo>
                              <a:pt x="24" y="192"/>
                            </a:lnTo>
                            <a:lnTo>
                              <a:pt x="24" y="184"/>
                            </a:lnTo>
                            <a:lnTo>
                              <a:pt x="48" y="216"/>
                            </a:lnTo>
                            <a:lnTo>
                              <a:pt x="48" y="20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33" name="Freeform 55">
                        <a:extLst>
                          <a:ext uri="{FF2B5EF4-FFF2-40B4-BE49-F238E27FC236}">
                            <a16:creationId xmlns:a16="http://schemas.microsoft.com/office/drawing/2014/main" id="{BA648171-A980-00E9-2B25-D2258C6FFFE0}"/>
                          </a:ext>
                        </a:extLst>
                      </p:cNvPr>
                      <p:cNvSpPr>
                        <a:spLocks/>
                      </p:cNvSpPr>
                      <p:nvPr/>
                    </p:nvSpPr>
                    <p:spPr bwMode="auto">
                      <a:xfrm>
                        <a:off x="7667626" y="4502151"/>
                        <a:ext cx="120650" cy="147638"/>
                      </a:xfrm>
                      <a:custGeom>
                        <a:avLst/>
                        <a:gdLst>
                          <a:gd name="T0" fmla="*/ 0 w 56"/>
                          <a:gd name="T1" fmla="*/ 14764 h 80"/>
                          <a:gd name="T2" fmla="*/ 0 w 56"/>
                          <a:gd name="T3" fmla="*/ 0 h 80"/>
                          <a:gd name="T4" fmla="*/ 17236 w 56"/>
                          <a:gd name="T5" fmla="*/ 14764 h 80"/>
                          <a:gd name="T6" fmla="*/ 17236 w 56"/>
                          <a:gd name="T7" fmla="*/ 29528 h 80"/>
                          <a:gd name="T8" fmla="*/ 34471 w 56"/>
                          <a:gd name="T9" fmla="*/ 29528 h 80"/>
                          <a:gd name="T10" fmla="*/ 51707 w 56"/>
                          <a:gd name="T11" fmla="*/ 14764 h 80"/>
                          <a:gd name="T12" fmla="*/ 86179 w 56"/>
                          <a:gd name="T13" fmla="*/ 59055 h 80"/>
                          <a:gd name="T14" fmla="*/ 86179 w 56"/>
                          <a:gd name="T15" fmla="*/ 103347 h 80"/>
                          <a:gd name="T16" fmla="*/ 120650 w 56"/>
                          <a:gd name="T17" fmla="*/ 147638 h 80"/>
                          <a:gd name="T18" fmla="*/ 86179 w 56"/>
                          <a:gd name="T19" fmla="*/ 147638 h 80"/>
                          <a:gd name="T20" fmla="*/ 34471 w 56"/>
                          <a:gd name="T21" fmla="*/ 103347 h 80"/>
                          <a:gd name="T22" fmla="*/ 0 w 56"/>
                          <a:gd name="T23" fmla="*/ 73819 h 80"/>
                          <a:gd name="T24" fmla="*/ 0 w 56"/>
                          <a:gd name="T25" fmla="*/ 14764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
                          <a:gd name="T40" fmla="*/ 0 h 80"/>
                          <a:gd name="T41" fmla="*/ 56 w 56"/>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 h="80">
                            <a:moveTo>
                              <a:pt x="0" y="8"/>
                            </a:moveTo>
                            <a:lnTo>
                              <a:pt x="0" y="0"/>
                            </a:lnTo>
                            <a:lnTo>
                              <a:pt x="8" y="8"/>
                            </a:lnTo>
                            <a:lnTo>
                              <a:pt x="8" y="16"/>
                            </a:lnTo>
                            <a:lnTo>
                              <a:pt x="16" y="16"/>
                            </a:lnTo>
                            <a:lnTo>
                              <a:pt x="24" y="8"/>
                            </a:lnTo>
                            <a:lnTo>
                              <a:pt x="40" y="32"/>
                            </a:lnTo>
                            <a:lnTo>
                              <a:pt x="40" y="56"/>
                            </a:lnTo>
                            <a:lnTo>
                              <a:pt x="56" y="80"/>
                            </a:lnTo>
                            <a:lnTo>
                              <a:pt x="40" y="80"/>
                            </a:lnTo>
                            <a:lnTo>
                              <a:pt x="16" y="56"/>
                            </a:lnTo>
                            <a:lnTo>
                              <a:pt x="0" y="4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34" name="Freeform 56">
                        <a:extLst>
                          <a:ext uri="{FF2B5EF4-FFF2-40B4-BE49-F238E27FC236}">
                            <a16:creationId xmlns:a16="http://schemas.microsoft.com/office/drawing/2014/main" id="{E0FF7DBC-CCBC-B11B-AA7C-0DE2D9C0C0B9}"/>
                          </a:ext>
                        </a:extLst>
                      </p:cNvPr>
                      <p:cNvSpPr>
                        <a:spLocks/>
                      </p:cNvSpPr>
                      <p:nvPr/>
                    </p:nvSpPr>
                    <p:spPr bwMode="auto">
                      <a:xfrm>
                        <a:off x="7667626" y="4044951"/>
                        <a:ext cx="242888" cy="396875"/>
                      </a:xfrm>
                      <a:custGeom>
                        <a:avLst/>
                        <a:gdLst>
                          <a:gd name="T0" fmla="*/ 0 w 112"/>
                          <a:gd name="T1" fmla="*/ 14699 h 216"/>
                          <a:gd name="T2" fmla="*/ 34698 w 112"/>
                          <a:gd name="T3" fmla="*/ 58796 h 216"/>
                          <a:gd name="T4" fmla="*/ 69397 w 112"/>
                          <a:gd name="T5" fmla="*/ 73495 h 216"/>
                          <a:gd name="T6" fmla="*/ 86746 w 112"/>
                          <a:gd name="T7" fmla="*/ 88194 h 216"/>
                          <a:gd name="T8" fmla="*/ 69397 w 112"/>
                          <a:gd name="T9" fmla="*/ 102894 h 216"/>
                          <a:gd name="T10" fmla="*/ 138793 w 112"/>
                          <a:gd name="T11" fmla="*/ 161690 h 216"/>
                          <a:gd name="T12" fmla="*/ 138793 w 112"/>
                          <a:gd name="T13" fmla="*/ 176389 h 216"/>
                          <a:gd name="T14" fmla="*/ 173491 w 112"/>
                          <a:gd name="T15" fmla="*/ 205787 h 216"/>
                          <a:gd name="T16" fmla="*/ 190841 w 112"/>
                          <a:gd name="T17" fmla="*/ 235185 h 216"/>
                          <a:gd name="T18" fmla="*/ 190841 w 112"/>
                          <a:gd name="T19" fmla="*/ 293982 h 216"/>
                          <a:gd name="T20" fmla="*/ 156142 w 112"/>
                          <a:gd name="T21" fmla="*/ 323380 h 216"/>
                          <a:gd name="T22" fmla="*/ 138793 w 112"/>
                          <a:gd name="T23" fmla="*/ 338079 h 216"/>
                          <a:gd name="T24" fmla="*/ 104095 w 112"/>
                          <a:gd name="T25" fmla="*/ 352778 h 216"/>
                          <a:gd name="T26" fmla="*/ 121444 w 112"/>
                          <a:gd name="T27" fmla="*/ 367477 h 216"/>
                          <a:gd name="T28" fmla="*/ 121444 w 112"/>
                          <a:gd name="T29" fmla="*/ 396875 h 216"/>
                          <a:gd name="T30" fmla="*/ 173491 w 112"/>
                          <a:gd name="T31" fmla="*/ 382176 h 216"/>
                          <a:gd name="T32" fmla="*/ 173491 w 112"/>
                          <a:gd name="T33" fmla="*/ 352778 h 216"/>
                          <a:gd name="T34" fmla="*/ 190841 w 112"/>
                          <a:gd name="T35" fmla="*/ 352778 h 216"/>
                          <a:gd name="T36" fmla="*/ 242888 w 112"/>
                          <a:gd name="T37" fmla="*/ 323380 h 216"/>
                          <a:gd name="T38" fmla="*/ 242888 w 112"/>
                          <a:gd name="T39" fmla="*/ 264583 h 216"/>
                          <a:gd name="T40" fmla="*/ 225539 w 112"/>
                          <a:gd name="T41" fmla="*/ 220486 h 216"/>
                          <a:gd name="T42" fmla="*/ 121444 w 112"/>
                          <a:gd name="T43" fmla="*/ 132292 h 216"/>
                          <a:gd name="T44" fmla="*/ 104095 w 112"/>
                          <a:gd name="T45" fmla="*/ 117593 h 216"/>
                          <a:gd name="T46" fmla="*/ 121444 w 112"/>
                          <a:gd name="T47" fmla="*/ 88194 h 216"/>
                          <a:gd name="T48" fmla="*/ 138793 w 112"/>
                          <a:gd name="T49" fmla="*/ 58796 h 216"/>
                          <a:gd name="T50" fmla="*/ 173491 w 112"/>
                          <a:gd name="T51" fmla="*/ 44097 h 216"/>
                          <a:gd name="T52" fmla="*/ 138793 w 112"/>
                          <a:gd name="T53" fmla="*/ 29398 h 216"/>
                          <a:gd name="T54" fmla="*/ 121444 w 112"/>
                          <a:gd name="T55" fmla="*/ 14699 h 216"/>
                          <a:gd name="T56" fmla="*/ 86746 w 112"/>
                          <a:gd name="T57" fmla="*/ 0 h 216"/>
                          <a:gd name="T58" fmla="*/ 17349 w 112"/>
                          <a:gd name="T59" fmla="*/ 14699 h 216"/>
                          <a:gd name="T60" fmla="*/ 0 w 112"/>
                          <a:gd name="T61" fmla="*/ 14699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2"/>
                          <a:gd name="T94" fmla="*/ 0 h 216"/>
                          <a:gd name="T95" fmla="*/ 112 w 112"/>
                          <a:gd name="T96" fmla="*/ 216 h 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2" h="216">
                            <a:moveTo>
                              <a:pt x="0" y="8"/>
                            </a:moveTo>
                            <a:lnTo>
                              <a:pt x="16" y="32"/>
                            </a:lnTo>
                            <a:lnTo>
                              <a:pt x="32" y="40"/>
                            </a:lnTo>
                            <a:lnTo>
                              <a:pt x="40" y="48"/>
                            </a:lnTo>
                            <a:lnTo>
                              <a:pt x="32" y="56"/>
                            </a:lnTo>
                            <a:lnTo>
                              <a:pt x="64" y="88"/>
                            </a:lnTo>
                            <a:lnTo>
                              <a:pt x="64" y="96"/>
                            </a:lnTo>
                            <a:lnTo>
                              <a:pt x="80" y="112"/>
                            </a:lnTo>
                            <a:lnTo>
                              <a:pt x="88" y="128"/>
                            </a:lnTo>
                            <a:lnTo>
                              <a:pt x="88" y="160"/>
                            </a:lnTo>
                            <a:lnTo>
                              <a:pt x="72" y="176"/>
                            </a:lnTo>
                            <a:lnTo>
                              <a:pt x="64" y="184"/>
                            </a:lnTo>
                            <a:lnTo>
                              <a:pt x="48" y="192"/>
                            </a:lnTo>
                            <a:lnTo>
                              <a:pt x="56" y="200"/>
                            </a:lnTo>
                            <a:lnTo>
                              <a:pt x="56" y="216"/>
                            </a:lnTo>
                            <a:lnTo>
                              <a:pt x="80" y="208"/>
                            </a:lnTo>
                            <a:lnTo>
                              <a:pt x="80" y="192"/>
                            </a:lnTo>
                            <a:lnTo>
                              <a:pt x="88" y="192"/>
                            </a:lnTo>
                            <a:lnTo>
                              <a:pt x="112" y="176"/>
                            </a:lnTo>
                            <a:lnTo>
                              <a:pt x="112" y="144"/>
                            </a:lnTo>
                            <a:lnTo>
                              <a:pt x="104" y="120"/>
                            </a:lnTo>
                            <a:lnTo>
                              <a:pt x="56" y="72"/>
                            </a:lnTo>
                            <a:lnTo>
                              <a:pt x="48" y="64"/>
                            </a:lnTo>
                            <a:lnTo>
                              <a:pt x="56" y="48"/>
                            </a:lnTo>
                            <a:lnTo>
                              <a:pt x="64" y="32"/>
                            </a:lnTo>
                            <a:lnTo>
                              <a:pt x="80" y="24"/>
                            </a:lnTo>
                            <a:lnTo>
                              <a:pt x="64" y="16"/>
                            </a:lnTo>
                            <a:lnTo>
                              <a:pt x="56" y="8"/>
                            </a:lnTo>
                            <a:lnTo>
                              <a:pt x="40" y="0"/>
                            </a:lnTo>
                            <a:lnTo>
                              <a:pt x="8" y="8"/>
                            </a:lnTo>
                            <a:lnTo>
                              <a:pt x="0" y="8"/>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dirty="0">
                          <a:ln>
                            <a:noFill/>
                          </a:ln>
                          <a:solidFill>
                            <a:srgbClr val="292934"/>
                          </a:solidFill>
                          <a:effectLst/>
                          <a:uLnTx/>
                          <a:uFillTx/>
                          <a:latin typeface="Source Sans Pro"/>
                          <a:ea typeface="+mn-ea"/>
                          <a:cs typeface="+mn-cs"/>
                        </a:endParaRPr>
                      </a:p>
                    </p:txBody>
                  </p:sp>
                  <p:sp>
                    <p:nvSpPr>
                      <p:cNvPr id="635" name="Freeform 57">
                        <a:extLst>
                          <a:ext uri="{FF2B5EF4-FFF2-40B4-BE49-F238E27FC236}">
                            <a16:creationId xmlns:a16="http://schemas.microsoft.com/office/drawing/2014/main" id="{7A79776B-20CE-4A1D-F4F2-23EC2DD4F83C}"/>
                          </a:ext>
                        </a:extLst>
                      </p:cNvPr>
                      <p:cNvSpPr>
                        <a:spLocks/>
                      </p:cNvSpPr>
                      <p:nvPr/>
                    </p:nvSpPr>
                    <p:spPr bwMode="auto">
                      <a:xfrm>
                        <a:off x="7702551" y="4279901"/>
                        <a:ext cx="155575" cy="119063"/>
                      </a:xfrm>
                      <a:custGeom>
                        <a:avLst/>
                        <a:gdLst>
                          <a:gd name="T0" fmla="*/ 0 w 72"/>
                          <a:gd name="T1" fmla="*/ 44649 h 64"/>
                          <a:gd name="T2" fmla="*/ 17286 w 72"/>
                          <a:gd name="T3" fmla="*/ 14883 h 64"/>
                          <a:gd name="T4" fmla="*/ 86431 w 72"/>
                          <a:gd name="T5" fmla="*/ 14883 h 64"/>
                          <a:gd name="T6" fmla="*/ 103717 w 72"/>
                          <a:gd name="T7" fmla="*/ 14883 h 64"/>
                          <a:gd name="T8" fmla="*/ 121003 w 72"/>
                          <a:gd name="T9" fmla="*/ 14883 h 64"/>
                          <a:gd name="T10" fmla="*/ 155575 w 72"/>
                          <a:gd name="T11" fmla="*/ 0 h 64"/>
                          <a:gd name="T12" fmla="*/ 155575 w 72"/>
                          <a:gd name="T13" fmla="*/ 59532 h 64"/>
                          <a:gd name="T14" fmla="*/ 121003 w 72"/>
                          <a:gd name="T15" fmla="*/ 89297 h 64"/>
                          <a:gd name="T16" fmla="*/ 103717 w 72"/>
                          <a:gd name="T17" fmla="*/ 104180 h 64"/>
                          <a:gd name="T18" fmla="*/ 69144 w 72"/>
                          <a:gd name="T19" fmla="*/ 119063 h 64"/>
                          <a:gd name="T20" fmla="*/ 34572 w 72"/>
                          <a:gd name="T21" fmla="*/ 104180 h 64"/>
                          <a:gd name="T22" fmla="*/ 17286 w 72"/>
                          <a:gd name="T23" fmla="*/ 74414 h 64"/>
                          <a:gd name="T24" fmla="*/ 0 w 72"/>
                          <a:gd name="T25" fmla="*/ 44649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64"/>
                          <a:gd name="T41" fmla="*/ 72 w 72"/>
                          <a:gd name="T42" fmla="*/ 64 h 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64">
                            <a:moveTo>
                              <a:pt x="0" y="24"/>
                            </a:moveTo>
                            <a:lnTo>
                              <a:pt x="8" y="8"/>
                            </a:lnTo>
                            <a:lnTo>
                              <a:pt x="40" y="8"/>
                            </a:lnTo>
                            <a:lnTo>
                              <a:pt x="48" y="8"/>
                            </a:lnTo>
                            <a:lnTo>
                              <a:pt x="56" y="8"/>
                            </a:lnTo>
                            <a:lnTo>
                              <a:pt x="72" y="0"/>
                            </a:lnTo>
                            <a:lnTo>
                              <a:pt x="72" y="32"/>
                            </a:lnTo>
                            <a:lnTo>
                              <a:pt x="56" y="48"/>
                            </a:lnTo>
                            <a:lnTo>
                              <a:pt x="48" y="56"/>
                            </a:lnTo>
                            <a:lnTo>
                              <a:pt x="32" y="64"/>
                            </a:lnTo>
                            <a:lnTo>
                              <a:pt x="16" y="56"/>
                            </a:lnTo>
                            <a:lnTo>
                              <a:pt x="8" y="40"/>
                            </a:lnTo>
                            <a:lnTo>
                              <a:pt x="0" y="24"/>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36" name="Freeform 58">
                        <a:extLst>
                          <a:ext uri="{FF2B5EF4-FFF2-40B4-BE49-F238E27FC236}">
                            <a16:creationId xmlns:a16="http://schemas.microsoft.com/office/drawing/2014/main" id="{1248A90C-3434-4AD8-1E32-D4FC09ADA12F}"/>
                          </a:ext>
                        </a:extLst>
                      </p:cNvPr>
                      <p:cNvSpPr>
                        <a:spLocks/>
                      </p:cNvSpPr>
                      <p:nvPr/>
                    </p:nvSpPr>
                    <p:spPr bwMode="auto">
                      <a:xfrm>
                        <a:off x="7615238" y="4059238"/>
                        <a:ext cx="242888" cy="236538"/>
                      </a:xfrm>
                      <a:custGeom>
                        <a:avLst/>
                        <a:gdLst>
                          <a:gd name="T0" fmla="*/ 242888 w 112"/>
                          <a:gd name="T1" fmla="*/ 221754 h 128"/>
                          <a:gd name="T2" fmla="*/ 225539 w 112"/>
                          <a:gd name="T3" fmla="*/ 192187 h 128"/>
                          <a:gd name="T4" fmla="*/ 190841 w 112"/>
                          <a:gd name="T5" fmla="*/ 162620 h 128"/>
                          <a:gd name="T6" fmla="*/ 190841 w 112"/>
                          <a:gd name="T7" fmla="*/ 147836 h 128"/>
                          <a:gd name="T8" fmla="*/ 121444 w 112"/>
                          <a:gd name="T9" fmla="*/ 88702 h 128"/>
                          <a:gd name="T10" fmla="*/ 138793 w 112"/>
                          <a:gd name="T11" fmla="*/ 73918 h 128"/>
                          <a:gd name="T12" fmla="*/ 121444 w 112"/>
                          <a:gd name="T13" fmla="*/ 59135 h 128"/>
                          <a:gd name="T14" fmla="*/ 86746 w 112"/>
                          <a:gd name="T15" fmla="*/ 44351 h 128"/>
                          <a:gd name="T16" fmla="*/ 52047 w 112"/>
                          <a:gd name="T17" fmla="*/ 0 h 128"/>
                          <a:gd name="T18" fmla="*/ 34698 w 112"/>
                          <a:gd name="T19" fmla="*/ 0 h 128"/>
                          <a:gd name="T20" fmla="*/ 34698 w 112"/>
                          <a:gd name="T21" fmla="*/ 29567 h 128"/>
                          <a:gd name="T22" fmla="*/ 34698 w 112"/>
                          <a:gd name="T23" fmla="*/ 44351 h 128"/>
                          <a:gd name="T24" fmla="*/ 34698 w 112"/>
                          <a:gd name="T25" fmla="*/ 29567 h 128"/>
                          <a:gd name="T26" fmla="*/ 0 w 112"/>
                          <a:gd name="T27" fmla="*/ 59135 h 128"/>
                          <a:gd name="T28" fmla="*/ 17349 w 112"/>
                          <a:gd name="T29" fmla="*/ 73918 h 128"/>
                          <a:gd name="T30" fmla="*/ 34698 w 112"/>
                          <a:gd name="T31" fmla="*/ 88702 h 128"/>
                          <a:gd name="T32" fmla="*/ 34698 w 112"/>
                          <a:gd name="T33" fmla="*/ 133053 h 128"/>
                          <a:gd name="T34" fmla="*/ 69397 w 112"/>
                          <a:gd name="T35" fmla="*/ 118269 h 128"/>
                          <a:gd name="T36" fmla="*/ 86746 w 112"/>
                          <a:gd name="T37" fmla="*/ 133053 h 128"/>
                          <a:gd name="T38" fmla="*/ 104095 w 112"/>
                          <a:gd name="T39" fmla="*/ 118269 h 128"/>
                          <a:gd name="T40" fmla="*/ 138793 w 112"/>
                          <a:gd name="T41" fmla="*/ 147836 h 128"/>
                          <a:gd name="T42" fmla="*/ 156142 w 112"/>
                          <a:gd name="T43" fmla="*/ 177403 h 128"/>
                          <a:gd name="T44" fmla="*/ 173491 w 112"/>
                          <a:gd name="T45" fmla="*/ 206971 h 128"/>
                          <a:gd name="T46" fmla="*/ 173491 w 112"/>
                          <a:gd name="T47" fmla="*/ 236538 h 128"/>
                          <a:gd name="T48" fmla="*/ 190841 w 112"/>
                          <a:gd name="T49" fmla="*/ 236538 h 128"/>
                          <a:gd name="T50" fmla="*/ 208190 w 112"/>
                          <a:gd name="T51" fmla="*/ 236538 h 128"/>
                          <a:gd name="T52" fmla="*/ 242888 w 112"/>
                          <a:gd name="T53" fmla="*/ 221754 h 1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2"/>
                          <a:gd name="T82" fmla="*/ 0 h 128"/>
                          <a:gd name="T83" fmla="*/ 112 w 112"/>
                          <a:gd name="T84" fmla="*/ 128 h 12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2" h="128">
                            <a:moveTo>
                              <a:pt x="112" y="120"/>
                            </a:moveTo>
                            <a:lnTo>
                              <a:pt x="104" y="104"/>
                            </a:lnTo>
                            <a:lnTo>
                              <a:pt x="88" y="88"/>
                            </a:lnTo>
                            <a:lnTo>
                              <a:pt x="88" y="80"/>
                            </a:lnTo>
                            <a:lnTo>
                              <a:pt x="56" y="48"/>
                            </a:lnTo>
                            <a:lnTo>
                              <a:pt x="64" y="40"/>
                            </a:lnTo>
                            <a:lnTo>
                              <a:pt x="56" y="32"/>
                            </a:lnTo>
                            <a:lnTo>
                              <a:pt x="40" y="24"/>
                            </a:lnTo>
                            <a:lnTo>
                              <a:pt x="24" y="0"/>
                            </a:lnTo>
                            <a:lnTo>
                              <a:pt x="16" y="0"/>
                            </a:lnTo>
                            <a:lnTo>
                              <a:pt x="16" y="16"/>
                            </a:lnTo>
                            <a:lnTo>
                              <a:pt x="16" y="24"/>
                            </a:lnTo>
                            <a:lnTo>
                              <a:pt x="16" y="16"/>
                            </a:lnTo>
                            <a:lnTo>
                              <a:pt x="0" y="32"/>
                            </a:lnTo>
                            <a:lnTo>
                              <a:pt x="8" y="40"/>
                            </a:lnTo>
                            <a:lnTo>
                              <a:pt x="16" y="48"/>
                            </a:lnTo>
                            <a:lnTo>
                              <a:pt x="16" y="72"/>
                            </a:lnTo>
                            <a:lnTo>
                              <a:pt x="32" y="64"/>
                            </a:lnTo>
                            <a:lnTo>
                              <a:pt x="40" y="72"/>
                            </a:lnTo>
                            <a:lnTo>
                              <a:pt x="48" y="64"/>
                            </a:lnTo>
                            <a:lnTo>
                              <a:pt x="64" y="80"/>
                            </a:lnTo>
                            <a:lnTo>
                              <a:pt x="72" y="96"/>
                            </a:lnTo>
                            <a:lnTo>
                              <a:pt x="80" y="112"/>
                            </a:lnTo>
                            <a:lnTo>
                              <a:pt x="80" y="128"/>
                            </a:lnTo>
                            <a:lnTo>
                              <a:pt x="88" y="128"/>
                            </a:lnTo>
                            <a:lnTo>
                              <a:pt x="96" y="128"/>
                            </a:lnTo>
                            <a:lnTo>
                              <a:pt x="112" y="12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37" name="Freeform 59">
                        <a:extLst>
                          <a:ext uri="{FF2B5EF4-FFF2-40B4-BE49-F238E27FC236}">
                            <a16:creationId xmlns:a16="http://schemas.microsoft.com/office/drawing/2014/main" id="{4866FEEC-8833-7557-9EF1-121971C31F2F}"/>
                          </a:ext>
                        </a:extLst>
                      </p:cNvPr>
                      <p:cNvSpPr>
                        <a:spLocks/>
                      </p:cNvSpPr>
                      <p:nvPr/>
                    </p:nvSpPr>
                    <p:spPr bwMode="auto">
                      <a:xfrm>
                        <a:off x="6769101" y="3203576"/>
                        <a:ext cx="1485900" cy="914400"/>
                      </a:xfrm>
                      <a:custGeom>
                        <a:avLst/>
                        <a:gdLst>
                          <a:gd name="T0" fmla="*/ 293724 w 688"/>
                          <a:gd name="T1" fmla="*/ 147484 h 496"/>
                          <a:gd name="T2" fmla="*/ 380114 w 688"/>
                          <a:gd name="T3" fmla="*/ 221226 h 496"/>
                          <a:gd name="T4" fmla="*/ 673838 w 688"/>
                          <a:gd name="T5" fmla="*/ 294968 h 496"/>
                          <a:gd name="T6" fmla="*/ 915729 w 688"/>
                          <a:gd name="T7" fmla="*/ 294968 h 496"/>
                          <a:gd name="T8" fmla="*/ 950285 w 688"/>
                          <a:gd name="T9" fmla="*/ 235974 h 496"/>
                          <a:gd name="T10" fmla="*/ 1019396 w 688"/>
                          <a:gd name="T11" fmla="*/ 206477 h 496"/>
                          <a:gd name="T12" fmla="*/ 1071230 w 688"/>
                          <a:gd name="T13" fmla="*/ 162232 h 496"/>
                          <a:gd name="T14" fmla="*/ 984841 w 688"/>
                          <a:gd name="T15" fmla="*/ 162232 h 496"/>
                          <a:gd name="T16" fmla="*/ 1002119 w 688"/>
                          <a:gd name="T17" fmla="*/ 103239 h 496"/>
                          <a:gd name="T18" fmla="*/ 1036674 w 688"/>
                          <a:gd name="T19" fmla="*/ 44245 h 496"/>
                          <a:gd name="T20" fmla="*/ 1071230 w 688"/>
                          <a:gd name="T21" fmla="*/ 0 h 496"/>
                          <a:gd name="T22" fmla="*/ 1244009 w 688"/>
                          <a:gd name="T23" fmla="*/ 103239 h 496"/>
                          <a:gd name="T24" fmla="*/ 1382233 w 688"/>
                          <a:gd name="T25" fmla="*/ 162232 h 496"/>
                          <a:gd name="T26" fmla="*/ 1468622 w 688"/>
                          <a:gd name="T27" fmla="*/ 162232 h 496"/>
                          <a:gd name="T28" fmla="*/ 1451344 w 688"/>
                          <a:gd name="T29" fmla="*/ 221226 h 496"/>
                          <a:gd name="T30" fmla="*/ 1468622 w 688"/>
                          <a:gd name="T31" fmla="*/ 294968 h 496"/>
                          <a:gd name="T32" fmla="*/ 1416788 w 688"/>
                          <a:gd name="T33" fmla="*/ 324465 h 496"/>
                          <a:gd name="T34" fmla="*/ 1330399 w 688"/>
                          <a:gd name="T35" fmla="*/ 383458 h 496"/>
                          <a:gd name="T36" fmla="*/ 1278565 w 688"/>
                          <a:gd name="T37" fmla="*/ 398206 h 496"/>
                          <a:gd name="T38" fmla="*/ 1261287 w 688"/>
                          <a:gd name="T39" fmla="*/ 353961 h 496"/>
                          <a:gd name="T40" fmla="*/ 1209454 w 688"/>
                          <a:gd name="T41" fmla="*/ 383458 h 496"/>
                          <a:gd name="T42" fmla="*/ 1174898 w 688"/>
                          <a:gd name="T43" fmla="*/ 412955 h 496"/>
                          <a:gd name="T44" fmla="*/ 1278565 w 688"/>
                          <a:gd name="T45" fmla="*/ 427703 h 496"/>
                          <a:gd name="T46" fmla="*/ 1313121 w 688"/>
                          <a:gd name="T47" fmla="*/ 457200 h 496"/>
                          <a:gd name="T48" fmla="*/ 1313121 w 688"/>
                          <a:gd name="T49" fmla="*/ 530942 h 496"/>
                          <a:gd name="T50" fmla="*/ 1364955 w 688"/>
                          <a:gd name="T51" fmla="*/ 604684 h 496"/>
                          <a:gd name="T52" fmla="*/ 1399510 w 688"/>
                          <a:gd name="T53" fmla="*/ 648929 h 496"/>
                          <a:gd name="T54" fmla="*/ 1364955 w 688"/>
                          <a:gd name="T55" fmla="*/ 737419 h 496"/>
                          <a:gd name="T56" fmla="*/ 1330399 w 688"/>
                          <a:gd name="T57" fmla="*/ 796413 h 496"/>
                          <a:gd name="T58" fmla="*/ 1244009 w 688"/>
                          <a:gd name="T59" fmla="*/ 855406 h 496"/>
                          <a:gd name="T60" fmla="*/ 1226731 w 688"/>
                          <a:gd name="T61" fmla="*/ 870155 h 496"/>
                          <a:gd name="T62" fmla="*/ 1140342 w 688"/>
                          <a:gd name="T63" fmla="*/ 899652 h 496"/>
                          <a:gd name="T64" fmla="*/ 1123064 w 688"/>
                          <a:gd name="T65" fmla="*/ 884903 h 496"/>
                          <a:gd name="T66" fmla="*/ 1019396 w 688"/>
                          <a:gd name="T67" fmla="*/ 855406 h 496"/>
                          <a:gd name="T68" fmla="*/ 898451 w 688"/>
                          <a:gd name="T69" fmla="*/ 855406 h 496"/>
                          <a:gd name="T70" fmla="*/ 881173 w 688"/>
                          <a:gd name="T71" fmla="*/ 899652 h 496"/>
                          <a:gd name="T72" fmla="*/ 812062 w 688"/>
                          <a:gd name="T73" fmla="*/ 870155 h 496"/>
                          <a:gd name="T74" fmla="*/ 794784 w 688"/>
                          <a:gd name="T75" fmla="*/ 811161 h 496"/>
                          <a:gd name="T76" fmla="*/ 760228 w 688"/>
                          <a:gd name="T77" fmla="*/ 707923 h 496"/>
                          <a:gd name="T78" fmla="*/ 639283 w 688"/>
                          <a:gd name="T79" fmla="*/ 663677 h 496"/>
                          <a:gd name="T80" fmla="*/ 518337 w 688"/>
                          <a:gd name="T81" fmla="*/ 693174 h 496"/>
                          <a:gd name="T82" fmla="*/ 466503 w 688"/>
                          <a:gd name="T83" fmla="*/ 707923 h 496"/>
                          <a:gd name="T84" fmla="*/ 328280 w 688"/>
                          <a:gd name="T85" fmla="*/ 678426 h 496"/>
                          <a:gd name="T86" fmla="*/ 207335 w 688"/>
                          <a:gd name="T87" fmla="*/ 619432 h 496"/>
                          <a:gd name="T88" fmla="*/ 207335 w 688"/>
                          <a:gd name="T89" fmla="*/ 575187 h 496"/>
                          <a:gd name="T90" fmla="*/ 207335 w 688"/>
                          <a:gd name="T91" fmla="*/ 501445 h 496"/>
                          <a:gd name="T92" fmla="*/ 86390 w 688"/>
                          <a:gd name="T93" fmla="*/ 486697 h 496"/>
                          <a:gd name="T94" fmla="*/ 34556 w 688"/>
                          <a:gd name="T95" fmla="*/ 442452 h 496"/>
                          <a:gd name="T96" fmla="*/ 0 w 688"/>
                          <a:gd name="T97" fmla="*/ 398206 h 496"/>
                          <a:gd name="T98" fmla="*/ 17278 w 688"/>
                          <a:gd name="T99" fmla="*/ 353961 h 496"/>
                          <a:gd name="T100" fmla="*/ 103667 w 688"/>
                          <a:gd name="T101" fmla="*/ 339213 h 496"/>
                          <a:gd name="T102" fmla="*/ 138223 w 688"/>
                          <a:gd name="T103" fmla="*/ 280219 h 496"/>
                          <a:gd name="T104" fmla="*/ 155501 w 688"/>
                          <a:gd name="T105" fmla="*/ 176981 h 496"/>
                          <a:gd name="T106" fmla="*/ 224613 w 688"/>
                          <a:gd name="T107" fmla="*/ 147484 h 49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496"/>
                          <a:gd name="T164" fmla="*/ 688 w 688"/>
                          <a:gd name="T165" fmla="*/ 496 h 49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496">
                            <a:moveTo>
                              <a:pt x="112" y="72"/>
                            </a:moveTo>
                            <a:lnTo>
                              <a:pt x="120" y="64"/>
                            </a:lnTo>
                            <a:lnTo>
                              <a:pt x="136" y="80"/>
                            </a:lnTo>
                            <a:lnTo>
                              <a:pt x="152" y="88"/>
                            </a:lnTo>
                            <a:lnTo>
                              <a:pt x="168" y="96"/>
                            </a:lnTo>
                            <a:lnTo>
                              <a:pt x="176" y="120"/>
                            </a:lnTo>
                            <a:lnTo>
                              <a:pt x="232" y="136"/>
                            </a:lnTo>
                            <a:lnTo>
                              <a:pt x="264" y="160"/>
                            </a:lnTo>
                            <a:lnTo>
                              <a:pt x="312" y="160"/>
                            </a:lnTo>
                            <a:lnTo>
                              <a:pt x="368" y="176"/>
                            </a:lnTo>
                            <a:lnTo>
                              <a:pt x="400" y="168"/>
                            </a:lnTo>
                            <a:lnTo>
                              <a:pt x="424" y="160"/>
                            </a:lnTo>
                            <a:lnTo>
                              <a:pt x="440" y="144"/>
                            </a:lnTo>
                            <a:lnTo>
                              <a:pt x="432" y="136"/>
                            </a:lnTo>
                            <a:lnTo>
                              <a:pt x="440" y="128"/>
                            </a:lnTo>
                            <a:lnTo>
                              <a:pt x="456" y="128"/>
                            </a:lnTo>
                            <a:lnTo>
                              <a:pt x="464" y="120"/>
                            </a:lnTo>
                            <a:lnTo>
                              <a:pt x="472" y="112"/>
                            </a:lnTo>
                            <a:lnTo>
                              <a:pt x="480" y="104"/>
                            </a:lnTo>
                            <a:lnTo>
                              <a:pt x="504" y="104"/>
                            </a:lnTo>
                            <a:lnTo>
                              <a:pt x="496" y="88"/>
                            </a:lnTo>
                            <a:lnTo>
                              <a:pt x="488" y="80"/>
                            </a:lnTo>
                            <a:lnTo>
                              <a:pt x="472" y="88"/>
                            </a:lnTo>
                            <a:lnTo>
                              <a:pt x="456" y="88"/>
                            </a:lnTo>
                            <a:lnTo>
                              <a:pt x="440" y="64"/>
                            </a:lnTo>
                            <a:lnTo>
                              <a:pt x="448" y="56"/>
                            </a:lnTo>
                            <a:lnTo>
                              <a:pt x="464" y="56"/>
                            </a:lnTo>
                            <a:lnTo>
                              <a:pt x="480" y="48"/>
                            </a:lnTo>
                            <a:lnTo>
                              <a:pt x="472" y="32"/>
                            </a:lnTo>
                            <a:lnTo>
                              <a:pt x="480" y="24"/>
                            </a:lnTo>
                            <a:lnTo>
                              <a:pt x="464" y="16"/>
                            </a:lnTo>
                            <a:lnTo>
                              <a:pt x="472" y="8"/>
                            </a:lnTo>
                            <a:lnTo>
                              <a:pt x="496" y="0"/>
                            </a:lnTo>
                            <a:lnTo>
                              <a:pt x="528" y="8"/>
                            </a:lnTo>
                            <a:lnTo>
                              <a:pt x="560" y="40"/>
                            </a:lnTo>
                            <a:lnTo>
                              <a:pt x="576" y="56"/>
                            </a:lnTo>
                            <a:lnTo>
                              <a:pt x="600" y="64"/>
                            </a:lnTo>
                            <a:lnTo>
                              <a:pt x="624" y="72"/>
                            </a:lnTo>
                            <a:lnTo>
                              <a:pt x="640" y="88"/>
                            </a:lnTo>
                            <a:lnTo>
                              <a:pt x="648" y="88"/>
                            </a:lnTo>
                            <a:lnTo>
                              <a:pt x="672" y="72"/>
                            </a:lnTo>
                            <a:lnTo>
                              <a:pt x="680" y="88"/>
                            </a:lnTo>
                            <a:lnTo>
                              <a:pt x="680" y="96"/>
                            </a:lnTo>
                            <a:lnTo>
                              <a:pt x="688" y="128"/>
                            </a:lnTo>
                            <a:lnTo>
                              <a:pt x="672" y="120"/>
                            </a:lnTo>
                            <a:lnTo>
                              <a:pt x="664" y="128"/>
                            </a:lnTo>
                            <a:lnTo>
                              <a:pt x="680" y="152"/>
                            </a:lnTo>
                            <a:lnTo>
                              <a:pt x="680" y="160"/>
                            </a:lnTo>
                            <a:lnTo>
                              <a:pt x="664" y="160"/>
                            </a:lnTo>
                            <a:lnTo>
                              <a:pt x="664" y="168"/>
                            </a:lnTo>
                            <a:lnTo>
                              <a:pt x="656" y="176"/>
                            </a:lnTo>
                            <a:lnTo>
                              <a:pt x="656" y="184"/>
                            </a:lnTo>
                            <a:lnTo>
                              <a:pt x="640" y="176"/>
                            </a:lnTo>
                            <a:lnTo>
                              <a:pt x="616" y="208"/>
                            </a:lnTo>
                            <a:lnTo>
                              <a:pt x="608" y="208"/>
                            </a:lnTo>
                            <a:lnTo>
                              <a:pt x="592" y="224"/>
                            </a:lnTo>
                            <a:lnTo>
                              <a:pt x="592" y="216"/>
                            </a:lnTo>
                            <a:lnTo>
                              <a:pt x="584" y="208"/>
                            </a:lnTo>
                            <a:lnTo>
                              <a:pt x="592" y="192"/>
                            </a:lnTo>
                            <a:lnTo>
                              <a:pt x="584" y="192"/>
                            </a:lnTo>
                            <a:lnTo>
                              <a:pt x="576" y="184"/>
                            </a:lnTo>
                            <a:lnTo>
                              <a:pt x="568" y="200"/>
                            </a:lnTo>
                            <a:lnTo>
                              <a:pt x="560" y="208"/>
                            </a:lnTo>
                            <a:lnTo>
                              <a:pt x="560" y="216"/>
                            </a:lnTo>
                            <a:lnTo>
                              <a:pt x="544" y="216"/>
                            </a:lnTo>
                            <a:lnTo>
                              <a:pt x="544" y="224"/>
                            </a:lnTo>
                            <a:lnTo>
                              <a:pt x="576" y="248"/>
                            </a:lnTo>
                            <a:lnTo>
                              <a:pt x="584" y="248"/>
                            </a:lnTo>
                            <a:lnTo>
                              <a:pt x="592" y="232"/>
                            </a:lnTo>
                            <a:lnTo>
                              <a:pt x="616" y="240"/>
                            </a:lnTo>
                            <a:lnTo>
                              <a:pt x="616" y="248"/>
                            </a:lnTo>
                            <a:lnTo>
                              <a:pt x="608" y="248"/>
                            </a:lnTo>
                            <a:lnTo>
                              <a:pt x="600" y="256"/>
                            </a:lnTo>
                            <a:lnTo>
                              <a:pt x="584" y="280"/>
                            </a:lnTo>
                            <a:lnTo>
                              <a:pt x="608" y="288"/>
                            </a:lnTo>
                            <a:lnTo>
                              <a:pt x="624" y="312"/>
                            </a:lnTo>
                            <a:lnTo>
                              <a:pt x="640" y="328"/>
                            </a:lnTo>
                            <a:lnTo>
                              <a:pt x="632" y="328"/>
                            </a:lnTo>
                            <a:lnTo>
                              <a:pt x="640" y="336"/>
                            </a:lnTo>
                            <a:lnTo>
                              <a:pt x="624" y="344"/>
                            </a:lnTo>
                            <a:lnTo>
                              <a:pt x="648" y="352"/>
                            </a:lnTo>
                            <a:lnTo>
                              <a:pt x="648" y="376"/>
                            </a:lnTo>
                            <a:lnTo>
                              <a:pt x="640" y="384"/>
                            </a:lnTo>
                            <a:lnTo>
                              <a:pt x="632" y="400"/>
                            </a:lnTo>
                            <a:lnTo>
                              <a:pt x="632" y="416"/>
                            </a:lnTo>
                            <a:lnTo>
                              <a:pt x="624" y="432"/>
                            </a:lnTo>
                            <a:lnTo>
                              <a:pt x="616" y="432"/>
                            </a:lnTo>
                            <a:lnTo>
                              <a:pt x="616" y="440"/>
                            </a:lnTo>
                            <a:lnTo>
                              <a:pt x="600" y="456"/>
                            </a:lnTo>
                            <a:lnTo>
                              <a:pt x="576" y="464"/>
                            </a:lnTo>
                            <a:lnTo>
                              <a:pt x="576" y="472"/>
                            </a:lnTo>
                            <a:lnTo>
                              <a:pt x="568" y="464"/>
                            </a:lnTo>
                            <a:lnTo>
                              <a:pt x="568" y="472"/>
                            </a:lnTo>
                            <a:lnTo>
                              <a:pt x="560" y="464"/>
                            </a:lnTo>
                            <a:lnTo>
                              <a:pt x="560" y="472"/>
                            </a:lnTo>
                            <a:lnTo>
                              <a:pt x="528" y="488"/>
                            </a:lnTo>
                            <a:lnTo>
                              <a:pt x="528" y="496"/>
                            </a:lnTo>
                            <a:lnTo>
                              <a:pt x="520" y="496"/>
                            </a:lnTo>
                            <a:lnTo>
                              <a:pt x="520" y="480"/>
                            </a:lnTo>
                            <a:lnTo>
                              <a:pt x="496" y="480"/>
                            </a:lnTo>
                            <a:lnTo>
                              <a:pt x="480" y="472"/>
                            </a:lnTo>
                            <a:lnTo>
                              <a:pt x="472" y="464"/>
                            </a:lnTo>
                            <a:lnTo>
                              <a:pt x="456" y="456"/>
                            </a:lnTo>
                            <a:lnTo>
                              <a:pt x="424" y="464"/>
                            </a:lnTo>
                            <a:lnTo>
                              <a:pt x="416" y="464"/>
                            </a:lnTo>
                            <a:lnTo>
                              <a:pt x="408" y="464"/>
                            </a:lnTo>
                            <a:lnTo>
                              <a:pt x="408" y="480"/>
                            </a:lnTo>
                            <a:lnTo>
                              <a:pt x="408" y="488"/>
                            </a:lnTo>
                            <a:lnTo>
                              <a:pt x="408" y="480"/>
                            </a:lnTo>
                            <a:lnTo>
                              <a:pt x="392" y="480"/>
                            </a:lnTo>
                            <a:lnTo>
                              <a:pt x="376" y="472"/>
                            </a:lnTo>
                            <a:lnTo>
                              <a:pt x="376" y="456"/>
                            </a:lnTo>
                            <a:lnTo>
                              <a:pt x="368" y="456"/>
                            </a:lnTo>
                            <a:lnTo>
                              <a:pt x="368" y="440"/>
                            </a:lnTo>
                            <a:lnTo>
                              <a:pt x="352" y="448"/>
                            </a:lnTo>
                            <a:lnTo>
                              <a:pt x="360" y="400"/>
                            </a:lnTo>
                            <a:lnTo>
                              <a:pt x="352" y="384"/>
                            </a:lnTo>
                            <a:lnTo>
                              <a:pt x="336" y="384"/>
                            </a:lnTo>
                            <a:lnTo>
                              <a:pt x="312" y="360"/>
                            </a:lnTo>
                            <a:lnTo>
                              <a:pt x="296" y="360"/>
                            </a:lnTo>
                            <a:lnTo>
                              <a:pt x="280" y="376"/>
                            </a:lnTo>
                            <a:lnTo>
                              <a:pt x="264" y="384"/>
                            </a:lnTo>
                            <a:lnTo>
                              <a:pt x="240" y="376"/>
                            </a:lnTo>
                            <a:lnTo>
                              <a:pt x="232" y="392"/>
                            </a:lnTo>
                            <a:lnTo>
                              <a:pt x="224" y="384"/>
                            </a:lnTo>
                            <a:lnTo>
                              <a:pt x="216" y="384"/>
                            </a:lnTo>
                            <a:lnTo>
                              <a:pt x="192" y="384"/>
                            </a:lnTo>
                            <a:lnTo>
                              <a:pt x="160" y="360"/>
                            </a:lnTo>
                            <a:lnTo>
                              <a:pt x="152" y="368"/>
                            </a:lnTo>
                            <a:lnTo>
                              <a:pt x="136" y="352"/>
                            </a:lnTo>
                            <a:lnTo>
                              <a:pt x="120" y="352"/>
                            </a:lnTo>
                            <a:lnTo>
                              <a:pt x="96" y="336"/>
                            </a:lnTo>
                            <a:lnTo>
                              <a:pt x="80" y="320"/>
                            </a:lnTo>
                            <a:lnTo>
                              <a:pt x="80" y="312"/>
                            </a:lnTo>
                            <a:lnTo>
                              <a:pt x="96" y="312"/>
                            </a:lnTo>
                            <a:lnTo>
                              <a:pt x="88" y="296"/>
                            </a:lnTo>
                            <a:lnTo>
                              <a:pt x="96" y="280"/>
                            </a:lnTo>
                            <a:lnTo>
                              <a:pt x="96" y="272"/>
                            </a:lnTo>
                            <a:lnTo>
                              <a:pt x="80" y="264"/>
                            </a:lnTo>
                            <a:lnTo>
                              <a:pt x="64" y="272"/>
                            </a:lnTo>
                            <a:lnTo>
                              <a:pt x="40" y="264"/>
                            </a:lnTo>
                            <a:lnTo>
                              <a:pt x="32" y="248"/>
                            </a:lnTo>
                            <a:lnTo>
                              <a:pt x="16" y="248"/>
                            </a:lnTo>
                            <a:lnTo>
                              <a:pt x="16" y="240"/>
                            </a:lnTo>
                            <a:lnTo>
                              <a:pt x="16" y="224"/>
                            </a:lnTo>
                            <a:lnTo>
                              <a:pt x="8" y="224"/>
                            </a:lnTo>
                            <a:lnTo>
                              <a:pt x="0" y="216"/>
                            </a:lnTo>
                            <a:lnTo>
                              <a:pt x="0" y="208"/>
                            </a:lnTo>
                            <a:lnTo>
                              <a:pt x="0" y="200"/>
                            </a:lnTo>
                            <a:lnTo>
                              <a:pt x="8" y="192"/>
                            </a:lnTo>
                            <a:lnTo>
                              <a:pt x="32" y="192"/>
                            </a:lnTo>
                            <a:lnTo>
                              <a:pt x="32" y="184"/>
                            </a:lnTo>
                            <a:lnTo>
                              <a:pt x="48" y="184"/>
                            </a:lnTo>
                            <a:lnTo>
                              <a:pt x="64" y="176"/>
                            </a:lnTo>
                            <a:lnTo>
                              <a:pt x="64" y="168"/>
                            </a:lnTo>
                            <a:lnTo>
                              <a:pt x="64" y="152"/>
                            </a:lnTo>
                            <a:lnTo>
                              <a:pt x="56" y="128"/>
                            </a:lnTo>
                            <a:lnTo>
                              <a:pt x="72" y="120"/>
                            </a:lnTo>
                            <a:lnTo>
                              <a:pt x="72" y="96"/>
                            </a:lnTo>
                            <a:lnTo>
                              <a:pt x="96" y="96"/>
                            </a:lnTo>
                            <a:lnTo>
                              <a:pt x="104" y="96"/>
                            </a:lnTo>
                            <a:lnTo>
                              <a:pt x="104" y="80"/>
                            </a:lnTo>
                            <a:lnTo>
                              <a:pt x="112" y="72"/>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38" name="Freeform 60">
                        <a:extLst>
                          <a:ext uri="{FF2B5EF4-FFF2-40B4-BE49-F238E27FC236}">
                            <a16:creationId xmlns:a16="http://schemas.microsoft.com/office/drawing/2014/main" id="{BE40C182-2348-78D5-0904-7DDEFF45CBE0}"/>
                          </a:ext>
                        </a:extLst>
                      </p:cNvPr>
                      <p:cNvSpPr>
                        <a:spLocks/>
                      </p:cNvSpPr>
                      <p:nvPr/>
                    </p:nvSpPr>
                    <p:spPr bwMode="auto">
                      <a:xfrm>
                        <a:off x="7253288" y="3956051"/>
                        <a:ext cx="138113" cy="147638"/>
                      </a:xfrm>
                      <a:custGeom>
                        <a:avLst/>
                        <a:gdLst>
                          <a:gd name="T0" fmla="*/ 17264 w 64"/>
                          <a:gd name="T1" fmla="*/ 59055 h 80"/>
                          <a:gd name="T2" fmla="*/ 0 w 64"/>
                          <a:gd name="T3" fmla="*/ 44291 h 80"/>
                          <a:gd name="T4" fmla="*/ 17264 w 64"/>
                          <a:gd name="T5" fmla="*/ 29528 h 80"/>
                          <a:gd name="T6" fmla="*/ 0 w 64"/>
                          <a:gd name="T7" fmla="*/ 14764 h 80"/>
                          <a:gd name="T8" fmla="*/ 0 w 64"/>
                          <a:gd name="T9" fmla="*/ 0 h 80"/>
                          <a:gd name="T10" fmla="*/ 17264 w 64"/>
                          <a:gd name="T11" fmla="*/ 0 h 80"/>
                          <a:gd name="T12" fmla="*/ 34528 w 64"/>
                          <a:gd name="T13" fmla="*/ 0 h 80"/>
                          <a:gd name="T14" fmla="*/ 51792 w 64"/>
                          <a:gd name="T15" fmla="*/ 29528 h 80"/>
                          <a:gd name="T16" fmla="*/ 120849 w 64"/>
                          <a:gd name="T17" fmla="*/ 29528 h 80"/>
                          <a:gd name="T18" fmla="*/ 86321 w 64"/>
                          <a:gd name="T19" fmla="*/ 59055 h 80"/>
                          <a:gd name="T20" fmla="*/ 86321 w 64"/>
                          <a:gd name="T21" fmla="*/ 73819 h 80"/>
                          <a:gd name="T22" fmla="*/ 120849 w 64"/>
                          <a:gd name="T23" fmla="*/ 88583 h 80"/>
                          <a:gd name="T24" fmla="*/ 120849 w 64"/>
                          <a:gd name="T25" fmla="*/ 73819 h 80"/>
                          <a:gd name="T26" fmla="*/ 138113 w 64"/>
                          <a:gd name="T27" fmla="*/ 118110 h 80"/>
                          <a:gd name="T28" fmla="*/ 138113 w 64"/>
                          <a:gd name="T29" fmla="*/ 147638 h 80"/>
                          <a:gd name="T30" fmla="*/ 103585 w 64"/>
                          <a:gd name="T31" fmla="*/ 103347 h 80"/>
                          <a:gd name="T32" fmla="*/ 86321 w 64"/>
                          <a:gd name="T33" fmla="*/ 132874 h 80"/>
                          <a:gd name="T34" fmla="*/ 34528 w 64"/>
                          <a:gd name="T35" fmla="*/ 132874 h 80"/>
                          <a:gd name="T36" fmla="*/ 17264 w 64"/>
                          <a:gd name="T37" fmla="*/ 59055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4"/>
                          <a:gd name="T58" fmla="*/ 0 h 80"/>
                          <a:gd name="T59" fmla="*/ 64 w 64"/>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4" h="80">
                            <a:moveTo>
                              <a:pt x="8" y="32"/>
                            </a:moveTo>
                            <a:lnTo>
                              <a:pt x="0" y="24"/>
                            </a:lnTo>
                            <a:lnTo>
                              <a:pt x="8" y="16"/>
                            </a:lnTo>
                            <a:lnTo>
                              <a:pt x="0" y="8"/>
                            </a:lnTo>
                            <a:lnTo>
                              <a:pt x="0" y="0"/>
                            </a:lnTo>
                            <a:lnTo>
                              <a:pt x="8" y="0"/>
                            </a:lnTo>
                            <a:lnTo>
                              <a:pt x="16" y="0"/>
                            </a:lnTo>
                            <a:lnTo>
                              <a:pt x="24" y="16"/>
                            </a:lnTo>
                            <a:lnTo>
                              <a:pt x="56" y="16"/>
                            </a:lnTo>
                            <a:lnTo>
                              <a:pt x="40" y="32"/>
                            </a:lnTo>
                            <a:lnTo>
                              <a:pt x="40" y="40"/>
                            </a:lnTo>
                            <a:lnTo>
                              <a:pt x="56" y="48"/>
                            </a:lnTo>
                            <a:lnTo>
                              <a:pt x="56" y="40"/>
                            </a:lnTo>
                            <a:lnTo>
                              <a:pt x="64" y="64"/>
                            </a:lnTo>
                            <a:lnTo>
                              <a:pt x="64" y="80"/>
                            </a:lnTo>
                            <a:lnTo>
                              <a:pt x="48" y="56"/>
                            </a:lnTo>
                            <a:lnTo>
                              <a:pt x="40" y="72"/>
                            </a:lnTo>
                            <a:lnTo>
                              <a:pt x="16" y="72"/>
                            </a:lnTo>
                            <a:lnTo>
                              <a:pt x="8" y="32"/>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39" name="Freeform 61">
                        <a:extLst>
                          <a:ext uri="{FF2B5EF4-FFF2-40B4-BE49-F238E27FC236}">
                            <a16:creationId xmlns:a16="http://schemas.microsoft.com/office/drawing/2014/main" id="{EB3F21C1-110D-BEAA-F1C7-3DF587A8EA63}"/>
                          </a:ext>
                        </a:extLst>
                      </p:cNvPr>
                      <p:cNvSpPr>
                        <a:spLocks/>
                      </p:cNvSpPr>
                      <p:nvPr/>
                    </p:nvSpPr>
                    <p:spPr bwMode="auto">
                      <a:xfrm>
                        <a:off x="7270751" y="3897313"/>
                        <a:ext cx="85725" cy="42863"/>
                      </a:xfrm>
                      <a:custGeom>
                        <a:avLst/>
                        <a:gdLst>
                          <a:gd name="T0" fmla="*/ 68580 w 40"/>
                          <a:gd name="T1" fmla="*/ 14288 h 24"/>
                          <a:gd name="T2" fmla="*/ 17145 w 40"/>
                          <a:gd name="T3" fmla="*/ 0 h 24"/>
                          <a:gd name="T4" fmla="*/ 0 w 40"/>
                          <a:gd name="T5" fmla="*/ 28575 h 24"/>
                          <a:gd name="T6" fmla="*/ 0 w 40"/>
                          <a:gd name="T7" fmla="*/ 42863 h 24"/>
                          <a:gd name="T8" fmla="*/ 17145 w 40"/>
                          <a:gd name="T9" fmla="*/ 42863 h 24"/>
                          <a:gd name="T10" fmla="*/ 85725 w 40"/>
                          <a:gd name="T11" fmla="*/ 42863 h 24"/>
                          <a:gd name="T12" fmla="*/ 85725 w 40"/>
                          <a:gd name="T13" fmla="*/ 28575 h 24"/>
                          <a:gd name="T14" fmla="*/ 68580 w 40"/>
                          <a:gd name="T15" fmla="*/ 14288 h 24"/>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24"/>
                          <a:gd name="T26" fmla="*/ 40 w 40"/>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24">
                            <a:moveTo>
                              <a:pt x="32" y="8"/>
                            </a:moveTo>
                            <a:lnTo>
                              <a:pt x="8" y="0"/>
                            </a:lnTo>
                            <a:lnTo>
                              <a:pt x="0" y="16"/>
                            </a:lnTo>
                            <a:lnTo>
                              <a:pt x="0" y="24"/>
                            </a:lnTo>
                            <a:lnTo>
                              <a:pt x="8" y="24"/>
                            </a:lnTo>
                            <a:lnTo>
                              <a:pt x="40" y="24"/>
                            </a:lnTo>
                            <a:lnTo>
                              <a:pt x="40" y="16"/>
                            </a:lnTo>
                            <a:lnTo>
                              <a:pt x="32"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40" name="Freeform 62">
                        <a:extLst>
                          <a:ext uri="{FF2B5EF4-FFF2-40B4-BE49-F238E27FC236}">
                            <a16:creationId xmlns:a16="http://schemas.microsoft.com/office/drawing/2014/main" id="{545A57AC-B0B6-8999-8598-674C6645AE4C}"/>
                          </a:ext>
                        </a:extLst>
                      </p:cNvPr>
                      <p:cNvSpPr>
                        <a:spLocks/>
                      </p:cNvSpPr>
                      <p:nvPr/>
                    </p:nvSpPr>
                    <p:spPr bwMode="auto">
                      <a:xfrm>
                        <a:off x="6699251" y="3689351"/>
                        <a:ext cx="795338" cy="782638"/>
                      </a:xfrm>
                      <a:custGeom>
                        <a:avLst/>
                        <a:gdLst>
                          <a:gd name="T0" fmla="*/ 570569 w 368"/>
                          <a:gd name="T1" fmla="*/ 236268 h 424"/>
                          <a:gd name="T2" fmla="*/ 587859 w 368"/>
                          <a:gd name="T3" fmla="*/ 251035 h 424"/>
                          <a:gd name="T4" fmla="*/ 657018 w 368"/>
                          <a:gd name="T5" fmla="*/ 236268 h 424"/>
                          <a:gd name="T6" fmla="*/ 674308 w 368"/>
                          <a:gd name="T7" fmla="*/ 206735 h 424"/>
                          <a:gd name="T8" fmla="*/ 743468 w 368"/>
                          <a:gd name="T9" fmla="*/ 177201 h 424"/>
                          <a:gd name="T10" fmla="*/ 795338 w 368"/>
                          <a:gd name="T11" fmla="*/ 236268 h 424"/>
                          <a:gd name="T12" fmla="*/ 743468 w 368"/>
                          <a:gd name="T13" fmla="*/ 265802 h 424"/>
                          <a:gd name="T14" fmla="*/ 708888 w 368"/>
                          <a:gd name="T15" fmla="*/ 339635 h 424"/>
                          <a:gd name="T16" fmla="*/ 691598 w 368"/>
                          <a:gd name="T17" fmla="*/ 383936 h 424"/>
                          <a:gd name="T18" fmla="*/ 674308 w 368"/>
                          <a:gd name="T19" fmla="*/ 354402 h 424"/>
                          <a:gd name="T20" fmla="*/ 639728 w 368"/>
                          <a:gd name="T21" fmla="*/ 324869 h 424"/>
                          <a:gd name="T22" fmla="*/ 605149 w 368"/>
                          <a:gd name="T23" fmla="*/ 295335 h 424"/>
                          <a:gd name="T24" fmla="*/ 570569 w 368"/>
                          <a:gd name="T25" fmla="*/ 265802 h 424"/>
                          <a:gd name="T26" fmla="*/ 553279 w 368"/>
                          <a:gd name="T27" fmla="*/ 280568 h 424"/>
                          <a:gd name="T28" fmla="*/ 553279 w 368"/>
                          <a:gd name="T29" fmla="*/ 310102 h 424"/>
                          <a:gd name="T30" fmla="*/ 587859 w 368"/>
                          <a:gd name="T31" fmla="*/ 398702 h 424"/>
                          <a:gd name="T32" fmla="*/ 570569 w 368"/>
                          <a:gd name="T33" fmla="*/ 398702 h 424"/>
                          <a:gd name="T34" fmla="*/ 535989 w 368"/>
                          <a:gd name="T35" fmla="*/ 443003 h 424"/>
                          <a:gd name="T36" fmla="*/ 484119 w 368"/>
                          <a:gd name="T37" fmla="*/ 487303 h 424"/>
                          <a:gd name="T38" fmla="*/ 414959 w 368"/>
                          <a:gd name="T39" fmla="*/ 546370 h 424"/>
                          <a:gd name="T40" fmla="*/ 397669 w 368"/>
                          <a:gd name="T41" fmla="*/ 561137 h 424"/>
                          <a:gd name="T42" fmla="*/ 363089 w 368"/>
                          <a:gd name="T43" fmla="*/ 575903 h 424"/>
                          <a:gd name="T44" fmla="*/ 363089 w 368"/>
                          <a:gd name="T45" fmla="*/ 679271 h 424"/>
                          <a:gd name="T46" fmla="*/ 345799 w 368"/>
                          <a:gd name="T47" fmla="*/ 738338 h 424"/>
                          <a:gd name="T48" fmla="*/ 311219 w 368"/>
                          <a:gd name="T49" fmla="*/ 782638 h 424"/>
                          <a:gd name="T50" fmla="*/ 207479 w 368"/>
                          <a:gd name="T51" fmla="*/ 590670 h 424"/>
                          <a:gd name="T52" fmla="*/ 138320 w 368"/>
                          <a:gd name="T53" fmla="*/ 383936 h 424"/>
                          <a:gd name="T54" fmla="*/ 121030 w 368"/>
                          <a:gd name="T55" fmla="*/ 413469 h 424"/>
                          <a:gd name="T56" fmla="*/ 86450 w 368"/>
                          <a:gd name="T57" fmla="*/ 428236 h 424"/>
                          <a:gd name="T58" fmla="*/ 69160 w 368"/>
                          <a:gd name="T59" fmla="*/ 369169 h 424"/>
                          <a:gd name="T60" fmla="*/ 34580 w 368"/>
                          <a:gd name="T61" fmla="*/ 369169 h 424"/>
                          <a:gd name="T62" fmla="*/ 17290 w 368"/>
                          <a:gd name="T63" fmla="*/ 324869 h 424"/>
                          <a:gd name="T64" fmla="*/ 69160 w 368"/>
                          <a:gd name="T65" fmla="*/ 310102 h 424"/>
                          <a:gd name="T66" fmla="*/ 51870 w 368"/>
                          <a:gd name="T67" fmla="*/ 280568 h 424"/>
                          <a:gd name="T68" fmla="*/ 34580 w 368"/>
                          <a:gd name="T69" fmla="*/ 251035 h 424"/>
                          <a:gd name="T70" fmla="*/ 51870 w 368"/>
                          <a:gd name="T71" fmla="*/ 221501 h 424"/>
                          <a:gd name="T72" fmla="*/ 86450 w 368"/>
                          <a:gd name="T73" fmla="*/ 221501 h 424"/>
                          <a:gd name="T74" fmla="*/ 138320 w 368"/>
                          <a:gd name="T75" fmla="*/ 103367 h 424"/>
                          <a:gd name="T76" fmla="*/ 121030 w 368"/>
                          <a:gd name="T77" fmla="*/ 73834 h 424"/>
                          <a:gd name="T78" fmla="*/ 103740 w 368"/>
                          <a:gd name="T79" fmla="*/ 29534 h 424"/>
                          <a:gd name="T80" fmla="*/ 190190 w 368"/>
                          <a:gd name="T81" fmla="*/ 29534 h 424"/>
                          <a:gd name="T82" fmla="*/ 242059 w 368"/>
                          <a:gd name="T83" fmla="*/ 0 h 424"/>
                          <a:gd name="T84" fmla="*/ 276639 w 368"/>
                          <a:gd name="T85" fmla="*/ 29534 h 424"/>
                          <a:gd name="T86" fmla="*/ 276639 w 368"/>
                          <a:gd name="T87" fmla="*/ 88601 h 424"/>
                          <a:gd name="T88" fmla="*/ 242059 w 368"/>
                          <a:gd name="T89" fmla="*/ 103367 h 424"/>
                          <a:gd name="T90" fmla="*/ 328509 w 368"/>
                          <a:gd name="T91" fmla="*/ 162434 h 424"/>
                          <a:gd name="T92" fmla="*/ 397669 w 368"/>
                          <a:gd name="T93" fmla="*/ 236268 h 424"/>
                          <a:gd name="T94" fmla="*/ 466829 w 368"/>
                          <a:gd name="T95" fmla="*/ 251035 h 424"/>
                          <a:gd name="T96" fmla="*/ 553279 w 368"/>
                          <a:gd name="T97" fmla="*/ 265802 h 424"/>
                          <a:gd name="T98" fmla="*/ 535989 w 368"/>
                          <a:gd name="T99" fmla="*/ 221501 h 4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8"/>
                          <a:gd name="T151" fmla="*/ 0 h 424"/>
                          <a:gd name="T152" fmla="*/ 368 w 368"/>
                          <a:gd name="T153" fmla="*/ 424 h 42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8" h="424">
                            <a:moveTo>
                              <a:pt x="256" y="120"/>
                            </a:moveTo>
                            <a:lnTo>
                              <a:pt x="264" y="128"/>
                            </a:lnTo>
                            <a:lnTo>
                              <a:pt x="264" y="136"/>
                            </a:lnTo>
                            <a:lnTo>
                              <a:pt x="272" y="136"/>
                            </a:lnTo>
                            <a:lnTo>
                              <a:pt x="304" y="136"/>
                            </a:lnTo>
                            <a:lnTo>
                              <a:pt x="304" y="128"/>
                            </a:lnTo>
                            <a:lnTo>
                              <a:pt x="296" y="120"/>
                            </a:lnTo>
                            <a:lnTo>
                              <a:pt x="312" y="112"/>
                            </a:lnTo>
                            <a:lnTo>
                              <a:pt x="328" y="96"/>
                            </a:lnTo>
                            <a:lnTo>
                              <a:pt x="344" y="96"/>
                            </a:lnTo>
                            <a:lnTo>
                              <a:pt x="368" y="120"/>
                            </a:lnTo>
                            <a:lnTo>
                              <a:pt x="368" y="128"/>
                            </a:lnTo>
                            <a:lnTo>
                              <a:pt x="360" y="128"/>
                            </a:lnTo>
                            <a:lnTo>
                              <a:pt x="344" y="144"/>
                            </a:lnTo>
                            <a:lnTo>
                              <a:pt x="336" y="184"/>
                            </a:lnTo>
                            <a:lnTo>
                              <a:pt x="328" y="184"/>
                            </a:lnTo>
                            <a:lnTo>
                              <a:pt x="328" y="208"/>
                            </a:lnTo>
                            <a:lnTo>
                              <a:pt x="320" y="208"/>
                            </a:lnTo>
                            <a:lnTo>
                              <a:pt x="312" y="184"/>
                            </a:lnTo>
                            <a:lnTo>
                              <a:pt x="312" y="192"/>
                            </a:lnTo>
                            <a:lnTo>
                              <a:pt x="296" y="184"/>
                            </a:lnTo>
                            <a:lnTo>
                              <a:pt x="296" y="176"/>
                            </a:lnTo>
                            <a:lnTo>
                              <a:pt x="312" y="160"/>
                            </a:lnTo>
                            <a:lnTo>
                              <a:pt x="280" y="160"/>
                            </a:lnTo>
                            <a:lnTo>
                              <a:pt x="272" y="144"/>
                            </a:lnTo>
                            <a:lnTo>
                              <a:pt x="264" y="144"/>
                            </a:lnTo>
                            <a:lnTo>
                              <a:pt x="256" y="144"/>
                            </a:lnTo>
                            <a:lnTo>
                              <a:pt x="256" y="152"/>
                            </a:lnTo>
                            <a:lnTo>
                              <a:pt x="264" y="160"/>
                            </a:lnTo>
                            <a:lnTo>
                              <a:pt x="256" y="168"/>
                            </a:lnTo>
                            <a:lnTo>
                              <a:pt x="264" y="176"/>
                            </a:lnTo>
                            <a:lnTo>
                              <a:pt x="272" y="216"/>
                            </a:lnTo>
                            <a:lnTo>
                              <a:pt x="264" y="208"/>
                            </a:lnTo>
                            <a:lnTo>
                              <a:pt x="264" y="216"/>
                            </a:lnTo>
                            <a:lnTo>
                              <a:pt x="248" y="216"/>
                            </a:lnTo>
                            <a:lnTo>
                              <a:pt x="248" y="240"/>
                            </a:lnTo>
                            <a:lnTo>
                              <a:pt x="232" y="248"/>
                            </a:lnTo>
                            <a:lnTo>
                              <a:pt x="224" y="264"/>
                            </a:lnTo>
                            <a:lnTo>
                              <a:pt x="200" y="288"/>
                            </a:lnTo>
                            <a:lnTo>
                              <a:pt x="192" y="296"/>
                            </a:lnTo>
                            <a:lnTo>
                              <a:pt x="184" y="296"/>
                            </a:lnTo>
                            <a:lnTo>
                              <a:pt x="184" y="304"/>
                            </a:lnTo>
                            <a:lnTo>
                              <a:pt x="176" y="304"/>
                            </a:lnTo>
                            <a:lnTo>
                              <a:pt x="168" y="312"/>
                            </a:lnTo>
                            <a:lnTo>
                              <a:pt x="176" y="344"/>
                            </a:lnTo>
                            <a:lnTo>
                              <a:pt x="168" y="368"/>
                            </a:lnTo>
                            <a:lnTo>
                              <a:pt x="168" y="384"/>
                            </a:lnTo>
                            <a:lnTo>
                              <a:pt x="160" y="400"/>
                            </a:lnTo>
                            <a:lnTo>
                              <a:pt x="152" y="408"/>
                            </a:lnTo>
                            <a:lnTo>
                              <a:pt x="144" y="424"/>
                            </a:lnTo>
                            <a:lnTo>
                              <a:pt x="128" y="408"/>
                            </a:lnTo>
                            <a:lnTo>
                              <a:pt x="96" y="320"/>
                            </a:lnTo>
                            <a:lnTo>
                              <a:pt x="80" y="296"/>
                            </a:lnTo>
                            <a:lnTo>
                              <a:pt x="64" y="208"/>
                            </a:lnTo>
                            <a:lnTo>
                              <a:pt x="56" y="208"/>
                            </a:lnTo>
                            <a:lnTo>
                              <a:pt x="56" y="224"/>
                            </a:lnTo>
                            <a:lnTo>
                              <a:pt x="48" y="224"/>
                            </a:lnTo>
                            <a:lnTo>
                              <a:pt x="40" y="232"/>
                            </a:lnTo>
                            <a:lnTo>
                              <a:pt x="16" y="208"/>
                            </a:lnTo>
                            <a:lnTo>
                              <a:pt x="32" y="200"/>
                            </a:lnTo>
                            <a:lnTo>
                              <a:pt x="32" y="192"/>
                            </a:lnTo>
                            <a:lnTo>
                              <a:pt x="16" y="200"/>
                            </a:lnTo>
                            <a:lnTo>
                              <a:pt x="0" y="184"/>
                            </a:lnTo>
                            <a:lnTo>
                              <a:pt x="8" y="176"/>
                            </a:lnTo>
                            <a:lnTo>
                              <a:pt x="32" y="176"/>
                            </a:lnTo>
                            <a:lnTo>
                              <a:pt x="32" y="168"/>
                            </a:lnTo>
                            <a:lnTo>
                              <a:pt x="32" y="152"/>
                            </a:lnTo>
                            <a:lnTo>
                              <a:pt x="24" y="152"/>
                            </a:lnTo>
                            <a:lnTo>
                              <a:pt x="24" y="144"/>
                            </a:lnTo>
                            <a:lnTo>
                              <a:pt x="16" y="136"/>
                            </a:lnTo>
                            <a:lnTo>
                              <a:pt x="16" y="128"/>
                            </a:lnTo>
                            <a:lnTo>
                              <a:pt x="24" y="120"/>
                            </a:lnTo>
                            <a:lnTo>
                              <a:pt x="32" y="120"/>
                            </a:lnTo>
                            <a:lnTo>
                              <a:pt x="40" y="120"/>
                            </a:lnTo>
                            <a:lnTo>
                              <a:pt x="72" y="72"/>
                            </a:lnTo>
                            <a:lnTo>
                              <a:pt x="64" y="56"/>
                            </a:lnTo>
                            <a:lnTo>
                              <a:pt x="72" y="56"/>
                            </a:lnTo>
                            <a:lnTo>
                              <a:pt x="56" y="40"/>
                            </a:lnTo>
                            <a:lnTo>
                              <a:pt x="56" y="24"/>
                            </a:lnTo>
                            <a:lnTo>
                              <a:pt x="48" y="16"/>
                            </a:lnTo>
                            <a:lnTo>
                              <a:pt x="72" y="16"/>
                            </a:lnTo>
                            <a:lnTo>
                              <a:pt x="88" y="16"/>
                            </a:lnTo>
                            <a:lnTo>
                              <a:pt x="96" y="8"/>
                            </a:lnTo>
                            <a:lnTo>
                              <a:pt x="112" y="0"/>
                            </a:lnTo>
                            <a:lnTo>
                              <a:pt x="128" y="8"/>
                            </a:lnTo>
                            <a:lnTo>
                              <a:pt x="128" y="16"/>
                            </a:lnTo>
                            <a:lnTo>
                              <a:pt x="120" y="32"/>
                            </a:lnTo>
                            <a:lnTo>
                              <a:pt x="128" y="48"/>
                            </a:lnTo>
                            <a:lnTo>
                              <a:pt x="112" y="48"/>
                            </a:lnTo>
                            <a:lnTo>
                              <a:pt x="112" y="56"/>
                            </a:lnTo>
                            <a:lnTo>
                              <a:pt x="128" y="72"/>
                            </a:lnTo>
                            <a:lnTo>
                              <a:pt x="152" y="88"/>
                            </a:lnTo>
                            <a:lnTo>
                              <a:pt x="144" y="104"/>
                            </a:lnTo>
                            <a:lnTo>
                              <a:pt x="184" y="128"/>
                            </a:lnTo>
                            <a:lnTo>
                              <a:pt x="200" y="128"/>
                            </a:lnTo>
                            <a:lnTo>
                              <a:pt x="216" y="136"/>
                            </a:lnTo>
                            <a:lnTo>
                              <a:pt x="240" y="144"/>
                            </a:lnTo>
                            <a:lnTo>
                              <a:pt x="256" y="144"/>
                            </a:lnTo>
                            <a:lnTo>
                              <a:pt x="248" y="136"/>
                            </a:lnTo>
                            <a:lnTo>
                              <a:pt x="248" y="120"/>
                            </a:lnTo>
                            <a:lnTo>
                              <a:pt x="256" y="120"/>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41" name="Freeform 63">
                        <a:extLst>
                          <a:ext uri="{FF2B5EF4-FFF2-40B4-BE49-F238E27FC236}">
                            <a16:creationId xmlns:a16="http://schemas.microsoft.com/office/drawing/2014/main" id="{AD24A7BC-3ADD-7600-9351-A07A3F8E7231}"/>
                          </a:ext>
                        </a:extLst>
                      </p:cNvPr>
                      <p:cNvSpPr>
                        <a:spLocks/>
                      </p:cNvSpPr>
                      <p:nvPr/>
                    </p:nvSpPr>
                    <p:spPr bwMode="auto">
                      <a:xfrm>
                        <a:off x="7010401" y="3852863"/>
                        <a:ext cx="242888" cy="103188"/>
                      </a:xfrm>
                      <a:custGeom>
                        <a:avLst/>
                        <a:gdLst>
                          <a:gd name="T0" fmla="*/ 225539 w 112"/>
                          <a:gd name="T1" fmla="*/ 88447 h 56"/>
                          <a:gd name="T2" fmla="*/ 225539 w 112"/>
                          <a:gd name="T3" fmla="*/ 58965 h 56"/>
                          <a:gd name="T4" fmla="*/ 173491 w 112"/>
                          <a:gd name="T5" fmla="*/ 58965 h 56"/>
                          <a:gd name="T6" fmla="*/ 104095 w 112"/>
                          <a:gd name="T7" fmla="*/ 14741 h 56"/>
                          <a:gd name="T8" fmla="*/ 86746 w 112"/>
                          <a:gd name="T9" fmla="*/ 29482 h 56"/>
                          <a:gd name="T10" fmla="*/ 52047 w 112"/>
                          <a:gd name="T11" fmla="*/ 0 h 56"/>
                          <a:gd name="T12" fmla="*/ 17349 w 112"/>
                          <a:gd name="T13" fmla="*/ 0 h 56"/>
                          <a:gd name="T14" fmla="*/ 0 w 112"/>
                          <a:gd name="T15" fmla="*/ 29482 h 56"/>
                          <a:gd name="T16" fmla="*/ 86746 w 112"/>
                          <a:gd name="T17" fmla="*/ 73706 h 56"/>
                          <a:gd name="T18" fmla="*/ 121444 w 112"/>
                          <a:gd name="T19" fmla="*/ 73706 h 56"/>
                          <a:gd name="T20" fmla="*/ 156142 w 112"/>
                          <a:gd name="T21" fmla="*/ 88447 h 56"/>
                          <a:gd name="T22" fmla="*/ 208190 w 112"/>
                          <a:gd name="T23" fmla="*/ 103188 h 56"/>
                          <a:gd name="T24" fmla="*/ 242888 w 112"/>
                          <a:gd name="T25" fmla="*/ 103188 h 56"/>
                          <a:gd name="T26" fmla="*/ 225539 w 112"/>
                          <a:gd name="T27" fmla="*/ 88447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2"/>
                          <a:gd name="T43" fmla="*/ 0 h 56"/>
                          <a:gd name="T44" fmla="*/ 112 w 112"/>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2" h="56">
                            <a:moveTo>
                              <a:pt x="104" y="48"/>
                            </a:moveTo>
                            <a:lnTo>
                              <a:pt x="104" y="32"/>
                            </a:lnTo>
                            <a:lnTo>
                              <a:pt x="80" y="32"/>
                            </a:lnTo>
                            <a:lnTo>
                              <a:pt x="48" y="8"/>
                            </a:lnTo>
                            <a:lnTo>
                              <a:pt x="40" y="16"/>
                            </a:lnTo>
                            <a:lnTo>
                              <a:pt x="24" y="0"/>
                            </a:lnTo>
                            <a:lnTo>
                              <a:pt x="8" y="0"/>
                            </a:lnTo>
                            <a:lnTo>
                              <a:pt x="0" y="16"/>
                            </a:lnTo>
                            <a:lnTo>
                              <a:pt x="40" y="40"/>
                            </a:lnTo>
                            <a:lnTo>
                              <a:pt x="56" y="40"/>
                            </a:lnTo>
                            <a:lnTo>
                              <a:pt x="72" y="48"/>
                            </a:lnTo>
                            <a:lnTo>
                              <a:pt x="96" y="56"/>
                            </a:lnTo>
                            <a:lnTo>
                              <a:pt x="112" y="56"/>
                            </a:lnTo>
                            <a:lnTo>
                              <a:pt x="104" y="48"/>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42" name="Freeform 64">
                        <a:extLst>
                          <a:ext uri="{FF2B5EF4-FFF2-40B4-BE49-F238E27FC236}">
                            <a16:creationId xmlns:a16="http://schemas.microsoft.com/office/drawing/2014/main" id="{B35D90E9-8D96-D3FB-1F8C-417AD3829AB1}"/>
                          </a:ext>
                        </a:extLst>
                      </p:cNvPr>
                      <p:cNvSpPr>
                        <a:spLocks/>
                      </p:cNvSpPr>
                      <p:nvPr/>
                    </p:nvSpPr>
                    <p:spPr bwMode="auto">
                      <a:xfrm>
                        <a:off x="5973763" y="3571876"/>
                        <a:ext cx="569913" cy="412750"/>
                      </a:xfrm>
                      <a:custGeom>
                        <a:avLst/>
                        <a:gdLst>
                          <a:gd name="T0" fmla="*/ 414482 w 264"/>
                          <a:gd name="T1" fmla="*/ 398009 h 224"/>
                          <a:gd name="T2" fmla="*/ 397212 w 264"/>
                          <a:gd name="T3" fmla="*/ 368527 h 224"/>
                          <a:gd name="T4" fmla="*/ 345402 w 264"/>
                          <a:gd name="T5" fmla="*/ 383268 h 224"/>
                          <a:gd name="T6" fmla="*/ 310862 w 264"/>
                          <a:gd name="T7" fmla="*/ 383268 h 224"/>
                          <a:gd name="T8" fmla="*/ 241781 w 264"/>
                          <a:gd name="T9" fmla="*/ 339045 h 224"/>
                          <a:gd name="T10" fmla="*/ 207241 w 264"/>
                          <a:gd name="T11" fmla="*/ 280080 h 224"/>
                          <a:gd name="T12" fmla="*/ 172701 w 264"/>
                          <a:gd name="T13" fmla="*/ 265339 h 224"/>
                          <a:gd name="T14" fmla="*/ 155431 w 264"/>
                          <a:gd name="T15" fmla="*/ 280080 h 224"/>
                          <a:gd name="T16" fmla="*/ 120891 w 264"/>
                          <a:gd name="T17" fmla="*/ 250598 h 224"/>
                          <a:gd name="T18" fmla="*/ 120891 w 264"/>
                          <a:gd name="T19" fmla="*/ 206375 h 224"/>
                          <a:gd name="T20" fmla="*/ 69080 w 264"/>
                          <a:gd name="T21" fmla="*/ 191634 h 224"/>
                          <a:gd name="T22" fmla="*/ 51810 w 264"/>
                          <a:gd name="T23" fmla="*/ 162152 h 224"/>
                          <a:gd name="T24" fmla="*/ 69080 w 264"/>
                          <a:gd name="T25" fmla="*/ 132670 h 224"/>
                          <a:gd name="T26" fmla="*/ 34540 w 264"/>
                          <a:gd name="T27" fmla="*/ 73705 h 224"/>
                          <a:gd name="T28" fmla="*/ 0 w 264"/>
                          <a:gd name="T29" fmla="*/ 14741 h 224"/>
                          <a:gd name="T30" fmla="*/ 17270 w 264"/>
                          <a:gd name="T31" fmla="*/ 0 h 224"/>
                          <a:gd name="T32" fmla="*/ 34540 w 264"/>
                          <a:gd name="T33" fmla="*/ 29482 h 224"/>
                          <a:gd name="T34" fmla="*/ 51810 w 264"/>
                          <a:gd name="T35" fmla="*/ 29482 h 224"/>
                          <a:gd name="T36" fmla="*/ 69080 w 264"/>
                          <a:gd name="T37" fmla="*/ 29482 h 224"/>
                          <a:gd name="T38" fmla="*/ 103621 w 264"/>
                          <a:gd name="T39" fmla="*/ 14741 h 224"/>
                          <a:gd name="T40" fmla="*/ 103621 w 264"/>
                          <a:gd name="T41" fmla="*/ 29482 h 224"/>
                          <a:gd name="T42" fmla="*/ 138161 w 264"/>
                          <a:gd name="T43" fmla="*/ 44223 h 224"/>
                          <a:gd name="T44" fmla="*/ 138161 w 264"/>
                          <a:gd name="T45" fmla="*/ 73705 h 224"/>
                          <a:gd name="T46" fmla="*/ 207241 w 264"/>
                          <a:gd name="T47" fmla="*/ 103188 h 224"/>
                          <a:gd name="T48" fmla="*/ 276321 w 264"/>
                          <a:gd name="T49" fmla="*/ 88446 h 224"/>
                          <a:gd name="T50" fmla="*/ 276321 w 264"/>
                          <a:gd name="T51" fmla="*/ 73705 h 224"/>
                          <a:gd name="T52" fmla="*/ 310862 w 264"/>
                          <a:gd name="T53" fmla="*/ 58964 h 224"/>
                          <a:gd name="T54" fmla="*/ 345402 w 264"/>
                          <a:gd name="T55" fmla="*/ 44223 h 224"/>
                          <a:gd name="T56" fmla="*/ 483562 w 264"/>
                          <a:gd name="T57" fmla="*/ 103188 h 224"/>
                          <a:gd name="T58" fmla="*/ 483562 w 264"/>
                          <a:gd name="T59" fmla="*/ 117929 h 224"/>
                          <a:gd name="T60" fmla="*/ 483562 w 264"/>
                          <a:gd name="T61" fmla="*/ 147411 h 224"/>
                          <a:gd name="T62" fmla="*/ 466292 w 264"/>
                          <a:gd name="T63" fmla="*/ 162152 h 224"/>
                          <a:gd name="T64" fmla="*/ 466292 w 264"/>
                          <a:gd name="T65" fmla="*/ 176893 h 224"/>
                          <a:gd name="T66" fmla="*/ 483562 w 264"/>
                          <a:gd name="T67" fmla="*/ 235857 h 224"/>
                          <a:gd name="T68" fmla="*/ 518103 w 264"/>
                          <a:gd name="T69" fmla="*/ 235857 h 224"/>
                          <a:gd name="T70" fmla="*/ 518103 w 264"/>
                          <a:gd name="T71" fmla="*/ 250598 h 224"/>
                          <a:gd name="T72" fmla="*/ 500833 w 264"/>
                          <a:gd name="T73" fmla="*/ 280080 h 224"/>
                          <a:gd name="T74" fmla="*/ 535373 w 264"/>
                          <a:gd name="T75" fmla="*/ 324304 h 224"/>
                          <a:gd name="T76" fmla="*/ 552643 w 264"/>
                          <a:gd name="T77" fmla="*/ 324304 h 224"/>
                          <a:gd name="T78" fmla="*/ 569913 w 264"/>
                          <a:gd name="T79" fmla="*/ 353786 h 224"/>
                          <a:gd name="T80" fmla="*/ 569913 w 264"/>
                          <a:gd name="T81" fmla="*/ 368527 h 224"/>
                          <a:gd name="T82" fmla="*/ 535373 w 264"/>
                          <a:gd name="T83" fmla="*/ 383268 h 224"/>
                          <a:gd name="T84" fmla="*/ 535373 w 264"/>
                          <a:gd name="T85" fmla="*/ 412750 h 224"/>
                          <a:gd name="T86" fmla="*/ 414482 w 264"/>
                          <a:gd name="T87" fmla="*/ 398009 h 2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64"/>
                          <a:gd name="T133" fmla="*/ 0 h 224"/>
                          <a:gd name="T134" fmla="*/ 264 w 264"/>
                          <a:gd name="T135" fmla="*/ 224 h 22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64" h="224">
                            <a:moveTo>
                              <a:pt x="192" y="216"/>
                            </a:moveTo>
                            <a:lnTo>
                              <a:pt x="184" y="200"/>
                            </a:lnTo>
                            <a:lnTo>
                              <a:pt x="160" y="208"/>
                            </a:lnTo>
                            <a:lnTo>
                              <a:pt x="144" y="208"/>
                            </a:lnTo>
                            <a:lnTo>
                              <a:pt x="112" y="184"/>
                            </a:lnTo>
                            <a:lnTo>
                              <a:pt x="96" y="152"/>
                            </a:lnTo>
                            <a:lnTo>
                              <a:pt x="80" y="144"/>
                            </a:lnTo>
                            <a:lnTo>
                              <a:pt x="72" y="152"/>
                            </a:lnTo>
                            <a:lnTo>
                              <a:pt x="56" y="136"/>
                            </a:lnTo>
                            <a:lnTo>
                              <a:pt x="56" y="112"/>
                            </a:lnTo>
                            <a:lnTo>
                              <a:pt x="32" y="104"/>
                            </a:lnTo>
                            <a:lnTo>
                              <a:pt x="24" y="88"/>
                            </a:lnTo>
                            <a:lnTo>
                              <a:pt x="32" y="72"/>
                            </a:lnTo>
                            <a:lnTo>
                              <a:pt x="16" y="40"/>
                            </a:lnTo>
                            <a:lnTo>
                              <a:pt x="0" y="8"/>
                            </a:lnTo>
                            <a:lnTo>
                              <a:pt x="8" y="0"/>
                            </a:lnTo>
                            <a:lnTo>
                              <a:pt x="16" y="16"/>
                            </a:lnTo>
                            <a:lnTo>
                              <a:pt x="24" y="16"/>
                            </a:lnTo>
                            <a:lnTo>
                              <a:pt x="32" y="16"/>
                            </a:lnTo>
                            <a:lnTo>
                              <a:pt x="48" y="8"/>
                            </a:lnTo>
                            <a:lnTo>
                              <a:pt x="48" y="16"/>
                            </a:lnTo>
                            <a:lnTo>
                              <a:pt x="64" y="24"/>
                            </a:lnTo>
                            <a:lnTo>
                              <a:pt x="64" y="40"/>
                            </a:lnTo>
                            <a:lnTo>
                              <a:pt x="96" y="56"/>
                            </a:lnTo>
                            <a:lnTo>
                              <a:pt x="128" y="48"/>
                            </a:lnTo>
                            <a:lnTo>
                              <a:pt x="128" y="40"/>
                            </a:lnTo>
                            <a:lnTo>
                              <a:pt x="144" y="32"/>
                            </a:lnTo>
                            <a:lnTo>
                              <a:pt x="160" y="24"/>
                            </a:lnTo>
                            <a:lnTo>
                              <a:pt x="224" y="56"/>
                            </a:lnTo>
                            <a:lnTo>
                              <a:pt x="224" y="64"/>
                            </a:lnTo>
                            <a:lnTo>
                              <a:pt x="224" y="80"/>
                            </a:lnTo>
                            <a:lnTo>
                              <a:pt x="216" y="88"/>
                            </a:lnTo>
                            <a:lnTo>
                              <a:pt x="216" y="96"/>
                            </a:lnTo>
                            <a:lnTo>
                              <a:pt x="224" y="128"/>
                            </a:lnTo>
                            <a:lnTo>
                              <a:pt x="240" y="128"/>
                            </a:lnTo>
                            <a:lnTo>
                              <a:pt x="240" y="136"/>
                            </a:lnTo>
                            <a:lnTo>
                              <a:pt x="232" y="152"/>
                            </a:lnTo>
                            <a:lnTo>
                              <a:pt x="248" y="176"/>
                            </a:lnTo>
                            <a:lnTo>
                              <a:pt x="256" y="176"/>
                            </a:lnTo>
                            <a:lnTo>
                              <a:pt x="264" y="192"/>
                            </a:lnTo>
                            <a:lnTo>
                              <a:pt x="264" y="200"/>
                            </a:lnTo>
                            <a:lnTo>
                              <a:pt x="248" y="208"/>
                            </a:lnTo>
                            <a:lnTo>
                              <a:pt x="248" y="224"/>
                            </a:lnTo>
                            <a:lnTo>
                              <a:pt x="192" y="2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43" name="Freeform 65">
                        <a:extLst>
                          <a:ext uri="{FF2B5EF4-FFF2-40B4-BE49-F238E27FC236}">
                            <a16:creationId xmlns:a16="http://schemas.microsoft.com/office/drawing/2014/main" id="{76AEB1A3-9481-DF7B-6214-D25E926F8732}"/>
                          </a:ext>
                        </a:extLst>
                      </p:cNvPr>
                      <p:cNvSpPr>
                        <a:spLocks/>
                      </p:cNvSpPr>
                      <p:nvPr/>
                    </p:nvSpPr>
                    <p:spPr bwMode="auto">
                      <a:xfrm>
                        <a:off x="6475413" y="3660776"/>
                        <a:ext cx="431800" cy="368300"/>
                      </a:xfrm>
                      <a:custGeom>
                        <a:avLst/>
                        <a:gdLst>
                          <a:gd name="T0" fmla="*/ 241808 w 200"/>
                          <a:gd name="T1" fmla="*/ 353568 h 200"/>
                          <a:gd name="T2" fmla="*/ 293624 w 200"/>
                          <a:gd name="T3" fmla="*/ 353568 h 200"/>
                          <a:gd name="T4" fmla="*/ 293624 w 200"/>
                          <a:gd name="T5" fmla="*/ 338836 h 200"/>
                          <a:gd name="T6" fmla="*/ 293624 w 200"/>
                          <a:gd name="T7" fmla="*/ 309372 h 200"/>
                          <a:gd name="T8" fmla="*/ 276352 w 200"/>
                          <a:gd name="T9" fmla="*/ 309372 h 200"/>
                          <a:gd name="T10" fmla="*/ 276352 w 200"/>
                          <a:gd name="T11" fmla="*/ 294640 h 200"/>
                          <a:gd name="T12" fmla="*/ 259080 w 200"/>
                          <a:gd name="T13" fmla="*/ 279908 h 200"/>
                          <a:gd name="T14" fmla="*/ 259080 w 200"/>
                          <a:gd name="T15" fmla="*/ 265176 h 200"/>
                          <a:gd name="T16" fmla="*/ 276352 w 200"/>
                          <a:gd name="T17" fmla="*/ 250444 h 200"/>
                          <a:gd name="T18" fmla="*/ 293624 w 200"/>
                          <a:gd name="T19" fmla="*/ 250444 h 200"/>
                          <a:gd name="T20" fmla="*/ 310896 w 200"/>
                          <a:gd name="T21" fmla="*/ 250444 h 200"/>
                          <a:gd name="T22" fmla="*/ 379984 w 200"/>
                          <a:gd name="T23" fmla="*/ 162052 h 200"/>
                          <a:gd name="T24" fmla="*/ 362712 w 200"/>
                          <a:gd name="T25" fmla="*/ 132588 h 200"/>
                          <a:gd name="T26" fmla="*/ 379984 w 200"/>
                          <a:gd name="T27" fmla="*/ 132588 h 200"/>
                          <a:gd name="T28" fmla="*/ 345440 w 200"/>
                          <a:gd name="T29" fmla="*/ 103124 h 200"/>
                          <a:gd name="T30" fmla="*/ 345440 w 200"/>
                          <a:gd name="T31" fmla="*/ 73660 h 200"/>
                          <a:gd name="T32" fmla="*/ 328168 w 200"/>
                          <a:gd name="T33" fmla="*/ 58928 h 200"/>
                          <a:gd name="T34" fmla="*/ 379984 w 200"/>
                          <a:gd name="T35" fmla="*/ 58928 h 200"/>
                          <a:gd name="T36" fmla="*/ 414528 w 200"/>
                          <a:gd name="T37" fmla="*/ 58928 h 200"/>
                          <a:gd name="T38" fmla="*/ 431800 w 200"/>
                          <a:gd name="T39" fmla="*/ 44196 h 200"/>
                          <a:gd name="T40" fmla="*/ 379984 w 200"/>
                          <a:gd name="T41" fmla="*/ 29464 h 200"/>
                          <a:gd name="T42" fmla="*/ 362712 w 200"/>
                          <a:gd name="T43" fmla="*/ 0 h 200"/>
                          <a:gd name="T44" fmla="*/ 328168 w 200"/>
                          <a:gd name="T45" fmla="*/ 0 h 200"/>
                          <a:gd name="T46" fmla="*/ 310896 w 200"/>
                          <a:gd name="T47" fmla="*/ 0 h 200"/>
                          <a:gd name="T48" fmla="*/ 293624 w 200"/>
                          <a:gd name="T49" fmla="*/ 0 h 200"/>
                          <a:gd name="T50" fmla="*/ 259080 w 200"/>
                          <a:gd name="T51" fmla="*/ 14732 h 200"/>
                          <a:gd name="T52" fmla="*/ 259080 w 200"/>
                          <a:gd name="T53" fmla="*/ 58928 h 200"/>
                          <a:gd name="T54" fmla="*/ 259080 w 200"/>
                          <a:gd name="T55" fmla="*/ 73660 h 200"/>
                          <a:gd name="T56" fmla="*/ 224536 w 200"/>
                          <a:gd name="T57" fmla="*/ 73660 h 200"/>
                          <a:gd name="T58" fmla="*/ 241808 w 200"/>
                          <a:gd name="T59" fmla="*/ 88392 h 200"/>
                          <a:gd name="T60" fmla="*/ 224536 w 200"/>
                          <a:gd name="T61" fmla="*/ 103124 h 200"/>
                          <a:gd name="T62" fmla="*/ 224536 w 200"/>
                          <a:gd name="T63" fmla="*/ 147320 h 200"/>
                          <a:gd name="T64" fmla="*/ 155448 w 200"/>
                          <a:gd name="T65" fmla="*/ 162052 h 200"/>
                          <a:gd name="T66" fmla="*/ 155448 w 200"/>
                          <a:gd name="T67" fmla="*/ 191516 h 200"/>
                          <a:gd name="T68" fmla="*/ 34544 w 200"/>
                          <a:gd name="T69" fmla="*/ 206248 h 200"/>
                          <a:gd name="T70" fmla="*/ 0 w 200"/>
                          <a:gd name="T71" fmla="*/ 191516 h 200"/>
                          <a:gd name="T72" fmla="*/ 34544 w 200"/>
                          <a:gd name="T73" fmla="*/ 235712 h 200"/>
                          <a:gd name="T74" fmla="*/ 51816 w 200"/>
                          <a:gd name="T75" fmla="*/ 235712 h 200"/>
                          <a:gd name="T76" fmla="*/ 69088 w 200"/>
                          <a:gd name="T77" fmla="*/ 265176 h 200"/>
                          <a:gd name="T78" fmla="*/ 69088 w 200"/>
                          <a:gd name="T79" fmla="*/ 279908 h 200"/>
                          <a:gd name="T80" fmla="*/ 34544 w 200"/>
                          <a:gd name="T81" fmla="*/ 294640 h 200"/>
                          <a:gd name="T82" fmla="*/ 34544 w 200"/>
                          <a:gd name="T83" fmla="*/ 324104 h 200"/>
                          <a:gd name="T84" fmla="*/ 103632 w 200"/>
                          <a:gd name="T85" fmla="*/ 324104 h 200"/>
                          <a:gd name="T86" fmla="*/ 120904 w 200"/>
                          <a:gd name="T87" fmla="*/ 324104 h 200"/>
                          <a:gd name="T88" fmla="*/ 172720 w 200"/>
                          <a:gd name="T89" fmla="*/ 324104 h 200"/>
                          <a:gd name="T90" fmla="*/ 207264 w 200"/>
                          <a:gd name="T91" fmla="*/ 368300 h 200"/>
                          <a:gd name="T92" fmla="*/ 224536 w 200"/>
                          <a:gd name="T93" fmla="*/ 368300 h 200"/>
                          <a:gd name="T94" fmla="*/ 241808 w 200"/>
                          <a:gd name="T95" fmla="*/ 353568 h 2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00"/>
                          <a:gd name="T145" fmla="*/ 0 h 200"/>
                          <a:gd name="T146" fmla="*/ 200 w 200"/>
                          <a:gd name="T147" fmla="*/ 200 h 20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00" h="200">
                            <a:moveTo>
                              <a:pt x="112" y="192"/>
                            </a:moveTo>
                            <a:lnTo>
                              <a:pt x="136" y="192"/>
                            </a:lnTo>
                            <a:lnTo>
                              <a:pt x="136" y="184"/>
                            </a:lnTo>
                            <a:lnTo>
                              <a:pt x="136" y="168"/>
                            </a:lnTo>
                            <a:lnTo>
                              <a:pt x="128" y="168"/>
                            </a:lnTo>
                            <a:lnTo>
                              <a:pt x="128" y="160"/>
                            </a:lnTo>
                            <a:lnTo>
                              <a:pt x="120" y="152"/>
                            </a:lnTo>
                            <a:lnTo>
                              <a:pt x="120" y="144"/>
                            </a:lnTo>
                            <a:lnTo>
                              <a:pt x="128" y="136"/>
                            </a:lnTo>
                            <a:lnTo>
                              <a:pt x="136" y="136"/>
                            </a:lnTo>
                            <a:lnTo>
                              <a:pt x="144" y="136"/>
                            </a:lnTo>
                            <a:lnTo>
                              <a:pt x="176" y="88"/>
                            </a:lnTo>
                            <a:lnTo>
                              <a:pt x="168" y="72"/>
                            </a:lnTo>
                            <a:lnTo>
                              <a:pt x="176" y="72"/>
                            </a:lnTo>
                            <a:lnTo>
                              <a:pt x="160" y="56"/>
                            </a:lnTo>
                            <a:lnTo>
                              <a:pt x="160" y="40"/>
                            </a:lnTo>
                            <a:lnTo>
                              <a:pt x="152" y="32"/>
                            </a:lnTo>
                            <a:lnTo>
                              <a:pt x="176" y="32"/>
                            </a:lnTo>
                            <a:lnTo>
                              <a:pt x="192" y="32"/>
                            </a:lnTo>
                            <a:lnTo>
                              <a:pt x="200" y="24"/>
                            </a:lnTo>
                            <a:lnTo>
                              <a:pt x="176" y="16"/>
                            </a:lnTo>
                            <a:lnTo>
                              <a:pt x="168" y="0"/>
                            </a:lnTo>
                            <a:lnTo>
                              <a:pt x="152" y="0"/>
                            </a:lnTo>
                            <a:lnTo>
                              <a:pt x="144" y="0"/>
                            </a:lnTo>
                            <a:lnTo>
                              <a:pt x="136" y="0"/>
                            </a:lnTo>
                            <a:lnTo>
                              <a:pt x="120" y="8"/>
                            </a:lnTo>
                            <a:lnTo>
                              <a:pt x="120" y="32"/>
                            </a:lnTo>
                            <a:lnTo>
                              <a:pt x="120" y="40"/>
                            </a:lnTo>
                            <a:lnTo>
                              <a:pt x="104" y="40"/>
                            </a:lnTo>
                            <a:lnTo>
                              <a:pt x="112" y="48"/>
                            </a:lnTo>
                            <a:lnTo>
                              <a:pt x="104" y="56"/>
                            </a:lnTo>
                            <a:lnTo>
                              <a:pt x="104" y="80"/>
                            </a:lnTo>
                            <a:lnTo>
                              <a:pt x="72" y="88"/>
                            </a:lnTo>
                            <a:lnTo>
                              <a:pt x="72" y="104"/>
                            </a:lnTo>
                            <a:lnTo>
                              <a:pt x="16" y="112"/>
                            </a:lnTo>
                            <a:lnTo>
                              <a:pt x="0" y="104"/>
                            </a:lnTo>
                            <a:lnTo>
                              <a:pt x="16" y="128"/>
                            </a:lnTo>
                            <a:lnTo>
                              <a:pt x="24" y="128"/>
                            </a:lnTo>
                            <a:lnTo>
                              <a:pt x="32" y="144"/>
                            </a:lnTo>
                            <a:lnTo>
                              <a:pt x="32" y="152"/>
                            </a:lnTo>
                            <a:lnTo>
                              <a:pt x="16" y="160"/>
                            </a:lnTo>
                            <a:lnTo>
                              <a:pt x="16" y="176"/>
                            </a:lnTo>
                            <a:lnTo>
                              <a:pt x="48" y="176"/>
                            </a:lnTo>
                            <a:lnTo>
                              <a:pt x="56" y="176"/>
                            </a:lnTo>
                            <a:lnTo>
                              <a:pt x="80" y="176"/>
                            </a:lnTo>
                            <a:lnTo>
                              <a:pt x="96" y="200"/>
                            </a:lnTo>
                            <a:lnTo>
                              <a:pt x="104" y="200"/>
                            </a:lnTo>
                            <a:lnTo>
                              <a:pt x="112" y="192"/>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44" name="Freeform 66">
                        <a:extLst>
                          <a:ext uri="{FF2B5EF4-FFF2-40B4-BE49-F238E27FC236}">
                            <a16:creationId xmlns:a16="http://schemas.microsoft.com/office/drawing/2014/main" id="{B2B0FB59-54DF-7881-67BC-C2108C38C40E}"/>
                          </a:ext>
                        </a:extLst>
                      </p:cNvPr>
                      <p:cNvSpPr>
                        <a:spLocks/>
                      </p:cNvSpPr>
                      <p:nvPr/>
                    </p:nvSpPr>
                    <p:spPr bwMode="auto">
                      <a:xfrm>
                        <a:off x="6440488" y="3616326"/>
                        <a:ext cx="363538" cy="250825"/>
                      </a:xfrm>
                      <a:custGeom>
                        <a:avLst/>
                        <a:gdLst>
                          <a:gd name="T0" fmla="*/ 138491 w 168"/>
                          <a:gd name="T1" fmla="*/ 29509 h 136"/>
                          <a:gd name="T2" fmla="*/ 173113 w 168"/>
                          <a:gd name="T3" fmla="*/ 44263 h 136"/>
                          <a:gd name="T4" fmla="*/ 190425 w 168"/>
                          <a:gd name="T5" fmla="*/ 44263 h 136"/>
                          <a:gd name="T6" fmla="*/ 225047 w 168"/>
                          <a:gd name="T7" fmla="*/ 29509 h 136"/>
                          <a:gd name="T8" fmla="*/ 242359 w 168"/>
                          <a:gd name="T9" fmla="*/ 29509 h 136"/>
                          <a:gd name="T10" fmla="*/ 259670 w 168"/>
                          <a:gd name="T11" fmla="*/ 0 h 136"/>
                          <a:gd name="T12" fmla="*/ 276981 w 168"/>
                          <a:gd name="T13" fmla="*/ 14754 h 136"/>
                          <a:gd name="T14" fmla="*/ 294293 w 168"/>
                          <a:gd name="T15" fmla="*/ 44263 h 136"/>
                          <a:gd name="T16" fmla="*/ 328915 w 168"/>
                          <a:gd name="T17" fmla="*/ 29509 h 136"/>
                          <a:gd name="T18" fmla="*/ 363538 w 168"/>
                          <a:gd name="T19" fmla="*/ 29509 h 136"/>
                          <a:gd name="T20" fmla="*/ 363538 w 168"/>
                          <a:gd name="T21" fmla="*/ 44263 h 136"/>
                          <a:gd name="T22" fmla="*/ 346227 w 168"/>
                          <a:gd name="T23" fmla="*/ 44263 h 136"/>
                          <a:gd name="T24" fmla="*/ 328915 w 168"/>
                          <a:gd name="T25" fmla="*/ 44263 h 136"/>
                          <a:gd name="T26" fmla="*/ 294293 w 168"/>
                          <a:gd name="T27" fmla="*/ 59018 h 136"/>
                          <a:gd name="T28" fmla="*/ 294293 w 168"/>
                          <a:gd name="T29" fmla="*/ 103281 h 136"/>
                          <a:gd name="T30" fmla="*/ 294293 w 168"/>
                          <a:gd name="T31" fmla="*/ 118035 h 136"/>
                          <a:gd name="T32" fmla="*/ 259670 w 168"/>
                          <a:gd name="T33" fmla="*/ 118035 h 136"/>
                          <a:gd name="T34" fmla="*/ 276981 w 168"/>
                          <a:gd name="T35" fmla="*/ 132790 h 136"/>
                          <a:gd name="T36" fmla="*/ 259670 w 168"/>
                          <a:gd name="T37" fmla="*/ 147544 h 136"/>
                          <a:gd name="T38" fmla="*/ 259670 w 168"/>
                          <a:gd name="T39" fmla="*/ 191807 h 136"/>
                          <a:gd name="T40" fmla="*/ 190425 w 168"/>
                          <a:gd name="T41" fmla="*/ 206562 h 136"/>
                          <a:gd name="T42" fmla="*/ 190425 w 168"/>
                          <a:gd name="T43" fmla="*/ 236071 h 136"/>
                          <a:gd name="T44" fmla="*/ 69245 w 168"/>
                          <a:gd name="T45" fmla="*/ 250825 h 136"/>
                          <a:gd name="T46" fmla="*/ 34623 w 168"/>
                          <a:gd name="T47" fmla="*/ 236071 h 136"/>
                          <a:gd name="T48" fmla="*/ 51934 w 168"/>
                          <a:gd name="T49" fmla="*/ 206562 h 136"/>
                          <a:gd name="T50" fmla="*/ 51934 w 168"/>
                          <a:gd name="T51" fmla="*/ 191807 h 136"/>
                          <a:gd name="T52" fmla="*/ 17311 w 168"/>
                          <a:gd name="T53" fmla="*/ 191807 h 136"/>
                          <a:gd name="T54" fmla="*/ 0 w 168"/>
                          <a:gd name="T55" fmla="*/ 132790 h 136"/>
                          <a:gd name="T56" fmla="*/ 0 w 168"/>
                          <a:gd name="T57" fmla="*/ 118035 h 136"/>
                          <a:gd name="T58" fmla="*/ 17311 w 168"/>
                          <a:gd name="T59" fmla="*/ 103281 h 136"/>
                          <a:gd name="T60" fmla="*/ 17311 w 168"/>
                          <a:gd name="T61" fmla="*/ 73772 h 136"/>
                          <a:gd name="T62" fmla="*/ 51934 w 168"/>
                          <a:gd name="T63" fmla="*/ 88526 h 136"/>
                          <a:gd name="T64" fmla="*/ 69245 w 168"/>
                          <a:gd name="T65" fmla="*/ 73772 h 136"/>
                          <a:gd name="T66" fmla="*/ 103868 w 168"/>
                          <a:gd name="T67" fmla="*/ 59018 h 136"/>
                          <a:gd name="T68" fmla="*/ 103868 w 168"/>
                          <a:gd name="T69" fmla="*/ 29509 h 136"/>
                          <a:gd name="T70" fmla="*/ 121179 w 168"/>
                          <a:gd name="T71" fmla="*/ 29509 h 136"/>
                          <a:gd name="T72" fmla="*/ 138491 w 168"/>
                          <a:gd name="T73" fmla="*/ 29509 h 1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8"/>
                          <a:gd name="T112" fmla="*/ 0 h 136"/>
                          <a:gd name="T113" fmla="*/ 168 w 168"/>
                          <a:gd name="T114" fmla="*/ 136 h 1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8" h="136">
                            <a:moveTo>
                              <a:pt x="64" y="16"/>
                            </a:moveTo>
                            <a:lnTo>
                              <a:pt x="80" y="24"/>
                            </a:lnTo>
                            <a:lnTo>
                              <a:pt x="88" y="24"/>
                            </a:lnTo>
                            <a:lnTo>
                              <a:pt x="104" y="16"/>
                            </a:lnTo>
                            <a:lnTo>
                              <a:pt x="112" y="16"/>
                            </a:lnTo>
                            <a:lnTo>
                              <a:pt x="120" y="0"/>
                            </a:lnTo>
                            <a:lnTo>
                              <a:pt x="128" y="8"/>
                            </a:lnTo>
                            <a:lnTo>
                              <a:pt x="136" y="24"/>
                            </a:lnTo>
                            <a:lnTo>
                              <a:pt x="152" y="16"/>
                            </a:lnTo>
                            <a:lnTo>
                              <a:pt x="168" y="16"/>
                            </a:lnTo>
                            <a:lnTo>
                              <a:pt x="168" y="24"/>
                            </a:lnTo>
                            <a:lnTo>
                              <a:pt x="160" y="24"/>
                            </a:lnTo>
                            <a:lnTo>
                              <a:pt x="152" y="24"/>
                            </a:lnTo>
                            <a:lnTo>
                              <a:pt x="136" y="32"/>
                            </a:lnTo>
                            <a:lnTo>
                              <a:pt x="136" y="56"/>
                            </a:lnTo>
                            <a:lnTo>
                              <a:pt x="136" y="64"/>
                            </a:lnTo>
                            <a:lnTo>
                              <a:pt x="120" y="64"/>
                            </a:lnTo>
                            <a:lnTo>
                              <a:pt x="128" y="72"/>
                            </a:lnTo>
                            <a:lnTo>
                              <a:pt x="120" y="80"/>
                            </a:lnTo>
                            <a:lnTo>
                              <a:pt x="120" y="104"/>
                            </a:lnTo>
                            <a:lnTo>
                              <a:pt x="88" y="112"/>
                            </a:lnTo>
                            <a:lnTo>
                              <a:pt x="88" y="128"/>
                            </a:lnTo>
                            <a:lnTo>
                              <a:pt x="32" y="136"/>
                            </a:lnTo>
                            <a:lnTo>
                              <a:pt x="16" y="128"/>
                            </a:lnTo>
                            <a:lnTo>
                              <a:pt x="24" y="112"/>
                            </a:lnTo>
                            <a:lnTo>
                              <a:pt x="24" y="104"/>
                            </a:lnTo>
                            <a:lnTo>
                              <a:pt x="8" y="104"/>
                            </a:lnTo>
                            <a:lnTo>
                              <a:pt x="0" y="72"/>
                            </a:lnTo>
                            <a:lnTo>
                              <a:pt x="0" y="64"/>
                            </a:lnTo>
                            <a:lnTo>
                              <a:pt x="8" y="56"/>
                            </a:lnTo>
                            <a:lnTo>
                              <a:pt x="8" y="40"/>
                            </a:lnTo>
                            <a:lnTo>
                              <a:pt x="24" y="48"/>
                            </a:lnTo>
                            <a:lnTo>
                              <a:pt x="32" y="40"/>
                            </a:lnTo>
                            <a:lnTo>
                              <a:pt x="48" y="32"/>
                            </a:lnTo>
                            <a:lnTo>
                              <a:pt x="48" y="16"/>
                            </a:lnTo>
                            <a:lnTo>
                              <a:pt x="56" y="16"/>
                            </a:lnTo>
                            <a:lnTo>
                              <a:pt x="64"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45" name="Freeform 67">
                        <a:extLst>
                          <a:ext uri="{FF2B5EF4-FFF2-40B4-BE49-F238E27FC236}">
                            <a16:creationId xmlns:a16="http://schemas.microsoft.com/office/drawing/2014/main" id="{E643ABBE-C2BF-CDE1-F3BE-057549C4FA5C}"/>
                          </a:ext>
                        </a:extLst>
                      </p:cNvPr>
                      <p:cNvSpPr>
                        <a:spLocks/>
                      </p:cNvSpPr>
                      <p:nvPr/>
                    </p:nvSpPr>
                    <p:spPr bwMode="auto">
                      <a:xfrm>
                        <a:off x="8099426" y="3498851"/>
                        <a:ext cx="139700" cy="131763"/>
                      </a:xfrm>
                      <a:custGeom>
                        <a:avLst/>
                        <a:gdLst>
                          <a:gd name="T0" fmla="*/ 104775 w 64"/>
                          <a:gd name="T1" fmla="*/ 0 h 72"/>
                          <a:gd name="T2" fmla="*/ 104775 w 64"/>
                          <a:gd name="T3" fmla="*/ 14640 h 72"/>
                          <a:gd name="T4" fmla="*/ 87312 w 64"/>
                          <a:gd name="T5" fmla="*/ 29281 h 72"/>
                          <a:gd name="T6" fmla="*/ 87312 w 64"/>
                          <a:gd name="T7" fmla="*/ 43921 h 72"/>
                          <a:gd name="T8" fmla="*/ 52387 w 64"/>
                          <a:gd name="T9" fmla="*/ 29281 h 72"/>
                          <a:gd name="T10" fmla="*/ 0 w 64"/>
                          <a:gd name="T11" fmla="*/ 87842 h 72"/>
                          <a:gd name="T12" fmla="*/ 52387 w 64"/>
                          <a:gd name="T13" fmla="*/ 87842 h 72"/>
                          <a:gd name="T14" fmla="*/ 52387 w 64"/>
                          <a:gd name="T15" fmla="*/ 131763 h 72"/>
                          <a:gd name="T16" fmla="*/ 104775 w 64"/>
                          <a:gd name="T17" fmla="*/ 131763 h 72"/>
                          <a:gd name="T18" fmla="*/ 122237 w 64"/>
                          <a:gd name="T19" fmla="*/ 131763 h 72"/>
                          <a:gd name="T20" fmla="*/ 139700 w 64"/>
                          <a:gd name="T21" fmla="*/ 117123 h 72"/>
                          <a:gd name="T22" fmla="*/ 104775 w 64"/>
                          <a:gd name="T23" fmla="*/ 102482 h 72"/>
                          <a:gd name="T24" fmla="*/ 87312 w 64"/>
                          <a:gd name="T25" fmla="*/ 73202 h 72"/>
                          <a:gd name="T26" fmla="*/ 139700 w 64"/>
                          <a:gd name="T27" fmla="*/ 58561 h 72"/>
                          <a:gd name="T28" fmla="*/ 122237 w 64"/>
                          <a:gd name="T29" fmla="*/ 29281 h 72"/>
                          <a:gd name="T30" fmla="*/ 139700 w 64"/>
                          <a:gd name="T31" fmla="*/ 0 h 72"/>
                          <a:gd name="T32" fmla="*/ 104775 w 64"/>
                          <a:gd name="T33" fmla="*/ 0 h 7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4"/>
                          <a:gd name="T52" fmla="*/ 0 h 72"/>
                          <a:gd name="T53" fmla="*/ 64 w 64"/>
                          <a:gd name="T54" fmla="*/ 72 h 7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4" h="72">
                            <a:moveTo>
                              <a:pt x="48" y="0"/>
                            </a:moveTo>
                            <a:lnTo>
                              <a:pt x="48" y="8"/>
                            </a:lnTo>
                            <a:lnTo>
                              <a:pt x="40" y="16"/>
                            </a:lnTo>
                            <a:lnTo>
                              <a:pt x="40" y="24"/>
                            </a:lnTo>
                            <a:lnTo>
                              <a:pt x="24" y="16"/>
                            </a:lnTo>
                            <a:lnTo>
                              <a:pt x="0" y="48"/>
                            </a:lnTo>
                            <a:lnTo>
                              <a:pt x="24" y="48"/>
                            </a:lnTo>
                            <a:lnTo>
                              <a:pt x="24" y="72"/>
                            </a:lnTo>
                            <a:lnTo>
                              <a:pt x="48" y="72"/>
                            </a:lnTo>
                            <a:lnTo>
                              <a:pt x="56" y="72"/>
                            </a:lnTo>
                            <a:lnTo>
                              <a:pt x="64" y="64"/>
                            </a:lnTo>
                            <a:lnTo>
                              <a:pt x="48" y="56"/>
                            </a:lnTo>
                            <a:lnTo>
                              <a:pt x="40" y="40"/>
                            </a:lnTo>
                            <a:lnTo>
                              <a:pt x="64" y="32"/>
                            </a:lnTo>
                            <a:lnTo>
                              <a:pt x="56" y="16"/>
                            </a:lnTo>
                            <a:lnTo>
                              <a:pt x="64" y="0"/>
                            </a:lnTo>
                            <a:lnTo>
                              <a:pt x="4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46" name="Freeform 68">
                        <a:extLst>
                          <a:ext uri="{FF2B5EF4-FFF2-40B4-BE49-F238E27FC236}">
                            <a16:creationId xmlns:a16="http://schemas.microsoft.com/office/drawing/2014/main" id="{C6233DD5-3E83-AC13-56AA-0E3B36163203}"/>
                          </a:ext>
                        </a:extLst>
                      </p:cNvPr>
                      <p:cNvSpPr>
                        <a:spLocks/>
                      </p:cNvSpPr>
                      <p:nvPr/>
                    </p:nvSpPr>
                    <p:spPr bwMode="auto">
                      <a:xfrm>
                        <a:off x="8204201" y="3616326"/>
                        <a:ext cx="103188" cy="117475"/>
                      </a:xfrm>
                      <a:custGeom>
                        <a:avLst/>
                        <a:gdLst>
                          <a:gd name="T0" fmla="*/ 0 w 48"/>
                          <a:gd name="T1" fmla="*/ 14684 h 64"/>
                          <a:gd name="T2" fmla="*/ 17198 w 48"/>
                          <a:gd name="T3" fmla="*/ 14684 h 64"/>
                          <a:gd name="T4" fmla="*/ 34396 w 48"/>
                          <a:gd name="T5" fmla="*/ 0 h 64"/>
                          <a:gd name="T6" fmla="*/ 68792 w 48"/>
                          <a:gd name="T7" fmla="*/ 29369 h 64"/>
                          <a:gd name="T8" fmla="*/ 103188 w 48"/>
                          <a:gd name="T9" fmla="*/ 73422 h 64"/>
                          <a:gd name="T10" fmla="*/ 103188 w 48"/>
                          <a:gd name="T11" fmla="*/ 88106 h 64"/>
                          <a:gd name="T12" fmla="*/ 51594 w 48"/>
                          <a:gd name="T13" fmla="*/ 117475 h 64"/>
                          <a:gd name="T14" fmla="*/ 17198 w 48"/>
                          <a:gd name="T15" fmla="*/ 88106 h 64"/>
                          <a:gd name="T16" fmla="*/ 34396 w 48"/>
                          <a:gd name="T17" fmla="*/ 73422 h 64"/>
                          <a:gd name="T18" fmla="*/ 0 w 48"/>
                          <a:gd name="T19" fmla="*/ 44053 h 64"/>
                          <a:gd name="T20" fmla="*/ 17198 w 48"/>
                          <a:gd name="T21" fmla="*/ 44053 h 64"/>
                          <a:gd name="T22" fmla="*/ 0 w 48"/>
                          <a:gd name="T23" fmla="*/ 29369 h 64"/>
                          <a:gd name="T24" fmla="*/ 0 w 48"/>
                          <a:gd name="T25" fmla="*/ 14684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64"/>
                          <a:gd name="T41" fmla="*/ 48 w 48"/>
                          <a:gd name="T42" fmla="*/ 64 h 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64">
                            <a:moveTo>
                              <a:pt x="0" y="8"/>
                            </a:moveTo>
                            <a:lnTo>
                              <a:pt x="8" y="8"/>
                            </a:lnTo>
                            <a:lnTo>
                              <a:pt x="16" y="0"/>
                            </a:lnTo>
                            <a:lnTo>
                              <a:pt x="32" y="16"/>
                            </a:lnTo>
                            <a:lnTo>
                              <a:pt x="48" y="40"/>
                            </a:lnTo>
                            <a:lnTo>
                              <a:pt x="48" y="48"/>
                            </a:lnTo>
                            <a:lnTo>
                              <a:pt x="24" y="64"/>
                            </a:lnTo>
                            <a:lnTo>
                              <a:pt x="8" y="48"/>
                            </a:lnTo>
                            <a:lnTo>
                              <a:pt x="16" y="40"/>
                            </a:lnTo>
                            <a:lnTo>
                              <a:pt x="0" y="24"/>
                            </a:lnTo>
                            <a:lnTo>
                              <a:pt x="8" y="24"/>
                            </a:lnTo>
                            <a:lnTo>
                              <a:pt x="0" y="16"/>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47" name="Freeform 69">
                        <a:extLst>
                          <a:ext uri="{FF2B5EF4-FFF2-40B4-BE49-F238E27FC236}">
                            <a16:creationId xmlns:a16="http://schemas.microsoft.com/office/drawing/2014/main" id="{5D9CD65D-6B6A-80B2-DA72-F9066FCD1E8F}"/>
                          </a:ext>
                        </a:extLst>
                      </p:cNvPr>
                      <p:cNvSpPr>
                        <a:spLocks/>
                      </p:cNvSpPr>
                      <p:nvPr/>
                    </p:nvSpPr>
                    <p:spPr bwMode="auto">
                      <a:xfrm>
                        <a:off x="7027863" y="3248026"/>
                        <a:ext cx="830263" cy="279400"/>
                      </a:xfrm>
                      <a:custGeom>
                        <a:avLst/>
                        <a:gdLst>
                          <a:gd name="T0" fmla="*/ 691886 w 384"/>
                          <a:gd name="T1" fmla="*/ 73526 h 152"/>
                          <a:gd name="T2" fmla="*/ 726480 w 384"/>
                          <a:gd name="T3" fmla="*/ 117642 h 152"/>
                          <a:gd name="T4" fmla="*/ 761074 w 384"/>
                          <a:gd name="T5" fmla="*/ 117642 h 152"/>
                          <a:gd name="T6" fmla="*/ 795669 w 384"/>
                          <a:gd name="T7" fmla="*/ 102937 h 152"/>
                          <a:gd name="T8" fmla="*/ 812966 w 384"/>
                          <a:gd name="T9" fmla="*/ 117642 h 152"/>
                          <a:gd name="T10" fmla="*/ 830263 w 384"/>
                          <a:gd name="T11" fmla="*/ 147053 h 152"/>
                          <a:gd name="T12" fmla="*/ 778372 w 384"/>
                          <a:gd name="T13" fmla="*/ 147053 h 152"/>
                          <a:gd name="T14" fmla="*/ 761074 w 384"/>
                          <a:gd name="T15" fmla="*/ 161758 h 152"/>
                          <a:gd name="T16" fmla="*/ 743777 w 384"/>
                          <a:gd name="T17" fmla="*/ 176463 h 152"/>
                          <a:gd name="T18" fmla="*/ 726480 w 384"/>
                          <a:gd name="T19" fmla="*/ 191168 h 152"/>
                          <a:gd name="T20" fmla="*/ 691886 w 384"/>
                          <a:gd name="T21" fmla="*/ 191168 h 152"/>
                          <a:gd name="T22" fmla="*/ 674589 w 384"/>
                          <a:gd name="T23" fmla="*/ 205874 h 152"/>
                          <a:gd name="T24" fmla="*/ 691886 w 384"/>
                          <a:gd name="T25" fmla="*/ 220579 h 152"/>
                          <a:gd name="T26" fmla="*/ 657292 w 384"/>
                          <a:gd name="T27" fmla="*/ 249989 h 152"/>
                          <a:gd name="T28" fmla="*/ 605400 w 384"/>
                          <a:gd name="T29" fmla="*/ 264695 h 152"/>
                          <a:gd name="T30" fmla="*/ 536211 w 384"/>
                          <a:gd name="T31" fmla="*/ 279400 h 152"/>
                          <a:gd name="T32" fmla="*/ 415132 w 384"/>
                          <a:gd name="T33" fmla="*/ 249989 h 152"/>
                          <a:gd name="T34" fmla="*/ 311349 w 384"/>
                          <a:gd name="T35" fmla="*/ 249989 h 152"/>
                          <a:gd name="T36" fmla="*/ 242160 w 384"/>
                          <a:gd name="T37" fmla="*/ 205874 h 152"/>
                          <a:gd name="T38" fmla="*/ 121080 w 384"/>
                          <a:gd name="T39" fmla="*/ 176463 h 152"/>
                          <a:gd name="T40" fmla="*/ 103783 w 384"/>
                          <a:gd name="T41" fmla="*/ 132347 h 152"/>
                          <a:gd name="T42" fmla="*/ 69189 w 384"/>
                          <a:gd name="T43" fmla="*/ 117642 h 152"/>
                          <a:gd name="T44" fmla="*/ 34594 w 384"/>
                          <a:gd name="T45" fmla="*/ 102937 h 152"/>
                          <a:gd name="T46" fmla="*/ 0 w 384"/>
                          <a:gd name="T47" fmla="*/ 73526 h 152"/>
                          <a:gd name="T48" fmla="*/ 86486 w 384"/>
                          <a:gd name="T49" fmla="*/ 29411 h 152"/>
                          <a:gd name="T50" fmla="*/ 138377 w 384"/>
                          <a:gd name="T51" fmla="*/ 44116 h 152"/>
                          <a:gd name="T52" fmla="*/ 172971 w 384"/>
                          <a:gd name="T53" fmla="*/ 58821 h 152"/>
                          <a:gd name="T54" fmla="*/ 242160 w 384"/>
                          <a:gd name="T55" fmla="*/ 58821 h 152"/>
                          <a:gd name="T56" fmla="*/ 242160 w 384"/>
                          <a:gd name="T57" fmla="*/ 29411 h 152"/>
                          <a:gd name="T58" fmla="*/ 224863 w 384"/>
                          <a:gd name="T59" fmla="*/ 14705 h 152"/>
                          <a:gd name="T60" fmla="*/ 242160 w 384"/>
                          <a:gd name="T61" fmla="*/ 0 h 152"/>
                          <a:gd name="T62" fmla="*/ 311349 w 384"/>
                          <a:gd name="T63" fmla="*/ 14705 h 152"/>
                          <a:gd name="T64" fmla="*/ 363240 w 384"/>
                          <a:gd name="T65" fmla="*/ 44116 h 152"/>
                          <a:gd name="T66" fmla="*/ 432429 w 384"/>
                          <a:gd name="T67" fmla="*/ 44116 h 152"/>
                          <a:gd name="T68" fmla="*/ 553509 w 384"/>
                          <a:gd name="T69" fmla="*/ 73526 h 152"/>
                          <a:gd name="T70" fmla="*/ 622697 w 384"/>
                          <a:gd name="T71" fmla="*/ 58821 h 152"/>
                          <a:gd name="T72" fmla="*/ 657292 w 384"/>
                          <a:gd name="T73" fmla="*/ 44116 h 152"/>
                          <a:gd name="T74" fmla="*/ 709183 w 384"/>
                          <a:gd name="T75" fmla="*/ 58821 h 152"/>
                          <a:gd name="T76" fmla="*/ 691886 w 384"/>
                          <a:gd name="T77" fmla="*/ 73526 h 15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84"/>
                          <a:gd name="T118" fmla="*/ 0 h 152"/>
                          <a:gd name="T119" fmla="*/ 384 w 384"/>
                          <a:gd name="T120" fmla="*/ 152 h 15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84" h="152">
                            <a:moveTo>
                              <a:pt x="320" y="40"/>
                            </a:moveTo>
                            <a:lnTo>
                              <a:pt x="336" y="64"/>
                            </a:lnTo>
                            <a:lnTo>
                              <a:pt x="352" y="64"/>
                            </a:lnTo>
                            <a:lnTo>
                              <a:pt x="368" y="56"/>
                            </a:lnTo>
                            <a:lnTo>
                              <a:pt x="376" y="64"/>
                            </a:lnTo>
                            <a:lnTo>
                              <a:pt x="384" y="80"/>
                            </a:lnTo>
                            <a:lnTo>
                              <a:pt x="360" y="80"/>
                            </a:lnTo>
                            <a:lnTo>
                              <a:pt x="352" y="88"/>
                            </a:lnTo>
                            <a:lnTo>
                              <a:pt x="344" y="96"/>
                            </a:lnTo>
                            <a:lnTo>
                              <a:pt x="336" y="104"/>
                            </a:lnTo>
                            <a:lnTo>
                              <a:pt x="320" y="104"/>
                            </a:lnTo>
                            <a:lnTo>
                              <a:pt x="312" y="112"/>
                            </a:lnTo>
                            <a:lnTo>
                              <a:pt x="320" y="120"/>
                            </a:lnTo>
                            <a:lnTo>
                              <a:pt x="304" y="136"/>
                            </a:lnTo>
                            <a:lnTo>
                              <a:pt x="280" y="144"/>
                            </a:lnTo>
                            <a:lnTo>
                              <a:pt x="248" y="152"/>
                            </a:lnTo>
                            <a:lnTo>
                              <a:pt x="192" y="136"/>
                            </a:lnTo>
                            <a:lnTo>
                              <a:pt x="144" y="136"/>
                            </a:lnTo>
                            <a:lnTo>
                              <a:pt x="112" y="112"/>
                            </a:lnTo>
                            <a:lnTo>
                              <a:pt x="56" y="96"/>
                            </a:lnTo>
                            <a:lnTo>
                              <a:pt x="48" y="72"/>
                            </a:lnTo>
                            <a:lnTo>
                              <a:pt x="32" y="64"/>
                            </a:lnTo>
                            <a:lnTo>
                              <a:pt x="16" y="56"/>
                            </a:lnTo>
                            <a:lnTo>
                              <a:pt x="0" y="40"/>
                            </a:lnTo>
                            <a:lnTo>
                              <a:pt x="40" y="16"/>
                            </a:lnTo>
                            <a:lnTo>
                              <a:pt x="64" y="24"/>
                            </a:lnTo>
                            <a:lnTo>
                              <a:pt x="80" y="32"/>
                            </a:lnTo>
                            <a:lnTo>
                              <a:pt x="112" y="32"/>
                            </a:lnTo>
                            <a:lnTo>
                              <a:pt x="112" y="16"/>
                            </a:lnTo>
                            <a:lnTo>
                              <a:pt x="104" y="8"/>
                            </a:lnTo>
                            <a:lnTo>
                              <a:pt x="112" y="0"/>
                            </a:lnTo>
                            <a:lnTo>
                              <a:pt x="144" y="8"/>
                            </a:lnTo>
                            <a:lnTo>
                              <a:pt x="168" y="24"/>
                            </a:lnTo>
                            <a:lnTo>
                              <a:pt x="200" y="24"/>
                            </a:lnTo>
                            <a:lnTo>
                              <a:pt x="256" y="40"/>
                            </a:lnTo>
                            <a:lnTo>
                              <a:pt x="288" y="32"/>
                            </a:lnTo>
                            <a:lnTo>
                              <a:pt x="304" y="24"/>
                            </a:lnTo>
                            <a:lnTo>
                              <a:pt x="328" y="32"/>
                            </a:lnTo>
                            <a:lnTo>
                              <a:pt x="320" y="4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48" name="Freeform 153">
                        <a:extLst>
                          <a:ext uri="{FF2B5EF4-FFF2-40B4-BE49-F238E27FC236}">
                            <a16:creationId xmlns:a16="http://schemas.microsoft.com/office/drawing/2014/main" id="{F96FBBAD-6802-7ED3-D49A-0ED0A441812E}"/>
                          </a:ext>
                        </a:extLst>
                      </p:cNvPr>
                      <p:cNvSpPr>
                        <a:spLocks/>
                      </p:cNvSpPr>
                      <p:nvPr/>
                    </p:nvSpPr>
                    <p:spPr bwMode="auto">
                      <a:xfrm>
                        <a:off x="6250085" y="3424671"/>
                        <a:ext cx="484150" cy="236255"/>
                      </a:xfrm>
                      <a:custGeom>
                        <a:avLst/>
                        <a:gdLst>
                          <a:gd name="T0" fmla="*/ 152 w 224"/>
                          <a:gd name="T1" fmla="*/ 120 h 128"/>
                          <a:gd name="T2" fmla="*/ 168 w 224"/>
                          <a:gd name="T3" fmla="*/ 128 h 128"/>
                          <a:gd name="T4" fmla="*/ 176 w 224"/>
                          <a:gd name="T5" fmla="*/ 112 h 128"/>
                          <a:gd name="T6" fmla="*/ 168 w 224"/>
                          <a:gd name="T7" fmla="*/ 96 h 128"/>
                          <a:gd name="T8" fmla="*/ 160 w 224"/>
                          <a:gd name="T9" fmla="*/ 88 h 128"/>
                          <a:gd name="T10" fmla="*/ 176 w 224"/>
                          <a:gd name="T11" fmla="*/ 88 h 128"/>
                          <a:gd name="T12" fmla="*/ 176 w 224"/>
                          <a:gd name="T13" fmla="*/ 80 h 128"/>
                          <a:gd name="T14" fmla="*/ 176 w 224"/>
                          <a:gd name="T15" fmla="*/ 72 h 128"/>
                          <a:gd name="T16" fmla="*/ 192 w 224"/>
                          <a:gd name="T17" fmla="*/ 64 h 128"/>
                          <a:gd name="T18" fmla="*/ 192 w 224"/>
                          <a:gd name="T19" fmla="*/ 80 h 128"/>
                          <a:gd name="T20" fmla="*/ 200 w 224"/>
                          <a:gd name="T21" fmla="*/ 80 h 128"/>
                          <a:gd name="T22" fmla="*/ 208 w 224"/>
                          <a:gd name="T23" fmla="*/ 80 h 128"/>
                          <a:gd name="T24" fmla="*/ 224 w 224"/>
                          <a:gd name="T25" fmla="*/ 72 h 128"/>
                          <a:gd name="T26" fmla="*/ 200 w 224"/>
                          <a:gd name="T27" fmla="*/ 56 h 128"/>
                          <a:gd name="T28" fmla="*/ 200 w 224"/>
                          <a:gd name="T29" fmla="*/ 64 h 128"/>
                          <a:gd name="T30" fmla="*/ 184 w 224"/>
                          <a:gd name="T31" fmla="*/ 56 h 128"/>
                          <a:gd name="T32" fmla="*/ 192 w 224"/>
                          <a:gd name="T33" fmla="*/ 48 h 128"/>
                          <a:gd name="T34" fmla="*/ 168 w 224"/>
                          <a:gd name="T35" fmla="*/ 64 h 128"/>
                          <a:gd name="T36" fmla="*/ 144 w 224"/>
                          <a:gd name="T37" fmla="*/ 64 h 128"/>
                          <a:gd name="T38" fmla="*/ 144 w 224"/>
                          <a:gd name="T39" fmla="*/ 56 h 128"/>
                          <a:gd name="T40" fmla="*/ 136 w 224"/>
                          <a:gd name="T41" fmla="*/ 56 h 128"/>
                          <a:gd name="T42" fmla="*/ 128 w 224"/>
                          <a:gd name="T43" fmla="*/ 40 h 128"/>
                          <a:gd name="T44" fmla="*/ 112 w 224"/>
                          <a:gd name="T45" fmla="*/ 24 h 128"/>
                          <a:gd name="T46" fmla="*/ 80 w 224"/>
                          <a:gd name="T47" fmla="*/ 32 h 128"/>
                          <a:gd name="T48" fmla="*/ 32 w 224"/>
                          <a:gd name="T49" fmla="*/ 0 h 128"/>
                          <a:gd name="T50" fmla="*/ 0 w 224"/>
                          <a:gd name="T51" fmla="*/ 8 h 128"/>
                          <a:gd name="T52" fmla="*/ 16 w 224"/>
                          <a:gd name="T53" fmla="*/ 64 h 128"/>
                          <a:gd name="T54" fmla="*/ 24 w 224"/>
                          <a:gd name="T55" fmla="*/ 64 h 128"/>
                          <a:gd name="T56" fmla="*/ 24 w 224"/>
                          <a:gd name="T57" fmla="*/ 56 h 128"/>
                          <a:gd name="T58" fmla="*/ 32 w 224"/>
                          <a:gd name="T59" fmla="*/ 40 h 128"/>
                          <a:gd name="T60" fmla="*/ 40 w 224"/>
                          <a:gd name="T61" fmla="*/ 40 h 128"/>
                          <a:gd name="T62" fmla="*/ 56 w 224"/>
                          <a:gd name="T63" fmla="*/ 48 h 128"/>
                          <a:gd name="T64" fmla="*/ 64 w 224"/>
                          <a:gd name="T65" fmla="*/ 64 h 128"/>
                          <a:gd name="T66" fmla="*/ 88 w 224"/>
                          <a:gd name="T67" fmla="*/ 64 h 128"/>
                          <a:gd name="T68" fmla="*/ 96 w 224"/>
                          <a:gd name="T69" fmla="*/ 80 h 128"/>
                          <a:gd name="T70" fmla="*/ 136 w 224"/>
                          <a:gd name="T71" fmla="*/ 104 h 128"/>
                          <a:gd name="T72" fmla="*/ 152 w 224"/>
                          <a:gd name="T73" fmla="*/ 112 h 128"/>
                          <a:gd name="T74" fmla="*/ 152 w 224"/>
                          <a:gd name="T75" fmla="*/ 120 h 1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24"/>
                          <a:gd name="T115" fmla="*/ 0 h 128"/>
                          <a:gd name="T116" fmla="*/ 224 w 224"/>
                          <a:gd name="T117" fmla="*/ 128 h 1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24" h="128">
                            <a:moveTo>
                              <a:pt x="152" y="120"/>
                            </a:moveTo>
                            <a:lnTo>
                              <a:pt x="168" y="128"/>
                            </a:lnTo>
                            <a:lnTo>
                              <a:pt x="176" y="112"/>
                            </a:lnTo>
                            <a:lnTo>
                              <a:pt x="168" y="96"/>
                            </a:lnTo>
                            <a:lnTo>
                              <a:pt x="160" y="88"/>
                            </a:lnTo>
                            <a:lnTo>
                              <a:pt x="176" y="88"/>
                            </a:lnTo>
                            <a:lnTo>
                              <a:pt x="176" y="80"/>
                            </a:lnTo>
                            <a:lnTo>
                              <a:pt x="176" y="72"/>
                            </a:lnTo>
                            <a:lnTo>
                              <a:pt x="192" y="64"/>
                            </a:lnTo>
                            <a:lnTo>
                              <a:pt x="192" y="80"/>
                            </a:lnTo>
                            <a:lnTo>
                              <a:pt x="200" y="80"/>
                            </a:lnTo>
                            <a:lnTo>
                              <a:pt x="208" y="80"/>
                            </a:lnTo>
                            <a:lnTo>
                              <a:pt x="224" y="72"/>
                            </a:lnTo>
                            <a:lnTo>
                              <a:pt x="200" y="56"/>
                            </a:lnTo>
                            <a:lnTo>
                              <a:pt x="200" y="64"/>
                            </a:lnTo>
                            <a:lnTo>
                              <a:pt x="184" y="56"/>
                            </a:lnTo>
                            <a:lnTo>
                              <a:pt x="192" y="48"/>
                            </a:lnTo>
                            <a:lnTo>
                              <a:pt x="168" y="64"/>
                            </a:lnTo>
                            <a:lnTo>
                              <a:pt x="144" y="64"/>
                            </a:lnTo>
                            <a:lnTo>
                              <a:pt x="144" y="56"/>
                            </a:lnTo>
                            <a:lnTo>
                              <a:pt x="136" y="56"/>
                            </a:lnTo>
                            <a:lnTo>
                              <a:pt x="128" y="40"/>
                            </a:lnTo>
                            <a:lnTo>
                              <a:pt x="112" y="24"/>
                            </a:lnTo>
                            <a:lnTo>
                              <a:pt x="80" y="32"/>
                            </a:lnTo>
                            <a:lnTo>
                              <a:pt x="32" y="0"/>
                            </a:lnTo>
                            <a:lnTo>
                              <a:pt x="0" y="8"/>
                            </a:lnTo>
                            <a:lnTo>
                              <a:pt x="16" y="64"/>
                            </a:lnTo>
                            <a:lnTo>
                              <a:pt x="24" y="64"/>
                            </a:lnTo>
                            <a:lnTo>
                              <a:pt x="24" y="56"/>
                            </a:lnTo>
                            <a:lnTo>
                              <a:pt x="32" y="40"/>
                            </a:lnTo>
                            <a:lnTo>
                              <a:pt x="40" y="40"/>
                            </a:lnTo>
                            <a:lnTo>
                              <a:pt x="56" y="48"/>
                            </a:lnTo>
                            <a:lnTo>
                              <a:pt x="64" y="64"/>
                            </a:lnTo>
                            <a:lnTo>
                              <a:pt x="88" y="64"/>
                            </a:lnTo>
                            <a:lnTo>
                              <a:pt x="96" y="80"/>
                            </a:lnTo>
                            <a:lnTo>
                              <a:pt x="136" y="104"/>
                            </a:lnTo>
                            <a:lnTo>
                              <a:pt x="152" y="112"/>
                            </a:lnTo>
                            <a:lnTo>
                              <a:pt x="152" y="120"/>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49" name="Freeform 154">
                        <a:extLst>
                          <a:ext uri="{FF2B5EF4-FFF2-40B4-BE49-F238E27FC236}">
                            <a16:creationId xmlns:a16="http://schemas.microsoft.com/office/drawing/2014/main" id="{4E2B302C-B7BE-EBAC-A29F-DBEC009647A7}"/>
                          </a:ext>
                        </a:extLst>
                      </p:cNvPr>
                      <p:cNvSpPr>
                        <a:spLocks/>
                      </p:cNvSpPr>
                      <p:nvPr/>
                    </p:nvSpPr>
                    <p:spPr bwMode="auto">
                      <a:xfrm>
                        <a:off x="6595906" y="3542798"/>
                        <a:ext cx="207493" cy="118127"/>
                      </a:xfrm>
                      <a:custGeom>
                        <a:avLst/>
                        <a:gdLst>
                          <a:gd name="T0" fmla="*/ 16 w 96"/>
                          <a:gd name="T1" fmla="*/ 64 h 64"/>
                          <a:gd name="T2" fmla="*/ 32 w 96"/>
                          <a:gd name="T3" fmla="*/ 56 h 64"/>
                          <a:gd name="T4" fmla="*/ 40 w 96"/>
                          <a:gd name="T5" fmla="*/ 56 h 64"/>
                          <a:gd name="T6" fmla="*/ 48 w 96"/>
                          <a:gd name="T7" fmla="*/ 40 h 64"/>
                          <a:gd name="T8" fmla="*/ 56 w 96"/>
                          <a:gd name="T9" fmla="*/ 48 h 64"/>
                          <a:gd name="T10" fmla="*/ 64 w 96"/>
                          <a:gd name="T11" fmla="*/ 64 h 64"/>
                          <a:gd name="T12" fmla="*/ 80 w 96"/>
                          <a:gd name="T13" fmla="*/ 56 h 64"/>
                          <a:gd name="T14" fmla="*/ 96 w 96"/>
                          <a:gd name="T15" fmla="*/ 56 h 64"/>
                          <a:gd name="T16" fmla="*/ 96 w 96"/>
                          <a:gd name="T17" fmla="*/ 40 h 64"/>
                          <a:gd name="T18" fmla="*/ 88 w 96"/>
                          <a:gd name="T19" fmla="*/ 40 h 64"/>
                          <a:gd name="T20" fmla="*/ 80 w 96"/>
                          <a:gd name="T21" fmla="*/ 32 h 64"/>
                          <a:gd name="T22" fmla="*/ 80 w 96"/>
                          <a:gd name="T23" fmla="*/ 24 h 64"/>
                          <a:gd name="T24" fmla="*/ 56 w 96"/>
                          <a:gd name="T25" fmla="*/ 32 h 64"/>
                          <a:gd name="T26" fmla="*/ 48 w 96"/>
                          <a:gd name="T27" fmla="*/ 24 h 64"/>
                          <a:gd name="T28" fmla="*/ 24 w 96"/>
                          <a:gd name="T29" fmla="*/ 24 h 64"/>
                          <a:gd name="T30" fmla="*/ 24 w 96"/>
                          <a:gd name="T31" fmla="*/ 16 h 64"/>
                          <a:gd name="T32" fmla="*/ 32 w 96"/>
                          <a:gd name="T33" fmla="*/ 16 h 64"/>
                          <a:gd name="T34" fmla="*/ 40 w 96"/>
                          <a:gd name="T35" fmla="*/ 16 h 64"/>
                          <a:gd name="T36" fmla="*/ 32 w 96"/>
                          <a:gd name="T37" fmla="*/ 16 h 64"/>
                          <a:gd name="T38" fmla="*/ 32 w 96"/>
                          <a:gd name="T39" fmla="*/ 0 h 64"/>
                          <a:gd name="T40" fmla="*/ 16 w 96"/>
                          <a:gd name="T41" fmla="*/ 8 h 64"/>
                          <a:gd name="T42" fmla="*/ 16 w 96"/>
                          <a:gd name="T43" fmla="*/ 16 h 64"/>
                          <a:gd name="T44" fmla="*/ 16 w 96"/>
                          <a:gd name="T45" fmla="*/ 24 h 64"/>
                          <a:gd name="T46" fmla="*/ 0 w 96"/>
                          <a:gd name="T47" fmla="*/ 24 h 64"/>
                          <a:gd name="T48" fmla="*/ 8 w 96"/>
                          <a:gd name="T49" fmla="*/ 32 h 64"/>
                          <a:gd name="T50" fmla="*/ 16 w 96"/>
                          <a:gd name="T51" fmla="*/ 48 h 64"/>
                          <a:gd name="T52" fmla="*/ 8 w 96"/>
                          <a:gd name="T53" fmla="*/ 64 h 64"/>
                          <a:gd name="T54" fmla="*/ 16 w 96"/>
                          <a:gd name="T55" fmla="*/ 64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6"/>
                          <a:gd name="T85" fmla="*/ 0 h 64"/>
                          <a:gd name="T86" fmla="*/ 96 w 96"/>
                          <a:gd name="T87" fmla="*/ 64 h 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6" h="64">
                            <a:moveTo>
                              <a:pt x="16" y="64"/>
                            </a:moveTo>
                            <a:lnTo>
                              <a:pt x="32" y="56"/>
                            </a:lnTo>
                            <a:lnTo>
                              <a:pt x="40" y="56"/>
                            </a:lnTo>
                            <a:lnTo>
                              <a:pt x="48" y="40"/>
                            </a:lnTo>
                            <a:lnTo>
                              <a:pt x="56" y="48"/>
                            </a:lnTo>
                            <a:lnTo>
                              <a:pt x="64" y="64"/>
                            </a:lnTo>
                            <a:lnTo>
                              <a:pt x="80" y="56"/>
                            </a:lnTo>
                            <a:lnTo>
                              <a:pt x="96" y="56"/>
                            </a:lnTo>
                            <a:lnTo>
                              <a:pt x="96" y="40"/>
                            </a:lnTo>
                            <a:lnTo>
                              <a:pt x="88" y="40"/>
                            </a:lnTo>
                            <a:lnTo>
                              <a:pt x="80" y="32"/>
                            </a:lnTo>
                            <a:lnTo>
                              <a:pt x="80" y="24"/>
                            </a:lnTo>
                            <a:lnTo>
                              <a:pt x="56" y="32"/>
                            </a:lnTo>
                            <a:lnTo>
                              <a:pt x="48" y="24"/>
                            </a:lnTo>
                            <a:lnTo>
                              <a:pt x="24" y="24"/>
                            </a:lnTo>
                            <a:lnTo>
                              <a:pt x="24" y="16"/>
                            </a:lnTo>
                            <a:lnTo>
                              <a:pt x="32" y="16"/>
                            </a:lnTo>
                            <a:lnTo>
                              <a:pt x="40" y="16"/>
                            </a:lnTo>
                            <a:lnTo>
                              <a:pt x="32" y="16"/>
                            </a:lnTo>
                            <a:lnTo>
                              <a:pt x="32" y="0"/>
                            </a:lnTo>
                            <a:lnTo>
                              <a:pt x="16" y="8"/>
                            </a:lnTo>
                            <a:lnTo>
                              <a:pt x="16" y="16"/>
                            </a:lnTo>
                            <a:lnTo>
                              <a:pt x="16" y="24"/>
                            </a:lnTo>
                            <a:lnTo>
                              <a:pt x="0" y="24"/>
                            </a:lnTo>
                            <a:lnTo>
                              <a:pt x="8" y="32"/>
                            </a:lnTo>
                            <a:lnTo>
                              <a:pt x="16" y="48"/>
                            </a:lnTo>
                            <a:lnTo>
                              <a:pt x="8" y="64"/>
                            </a:lnTo>
                            <a:lnTo>
                              <a:pt x="16" y="6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50" name="Freeform 155">
                        <a:extLst>
                          <a:ext uri="{FF2B5EF4-FFF2-40B4-BE49-F238E27FC236}">
                            <a16:creationId xmlns:a16="http://schemas.microsoft.com/office/drawing/2014/main" id="{E1571CA7-7C98-3F11-543B-774C96CE69D7}"/>
                          </a:ext>
                        </a:extLst>
                      </p:cNvPr>
                      <p:cNvSpPr>
                        <a:spLocks/>
                      </p:cNvSpPr>
                      <p:nvPr/>
                    </p:nvSpPr>
                    <p:spPr bwMode="auto">
                      <a:xfrm>
                        <a:off x="6647779" y="3483734"/>
                        <a:ext cx="259366" cy="118127"/>
                      </a:xfrm>
                      <a:custGeom>
                        <a:avLst/>
                        <a:gdLst>
                          <a:gd name="T0" fmla="*/ 16 w 120"/>
                          <a:gd name="T1" fmla="*/ 48 h 64"/>
                          <a:gd name="T2" fmla="*/ 8 w 120"/>
                          <a:gd name="T3" fmla="*/ 48 h 64"/>
                          <a:gd name="T4" fmla="*/ 0 w 120"/>
                          <a:gd name="T5" fmla="*/ 48 h 64"/>
                          <a:gd name="T6" fmla="*/ 0 w 120"/>
                          <a:gd name="T7" fmla="*/ 56 h 64"/>
                          <a:gd name="T8" fmla="*/ 24 w 120"/>
                          <a:gd name="T9" fmla="*/ 56 h 64"/>
                          <a:gd name="T10" fmla="*/ 32 w 120"/>
                          <a:gd name="T11" fmla="*/ 64 h 64"/>
                          <a:gd name="T12" fmla="*/ 56 w 120"/>
                          <a:gd name="T13" fmla="*/ 56 h 64"/>
                          <a:gd name="T14" fmla="*/ 56 w 120"/>
                          <a:gd name="T15" fmla="*/ 48 h 64"/>
                          <a:gd name="T16" fmla="*/ 64 w 120"/>
                          <a:gd name="T17" fmla="*/ 40 h 64"/>
                          <a:gd name="T18" fmla="*/ 88 w 120"/>
                          <a:gd name="T19" fmla="*/ 40 h 64"/>
                          <a:gd name="T20" fmla="*/ 88 w 120"/>
                          <a:gd name="T21" fmla="*/ 32 h 64"/>
                          <a:gd name="T22" fmla="*/ 104 w 120"/>
                          <a:gd name="T23" fmla="*/ 32 h 64"/>
                          <a:gd name="T24" fmla="*/ 120 w 120"/>
                          <a:gd name="T25" fmla="*/ 24 h 64"/>
                          <a:gd name="T26" fmla="*/ 120 w 120"/>
                          <a:gd name="T27" fmla="*/ 16 h 64"/>
                          <a:gd name="T28" fmla="*/ 104 w 120"/>
                          <a:gd name="T29" fmla="*/ 8 h 64"/>
                          <a:gd name="T30" fmla="*/ 56 w 120"/>
                          <a:gd name="T31" fmla="*/ 8 h 64"/>
                          <a:gd name="T32" fmla="*/ 40 w 120"/>
                          <a:gd name="T33" fmla="*/ 0 h 64"/>
                          <a:gd name="T34" fmla="*/ 40 w 120"/>
                          <a:gd name="T35" fmla="*/ 8 h 64"/>
                          <a:gd name="T36" fmla="*/ 32 w 120"/>
                          <a:gd name="T37" fmla="*/ 16 h 64"/>
                          <a:gd name="T38" fmla="*/ 8 w 120"/>
                          <a:gd name="T39" fmla="*/ 8 h 64"/>
                          <a:gd name="T40" fmla="*/ 8 w 120"/>
                          <a:gd name="T41" fmla="*/ 16 h 64"/>
                          <a:gd name="T42" fmla="*/ 0 w 120"/>
                          <a:gd name="T43" fmla="*/ 24 h 64"/>
                          <a:gd name="T44" fmla="*/ 16 w 120"/>
                          <a:gd name="T45" fmla="*/ 32 h 64"/>
                          <a:gd name="T46" fmla="*/ 16 w 120"/>
                          <a:gd name="T47" fmla="*/ 24 h 64"/>
                          <a:gd name="T48" fmla="*/ 40 w 120"/>
                          <a:gd name="T49" fmla="*/ 40 h 64"/>
                          <a:gd name="T50" fmla="*/ 24 w 120"/>
                          <a:gd name="T51" fmla="*/ 48 h 64"/>
                          <a:gd name="T52" fmla="*/ 16 w 120"/>
                          <a:gd name="T53" fmla="*/ 48 h 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0"/>
                          <a:gd name="T82" fmla="*/ 0 h 64"/>
                          <a:gd name="T83" fmla="*/ 120 w 120"/>
                          <a:gd name="T84" fmla="*/ 64 h 6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0" h="64">
                            <a:moveTo>
                              <a:pt x="16" y="48"/>
                            </a:moveTo>
                            <a:lnTo>
                              <a:pt x="8" y="48"/>
                            </a:lnTo>
                            <a:lnTo>
                              <a:pt x="0" y="48"/>
                            </a:lnTo>
                            <a:lnTo>
                              <a:pt x="0" y="56"/>
                            </a:lnTo>
                            <a:lnTo>
                              <a:pt x="24" y="56"/>
                            </a:lnTo>
                            <a:lnTo>
                              <a:pt x="32" y="64"/>
                            </a:lnTo>
                            <a:lnTo>
                              <a:pt x="56" y="56"/>
                            </a:lnTo>
                            <a:lnTo>
                              <a:pt x="56" y="48"/>
                            </a:lnTo>
                            <a:lnTo>
                              <a:pt x="64" y="40"/>
                            </a:lnTo>
                            <a:lnTo>
                              <a:pt x="88" y="40"/>
                            </a:lnTo>
                            <a:lnTo>
                              <a:pt x="88" y="32"/>
                            </a:lnTo>
                            <a:lnTo>
                              <a:pt x="104" y="32"/>
                            </a:lnTo>
                            <a:lnTo>
                              <a:pt x="120" y="24"/>
                            </a:lnTo>
                            <a:lnTo>
                              <a:pt x="120" y="16"/>
                            </a:lnTo>
                            <a:lnTo>
                              <a:pt x="104" y="8"/>
                            </a:lnTo>
                            <a:lnTo>
                              <a:pt x="56" y="8"/>
                            </a:lnTo>
                            <a:lnTo>
                              <a:pt x="40" y="0"/>
                            </a:lnTo>
                            <a:lnTo>
                              <a:pt x="40" y="8"/>
                            </a:lnTo>
                            <a:lnTo>
                              <a:pt x="32" y="16"/>
                            </a:lnTo>
                            <a:lnTo>
                              <a:pt x="8" y="8"/>
                            </a:lnTo>
                            <a:lnTo>
                              <a:pt x="8" y="16"/>
                            </a:lnTo>
                            <a:lnTo>
                              <a:pt x="0" y="24"/>
                            </a:lnTo>
                            <a:lnTo>
                              <a:pt x="16" y="32"/>
                            </a:lnTo>
                            <a:lnTo>
                              <a:pt x="16" y="24"/>
                            </a:lnTo>
                            <a:lnTo>
                              <a:pt x="40" y="40"/>
                            </a:lnTo>
                            <a:lnTo>
                              <a:pt x="24" y="48"/>
                            </a:lnTo>
                            <a:lnTo>
                              <a:pt x="16" y="4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51" name="Freeform 156">
                        <a:extLst>
                          <a:ext uri="{FF2B5EF4-FFF2-40B4-BE49-F238E27FC236}">
                            <a16:creationId xmlns:a16="http://schemas.microsoft.com/office/drawing/2014/main" id="{5F597099-E746-56D7-68BB-2023978C83E0}"/>
                          </a:ext>
                        </a:extLst>
                      </p:cNvPr>
                      <p:cNvSpPr>
                        <a:spLocks/>
                      </p:cNvSpPr>
                      <p:nvPr/>
                    </p:nvSpPr>
                    <p:spPr bwMode="auto">
                      <a:xfrm>
                        <a:off x="6180921" y="3498500"/>
                        <a:ext cx="397695" cy="206723"/>
                      </a:xfrm>
                      <a:custGeom>
                        <a:avLst/>
                        <a:gdLst>
                          <a:gd name="T0" fmla="*/ 48 w 184"/>
                          <a:gd name="T1" fmla="*/ 24 h 112"/>
                          <a:gd name="T2" fmla="*/ 56 w 184"/>
                          <a:gd name="T3" fmla="*/ 24 h 112"/>
                          <a:gd name="T4" fmla="*/ 56 w 184"/>
                          <a:gd name="T5" fmla="*/ 16 h 112"/>
                          <a:gd name="T6" fmla="*/ 64 w 184"/>
                          <a:gd name="T7" fmla="*/ 0 h 112"/>
                          <a:gd name="T8" fmla="*/ 72 w 184"/>
                          <a:gd name="T9" fmla="*/ 0 h 112"/>
                          <a:gd name="T10" fmla="*/ 88 w 184"/>
                          <a:gd name="T11" fmla="*/ 8 h 112"/>
                          <a:gd name="T12" fmla="*/ 96 w 184"/>
                          <a:gd name="T13" fmla="*/ 24 h 112"/>
                          <a:gd name="T14" fmla="*/ 120 w 184"/>
                          <a:gd name="T15" fmla="*/ 24 h 112"/>
                          <a:gd name="T16" fmla="*/ 128 w 184"/>
                          <a:gd name="T17" fmla="*/ 40 h 112"/>
                          <a:gd name="T18" fmla="*/ 168 w 184"/>
                          <a:gd name="T19" fmla="*/ 64 h 112"/>
                          <a:gd name="T20" fmla="*/ 184 w 184"/>
                          <a:gd name="T21" fmla="*/ 72 h 112"/>
                          <a:gd name="T22" fmla="*/ 184 w 184"/>
                          <a:gd name="T23" fmla="*/ 80 h 112"/>
                          <a:gd name="T24" fmla="*/ 176 w 184"/>
                          <a:gd name="T25" fmla="*/ 80 h 112"/>
                          <a:gd name="T26" fmla="*/ 168 w 184"/>
                          <a:gd name="T27" fmla="*/ 80 h 112"/>
                          <a:gd name="T28" fmla="*/ 168 w 184"/>
                          <a:gd name="T29" fmla="*/ 96 h 112"/>
                          <a:gd name="T30" fmla="*/ 152 w 184"/>
                          <a:gd name="T31" fmla="*/ 104 h 112"/>
                          <a:gd name="T32" fmla="*/ 144 w 184"/>
                          <a:gd name="T33" fmla="*/ 112 h 112"/>
                          <a:gd name="T34" fmla="*/ 128 w 184"/>
                          <a:gd name="T35" fmla="*/ 104 h 112"/>
                          <a:gd name="T36" fmla="*/ 128 w 184"/>
                          <a:gd name="T37" fmla="*/ 96 h 112"/>
                          <a:gd name="T38" fmla="*/ 64 w 184"/>
                          <a:gd name="T39" fmla="*/ 64 h 112"/>
                          <a:gd name="T40" fmla="*/ 48 w 184"/>
                          <a:gd name="T41" fmla="*/ 72 h 112"/>
                          <a:gd name="T42" fmla="*/ 32 w 184"/>
                          <a:gd name="T43" fmla="*/ 80 h 112"/>
                          <a:gd name="T44" fmla="*/ 24 w 184"/>
                          <a:gd name="T45" fmla="*/ 56 h 112"/>
                          <a:gd name="T46" fmla="*/ 16 w 184"/>
                          <a:gd name="T47" fmla="*/ 40 h 112"/>
                          <a:gd name="T48" fmla="*/ 8 w 184"/>
                          <a:gd name="T49" fmla="*/ 40 h 112"/>
                          <a:gd name="T50" fmla="*/ 8 w 184"/>
                          <a:gd name="T51" fmla="*/ 32 h 112"/>
                          <a:gd name="T52" fmla="*/ 24 w 184"/>
                          <a:gd name="T53" fmla="*/ 32 h 112"/>
                          <a:gd name="T54" fmla="*/ 32 w 184"/>
                          <a:gd name="T55" fmla="*/ 24 h 112"/>
                          <a:gd name="T56" fmla="*/ 16 w 184"/>
                          <a:gd name="T57" fmla="*/ 8 h 112"/>
                          <a:gd name="T58" fmla="*/ 8 w 184"/>
                          <a:gd name="T59" fmla="*/ 8 h 112"/>
                          <a:gd name="T60" fmla="*/ 8 w 184"/>
                          <a:gd name="T61" fmla="*/ 24 h 112"/>
                          <a:gd name="T62" fmla="*/ 0 w 184"/>
                          <a:gd name="T63" fmla="*/ 16 h 112"/>
                          <a:gd name="T64" fmla="*/ 8 w 184"/>
                          <a:gd name="T65" fmla="*/ 8 h 112"/>
                          <a:gd name="T66" fmla="*/ 16 w 184"/>
                          <a:gd name="T67" fmla="*/ 8 h 112"/>
                          <a:gd name="T68" fmla="*/ 40 w 184"/>
                          <a:gd name="T69" fmla="*/ 24 h 112"/>
                          <a:gd name="T70" fmla="*/ 48 w 184"/>
                          <a:gd name="T71" fmla="*/ 24 h 1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84"/>
                          <a:gd name="T109" fmla="*/ 0 h 112"/>
                          <a:gd name="T110" fmla="*/ 184 w 184"/>
                          <a:gd name="T111" fmla="*/ 112 h 1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84" h="112">
                            <a:moveTo>
                              <a:pt x="48" y="24"/>
                            </a:moveTo>
                            <a:lnTo>
                              <a:pt x="56" y="24"/>
                            </a:lnTo>
                            <a:lnTo>
                              <a:pt x="56" y="16"/>
                            </a:lnTo>
                            <a:lnTo>
                              <a:pt x="64" y="0"/>
                            </a:lnTo>
                            <a:lnTo>
                              <a:pt x="72" y="0"/>
                            </a:lnTo>
                            <a:lnTo>
                              <a:pt x="88" y="8"/>
                            </a:lnTo>
                            <a:lnTo>
                              <a:pt x="96" y="24"/>
                            </a:lnTo>
                            <a:lnTo>
                              <a:pt x="120" y="24"/>
                            </a:lnTo>
                            <a:lnTo>
                              <a:pt x="128" y="40"/>
                            </a:lnTo>
                            <a:lnTo>
                              <a:pt x="168" y="64"/>
                            </a:lnTo>
                            <a:lnTo>
                              <a:pt x="184" y="72"/>
                            </a:lnTo>
                            <a:lnTo>
                              <a:pt x="184" y="80"/>
                            </a:lnTo>
                            <a:lnTo>
                              <a:pt x="176" y="80"/>
                            </a:lnTo>
                            <a:lnTo>
                              <a:pt x="168" y="80"/>
                            </a:lnTo>
                            <a:lnTo>
                              <a:pt x="168" y="96"/>
                            </a:lnTo>
                            <a:lnTo>
                              <a:pt x="152" y="104"/>
                            </a:lnTo>
                            <a:lnTo>
                              <a:pt x="144" y="112"/>
                            </a:lnTo>
                            <a:lnTo>
                              <a:pt x="128" y="104"/>
                            </a:lnTo>
                            <a:lnTo>
                              <a:pt x="128" y="96"/>
                            </a:lnTo>
                            <a:lnTo>
                              <a:pt x="64" y="64"/>
                            </a:lnTo>
                            <a:lnTo>
                              <a:pt x="48" y="72"/>
                            </a:lnTo>
                            <a:lnTo>
                              <a:pt x="32" y="80"/>
                            </a:lnTo>
                            <a:lnTo>
                              <a:pt x="24" y="56"/>
                            </a:lnTo>
                            <a:lnTo>
                              <a:pt x="16" y="40"/>
                            </a:lnTo>
                            <a:lnTo>
                              <a:pt x="8" y="40"/>
                            </a:lnTo>
                            <a:lnTo>
                              <a:pt x="8" y="32"/>
                            </a:lnTo>
                            <a:lnTo>
                              <a:pt x="24" y="32"/>
                            </a:lnTo>
                            <a:lnTo>
                              <a:pt x="32" y="24"/>
                            </a:lnTo>
                            <a:lnTo>
                              <a:pt x="16" y="8"/>
                            </a:lnTo>
                            <a:lnTo>
                              <a:pt x="8" y="8"/>
                            </a:lnTo>
                            <a:lnTo>
                              <a:pt x="8" y="24"/>
                            </a:lnTo>
                            <a:lnTo>
                              <a:pt x="0" y="16"/>
                            </a:lnTo>
                            <a:lnTo>
                              <a:pt x="8" y="8"/>
                            </a:lnTo>
                            <a:lnTo>
                              <a:pt x="16" y="8"/>
                            </a:lnTo>
                            <a:lnTo>
                              <a:pt x="40" y="24"/>
                            </a:lnTo>
                            <a:lnTo>
                              <a:pt x="48"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52" name="Line 255">
                        <a:extLst>
                          <a:ext uri="{FF2B5EF4-FFF2-40B4-BE49-F238E27FC236}">
                            <a16:creationId xmlns:a16="http://schemas.microsoft.com/office/drawing/2014/main" id="{3AB75981-68C0-0A66-2FD7-BF1D323C01D1}"/>
                          </a:ext>
                        </a:extLst>
                      </p:cNvPr>
                      <p:cNvSpPr>
                        <a:spLocks noChangeShapeType="1"/>
                      </p:cNvSpPr>
                      <p:nvPr/>
                    </p:nvSpPr>
                    <p:spPr bwMode="auto">
                      <a:xfrm>
                        <a:off x="7442201" y="4338638"/>
                        <a:ext cx="3175" cy="30163"/>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53" name="Freeform 259">
                        <a:extLst>
                          <a:ext uri="{FF2B5EF4-FFF2-40B4-BE49-F238E27FC236}">
                            <a16:creationId xmlns:a16="http://schemas.microsoft.com/office/drawing/2014/main" id="{B2CDB8CF-6B41-0242-B7A1-3B40FAB7784A}"/>
                          </a:ext>
                        </a:extLst>
                      </p:cNvPr>
                      <p:cNvSpPr>
                        <a:spLocks/>
                      </p:cNvSpPr>
                      <p:nvPr/>
                    </p:nvSpPr>
                    <p:spPr bwMode="auto">
                      <a:xfrm>
                        <a:off x="7062788" y="4413251"/>
                        <a:ext cx="68263" cy="103188"/>
                      </a:xfrm>
                      <a:custGeom>
                        <a:avLst/>
                        <a:gdLst>
                          <a:gd name="T0" fmla="*/ 0 w 32"/>
                          <a:gd name="T1" fmla="*/ 58965 h 56"/>
                          <a:gd name="T2" fmla="*/ 17066 w 32"/>
                          <a:gd name="T3" fmla="*/ 103188 h 56"/>
                          <a:gd name="T4" fmla="*/ 51197 w 32"/>
                          <a:gd name="T5" fmla="*/ 103188 h 56"/>
                          <a:gd name="T6" fmla="*/ 68263 w 32"/>
                          <a:gd name="T7" fmla="*/ 103188 h 56"/>
                          <a:gd name="T8" fmla="*/ 68263 w 32"/>
                          <a:gd name="T9" fmla="*/ 58965 h 56"/>
                          <a:gd name="T10" fmla="*/ 34132 w 32"/>
                          <a:gd name="T11" fmla="*/ 14741 h 56"/>
                          <a:gd name="T12" fmla="*/ 17066 w 32"/>
                          <a:gd name="T13" fmla="*/ 0 h 56"/>
                          <a:gd name="T14" fmla="*/ 17066 w 32"/>
                          <a:gd name="T15" fmla="*/ 14741 h 56"/>
                          <a:gd name="T16" fmla="*/ 0 w 32"/>
                          <a:gd name="T17" fmla="*/ 58965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56"/>
                          <a:gd name="T29" fmla="*/ 32 w 32"/>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56">
                            <a:moveTo>
                              <a:pt x="0" y="32"/>
                            </a:moveTo>
                            <a:lnTo>
                              <a:pt x="8" y="56"/>
                            </a:lnTo>
                            <a:lnTo>
                              <a:pt x="24" y="56"/>
                            </a:lnTo>
                            <a:lnTo>
                              <a:pt x="32" y="56"/>
                            </a:lnTo>
                            <a:lnTo>
                              <a:pt x="32" y="32"/>
                            </a:lnTo>
                            <a:lnTo>
                              <a:pt x="16" y="8"/>
                            </a:lnTo>
                            <a:lnTo>
                              <a:pt x="8" y="0"/>
                            </a:lnTo>
                            <a:lnTo>
                              <a:pt x="8" y="8"/>
                            </a:lnTo>
                            <a:lnTo>
                              <a:pt x="0" y="32"/>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54" name="Freeform 260">
                        <a:extLst>
                          <a:ext uri="{FF2B5EF4-FFF2-40B4-BE49-F238E27FC236}">
                            <a16:creationId xmlns:a16="http://schemas.microsoft.com/office/drawing/2014/main" id="{087A96AA-73ED-7CE8-1865-31E229DD0D1D}"/>
                          </a:ext>
                        </a:extLst>
                      </p:cNvPr>
                      <p:cNvSpPr>
                        <a:spLocks/>
                      </p:cNvSpPr>
                      <p:nvPr/>
                    </p:nvSpPr>
                    <p:spPr bwMode="auto">
                      <a:xfrm>
                        <a:off x="7858126" y="4132263"/>
                        <a:ext cx="68263" cy="44450"/>
                      </a:xfrm>
                      <a:custGeom>
                        <a:avLst/>
                        <a:gdLst>
                          <a:gd name="T0" fmla="*/ 0 w 32"/>
                          <a:gd name="T1" fmla="*/ 14817 h 24"/>
                          <a:gd name="T2" fmla="*/ 17066 w 32"/>
                          <a:gd name="T3" fmla="*/ 44450 h 24"/>
                          <a:gd name="T4" fmla="*/ 34132 w 32"/>
                          <a:gd name="T5" fmla="*/ 44450 h 24"/>
                          <a:gd name="T6" fmla="*/ 68263 w 32"/>
                          <a:gd name="T7" fmla="*/ 29633 h 24"/>
                          <a:gd name="T8" fmla="*/ 68263 w 32"/>
                          <a:gd name="T9" fmla="*/ 0 h 24"/>
                          <a:gd name="T10" fmla="*/ 34132 w 32"/>
                          <a:gd name="T11" fmla="*/ 0 h 24"/>
                          <a:gd name="T12" fmla="*/ 0 w 32"/>
                          <a:gd name="T13" fmla="*/ 14817 h 24"/>
                          <a:gd name="T14" fmla="*/ 0 60000 65536"/>
                          <a:gd name="T15" fmla="*/ 0 60000 65536"/>
                          <a:gd name="T16" fmla="*/ 0 60000 65536"/>
                          <a:gd name="T17" fmla="*/ 0 60000 65536"/>
                          <a:gd name="T18" fmla="*/ 0 60000 65536"/>
                          <a:gd name="T19" fmla="*/ 0 60000 65536"/>
                          <a:gd name="T20" fmla="*/ 0 60000 65536"/>
                          <a:gd name="T21" fmla="*/ 0 w 32"/>
                          <a:gd name="T22" fmla="*/ 0 h 24"/>
                          <a:gd name="T23" fmla="*/ 32 w 32"/>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24">
                            <a:moveTo>
                              <a:pt x="0" y="8"/>
                            </a:moveTo>
                            <a:lnTo>
                              <a:pt x="8" y="24"/>
                            </a:lnTo>
                            <a:lnTo>
                              <a:pt x="16" y="24"/>
                            </a:lnTo>
                            <a:lnTo>
                              <a:pt x="32" y="16"/>
                            </a:lnTo>
                            <a:lnTo>
                              <a:pt x="32" y="0"/>
                            </a:lnTo>
                            <a:lnTo>
                              <a:pt x="16"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55" name="Freeform 346">
                        <a:extLst>
                          <a:ext uri="{FF2B5EF4-FFF2-40B4-BE49-F238E27FC236}">
                            <a16:creationId xmlns:a16="http://schemas.microsoft.com/office/drawing/2014/main" id="{98F6AF9B-B298-0983-810C-D2BA09F82725}"/>
                          </a:ext>
                        </a:extLst>
                      </p:cNvPr>
                      <p:cNvSpPr>
                        <a:spLocks/>
                      </p:cNvSpPr>
                      <p:nvPr/>
                    </p:nvSpPr>
                    <p:spPr bwMode="auto">
                      <a:xfrm>
                        <a:off x="8134351" y="3159126"/>
                        <a:ext cx="17463" cy="14288"/>
                      </a:xfrm>
                      <a:custGeom>
                        <a:avLst/>
                        <a:gdLst>
                          <a:gd name="T0" fmla="*/ 0 w 8"/>
                          <a:gd name="T1" fmla="*/ 14288 h 8"/>
                          <a:gd name="T2" fmla="*/ 17463 w 8"/>
                          <a:gd name="T3" fmla="*/ 14288 h 8"/>
                          <a:gd name="T4" fmla="*/ 0 w 8"/>
                          <a:gd name="T5" fmla="*/ 0 h 8"/>
                          <a:gd name="T6" fmla="*/ 0 w 8"/>
                          <a:gd name="T7" fmla="*/ 14288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8"/>
                            </a:moveTo>
                            <a:lnTo>
                              <a:pt x="8" y="8"/>
                            </a:lnTo>
                            <a:lnTo>
                              <a:pt x="0"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656" name="Line 353">
                        <a:extLst>
                          <a:ext uri="{FF2B5EF4-FFF2-40B4-BE49-F238E27FC236}">
                            <a16:creationId xmlns:a16="http://schemas.microsoft.com/office/drawing/2014/main" id="{D11F1757-C184-CA88-8C14-50ABABC36B01}"/>
                          </a:ext>
                        </a:extLst>
                      </p:cNvPr>
                      <p:cNvSpPr>
                        <a:spLocks noChangeShapeType="1"/>
                      </p:cNvSpPr>
                      <p:nvPr/>
                    </p:nvSpPr>
                    <p:spPr bwMode="auto">
                      <a:xfrm>
                        <a:off x="7996238" y="4073526"/>
                        <a:ext cx="17463" cy="15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grpSp>
            </p:grpSp>
          </p:grpSp>
        </p:grpSp>
      </p:grpSp>
      <p:grpSp>
        <p:nvGrpSpPr>
          <p:cNvPr id="726" name="Group 933">
            <a:extLst>
              <a:ext uri="{FF2B5EF4-FFF2-40B4-BE49-F238E27FC236}">
                <a16:creationId xmlns:a16="http://schemas.microsoft.com/office/drawing/2014/main" id="{679B0480-30ED-C36F-8748-AB53F6600F1D}"/>
              </a:ext>
            </a:extLst>
          </p:cNvPr>
          <p:cNvGrpSpPr/>
          <p:nvPr/>
        </p:nvGrpSpPr>
        <p:grpSpPr>
          <a:xfrm>
            <a:off x="4890269" y="1988096"/>
            <a:ext cx="985838" cy="825501"/>
            <a:chOff x="5489576" y="3513138"/>
            <a:chExt cx="985838" cy="825501"/>
          </a:xfrm>
          <a:solidFill>
            <a:srgbClr val="E3E2D4"/>
          </a:solidFill>
        </p:grpSpPr>
        <p:sp>
          <p:nvSpPr>
            <p:cNvPr id="727" name="Freeform 42">
              <a:extLst>
                <a:ext uri="{FF2B5EF4-FFF2-40B4-BE49-F238E27FC236}">
                  <a16:creationId xmlns:a16="http://schemas.microsoft.com/office/drawing/2014/main" id="{3F505ADD-9CC8-F202-506A-A5839A317A35}"/>
                </a:ext>
              </a:extLst>
            </p:cNvPr>
            <p:cNvSpPr>
              <a:spLocks/>
            </p:cNvSpPr>
            <p:nvPr/>
          </p:nvSpPr>
          <p:spPr bwMode="auto">
            <a:xfrm>
              <a:off x="5991226" y="4191001"/>
              <a:ext cx="293688" cy="147638"/>
            </a:xfrm>
            <a:custGeom>
              <a:avLst/>
              <a:gdLst>
                <a:gd name="T0" fmla="*/ 0 w 136"/>
                <a:gd name="T1" fmla="*/ 44291 h 80"/>
                <a:gd name="T2" fmla="*/ 34552 w 136"/>
                <a:gd name="T3" fmla="*/ 29528 h 80"/>
                <a:gd name="T4" fmla="*/ 86379 w 136"/>
                <a:gd name="T5" fmla="*/ 88583 h 80"/>
                <a:gd name="T6" fmla="*/ 190033 w 136"/>
                <a:gd name="T7" fmla="*/ 14764 h 80"/>
                <a:gd name="T8" fmla="*/ 276412 w 136"/>
                <a:gd name="T9" fmla="*/ 0 h 80"/>
                <a:gd name="T10" fmla="*/ 293688 w 136"/>
                <a:gd name="T11" fmla="*/ 29528 h 80"/>
                <a:gd name="T12" fmla="*/ 293688 w 136"/>
                <a:gd name="T13" fmla="*/ 44291 h 80"/>
                <a:gd name="T14" fmla="*/ 276412 w 136"/>
                <a:gd name="T15" fmla="*/ 44291 h 80"/>
                <a:gd name="T16" fmla="*/ 276412 w 136"/>
                <a:gd name="T17" fmla="*/ 59055 h 80"/>
                <a:gd name="T18" fmla="*/ 207309 w 136"/>
                <a:gd name="T19" fmla="*/ 88583 h 80"/>
                <a:gd name="T20" fmla="*/ 138206 w 136"/>
                <a:gd name="T21" fmla="*/ 132874 h 80"/>
                <a:gd name="T22" fmla="*/ 86379 w 136"/>
                <a:gd name="T23" fmla="*/ 132874 h 80"/>
                <a:gd name="T24" fmla="*/ 69103 w 136"/>
                <a:gd name="T25" fmla="*/ 147638 h 80"/>
                <a:gd name="T26" fmla="*/ 34552 w 136"/>
                <a:gd name="T27" fmla="*/ 147638 h 80"/>
                <a:gd name="T28" fmla="*/ 0 w 136"/>
                <a:gd name="T29" fmla="*/ 44291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6"/>
                <a:gd name="T46" fmla="*/ 0 h 80"/>
                <a:gd name="T47" fmla="*/ 136 w 136"/>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6" h="80">
                  <a:moveTo>
                    <a:pt x="0" y="24"/>
                  </a:moveTo>
                  <a:lnTo>
                    <a:pt x="16" y="16"/>
                  </a:lnTo>
                  <a:lnTo>
                    <a:pt x="40" y="48"/>
                  </a:lnTo>
                  <a:lnTo>
                    <a:pt x="88" y="8"/>
                  </a:lnTo>
                  <a:lnTo>
                    <a:pt x="128" y="0"/>
                  </a:lnTo>
                  <a:lnTo>
                    <a:pt x="136" y="16"/>
                  </a:lnTo>
                  <a:lnTo>
                    <a:pt x="136" y="24"/>
                  </a:lnTo>
                  <a:lnTo>
                    <a:pt x="128" y="24"/>
                  </a:lnTo>
                  <a:lnTo>
                    <a:pt x="128" y="32"/>
                  </a:lnTo>
                  <a:lnTo>
                    <a:pt x="96" y="48"/>
                  </a:lnTo>
                  <a:lnTo>
                    <a:pt x="64" y="72"/>
                  </a:lnTo>
                  <a:lnTo>
                    <a:pt x="40" y="72"/>
                  </a:lnTo>
                  <a:lnTo>
                    <a:pt x="32" y="80"/>
                  </a:lnTo>
                  <a:lnTo>
                    <a:pt x="16" y="80"/>
                  </a:lnTo>
                  <a:lnTo>
                    <a:pt x="0"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28" name="Freeform 43">
              <a:extLst>
                <a:ext uri="{FF2B5EF4-FFF2-40B4-BE49-F238E27FC236}">
                  <a16:creationId xmlns:a16="http://schemas.microsoft.com/office/drawing/2014/main" id="{BE2A648A-95BB-5E80-F8E3-E8CCAAA445C4}"/>
                </a:ext>
              </a:extLst>
            </p:cNvPr>
            <p:cNvSpPr>
              <a:spLocks/>
            </p:cNvSpPr>
            <p:nvPr/>
          </p:nvSpPr>
          <p:spPr bwMode="auto">
            <a:xfrm>
              <a:off x="6267451" y="4000501"/>
              <a:ext cx="207963" cy="220663"/>
            </a:xfrm>
            <a:custGeom>
              <a:avLst/>
              <a:gdLst>
                <a:gd name="T0" fmla="*/ 51991 w 96"/>
                <a:gd name="T1" fmla="*/ 220663 h 120"/>
                <a:gd name="T2" fmla="*/ 69321 w 96"/>
                <a:gd name="T3" fmla="*/ 220663 h 120"/>
                <a:gd name="T4" fmla="*/ 86651 w 96"/>
                <a:gd name="T5" fmla="*/ 191241 h 120"/>
                <a:gd name="T6" fmla="*/ 121312 w 96"/>
                <a:gd name="T7" fmla="*/ 191241 h 120"/>
                <a:gd name="T8" fmla="*/ 138642 w 96"/>
                <a:gd name="T9" fmla="*/ 161820 h 120"/>
                <a:gd name="T10" fmla="*/ 155972 w 96"/>
                <a:gd name="T11" fmla="*/ 161820 h 120"/>
                <a:gd name="T12" fmla="*/ 155972 w 96"/>
                <a:gd name="T13" fmla="*/ 132398 h 120"/>
                <a:gd name="T14" fmla="*/ 190633 w 96"/>
                <a:gd name="T15" fmla="*/ 88265 h 120"/>
                <a:gd name="T16" fmla="*/ 207963 w 96"/>
                <a:gd name="T17" fmla="*/ 58843 h 120"/>
                <a:gd name="T18" fmla="*/ 173303 w 96"/>
                <a:gd name="T19" fmla="*/ 29422 h 120"/>
                <a:gd name="T20" fmla="*/ 121312 w 96"/>
                <a:gd name="T21" fmla="*/ 14711 h 120"/>
                <a:gd name="T22" fmla="*/ 103982 w 96"/>
                <a:gd name="T23" fmla="*/ 0 h 120"/>
                <a:gd name="T24" fmla="*/ 86651 w 96"/>
                <a:gd name="T25" fmla="*/ 14711 h 120"/>
                <a:gd name="T26" fmla="*/ 86651 w 96"/>
                <a:gd name="T27" fmla="*/ 29422 h 120"/>
                <a:gd name="T28" fmla="*/ 69321 w 96"/>
                <a:gd name="T29" fmla="*/ 29422 h 120"/>
                <a:gd name="T30" fmla="*/ 86651 w 96"/>
                <a:gd name="T31" fmla="*/ 44133 h 120"/>
                <a:gd name="T32" fmla="*/ 103982 w 96"/>
                <a:gd name="T33" fmla="*/ 58843 h 120"/>
                <a:gd name="T34" fmla="*/ 103982 w 96"/>
                <a:gd name="T35" fmla="*/ 88265 h 120"/>
                <a:gd name="T36" fmla="*/ 69321 w 96"/>
                <a:gd name="T37" fmla="*/ 147109 h 120"/>
                <a:gd name="T38" fmla="*/ 0 w 96"/>
                <a:gd name="T39" fmla="*/ 191241 h 120"/>
                <a:gd name="T40" fmla="*/ 17330 w 96"/>
                <a:gd name="T41" fmla="*/ 220663 h 120"/>
                <a:gd name="T42" fmla="*/ 51991 w 96"/>
                <a:gd name="T43" fmla="*/ 220663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120"/>
                <a:gd name="T68" fmla="*/ 96 w 96"/>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120">
                  <a:moveTo>
                    <a:pt x="24" y="120"/>
                  </a:moveTo>
                  <a:lnTo>
                    <a:pt x="32" y="120"/>
                  </a:lnTo>
                  <a:lnTo>
                    <a:pt x="40" y="104"/>
                  </a:lnTo>
                  <a:lnTo>
                    <a:pt x="56" y="104"/>
                  </a:lnTo>
                  <a:lnTo>
                    <a:pt x="64" y="88"/>
                  </a:lnTo>
                  <a:lnTo>
                    <a:pt x="72" y="88"/>
                  </a:lnTo>
                  <a:lnTo>
                    <a:pt x="72" y="72"/>
                  </a:lnTo>
                  <a:lnTo>
                    <a:pt x="88" y="48"/>
                  </a:lnTo>
                  <a:lnTo>
                    <a:pt x="96" y="32"/>
                  </a:lnTo>
                  <a:lnTo>
                    <a:pt x="80" y="16"/>
                  </a:lnTo>
                  <a:lnTo>
                    <a:pt x="56" y="8"/>
                  </a:lnTo>
                  <a:lnTo>
                    <a:pt x="48" y="0"/>
                  </a:lnTo>
                  <a:lnTo>
                    <a:pt x="40" y="8"/>
                  </a:lnTo>
                  <a:lnTo>
                    <a:pt x="40" y="16"/>
                  </a:lnTo>
                  <a:lnTo>
                    <a:pt x="32" y="16"/>
                  </a:lnTo>
                  <a:lnTo>
                    <a:pt x="40" y="24"/>
                  </a:lnTo>
                  <a:lnTo>
                    <a:pt x="48" y="32"/>
                  </a:lnTo>
                  <a:lnTo>
                    <a:pt x="48" y="48"/>
                  </a:lnTo>
                  <a:lnTo>
                    <a:pt x="32" y="80"/>
                  </a:lnTo>
                  <a:lnTo>
                    <a:pt x="0" y="104"/>
                  </a:lnTo>
                  <a:lnTo>
                    <a:pt x="8" y="120"/>
                  </a:lnTo>
                  <a:lnTo>
                    <a:pt x="24" y="12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29" name="Freeform 44">
              <a:extLst>
                <a:ext uri="{FF2B5EF4-FFF2-40B4-BE49-F238E27FC236}">
                  <a16:creationId xmlns:a16="http://schemas.microsoft.com/office/drawing/2014/main" id="{1A8EF46A-44A4-5ABD-19E8-61286DAA5E0F}"/>
                </a:ext>
              </a:extLst>
            </p:cNvPr>
            <p:cNvSpPr>
              <a:spLocks/>
            </p:cNvSpPr>
            <p:nvPr/>
          </p:nvSpPr>
          <p:spPr bwMode="auto">
            <a:xfrm>
              <a:off x="5748338" y="3794126"/>
              <a:ext cx="622300" cy="485775"/>
            </a:xfrm>
            <a:custGeom>
              <a:avLst/>
              <a:gdLst>
                <a:gd name="T0" fmla="*/ 276578 w 288"/>
                <a:gd name="T1" fmla="*/ 88323 h 264"/>
                <a:gd name="T2" fmla="*/ 293864 w 288"/>
                <a:gd name="T3" fmla="*/ 88323 h 264"/>
                <a:gd name="T4" fmla="*/ 328436 w 288"/>
                <a:gd name="T5" fmla="*/ 88323 h 264"/>
                <a:gd name="T6" fmla="*/ 380294 w 288"/>
                <a:gd name="T7" fmla="*/ 103043 h 264"/>
                <a:gd name="T8" fmla="*/ 432153 w 288"/>
                <a:gd name="T9" fmla="*/ 147205 h 264"/>
                <a:gd name="T10" fmla="*/ 449439 w 288"/>
                <a:gd name="T11" fmla="*/ 191366 h 264"/>
                <a:gd name="T12" fmla="*/ 466725 w 288"/>
                <a:gd name="T13" fmla="*/ 220807 h 264"/>
                <a:gd name="T14" fmla="*/ 466725 w 288"/>
                <a:gd name="T15" fmla="*/ 235527 h 264"/>
                <a:gd name="T16" fmla="*/ 466725 w 288"/>
                <a:gd name="T17" fmla="*/ 250248 h 264"/>
                <a:gd name="T18" fmla="*/ 484011 w 288"/>
                <a:gd name="T19" fmla="*/ 250248 h 264"/>
                <a:gd name="T20" fmla="*/ 501297 w 288"/>
                <a:gd name="T21" fmla="*/ 250248 h 264"/>
                <a:gd name="T22" fmla="*/ 518583 w 288"/>
                <a:gd name="T23" fmla="*/ 250248 h 264"/>
                <a:gd name="T24" fmla="*/ 535869 w 288"/>
                <a:gd name="T25" fmla="*/ 250248 h 264"/>
                <a:gd name="T26" fmla="*/ 553156 w 288"/>
                <a:gd name="T27" fmla="*/ 250248 h 264"/>
                <a:gd name="T28" fmla="*/ 570442 w 288"/>
                <a:gd name="T29" fmla="*/ 250248 h 264"/>
                <a:gd name="T30" fmla="*/ 570442 w 288"/>
                <a:gd name="T31" fmla="*/ 235527 h 264"/>
                <a:gd name="T32" fmla="*/ 587728 w 288"/>
                <a:gd name="T33" fmla="*/ 235527 h 264"/>
                <a:gd name="T34" fmla="*/ 605014 w 288"/>
                <a:gd name="T35" fmla="*/ 250248 h 264"/>
                <a:gd name="T36" fmla="*/ 622300 w 288"/>
                <a:gd name="T37" fmla="*/ 264968 h 264"/>
                <a:gd name="T38" fmla="*/ 622300 w 288"/>
                <a:gd name="T39" fmla="*/ 294409 h 264"/>
                <a:gd name="T40" fmla="*/ 587728 w 288"/>
                <a:gd name="T41" fmla="*/ 353291 h 264"/>
                <a:gd name="T42" fmla="*/ 518583 w 288"/>
                <a:gd name="T43" fmla="*/ 397452 h 264"/>
                <a:gd name="T44" fmla="*/ 432153 w 288"/>
                <a:gd name="T45" fmla="*/ 412173 h 264"/>
                <a:gd name="T46" fmla="*/ 328436 w 288"/>
                <a:gd name="T47" fmla="*/ 485775 h 264"/>
                <a:gd name="T48" fmla="*/ 276578 w 288"/>
                <a:gd name="T49" fmla="*/ 426893 h 264"/>
                <a:gd name="T50" fmla="*/ 242006 w 288"/>
                <a:gd name="T51" fmla="*/ 441614 h 264"/>
                <a:gd name="T52" fmla="*/ 242006 w 288"/>
                <a:gd name="T53" fmla="*/ 426893 h 264"/>
                <a:gd name="T54" fmla="*/ 190147 w 288"/>
                <a:gd name="T55" fmla="*/ 353291 h 264"/>
                <a:gd name="T56" fmla="*/ 155575 w 288"/>
                <a:gd name="T57" fmla="*/ 338570 h 264"/>
                <a:gd name="T58" fmla="*/ 138289 w 288"/>
                <a:gd name="T59" fmla="*/ 309130 h 264"/>
                <a:gd name="T60" fmla="*/ 138289 w 288"/>
                <a:gd name="T61" fmla="*/ 264968 h 264"/>
                <a:gd name="T62" fmla="*/ 121003 w 288"/>
                <a:gd name="T63" fmla="*/ 235527 h 264"/>
                <a:gd name="T64" fmla="*/ 86431 w 288"/>
                <a:gd name="T65" fmla="*/ 220807 h 264"/>
                <a:gd name="T66" fmla="*/ 17286 w 288"/>
                <a:gd name="T67" fmla="*/ 117764 h 264"/>
                <a:gd name="T68" fmla="*/ 0 w 288"/>
                <a:gd name="T69" fmla="*/ 117764 h 264"/>
                <a:gd name="T70" fmla="*/ 0 w 288"/>
                <a:gd name="T71" fmla="*/ 73602 h 264"/>
                <a:gd name="T72" fmla="*/ 34572 w 288"/>
                <a:gd name="T73" fmla="*/ 73602 h 264"/>
                <a:gd name="T74" fmla="*/ 51858 w 288"/>
                <a:gd name="T75" fmla="*/ 58882 h 264"/>
                <a:gd name="T76" fmla="*/ 69144 w 288"/>
                <a:gd name="T77" fmla="*/ 58882 h 264"/>
                <a:gd name="T78" fmla="*/ 86431 w 288"/>
                <a:gd name="T79" fmla="*/ 44161 h 264"/>
                <a:gd name="T80" fmla="*/ 51858 w 288"/>
                <a:gd name="T81" fmla="*/ 14720 h 264"/>
                <a:gd name="T82" fmla="*/ 121003 w 288"/>
                <a:gd name="T83" fmla="*/ 0 h 264"/>
                <a:gd name="T84" fmla="*/ 155575 w 288"/>
                <a:gd name="T85" fmla="*/ 14720 h 264"/>
                <a:gd name="T86" fmla="*/ 224719 w 288"/>
                <a:gd name="T87" fmla="*/ 44161 h 264"/>
                <a:gd name="T88" fmla="*/ 242006 w 288"/>
                <a:gd name="T89" fmla="*/ 44161 h 264"/>
                <a:gd name="T90" fmla="*/ 242006 w 288"/>
                <a:gd name="T91" fmla="*/ 73602 h 264"/>
                <a:gd name="T92" fmla="*/ 276578 w 288"/>
                <a:gd name="T93" fmla="*/ 88323 h 26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88"/>
                <a:gd name="T142" fmla="*/ 0 h 264"/>
                <a:gd name="T143" fmla="*/ 288 w 288"/>
                <a:gd name="T144" fmla="*/ 264 h 26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88" h="264">
                  <a:moveTo>
                    <a:pt x="128" y="48"/>
                  </a:moveTo>
                  <a:lnTo>
                    <a:pt x="136" y="48"/>
                  </a:lnTo>
                  <a:lnTo>
                    <a:pt x="152" y="48"/>
                  </a:lnTo>
                  <a:lnTo>
                    <a:pt x="176" y="56"/>
                  </a:lnTo>
                  <a:lnTo>
                    <a:pt x="200" y="80"/>
                  </a:lnTo>
                  <a:lnTo>
                    <a:pt x="208" y="104"/>
                  </a:lnTo>
                  <a:lnTo>
                    <a:pt x="216" y="120"/>
                  </a:lnTo>
                  <a:lnTo>
                    <a:pt x="216" y="128"/>
                  </a:lnTo>
                  <a:lnTo>
                    <a:pt x="216" y="136"/>
                  </a:lnTo>
                  <a:lnTo>
                    <a:pt x="224" y="136"/>
                  </a:lnTo>
                  <a:lnTo>
                    <a:pt x="232" y="136"/>
                  </a:lnTo>
                  <a:lnTo>
                    <a:pt x="240" y="136"/>
                  </a:lnTo>
                  <a:lnTo>
                    <a:pt x="248" y="136"/>
                  </a:lnTo>
                  <a:lnTo>
                    <a:pt x="256" y="136"/>
                  </a:lnTo>
                  <a:lnTo>
                    <a:pt x="264" y="136"/>
                  </a:lnTo>
                  <a:lnTo>
                    <a:pt x="264" y="128"/>
                  </a:lnTo>
                  <a:lnTo>
                    <a:pt x="272" y="128"/>
                  </a:lnTo>
                  <a:lnTo>
                    <a:pt x="280" y="136"/>
                  </a:lnTo>
                  <a:lnTo>
                    <a:pt x="288" y="144"/>
                  </a:lnTo>
                  <a:lnTo>
                    <a:pt x="288" y="160"/>
                  </a:lnTo>
                  <a:lnTo>
                    <a:pt x="272" y="192"/>
                  </a:lnTo>
                  <a:lnTo>
                    <a:pt x="240" y="216"/>
                  </a:lnTo>
                  <a:lnTo>
                    <a:pt x="200" y="224"/>
                  </a:lnTo>
                  <a:lnTo>
                    <a:pt x="152" y="264"/>
                  </a:lnTo>
                  <a:lnTo>
                    <a:pt x="128" y="232"/>
                  </a:lnTo>
                  <a:lnTo>
                    <a:pt x="112" y="240"/>
                  </a:lnTo>
                  <a:lnTo>
                    <a:pt x="112" y="232"/>
                  </a:lnTo>
                  <a:lnTo>
                    <a:pt x="88" y="192"/>
                  </a:lnTo>
                  <a:lnTo>
                    <a:pt x="72" y="184"/>
                  </a:lnTo>
                  <a:lnTo>
                    <a:pt x="64" y="168"/>
                  </a:lnTo>
                  <a:lnTo>
                    <a:pt x="64" y="144"/>
                  </a:lnTo>
                  <a:lnTo>
                    <a:pt x="56" y="128"/>
                  </a:lnTo>
                  <a:lnTo>
                    <a:pt x="40" y="120"/>
                  </a:lnTo>
                  <a:lnTo>
                    <a:pt x="8" y="64"/>
                  </a:lnTo>
                  <a:lnTo>
                    <a:pt x="0" y="64"/>
                  </a:lnTo>
                  <a:lnTo>
                    <a:pt x="0" y="40"/>
                  </a:lnTo>
                  <a:lnTo>
                    <a:pt x="16" y="40"/>
                  </a:lnTo>
                  <a:lnTo>
                    <a:pt x="24" y="32"/>
                  </a:lnTo>
                  <a:lnTo>
                    <a:pt x="32" y="32"/>
                  </a:lnTo>
                  <a:lnTo>
                    <a:pt x="40" y="24"/>
                  </a:lnTo>
                  <a:lnTo>
                    <a:pt x="24" y="8"/>
                  </a:lnTo>
                  <a:lnTo>
                    <a:pt x="56" y="0"/>
                  </a:lnTo>
                  <a:lnTo>
                    <a:pt x="72" y="8"/>
                  </a:lnTo>
                  <a:lnTo>
                    <a:pt x="104" y="24"/>
                  </a:lnTo>
                  <a:lnTo>
                    <a:pt x="112" y="24"/>
                  </a:lnTo>
                  <a:lnTo>
                    <a:pt x="112" y="40"/>
                  </a:lnTo>
                  <a:lnTo>
                    <a:pt x="128" y="4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30" name="Freeform 45">
              <a:extLst>
                <a:ext uri="{FF2B5EF4-FFF2-40B4-BE49-F238E27FC236}">
                  <a16:creationId xmlns:a16="http://schemas.microsoft.com/office/drawing/2014/main" id="{1CC28981-63AA-3D95-C94F-847F9101999F}"/>
                </a:ext>
              </a:extLst>
            </p:cNvPr>
            <p:cNvSpPr>
              <a:spLocks/>
            </p:cNvSpPr>
            <p:nvPr/>
          </p:nvSpPr>
          <p:spPr bwMode="auto">
            <a:xfrm>
              <a:off x="6197601" y="3970338"/>
              <a:ext cx="34925" cy="44450"/>
            </a:xfrm>
            <a:custGeom>
              <a:avLst/>
              <a:gdLst>
                <a:gd name="T0" fmla="*/ 0 w 16"/>
                <a:gd name="T1" fmla="*/ 14817 h 24"/>
                <a:gd name="T2" fmla="*/ 17463 w 16"/>
                <a:gd name="T3" fmla="*/ 0 h 24"/>
                <a:gd name="T4" fmla="*/ 34925 w 16"/>
                <a:gd name="T5" fmla="*/ 0 h 24"/>
                <a:gd name="T6" fmla="*/ 34925 w 16"/>
                <a:gd name="T7" fmla="*/ 29633 h 24"/>
                <a:gd name="T8" fmla="*/ 17463 w 16"/>
                <a:gd name="T9" fmla="*/ 44450 h 24"/>
                <a:gd name="T10" fmla="*/ 0 w 16"/>
                <a:gd name="T11" fmla="*/ 14817 h 24"/>
                <a:gd name="T12" fmla="*/ 0 60000 65536"/>
                <a:gd name="T13" fmla="*/ 0 60000 65536"/>
                <a:gd name="T14" fmla="*/ 0 60000 65536"/>
                <a:gd name="T15" fmla="*/ 0 60000 65536"/>
                <a:gd name="T16" fmla="*/ 0 60000 65536"/>
                <a:gd name="T17" fmla="*/ 0 60000 65536"/>
                <a:gd name="T18" fmla="*/ 0 w 16"/>
                <a:gd name="T19" fmla="*/ 0 h 24"/>
                <a:gd name="T20" fmla="*/ 16 w 16"/>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16" h="24">
                  <a:moveTo>
                    <a:pt x="0" y="8"/>
                  </a:moveTo>
                  <a:lnTo>
                    <a:pt x="8" y="0"/>
                  </a:lnTo>
                  <a:lnTo>
                    <a:pt x="16" y="0"/>
                  </a:lnTo>
                  <a:lnTo>
                    <a:pt x="16" y="16"/>
                  </a:lnTo>
                  <a:lnTo>
                    <a:pt x="8" y="24"/>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31" name="Freeform 46">
              <a:extLst>
                <a:ext uri="{FF2B5EF4-FFF2-40B4-BE49-F238E27FC236}">
                  <a16:creationId xmlns:a16="http://schemas.microsoft.com/office/drawing/2014/main" id="{7CDE8681-2D81-0A46-8D67-290E8FACF296}"/>
                </a:ext>
              </a:extLst>
            </p:cNvPr>
            <p:cNvSpPr>
              <a:spLocks/>
            </p:cNvSpPr>
            <p:nvPr/>
          </p:nvSpPr>
          <p:spPr bwMode="auto">
            <a:xfrm>
              <a:off x="6215063" y="3970338"/>
              <a:ext cx="155575" cy="74613"/>
            </a:xfrm>
            <a:custGeom>
              <a:avLst/>
              <a:gdLst>
                <a:gd name="T0" fmla="*/ 155575 w 72"/>
                <a:gd name="T1" fmla="*/ 14923 h 40"/>
                <a:gd name="T2" fmla="*/ 155575 w 72"/>
                <a:gd name="T3" fmla="*/ 29845 h 40"/>
                <a:gd name="T4" fmla="*/ 138289 w 72"/>
                <a:gd name="T5" fmla="*/ 44768 h 40"/>
                <a:gd name="T6" fmla="*/ 138289 w 72"/>
                <a:gd name="T7" fmla="*/ 59690 h 40"/>
                <a:gd name="T8" fmla="*/ 121003 w 72"/>
                <a:gd name="T9" fmla="*/ 59690 h 40"/>
                <a:gd name="T10" fmla="*/ 103717 w 72"/>
                <a:gd name="T11" fmla="*/ 59690 h 40"/>
                <a:gd name="T12" fmla="*/ 103717 w 72"/>
                <a:gd name="T13" fmla="*/ 74613 h 40"/>
                <a:gd name="T14" fmla="*/ 86431 w 72"/>
                <a:gd name="T15" fmla="*/ 74613 h 40"/>
                <a:gd name="T16" fmla="*/ 69144 w 72"/>
                <a:gd name="T17" fmla="*/ 74613 h 40"/>
                <a:gd name="T18" fmla="*/ 51858 w 72"/>
                <a:gd name="T19" fmla="*/ 74613 h 40"/>
                <a:gd name="T20" fmla="*/ 34572 w 72"/>
                <a:gd name="T21" fmla="*/ 74613 h 40"/>
                <a:gd name="T22" fmla="*/ 17286 w 72"/>
                <a:gd name="T23" fmla="*/ 74613 h 40"/>
                <a:gd name="T24" fmla="*/ 0 w 72"/>
                <a:gd name="T25" fmla="*/ 74613 h 40"/>
                <a:gd name="T26" fmla="*/ 0 w 72"/>
                <a:gd name="T27" fmla="*/ 59690 h 40"/>
                <a:gd name="T28" fmla="*/ 0 w 72"/>
                <a:gd name="T29" fmla="*/ 44768 h 40"/>
                <a:gd name="T30" fmla="*/ 34572 w 72"/>
                <a:gd name="T31" fmla="*/ 59690 h 40"/>
                <a:gd name="T32" fmla="*/ 51858 w 72"/>
                <a:gd name="T33" fmla="*/ 44768 h 40"/>
                <a:gd name="T34" fmla="*/ 86431 w 72"/>
                <a:gd name="T35" fmla="*/ 44768 h 40"/>
                <a:gd name="T36" fmla="*/ 138289 w 72"/>
                <a:gd name="T37" fmla="*/ 0 h 40"/>
                <a:gd name="T38" fmla="*/ 155575 w 72"/>
                <a:gd name="T39" fmla="*/ 14923 h 4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40"/>
                <a:gd name="T62" fmla="*/ 72 w 72"/>
                <a:gd name="T63" fmla="*/ 40 h 4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40">
                  <a:moveTo>
                    <a:pt x="72" y="8"/>
                  </a:moveTo>
                  <a:lnTo>
                    <a:pt x="72" y="16"/>
                  </a:lnTo>
                  <a:lnTo>
                    <a:pt x="64" y="24"/>
                  </a:lnTo>
                  <a:lnTo>
                    <a:pt x="64" y="32"/>
                  </a:lnTo>
                  <a:lnTo>
                    <a:pt x="56" y="32"/>
                  </a:lnTo>
                  <a:lnTo>
                    <a:pt x="48" y="32"/>
                  </a:lnTo>
                  <a:lnTo>
                    <a:pt x="48" y="40"/>
                  </a:lnTo>
                  <a:lnTo>
                    <a:pt x="40" y="40"/>
                  </a:lnTo>
                  <a:lnTo>
                    <a:pt x="32" y="40"/>
                  </a:lnTo>
                  <a:lnTo>
                    <a:pt x="24" y="40"/>
                  </a:lnTo>
                  <a:lnTo>
                    <a:pt x="16" y="40"/>
                  </a:lnTo>
                  <a:lnTo>
                    <a:pt x="8" y="40"/>
                  </a:lnTo>
                  <a:lnTo>
                    <a:pt x="0" y="40"/>
                  </a:lnTo>
                  <a:lnTo>
                    <a:pt x="0" y="32"/>
                  </a:lnTo>
                  <a:lnTo>
                    <a:pt x="0" y="24"/>
                  </a:lnTo>
                  <a:lnTo>
                    <a:pt x="16" y="32"/>
                  </a:lnTo>
                  <a:lnTo>
                    <a:pt x="24" y="24"/>
                  </a:lnTo>
                  <a:lnTo>
                    <a:pt x="40" y="24"/>
                  </a:lnTo>
                  <a:lnTo>
                    <a:pt x="64" y="0"/>
                  </a:lnTo>
                  <a:lnTo>
                    <a:pt x="72"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32" name="Freeform 47">
              <a:extLst>
                <a:ext uri="{FF2B5EF4-FFF2-40B4-BE49-F238E27FC236}">
                  <a16:creationId xmlns:a16="http://schemas.microsoft.com/office/drawing/2014/main" id="{6B13C0E5-FAB8-303B-0AEF-0CC8178C9EAA}"/>
                </a:ext>
              </a:extLst>
            </p:cNvPr>
            <p:cNvSpPr>
              <a:spLocks/>
            </p:cNvSpPr>
            <p:nvPr/>
          </p:nvSpPr>
          <p:spPr bwMode="auto">
            <a:xfrm>
              <a:off x="6353176" y="3956051"/>
              <a:ext cx="17463" cy="28575"/>
            </a:xfrm>
            <a:custGeom>
              <a:avLst/>
              <a:gdLst>
                <a:gd name="T0" fmla="*/ 17463 w 8"/>
                <a:gd name="T1" fmla="*/ 28575 h 16"/>
                <a:gd name="T2" fmla="*/ 17463 w 8"/>
                <a:gd name="T3" fmla="*/ 0 h 16"/>
                <a:gd name="T4" fmla="*/ 0 w 8"/>
                <a:gd name="T5" fmla="*/ 0 h 16"/>
                <a:gd name="T6" fmla="*/ 0 w 8"/>
                <a:gd name="T7" fmla="*/ 14288 h 16"/>
                <a:gd name="T8" fmla="*/ 17463 w 8"/>
                <a:gd name="T9" fmla="*/ 28575 h 16"/>
                <a:gd name="T10" fmla="*/ 0 60000 65536"/>
                <a:gd name="T11" fmla="*/ 0 60000 65536"/>
                <a:gd name="T12" fmla="*/ 0 60000 65536"/>
                <a:gd name="T13" fmla="*/ 0 60000 65536"/>
                <a:gd name="T14" fmla="*/ 0 60000 65536"/>
                <a:gd name="T15" fmla="*/ 0 w 8"/>
                <a:gd name="T16" fmla="*/ 0 h 16"/>
                <a:gd name="T17" fmla="*/ 8 w 8"/>
                <a:gd name="T18" fmla="*/ 16 h 16"/>
              </a:gdLst>
              <a:ahLst/>
              <a:cxnLst>
                <a:cxn ang="T10">
                  <a:pos x="T0" y="T1"/>
                </a:cxn>
                <a:cxn ang="T11">
                  <a:pos x="T2" y="T3"/>
                </a:cxn>
                <a:cxn ang="T12">
                  <a:pos x="T4" y="T5"/>
                </a:cxn>
                <a:cxn ang="T13">
                  <a:pos x="T6" y="T7"/>
                </a:cxn>
                <a:cxn ang="T14">
                  <a:pos x="T8" y="T9"/>
                </a:cxn>
              </a:cxnLst>
              <a:rect l="T15" t="T16" r="T17" b="T18"/>
              <a:pathLst>
                <a:path w="8" h="16">
                  <a:moveTo>
                    <a:pt x="8" y="16"/>
                  </a:moveTo>
                  <a:lnTo>
                    <a:pt x="8" y="0"/>
                  </a:lnTo>
                  <a:lnTo>
                    <a:pt x="0" y="0"/>
                  </a:lnTo>
                  <a:lnTo>
                    <a:pt x="0" y="8"/>
                  </a:lnTo>
                  <a:lnTo>
                    <a:pt x="8"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33" name="Freeform 70">
              <a:extLst>
                <a:ext uri="{FF2B5EF4-FFF2-40B4-BE49-F238E27FC236}">
                  <a16:creationId xmlns:a16="http://schemas.microsoft.com/office/drawing/2014/main" id="{BD4EA834-569A-DF6E-A8A8-818E37367842}"/>
                </a:ext>
              </a:extLst>
            </p:cNvPr>
            <p:cNvSpPr>
              <a:spLocks/>
            </p:cNvSpPr>
            <p:nvPr/>
          </p:nvSpPr>
          <p:spPr bwMode="auto">
            <a:xfrm>
              <a:off x="5489576" y="3513138"/>
              <a:ext cx="517525" cy="176213"/>
            </a:xfrm>
            <a:custGeom>
              <a:avLst/>
              <a:gdLst>
                <a:gd name="T0" fmla="*/ 448522 w 240"/>
                <a:gd name="T1" fmla="*/ 29369 h 96"/>
                <a:gd name="T2" fmla="*/ 448522 w 240"/>
                <a:gd name="T3" fmla="*/ 14684 h 96"/>
                <a:gd name="T4" fmla="*/ 414020 w 240"/>
                <a:gd name="T5" fmla="*/ 14684 h 96"/>
                <a:gd name="T6" fmla="*/ 362268 w 240"/>
                <a:gd name="T7" fmla="*/ 29369 h 96"/>
                <a:gd name="T8" fmla="*/ 293264 w 240"/>
                <a:gd name="T9" fmla="*/ 29369 h 96"/>
                <a:gd name="T10" fmla="*/ 224261 w 240"/>
                <a:gd name="T11" fmla="*/ 0 h 96"/>
                <a:gd name="T12" fmla="*/ 189759 w 240"/>
                <a:gd name="T13" fmla="*/ 0 h 96"/>
                <a:gd name="T14" fmla="*/ 138007 w 240"/>
                <a:gd name="T15" fmla="*/ 29369 h 96"/>
                <a:gd name="T16" fmla="*/ 103505 w 240"/>
                <a:gd name="T17" fmla="*/ 29369 h 96"/>
                <a:gd name="T18" fmla="*/ 69003 w 240"/>
                <a:gd name="T19" fmla="*/ 29369 h 96"/>
                <a:gd name="T20" fmla="*/ 51753 w 240"/>
                <a:gd name="T21" fmla="*/ 14684 h 96"/>
                <a:gd name="T22" fmla="*/ 0 w 240"/>
                <a:gd name="T23" fmla="*/ 14684 h 96"/>
                <a:gd name="T24" fmla="*/ 0 w 240"/>
                <a:gd name="T25" fmla="*/ 44053 h 96"/>
                <a:gd name="T26" fmla="*/ 17251 w 240"/>
                <a:gd name="T27" fmla="*/ 44053 h 96"/>
                <a:gd name="T28" fmla="*/ 0 w 240"/>
                <a:gd name="T29" fmla="*/ 58738 h 96"/>
                <a:gd name="T30" fmla="*/ 34502 w 240"/>
                <a:gd name="T31" fmla="*/ 29369 h 96"/>
                <a:gd name="T32" fmla="*/ 69003 w 240"/>
                <a:gd name="T33" fmla="*/ 29369 h 96"/>
                <a:gd name="T34" fmla="*/ 86254 w 240"/>
                <a:gd name="T35" fmla="*/ 44053 h 96"/>
                <a:gd name="T36" fmla="*/ 69003 w 240"/>
                <a:gd name="T37" fmla="*/ 44053 h 96"/>
                <a:gd name="T38" fmla="*/ 86254 w 240"/>
                <a:gd name="T39" fmla="*/ 58738 h 96"/>
                <a:gd name="T40" fmla="*/ 17251 w 240"/>
                <a:gd name="T41" fmla="*/ 58738 h 96"/>
                <a:gd name="T42" fmla="*/ 0 w 240"/>
                <a:gd name="T43" fmla="*/ 58738 h 96"/>
                <a:gd name="T44" fmla="*/ 0 w 240"/>
                <a:gd name="T45" fmla="*/ 73422 h 96"/>
                <a:gd name="T46" fmla="*/ 17251 w 240"/>
                <a:gd name="T47" fmla="*/ 73422 h 96"/>
                <a:gd name="T48" fmla="*/ 34502 w 240"/>
                <a:gd name="T49" fmla="*/ 102791 h 96"/>
                <a:gd name="T50" fmla="*/ 17251 w 240"/>
                <a:gd name="T51" fmla="*/ 102791 h 96"/>
                <a:gd name="T52" fmla="*/ 34502 w 240"/>
                <a:gd name="T53" fmla="*/ 117475 h 96"/>
                <a:gd name="T54" fmla="*/ 34502 w 240"/>
                <a:gd name="T55" fmla="*/ 132160 h 96"/>
                <a:gd name="T56" fmla="*/ 51753 w 240"/>
                <a:gd name="T57" fmla="*/ 132160 h 96"/>
                <a:gd name="T58" fmla="*/ 34502 w 240"/>
                <a:gd name="T59" fmla="*/ 146844 h 96"/>
                <a:gd name="T60" fmla="*/ 69003 w 240"/>
                <a:gd name="T61" fmla="*/ 146844 h 96"/>
                <a:gd name="T62" fmla="*/ 51753 w 240"/>
                <a:gd name="T63" fmla="*/ 146844 h 96"/>
                <a:gd name="T64" fmla="*/ 103505 w 240"/>
                <a:gd name="T65" fmla="*/ 161529 h 96"/>
                <a:gd name="T66" fmla="*/ 120756 w 240"/>
                <a:gd name="T67" fmla="*/ 161529 h 96"/>
                <a:gd name="T68" fmla="*/ 138007 w 240"/>
                <a:gd name="T69" fmla="*/ 146844 h 96"/>
                <a:gd name="T70" fmla="*/ 155258 w 240"/>
                <a:gd name="T71" fmla="*/ 146844 h 96"/>
                <a:gd name="T72" fmla="*/ 189759 w 240"/>
                <a:gd name="T73" fmla="*/ 176213 h 96"/>
                <a:gd name="T74" fmla="*/ 207010 w 240"/>
                <a:gd name="T75" fmla="*/ 161529 h 96"/>
                <a:gd name="T76" fmla="*/ 241512 w 240"/>
                <a:gd name="T77" fmla="*/ 146844 h 96"/>
                <a:gd name="T78" fmla="*/ 258762 w 240"/>
                <a:gd name="T79" fmla="*/ 161529 h 96"/>
                <a:gd name="T80" fmla="*/ 276013 w 240"/>
                <a:gd name="T81" fmla="*/ 146844 h 96"/>
                <a:gd name="T82" fmla="*/ 276013 w 240"/>
                <a:gd name="T83" fmla="*/ 176213 h 96"/>
                <a:gd name="T84" fmla="*/ 293264 w 240"/>
                <a:gd name="T85" fmla="*/ 161529 h 96"/>
                <a:gd name="T86" fmla="*/ 293264 w 240"/>
                <a:gd name="T87" fmla="*/ 146844 h 96"/>
                <a:gd name="T88" fmla="*/ 345017 w 240"/>
                <a:gd name="T89" fmla="*/ 146844 h 96"/>
                <a:gd name="T90" fmla="*/ 362268 w 240"/>
                <a:gd name="T91" fmla="*/ 146844 h 96"/>
                <a:gd name="T92" fmla="*/ 396769 w 240"/>
                <a:gd name="T93" fmla="*/ 146844 h 96"/>
                <a:gd name="T94" fmla="*/ 448522 w 240"/>
                <a:gd name="T95" fmla="*/ 132160 h 96"/>
                <a:gd name="T96" fmla="*/ 465773 w 240"/>
                <a:gd name="T97" fmla="*/ 132160 h 96"/>
                <a:gd name="T98" fmla="*/ 517525 w 240"/>
                <a:gd name="T99" fmla="*/ 132160 h 96"/>
                <a:gd name="T100" fmla="*/ 483023 w 240"/>
                <a:gd name="T101" fmla="*/ 73422 h 96"/>
                <a:gd name="T102" fmla="*/ 500274 w 240"/>
                <a:gd name="T103" fmla="*/ 58738 h 96"/>
                <a:gd name="T104" fmla="*/ 465773 w 240"/>
                <a:gd name="T105" fmla="*/ 58738 h 96"/>
                <a:gd name="T106" fmla="*/ 448522 w 240"/>
                <a:gd name="T107" fmla="*/ 29369 h 9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40"/>
                <a:gd name="T163" fmla="*/ 0 h 96"/>
                <a:gd name="T164" fmla="*/ 240 w 240"/>
                <a:gd name="T165" fmla="*/ 96 h 9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40" h="96">
                  <a:moveTo>
                    <a:pt x="208" y="16"/>
                  </a:moveTo>
                  <a:lnTo>
                    <a:pt x="208" y="8"/>
                  </a:lnTo>
                  <a:lnTo>
                    <a:pt x="192" y="8"/>
                  </a:lnTo>
                  <a:lnTo>
                    <a:pt x="168" y="16"/>
                  </a:lnTo>
                  <a:lnTo>
                    <a:pt x="136" y="16"/>
                  </a:lnTo>
                  <a:lnTo>
                    <a:pt x="104" y="0"/>
                  </a:lnTo>
                  <a:lnTo>
                    <a:pt x="88" y="0"/>
                  </a:lnTo>
                  <a:lnTo>
                    <a:pt x="64" y="16"/>
                  </a:lnTo>
                  <a:lnTo>
                    <a:pt x="48" y="16"/>
                  </a:lnTo>
                  <a:lnTo>
                    <a:pt x="32" y="16"/>
                  </a:lnTo>
                  <a:lnTo>
                    <a:pt x="24" y="8"/>
                  </a:lnTo>
                  <a:lnTo>
                    <a:pt x="0" y="8"/>
                  </a:lnTo>
                  <a:lnTo>
                    <a:pt x="0" y="24"/>
                  </a:lnTo>
                  <a:lnTo>
                    <a:pt x="8" y="24"/>
                  </a:lnTo>
                  <a:lnTo>
                    <a:pt x="0" y="32"/>
                  </a:lnTo>
                  <a:lnTo>
                    <a:pt x="16" y="16"/>
                  </a:lnTo>
                  <a:lnTo>
                    <a:pt x="32" y="16"/>
                  </a:lnTo>
                  <a:lnTo>
                    <a:pt x="40" y="24"/>
                  </a:lnTo>
                  <a:lnTo>
                    <a:pt x="32" y="24"/>
                  </a:lnTo>
                  <a:lnTo>
                    <a:pt x="40" y="32"/>
                  </a:lnTo>
                  <a:lnTo>
                    <a:pt x="8" y="32"/>
                  </a:lnTo>
                  <a:lnTo>
                    <a:pt x="0" y="32"/>
                  </a:lnTo>
                  <a:lnTo>
                    <a:pt x="0" y="40"/>
                  </a:lnTo>
                  <a:lnTo>
                    <a:pt x="8" y="40"/>
                  </a:lnTo>
                  <a:lnTo>
                    <a:pt x="16" y="56"/>
                  </a:lnTo>
                  <a:lnTo>
                    <a:pt x="8" y="56"/>
                  </a:lnTo>
                  <a:lnTo>
                    <a:pt x="16" y="64"/>
                  </a:lnTo>
                  <a:lnTo>
                    <a:pt x="16" y="72"/>
                  </a:lnTo>
                  <a:lnTo>
                    <a:pt x="24" y="72"/>
                  </a:lnTo>
                  <a:lnTo>
                    <a:pt x="16" y="80"/>
                  </a:lnTo>
                  <a:lnTo>
                    <a:pt x="32" y="80"/>
                  </a:lnTo>
                  <a:lnTo>
                    <a:pt x="24" y="80"/>
                  </a:lnTo>
                  <a:lnTo>
                    <a:pt x="48" y="88"/>
                  </a:lnTo>
                  <a:lnTo>
                    <a:pt x="56" y="88"/>
                  </a:lnTo>
                  <a:lnTo>
                    <a:pt x="64" y="80"/>
                  </a:lnTo>
                  <a:lnTo>
                    <a:pt x="72" y="80"/>
                  </a:lnTo>
                  <a:lnTo>
                    <a:pt x="88" y="96"/>
                  </a:lnTo>
                  <a:lnTo>
                    <a:pt x="96" y="88"/>
                  </a:lnTo>
                  <a:lnTo>
                    <a:pt x="112" y="80"/>
                  </a:lnTo>
                  <a:lnTo>
                    <a:pt x="120" y="88"/>
                  </a:lnTo>
                  <a:lnTo>
                    <a:pt x="128" y="80"/>
                  </a:lnTo>
                  <a:lnTo>
                    <a:pt x="128" y="96"/>
                  </a:lnTo>
                  <a:lnTo>
                    <a:pt x="136" y="88"/>
                  </a:lnTo>
                  <a:lnTo>
                    <a:pt x="136" y="80"/>
                  </a:lnTo>
                  <a:lnTo>
                    <a:pt x="160" y="80"/>
                  </a:lnTo>
                  <a:lnTo>
                    <a:pt x="168" y="80"/>
                  </a:lnTo>
                  <a:lnTo>
                    <a:pt x="184" y="80"/>
                  </a:lnTo>
                  <a:lnTo>
                    <a:pt x="208" y="72"/>
                  </a:lnTo>
                  <a:lnTo>
                    <a:pt x="216" y="72"/>
                  </a:lnTo>
                  <a:lnTo>
                    <a:pt x="240" y="72"/>
                  </a:lnTo>
                  <a:lnTo>
                    <a:pt x="224" y="40"/>
                  </a:lnTo>
                  <a:lnTo>
                    <a:pt x="232" y="32"/>
                  </a:lnTo>
                  <a:lnTo>
                    <a:pt x="216" y="32"/>
                  </a:lnTo>
                  <a:lnTo>
                    <a:pt x="208" y="16"/>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34" name="Freeform 71">
              <a:extLst>
                <a:ext uri="{FF2B5EF4-FFF2-40B4-BE49-F238E27FC236}">
                  <a16:creationId xmlns:a16="http://schemas.microsoft.com/office/drawing/2014/main" id="{C842B145-6CC5-BC40-4ED0-18BD41FC2520}"/>
                </a:ext>
              </a:extLst>
            </p:cNvPr>
            <p:cNvSpPr>
              <a:spLocks/>
            </p:cNvSpPr>
            <p:nvPr/>
          </p:nvSpPr>
          <p:spPr bwMode="auto">
            <a:xfrm>
              <a:off x="5765801" y="3646488"/>
              <a:ext cx="173038" cy="147638"/>
            </a:xfrm>
            <a:custGeom>
              <a:avLst/>
              <a:gdLst>
                <a:gd name="T0" fmla="*/ 173038 w 80"/>
                <a:gd name="T1" fmla="*/ 0 h 80"/>
                <a:gd name="T2" fmla="*/ 121127 w 80"/>
                <a:gd name="T3" fmla="*/ 14764 h 80"/>
                <a:gd name="T4" fmla="*/ 86519 w 80"/>
                <a:gd name="T5" fmla="*/ 14764 h 80"/>
                <a:gd name="T6" fmla="*/ 69215 w 80"/>
                <a:gd name="T7" fmla="*/ 14764 h 80"/>
                <a:gd name="T8" fmla="*/ 17304 w 80"/>
                <a:gd name="T9" fmla="*/ 14764 h 80"/>
                <a:gd name="T10" fmla="*/ 17304 w 80"/>
                <a:gd name="T11" fmla="*/ 29528 h 80"/>
                <a:gd name="T12" fmla="*/ 0 w 80"/>
                <a:gd name="T13" fmla="*/ 44291 h 80"/>
                <a:gd name="T14" fmla="*/ 0 w 80"/>
                <a:gd name="T15" fmla="*/ 88583 h 80"/>
                <a:gd name="T16" fmla="*/ 17304 w 80"/>
                <a:gd name="T17" fmla="*/ 88583 h 80"/>
                <a:gd name="T18" fmla="*/ 0 w 80"/>
                <a:gd name="T19" fmla="*/ 118110 h 80"/>
                <a:gd name="T20" fmla="*/ 0 w 80"/>
                <a:gd name="T21" fmla="*/ 132874 h 80"/>
                <a:gd name="T22" fmla="*/ 17304 w 80"/>
                <a:gd name="T23" fmla="*/ 147638 h 80"/>
                <a:gd name="T24" fmla="*/ 86519 w 80"/>
                <a:gd name="T25" fmla="*/ 118110 h 80"/>
                <a:gd name="T26" fmla="*/ 138430 w 80"/>
                <a:gd name="T27" fmla="*/ 88583 h 80"/>
                <a:gd name="T28" fmla="*/ 138430 w 80"/>
                <a:gd name="T29" fmla="*/ 29528 h 80"/>
                <a:gd name="T30" fmla="*/ 173038 w 80"/>
                <a:gd name="T31" fmla="*/ 0 h 8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0"/>
                <a:gd name="T49" fmla="*/ 0 h 80"/>
                <a:gd name="T50" fmla="*/ 80 w 80"/>
                <a:gd name="T51" fmla="*/ 80 h 8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0" h="80">
                  <a:moveTo>
                    <a:pt x="80" y="0"/>
                  </a:moveTo>
                  <a:lnTo>
                    <a:pt x="56" y="8"/>
                  </a:lnTo>
                  <a:lnTo>
                    <a:pt x="40" y="8"/>
                  </a:lnTo>
                  <a:lnTo>
                    <a:pt x="32" y="8"/>
                  </a:lnTo>
                  <a:lnTo>
                    <a:pt x="8" y="8"/>
                  </a:lnTo>
                  <a:lnTo>
                    <a:pt x="8" y="16"/>
                  </a:lnTo>
                  <a:lnTo>
                    <a:pt x="0" y="24"/>
                  </a:lnTo>
                  <a:lnTo>
                    <a:pt x="0" y="48"/>
                  </a:lnTo>
                  <a:lnTo>
                    <a:pt x="8" y="48"/>
                  </a:lnTo>
                  <a:lnTo>
                    <a:pt x="0" y="64"/>
                  </a:lnTo>
                  <a:lnTo>
                    <a:pt x="0" y="72"/>
                  </a:lnTo>
                  <a:lnTo>
                    <a:pt x="8" y="80"/>
                  </a:lnTo>
                  <a:lnTo>
                    <a:pt x="40" y="64"/>
                  </a:lnTo>
                  <a:lnTo>
                    <a:pt x="64" y="48"/>
                  </a:lnTo>
                  <a:lnTo>
                    <a:pt x="64" y="16"/>
                  </a:lnTo>
                  <a:lnTo>
                    <a:pt x="8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35" name="Freeform 72">
              <a:extLst>
                <a:ext uri="{FF2B5EF4-FFF2-40B4-BE49-F238E27FC236}">
                  <a16:creationId xmlns:a16="http://schemas.microsoft.com/office/drawing/2014/main" id="{7DA65919-556F-05B6-C15B-B6565B531BFF}"/>
                </a:ext>
              </a:extLst>
            </p:cNvPr>
            <p:cNvSpPr>
              <a:spLocks/>
            </p:cNvSpPr>
            <p:nvPr/>
          </p:nvSpPr>
          <p:spPr bwMode="auto">
            <a:xfrm>
              <a:off x="5748338" y="3763963"/>
              <a:ext cx="120650" cy="103188"/>
            </a:xfrm>
            <a:custGeom>
              <a:avLst/>
              <a:gdLst>
                <a:gd name="T0" fmla="*/ 17236 w 56"/>
                <a:gd name="T1" fmla="*/ 14741 h 56"/>
                <a:gd name="T2" fmla="*/ 34471 w 56"/>
                <a:gd name="T3" fmla="*/ 29482 h 56"/>
                <a:gd name="T4" fmla="*/ 103414 w 56"/>
                <a:gd name="T5" fmla="*/ 0 h 56"/>
                <a:gd name="T6" fmla="*/ 120650 w 56"/>
                <a:gd name="T7" fmla="*/ 29482 h 56"/>
                <a:gd name="T8" fmla="*/ 51707 w 56"/>
                <a:gd name="T9" fmla="*/ 44223 h 56"/>
                <a:gd name="T10" fmla="*/ 86179 w 56"/>
                <a:gd name="T11" fmla="*/ 73706 h 56"/>
                <a:gd name="T12" fmla="*/ 68943 w 56"/>
                <a:gd name="T13" fmla="*/ 88447 h 56"/>
                <a:gd name="T14" fmla="*/ 51707 w 56"/>
                <a:gd name="T15" fmla="*/ 88447 h 56"/>
                <a:gd name="T16" fmla="*/ 34471 w 56"/>
                <a:gd name="T17" fmla="*/ 103188 h 56"/>
                <a:gd name="T18" fmla="*/ 0 w 56"/>
                <a:gd name="T19" fmla="*/ 103188 h 56"/>
                <a:gd name="T20" fmla="*/ 17236 w 56"/>
                <a:gd name="T21" fmla="*/ 58965 h 56"/>
                <a:gd name="T22" fmla="*/ 0 w 56"/>
                <a:gd name="T23" fmla="*/ 29482 h 56"/>
                <a:gd name="T24" fmla="*/ 17236 w 56"/>
                <a:gd name="T25" fmla="*/ 14741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
                <a:gd name="T40" fmla="*/ 0 h 56"/>
                <a:gd name="T41" fmla="*/ 56 w 56"/>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 h="56">
                  <a:moveTo>
                    <a:pt x="8" y="8"/>
                  </a:moveTo>
                  <a:lnTo>
                    <a:pt x="16" y="16"/>
                  </a:lnTo>
                  <a:lnTo>
                    <a:pt x="48" y="0"/>
                  </a:lnTo>
                  <a:lnTo>
                    <a:pt x="56" y="16"/>
                  </a:lnTo>
                  <a:lnTo>
                    <a:pt x="24" y="24"/>
                  </a:lnTo>
                  <a:lnTo>
                    <a:pt x="40" y="40"/>
                  </a:lnTo>
                  <a:lnTo>
                    <a:pt x="32" y="48"/>
                  </a:lnTo>
                  <a:lnTo>
                    <a:pt x="24" y="48"/>
                  </a:lnTo>
                  <a:lnTo>
                    <a:pt x="16" y="56"/>
                  </a:lnTo>
                  <a:lnTo>
                    <a:pt x="0" y="56"/>
                  </a:lnTo>
                  <a:lnTo>
                    <a:pt x="8" y="32"/>
                  </a:lnTo>
                  <a:lnTo>
                    <a:pt x="0" y="16"/>
                  </a:lnTo>
                  <a:lnTo>
                    <a:pt x="8"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36" name="Freeform 73">
              <a:extLst>
                <a:ext uri="{FF2B5EF4-FFF2-40B4-BE49-F238E27FC236}">
                  <a16:creationId xmlns:a16="http://schemas.microsoft.com/office/drawing/2014/main" id="{360A9406-6AB7-B6EE-FA7B-798761441E39}"/>
                </a:ext>
              </a:extLst>
            </p:cNvPr>
            <p:cNvSpPr>
              <a:spLocks/>
            </p:cNvSpPr>
            <p:nvPr/>
          </p:nvSpPr>
          <p:spPr bwMode="auto">
            <a:xfrm>
              <a:off x="5851526" y="3646488"/>
              <a:ext cx="277813" cy="234950"/>
            </a:xfrm>
            <a:custGeom>
              <a:avLst/>
              <a:gdLst>
                <a:gd name="T0" fmla="*/ 156270 w 10000"/>
                <a:gd name="T1" fmla="*/ 0 h 10000"/>
                <a:gd name="T2" fmla="*/ 190996 w 10000"/>
                <a:gd name="T3" fmla="*/ 58738 h 10000"/>
                <a:gd name="T4" fmla="*/ 173633 w 10000"/>
                <a:gd name="T5" fmla="*/ 88106 h 10000"/>
                <a:gd name="T6" fmla="*/ 190996 w 10000"/>
                <a:gd name="T7" fmla="*/ 117475 h 10000"/>
                <a:gd name="T8" fmla="*/ 243086 w 10000"/>
                <a:gd name="T9" fmla="*/ 132159 h 10000"/>
                <a:gd name="T10" fmla="*/ 243086 w 10000"/>
                <a:gd name="T11" fmla="*/ 176212 h 10000"/>
                <a:gd name="T12" fmla="*/ 277813 w 10000"/>
                <a:gd name="T13" fmla="*/ 205581 h 10000"/>
                <a:gd name="T14" fmla="*/ 243086 w 10000"/>
                <a:gd name="T15" fmla="*/ 205581 h 10000"/>
                <a:gd name="T16" fmla="*/ 225723 w 10000"/>
                <a:gd name="T17" fmla="*/ 234950 h 10000"/>
                <a:gd name="T18" fmla="*/ 173633 w 10000"/>
                <a:gd name="T19" fmla="*/ 234950 h 10000"/>
                <a:gd name="T20" fmla="*/ 138907 w 10000"/>
                <a:gd name="T21" fmla="*/ 220266 h 10000"/>
                <a:gd name="T22" fmla="*/ 138907 w 10000"/>
                <a:gd name="T23" fmla="*/ 190897 h 10000"/>
                <a:gd name="T24" fmla="*/ 121543 w 10000"/>
                <a:gd name="T25" fmla="*/ 190897 h 10000"/>
                <a:gd name="T26" fmla="*/ 52090 w 10000"/>
                <a:gd name="T27" fmla="*/ 161528 h 10000"/>
                <a:gd name="T28" fmla="*/ 17363 w 10000"/>
                <a:gd name="T29" fmla="*/ 146844 h 10000"/>
                <a:gd name="T30" fmla="*/ 0 w 10000"/>
                <a:gd name="T31" fmla="*/ 117475 h 10000"/>
                <a:gd name="T32" fmla="*/ 52090 w 10000"/>
                <a:gd name="T33" fmla="*/ 88106 h 10000"/>
                <a:gd name="T34" fmla="*/ 52090 w 10000"/>
                <a:gd name="T35" fmla="*/ 29369 h 10000"/>
                <a:gd name="T36" fmla="*/ 86817 w 10000"/>
                <a:gd name="T37" fmla="*/ 0 h 10000"/>
                <a:gd name="T38" fmla="*/ 104180 w 10000"/>
                <a:gd name="T39" fmla="*/ 0 h 10000"/>
                <a:gd name="T40" fmla="*/ 156270 w 10000"/>
                <a:gd name="T41" fmla="*/ 0 h 100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00" h="10000">
                  <a:moveTo>
                    <a:pt x="5625" y="0"/>
                  </a:moveTo>
                  <a:lnTo>
                    <a:pt x="6875" y="2500"/>
                  </a:lnTo>
                  <a:lnTo>
                    <a:pt x="6250" y="3750"/>
                  </a:lnTo>
                  <a:lnTo>
                    <a:pt x="6875" y="5000"/>
                  </a:lnTo>
                  <a:lnTo>
                    <a:pt x="8750" y="5625"/>
                  </a:lnTo>
                  <a:lnTo>
                    <a:pt x="8750" y="7500"/>
                  </a:lnTo>
                  <a:lnTo>
                    <a:pt x="10000" y="8750"/>
                  </a:lnTo>
                  <a:lnTo>
                    <a:pt x="8750" y="8750"/>
                  </a:lnTo>
                  <a:lnTo>
                    <a:pt x="8125" y="10000"/>
                  </a:lnTo>
                  <a:lnTo>
                    <a:pt x="6250" y="10000"/>
                  </a:lnTo>
                  <a:lnTo>
                    <a:pt x="5000" y="9375"/>
                  </a:lnTo>
                  <a:lnTo>
                    <a:pt x="5000" y="8125"/>
                  </a:lnTo>
                  <a:lnTo>
                    <a:pt x="4375" y="8125"/>
                  </a:lnTo>
                  <a:lnTo>
                    <a:pt x="1875" y="6875"/>
                  </a:lnTo>
                  <a:lnTo>
                    <a:pt x="625" y="6250"/>
                  </a:lnTo>
                  <a:lnTo>
                    <a:pt x="0" y="5000"/>
                  </a:lnTo>
                  <a:lnTo>
                    <a:pt x="1875" y="3750"/>
                  </a:lnTo>
                  <a:lnTo>
                    <a:pt x="1875" y="1250"/>
                  </a:lnTo>
                  <a:lnTo>
                    <a:pt x="3125" y="0"/>
                  </a:lnTo>
                  <a:lnTo>
                    <a:pt x="3750" y="0"/>
                  </a:lnTo>
                  <a:lnTo>
                    <a:pt x="5625"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37" name="Freeform 74">
              <a:extLst>
                <a:ext uri="{FF2B5EF4-FFF2-40B4-BE49-F238E27FC236}">
                  <a16:creationId xmlns:a16="http://schemas.microsoft.com/office/drawing/2014/main" id="{30B4B386-1158-070A-3AF4-C96ACF91647B}"/>
                </a:ext>
              </a:extLst>
            </p:cNvPr>
            <p:cNvSpPr>
              <a:spLocks/>
            </p:cNvSpPr>
            <p:nvPr/>
          </p:nvSpPr>
          <p:spPr bwMode="auto">
            <a:xfrm>
              <a:off x="5748338" y="3733801"/>
              <a:ext cx="34925" cy="30163"/>
            </a:xfrm>
            <a:custGeom>
              <a:avLst/>
              <a:gdLst>
                <a:gd name="T0" fmla="*/ 17463 w 16"/>
                <a:gd name="T1" fmla="*/ 0 h 16"/>
                <a:gd name="T2" fmla="*/ 34925 w 16"/>
                <a:gd name="T3" fmla="*/ 0 h 16"/>
                <a:gd name="T4" fmla="*/ 17463 w 16"/>
                <a:gd name="T5" fmla="*/ 30163 h 16"/>
                <a:gd name="T6" fmla="*/ 0 w 16"/>
                <a:gd name="T7" fmla="*/ 30163 h 16"/>
                <a:gd name="T8" fmla="*/ 17463 w 16"/>
                <a:gd name="T9" fmla="*/ 0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8" y="0"/>
                  </a:moveTo>
                  <a:lnTo>
                    <a:pt x="16" y="0"/>
                  </a:lnTo>
                  <a:lnTo>
                    <a:pt x="8" y="16"/>
                  </a:lnTo>
                  <a:lnTo>
                    <a:pt x="0" y="16"/>
                  </a:lnTo>
                  <a:lnTo>
                    <a:pt x="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38" name="Freeform 75">
              <a:extLst>
                <a:ext uri="{FF2B5EF4-FFF2-40B4-BE49-F238E27FC236}">
                  <a16:creationId xmlns:a16="http://schemas.microsoft.com/office/drawing/2014/main" id="{504F3B2F-AE28-A7B7-8EAD-F4564F9040A4}"/>
                </a:ext>
              </a:extLst>
            </p:cNvPr>
            <p:cNvSpPr>
              <a:spLocks/>
            </p:cNvSpPr>
            <p:nvPr/>
          </p:nvSpPr>
          <p:spPr bwMode="auto">
            <a:xfrm>
              <a:off x="5730876" y="3763963"/>
              <a:ext cx="34925" cy="103188"/>
            </a:xfrm>
            <a:custGeom>
              <a:avLst/>
              <a:gdLst>
                <a:gd name="T0" fmla="*/ 34925 w 16"/>
                <a:gd name="T1" fmla="*/ 14741 h 56"/>
                <a:gd name="T2" fmla="*/ 17463 w 16"/>
                <a:gd name="T3" fmla="*/ 29482 h 56"/>
                <a:gd name="T4" fmla="*/ 34925 w 16"/>
                <a:gd name="T5" fmla="*/ 58965 h 56"/>
                <a:gd name="T6" fmla="*/ 17463 w 16"/>
                <a:gd name="T7" fmla="*/ 103188 h 56"/>
                <a:gd name="T8" fmla="*/ 0 w 16"/>
                <a:gd name="T9" fmla="*/ 58965 h 56"/>
                <a:gd name="T10" fmla="*/ 0 w 16"/>
                <a:gd name="T11" fmla="*/ 44223 h 56"/>
                <a:gd name="T12" fmla="*/ 17463 w 16"/>
                <a:gd name="T13" fmla="*/ 0 h 56"/>
                <a:gd name="T14" fmla="*/ 34925 w 16"/>
                <a:gd name="T15" fmla="*/ 0 h 56"/>
                <a:gd name="T16" fmla="*/ 34925 w 16"/>
                <a:gd name="T17" fmla="*/ 14741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56"/>
                <a:gd name="T29" fmla="*/ 16 w 16"/>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56">
                  <a:moveTo>
                    <a:pt x="16" y="8"/>
                  </a:moveTo>
                  <a:lnTo>
                    <a:pt x="8" y="16"/>
                  </a:lnTo>
                  <a:lnTo>
                    <a:pt x="16" y="32"/>
                  </a:lnTo>
                  <a:lnTo>
                    <a:pt x="8" y="56"/>
                  </a:lnTo>
                  <a:lnTo>
                    <a:pt x="0" y="32"/>
                  </a:lnTo>
                  <a:lnTo>
                    <a:pt x="0" y="24"/>
                  </a:lnTo>
                  <a:lnTo>
                    <a:pt x="8" y="0"/>
                  </a:lnTo>
                  <a:lnTo>
                    <a:pt x="16" y="0"/>
                  </a:lnTo>
                  <a:lnTo>
                    <a:pt x="16"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39" name="Freeform 179">
              <a:extLst>
                <a:ext uri="{FF2B5EF4-FFF2-40B4-BE49-F238E27FC236}">
                  <a16:creationId xmlns:a16="http://schemas.microsoft.com/office/drawing/2014/main" id="{8E280FE2-4E60-1B8A-4D93-C0B683ED1FC0}"/>
                </a:ext>
              </a:extLst>
            </p:cNvPr>
            <p:cNvSpPr>
              <a:spLocks/>
            </p:cNvSpPr>
            <p:nvPr/>
          </p:nvSpPr>
          <p:spPr bwMode="auto">
            <a:xfrm>
              <a:off x="6076951" y="3852863"/>
              <a:ext cx="52388" cy="44450"/>
            </a:xfrm>
            <a:custGeom>
              <a:avLst/>
              <a:gdLst>
                <a:gd name="T0" fmla="*/ 0 w 24"/>
                <a:gd name="T1" fmla="*/ 29633 h 24"/>
                <a:gd name="T2" fmla="*/ 17463 w 24"/>
                <a:gd name="T3" fmla="*/ 0 h 24"/>
                <a:gd name="T4" fmla="*/ 52388 w 24"/>
                <a:gd name="T5" fmla="*/ 0 h 24"/>
                <a:gd name="T6" fmla="*/ 52388 w 24"/>
                <a:gd name="T7" fmla="*/ 14817 h 24"/>
                <a:gd name="T8" fmla="*/ 34925 w 24"/>
                <a:gd name="T9" fmla="*/ 14817 h 24"/>
                <a:gd name="T10" fmla="*/ 52388 w 24"/>
                <a:gd name="T11" fmla="*/ 44450 h 24"/>
                <a:gd name="T12" fmla="*/ 0 w 24"/>
                <a:gd name="T13" fmla="*/ 29633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0" y="16"/>
                  </a:moveTo>
                  <a:lnTo>
                    <a:pt x="8" y="0"/>
                  </a:lnTo>
                  <a:lnTo>
                    <a:pt x="24" y="0"/>
                  </a:lnTo>
                  <a:lnTo>
                    <a:pt x="24" y="8"/>
                  </a:lnTo>
                  <a:lnTo>
                    <a:pt x="16" y="8"/>
                  </a:lnTo>
                  <a:lnTo>
                    <a:pt x="24" y="24"/>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grpSp>
        <p:nvGrpSpPr>
          <p:cNvPr id="740" name="Group 19">
            <a:extLst>
              <a:ext uri="{FF2B5EF4-FFF2-40B4-BE49-F238E27FC236}">
                <a16:creationId xmlns:a16="http://schemas.microsoft.com/office/drawing/2014/main" id="{5EFCADF5-B931-F4C6-43BC-E3CA68EC5090}"/>
              </a:ext>
            </a:extLst>
          </p:cNvPr>
          <p:cNvGrpSpPr>
            <a:grpSpLocks/>
          </p:cNvGrpSpPr>
          <p:nvPr/>
        </p:nvGrpSpPr>
        <p:grpSpPr bwMode="auto">
          <a:xfrm>
            <a:off x="4925168" y="1441990"/>
            <a:ext cx="1952618" cy="501650"/>
            <a:chOff x="3484" y="1696"/>
            <a:chExt cx="904" cy="272"/>
          </a:xfrm>
          <a:solidFill>
            <a:srgbClr val="E3E2D4"/>
          </a:solidFill>
        </p:grpSpPr>
        <p:sp>
          <p:nvSpPr>
            <p:cNvPr id="741" name="Freeform 20">
              <a:extLst>
                <a:ext uri="{FF2B5EF4-FFF2-40B4-BE49-F238E27FC236}">
                  <a16:creationId xmlns:a16="http://schemas.microsoft.com/office/drawing/2014/main" id="{1574F5B8-B966-81B3-40FF-351CF1D5AC30}"/>
                </a:ext>
              </a:extLst>
            </p:cNvPr>
            <p:cNvSpPr>
              <a:spLocks/>
            </p:cNvSpPr>
            <p:nvPr/>
          </p:nvSpPr>
          <p:spPr bwMode="auto">
            <a:xfrm>
              <a:off x="3852" y="1928"/>
              <a:ext cx="40" cy="40"/>
            </a:xfrm>
            <a:custGeom>
              <a:avLst/>
              <a:gdLst>
                <a:gd name="T0" fmla="*/ 0 w 40"/>
                <a:gd name="T1" fmla="*/ 24 h 40"/>
                <a:gd name="T2" fmla="*/ 0 w 40"/>
                <a:gd name="T3" fmla="*/ 40 h 40"/>
                <a:gd name="T4" fmla="*/ 32 w 40"/>
                <a:gd name="T5" fmla="*/ 40 h 40"/>
                <a:gd name="T6" fmla="*/ 32 w 40"/>
                <a:gd name="T7" fmla="*/ 32 h 40"/>
                <a:gd name="T8" fmla="*/ 32 w 40"/>
                <a:gd name="T9" fmla="*/ 24 h 40"/>
                <a:gd name="T10" fmla="*/ 40 w 40"/>
                <a:gd name="T11" fmla="*/ 24 h 40"/>
                <a:gd name="T12" fmla="*/ 24 w 40"/>
                <a:gd name="T13" fmla="*/ 8 h 40"/>
                <a:gd name="T14" fmla="*/ 32 w 40"/>
                <a:gd name="T15" fmla="*/ 0 h 40"/>
                <a:gd name="T16" fmla="*/ 16 w 40"/>
                <a:gd name="T17" fmla="*/ 0 h 40"/>
                <a:gd name="T18" fmla="*/ 16 w 40"/>
                <a:gd name="T19" fmla="*/ 8 h 40"/>
                <a:gd name="T20" fmla="*/ 8 w 40"/>
                <a:gd name="T21" fmla="*/ 0 h 40"/>
                <a:gd name="T22" fmla="*/ 8 w 40"/>
                <a:gd name="T23" fmla="*/ 8 h 40"/>
                <a:gd name="T24" fmla="*/ 0 w 40"/>
                <a:gd name="T25" fmla="*/ 8 h 40"/>
                <a:gd name="T26" fmla="*/ 0 w 40"/>
                <a:gd name="T27" fmla="*/ 24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0" y="24"/>
                  </a:moveTo>
                  <a:lnTo>
                    <a:pt x="0" y="40"/>
                  </a:lnTo>
                  <a:lnTo>
                    <a:pt x="32" y="40"/>
                  </a:lnTo>
                  <a:lnTo>
                    <a:pt x="32" y="32"/>
                  </a:lnTo>
                  <a:lnTo>
                    <a:pt x="32" y="24"/>
                  </a:lnTo>
                  <a:lnTo>
                    <a:pt x="40" y="24"/>
                  </a:lnTo>
                  <a:lnTo>
                    <a:pt x="24" y="8"/>
                  </a:lnTo>
                  <a:lnTo>
                    <a:pt x="32" y="0"/>
                  </a:lnTo>
                  <a:lnTo>
                    <a:pt x="16" y="0"/>
                  </a:lnTo>
                  <a:lnTo>
                    <a:pt x="16" y="8"/>
                  </a:lnTo>
                  <a:lnTo>
                    <a:pt x="8" y="0"/>
                  </a:lnTo>
                  <a:lnTo>
                    <a:pt x="8" y="8"/>
                  </a:lnTo>
                  <a:lnTo>
                    <a:pt x="0" y="8"/>
                  </a:lnTo>
                  <a:lnTo>
                    <a:pt x="0"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42" name="Freeform 21">
              <a:extLst>
                <a:ext uri="{FF2B5EF4-FFF2-40B4-BE49-F238E27FC236}">
                  <a16:creationId xmlns:a16="http://schemas.microsoft.com/office/drawing/2014/main" id="{B216DC21-EF80-E3BB-28B0-BB2411193136}"/>
                </a:ext>
              </a:extLst>
            </p:cNvPr>
            <p:cNvSpPr>
              <a:spLocks/>
            </p:cNvSpPr>
            <p:nvPr/>
          </p:nvSpPr>
          <p:spPr bwMode="auto">
            <a:xfrm>
              <a:off x="4028" y="1928"/>
              <a:ext cx="64" cy="24"/>
            </a:xfrm>
            <a:custGeom>
              <a:avLst/>
              <a:gdLst>
                <a:gd name="T0" fmla="*/ 0 w 64"/>
                <a:gd name="T1" fmla="*/ 16 h 24"/>
                <a:gd name="T2" fmla="*/ 8 w 64"/>
                <a:gd name="T3" fmla="*/ 24 h 24"/>
                <a:gd name="T4" fmla="*/ 8 w 64"/>
                <a:gd name="T5" fmla="*/ 8 h 24"/>
                <a:gd name="T6" fmla="*/ 16 w 64"/>
                <a:gd name="T7" fmla="*/ 0 h 24"/>
                <a:gd name="T8" fmla="*/ 40 w 64"/>
                <a:gd name="T9" fmla="*/ 0 h 24"/>
                <a:gd name="T10" fmla="*/ 48 w 64"/>
                <a:gd name="T11" fmla="*/ 0 h 24"/>
                <a:gd name="T12" fmla="*/ 64 w 64"/>
                <a:gd name="T13" fmla="*/ 0 h 24"/>
                <a:gd name="T14" fmla="*/ 8 w 64"/>
                <a:gd name="T15" fmla="*/ 0 h 24"/>
                <a:gd name="T16" fmla="*/ 0 w 64"/>
                <a:gd name="T17" fmla="*/ 8 h 24"/>
                <a:gd name="T18" fmla="*/ 0 w 64"/>
                <a:gd name="T19" fmla="*/ 16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
                <a:gd name="T31" fmla="*/ 0 h 24"/>
                <a:gd name="T32" fmla="*/ 64 w 64"/>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 h="24">
                  <a:moveTo>
                    <a:pt x="0" y="16"/>
                  </a:moveTo>
                  <a:lnTo>
                    <a:pt x="8" y="24"/>
                  </a:lnTo>
                  <a:lnTo>
                    <a:pt x="8" y="8"/>
                  </a:lnTo>
                  <a:lnTo>
                    <a:pt x="16" y="0"/>
                  </a:lnTo>
                  <a:lnTo>
                    <a:pt x="40" y="0"/>
                  </a:lnTo>
                  <a:lnTo>
                    <a:pt x="48" y="0"/>
                  </a:lnTo>
                  <a:lnTo>
                    <a:pt x="64" y="0"/>
                  </a:lnTo>
                  <a:lnTo>
                    <a:pt x="8" y="0"/>
                  </a:lnTo>
                  <a:lnTo>
                    <a:pt x="0" y="8"/>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43" name="Freeform 22">
              <a:extLst>
                <a:ext uri="{FF2B5EF4-FFF2-40B4-BE49-F238E27FC236}">
                  <a16:creationId xmlns:a16="http://schemas.microsoft.com/office/drawing/2014/main" id="{9BE26F78-DAA0-0302-E64A-CAC5902655DB}"/>
                </a:ext>
              </a:extLst>
            </p:cNvPr>
            <p:cNvSpPr>
              <a:spLocks/>
            </p:cNvSpPr>
            <p:nvPr/>
          </p:nvSpPr>
          <p:spPr bwMode="auto">
            <a:xfrm>
              <a:off x="4348" y="1792"/>
              <a:ext cx="40" cy="64"/>
            </a:xfrm>
            <a:custGeom>
              <a:avLst/>
              <a:gdLst>
                <a:gd name="T0" fmla="*/ 0 w 40"/>
                <a:gd name="T1" fmla="*/ 64 h 64"/>
                <a:gd name="T2" fmla="*/ 8 w 40"/>
                <a:gd name="T3" fmla="*/ 64 h 64"/>
                <a:gd name="T4" fmla="*/ 24 w 40"/>
                <a:gd name="T5" fmla="*/ 64 h 64"/>
                <a:gd name="T6" fmla="*/ 24 w 40"/>
                <a:gd name="T7" fmla="*/ 56 h 64"/>
                <a:gd name="T8" fmla="*/ 40 w 40"/>
                <a:gd name="T9" fmla="*/ 48 h 64"/>
                <a:gd name="T10" fmla="*/ 40 w 40"/>
                <a:gd name="T11" fmla="*/ 24 h 64"/>
                <a:gd name="T12" fmla="*/ 32 w 40"/>
                <a:gd name="T13" fmla="*/ 0 h 64"/>
                <a:gd name="T14" fmla="*/ 24 w 40"/>
                <a:gd name="T15" fmla="*/ 0 h 64"/>
                <a:gd name="T16" fmla="*/ 32 w 40"/>
                <a:gd name="T17" fmla="*/ 24 h 64"/>
                <a:gd name="T18" fmla="*/ 16 w 40"/>
                <a:gd name="T19" fmla="*/ 56 h 64"/>
                <a:gd name="T20" fmla="*/ 0 w 40"/>
                <a:gd name="T21" fmla="*/ 64 h 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64"/>
                <a:gd name="T35" fmla="*/ 40 w 40"/>
                <a:gd name="T36" fmla="*/ 64 h 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64">
                  <a:moveTo>
                    <a:pt x="0" y="64"/>
                  </a:moveTo>
                  <a:lnTo>
                    <a:pt x="8" y="64"/>
                  </a:lnTo>
                  <a:lnTo>
                    <a:pt x="24" y="64"/>
                  </a:lnTo>
                  <a:lnTo>
                    <a:pt x="24" y="56"/>
                  </a:lnTo>
                  <a:lnTo>
                    <a:pt x="40" y="48"/>
                  </a:lnTo>
                  <a:lnTo>
                    <a:pt x="40" y="24"/>
                  </a:lnTo>
                  <a:lnTo>
                    <a:pt x="32" y="0"/>
                  </a:lnTo>
                  <a:lnTo>
                    <a:pt x="24" y="0"/>
                  </a:lnTo>
                  <a:lnTo>
                    <a:pt x="32" y="24"/>
                  </a:lnTo>
                  <a:lnTo>
                    <a:pt x="16" y="56"/>
                  </a:lnTo>
                  <a:lnTo>
                    <a:pt x="0" y="6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44" name="Freeform 23">
              <a:extLst>
                <a:ext uri="{FF2B5EF4-FFF2-40B4-BE49-F238E27FC236}">
                  <a16:creationId xmlns:a16="http://schemas.microsoft.com/office/drawing/2014/main" id="{BD353B0E-6660-B0C8-5E99-A37AFD3DF58B}"/>
                </a:ext>
              </a:extLst>
            </p:cNvPr>
            <p:cNvSpPr>
              <a:spLocks/>
            </p:cNvSpPr>
            <p:nvPr/>
          </p:nvSpPr>
          <p:spPr bwMode="auto">
            <a:xfrm>
              <a:off x="3484" y="1712"/>
              <a:ext cx="32" cy="24"/>
            </a:xfrm>
            <a:custGeom>
              <a:avLst/>
              <a:gdLst>
                <a:gd name="T0" fmla="*/ 0 w 32"/>
                <a:gd name="T1" fmla="*/ 8 h 24"/>
                <a:gd name="T2" fmla="*/ 16 w 32"/>
                <a:gd name="T3" fmla="*/ 24 h 24"/>
                <a:gd name="T4" fmla="*/ 32 w 32"/>
                <a:gd name="T5" fmla="*/ 16 h 24"/>
                <a:gd name="T6" fmla="*/ 24 w 32"/>
                <a:gd name="T7" fmla="*/ 8 h 24"/>
                <a:gd name="T8" fmla="*/ 16 w 32"/>
                <a:gd name="T9" fmla="*/ 0 h 24"/>
                <a:gd name="T10" fmla="*/ 8 w 32"/>
                <a:gd name="T11" fmla="*/ 0 h 24"/>
                <a:gd name="T12" fmla="*/ 0 w 32"/>
                <a:gd name="T13" fmla="*/ 8 h 24"/>
                <a:gd name="T14" fmla="*/ 0 60000 65536"/>
                <a:gd name="T15" fmla="*/ 0 60000 65536"/>
                <a:gd name="T16" fmla="*/ 0 60000 65536"/>
                <a:gd name="T17" fmla="*/ 0 60000 65536"/>
                <a:gd name="T18" fmla="*/ 0 60000 65536"/>
                <a:gd name="T19" fmla="*/ 0 60000 65536"/>
                <a:gd name="T20" fmla="*/ 0 60000 65536"/>
                <a:gd name="T21" fmla="*/ 0 w 32"/>
                <a:gd name="T22" fmla="*/ 0 h 24"/>
                <a:gd name="T23" fmla="*/ 32 w 32"/>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24">
                  <a:moveTo>
                    <a:pt x="0" y="8"/>
                  </a:moveTo>
                  <a:lnTo>
                    <a:pt x="16" y="24"/>
                  </a:lnTo>
                  <a:lnTo>
                    <a:pt x="32" y="16"/>
                  </a:lnTo>
                  <a:lnTo>
                    <a:pt x="24" y="8"/>
                  </a:lnTo>
                  <a:lnTo>
                    <a:pt x="16" y="0"/>
                  </a:lnTo>
                  <a:lnTo>
                    <a:pt x="8"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45" name="Freeform 24">
              <a:extLst>
                <a:ext uri="{FF2B5EF4-FFF2-40B4-BE49-F238E27FC236}">
                  <a16:creationId xmlns:a16="http://schemas.microsoft.com/office/drawing/2014/main" id="{3F827316-299F-0266-7D81-49417395B3FC}"/>
                </a:ext>
              </a:extLst>
            </p:cNvPr>
            <p:cNvSpPr>
              <a:spLocks/>
            </p:cNvSpPr>
            <p:nvPr/>
          </p:nvSpPr>
          <p:spPr bwMode="auto">
            <a:xfrm>
              <a:off x="3524" y="1696"/>
              <a:ext cx="24" cy="24"/>
            </a:xfrm>
            <a:custGeom>
              <a:avLst/>
              <a:gdLst>
                <a:gd name="T0" fmla="*/ 8 w 24"/>
                <a:gd name="T1" fmla="*/ 16 h 24"/>
                <a:gd name="T2" fmla="*/ 16 w 24"/>
                <a:gd name="T3" fmla="*/ 16 h 24"/>
                <a:gd name="T4" fmla="*/ 16 w 24"/>
                <a:gd name="T5" fmla="*/ 24 h 24"/>
                <a:gd name="T6" fmla="*/ 24 w 24"/>
                <a:gd name="T7" fmla="*/ 24 h 24"/>
                <a:gd name="T8" fmla="*/ 16 w 24"/>
                <a:gd name="T9" fmla="*/ 8 h 24"/>
                <a:gd name="T10" fmla="*/ 8 w 24"/>
                <a:gd name="T11" fmla="*/ 0 h 24"/>
                <a:gd name="T12" fmla="*/ 0 w 24"/>
                <a:gd name="T13" fmla="*/ 0 h 24"/>
                <a:gd name="T14" fmla="*/ 16 w 24"/>
                <a:gd name="T15" fmla="*/ 8 h 24"/>
                <a:gd name="T16" fmla="*/ 8 w 24"/>
                <a:gd name="T17" fmla="*/ 8 h 24"/>
                <a:gd name="T18" fmla="*/ 8 w 24"/>
                <a:gd name="T19" fmla="*/ 16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24"/>
                <a:gd name="T32" fmla="*/ 24 w 24"/>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24">
                  <a:moveTo>
                    <a:pt x="8" y="16"/>
                  </a:moveTo>
                  <a:lnTo>
                    <a:pt x="16" y="16"/>
                  </a:lnTo>
                  <a:lnTo>
                    <a:pt x="16" y="24"/>
                  </a:lnTo>
                  <a:lnTo>
                    <a:pt x="24" y="24"/>
                  </a:lnTo>
                  <a:lnTo>
                    <a:pt x="16" y="8"/>
                  </a:lnTo>
                  <a:lnTo>
                    <a:pt x="8" y="0"/>
                  </a:lnTo>
                  <a:lnTo>
                    <a:pt x="0" y="0"/>
                  </a:lnTo>
                  <a:lnTo>
                    <a:pt x="16" y="8"/>
                  </a:lnTo>
                  <a:lnTo>
                    <a:pt x="8" y="8"/>
                  </a:lnTo>
                  <a:lnTo>
                    <a:pt x="8"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sp>
        <p:nvSpPr>
          <p:cNvPr id="746" name="Line 252">
            <a:extLst>
              <a:ext uri="{FF2B5EF4-FFF2-40B4-BE49-F238E27FC236}">
                <a16:creationId xmlns:a16="http://schemas.microsoft.com/office/drawing/2014/main" id="{E52B7359-E705-81CF-3E39-FD7F9B461E11}"/>
              </a:ext>
            </a:extLst>
          </p:cNvPr>
          <p:cNvSpPr>
            <a:spLocks noChangeShapeType="1"/>
          </p:cNvSpPr>
          <p:nvPr/>
        </p:nvSpPr>
        <p:spPr bwMode="auto">
          <a:xfrm>
            <a:off x="3904431" y="1162596"/>
            <a:ext cx="17463" cy="1588"/>
          </a:xfrm>
          <a:prstGeom prst="line">
            <a:avLst/>
          </a:prstGeom>
          <a:no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nvGrpSpPr>
          <p:cNvPr id="747" name="Group 936">
            <a:extLst>
              <a:ext uri="{FF2B5EF4-FFF2-40B4-BE49-F238E27FC236}">
                <a16:creationId xmlns:a16="http://schemas.microsoft.com/office/drawing/2014/main" id="{E1EF1CBA-A91B-F340-16D9-A7A757C5F2E5}"/>
              </a:ext>
            </a:extLst>
          </p:cNvPr>
          <p:cNvGrpSpPr/>
          <p:nvPr/>
        </p:nvGrpSpPr>
        <p:grpSpPr>
          <a:xfrm>
            <a:off x="7344544" y="3462884"/>
            <a:ext cx="1331912" cy="981074"/>
            <a:chOff x="7943851" y="4987926"/>
            <a:chExt cx="1331912" cy="981074"/>
          </a:xfrm>
          <a:solidFill>
            <a:srgbClr val="E3E2D4"/>
          </a:solidFill>
        </p:grpSpPr>
        <p:sp>
          <p:nvSpPr>
            <p:cNvPr id="748" name="Freeform 4">
              <a:extLst>
                <a:ext uri="{FF2B5EF4-FFF2-40B4-BE49-F238E27FC236}">
                  <a16:creationId xmlns:a16="http://schemas.microsoft.com/office/drawing/2014/main" id="{5C5E793D-4CD2-458C-A649-522068AC59F6}"/>
                </a:ext>
              </a:extLst>
            </p:cNvPr>
            <p:cNvSpPr>
              <a:spLocks/>
            </p:cNvSpPr>
            <p:nvPr/>
          </p:nvSpPr>
          <p:spPr bwMode="auto">
            <a:xfrm>
              <a:off x="8856663" y="5811838"/>
              <a:ext cx="269875" cy="157162"/>
            </a:xfrm>
            <a:custGeom>
              <a:avLst/>
              <a:gdLst>
                <a:gd name="T0" fmla="*/ 269875 w 142"/>
                <a:gd name="T1" fmla="*/ 7666 h 82"/>
                <a:gd name="T2" fmla="*/ 229964 w 142"/>
                <a:gd name="T3" fmla="*/ 53665 h 82"/>
                <a:gd name="T4" fmla="*/ 212859 w 142"/>
                <a:gd name="T5" fmla="*/ 67081 h 82"/>
                <a:gd name="T6" fmla="*/ 201456 w 142"/>
                <a:gd name="T7" fmla="*/ 70915 h 82"/>
                <a:gd name="T8" fmla="*/ 159644 w 142"/>
                <a:gd name="T9" fmla="*/ 90081 h 82"/>
                <a:gd name="T10" fmla="*/ 125435 w 142"/>
                <a:gd name="T11" fmla="*/ 122663 h 82"/>
                <a:gd name="T12" fmla="*/ 119733 w 142"/>
                <a:gd name="T13" fmla="*/ 136079 h 82"/>
                <a:gd name="T14" fmla="*/ 70320 w 142"/>
                <a:gd name="T15" fmla="*/ 157162 h 82"/>
                <a:gd name="T16" fmla="*/ 22806 w 142"/>
                <a:gd name="T17" fmla="*/ 149496 h 82"/>
                <a:gd name="T18" fmla="*/ 28508 w 142"/>
                <a:gd name="T19" fmla="*/ 122663 h 82"/>
                <a:gd name="T20" fmla="*/ 41812 w 142"/>
                <a:gd name="T21" fmla="*/ 107330 h 82"/>
                <a:gd name="T22" fmla="*/ 62717 w 142"/>
                <a:gd name="T23" fmla="*/ 90081 h 82"/>
                <a:gd name="T24" fmla="*/ 167246 w 142"/>
                <a:gd name="T25" fmla="*/ 57498 h 82"/>
                <a:gd name="T26" fmla="*/ 190053 w 142"/>
                <a:gd name="T27" fmla="*/ 32582 h 82"/>
                <a:gd name="T28" fmla="*/ 205257 w 142"/>
                <a:gd name="T29" fmla="*/ 19166 h 82"/>
                <a:gd name="T30" fmla="*/ 229964 w 142"/>
                <a:gd name="T31" fmla="*/ 0 h 82"/>
                <a:gd name="T32" fmla="*/ 241367 w 142"/>
                <a:gd name="T33" fmla="*/ 1917 h 82"/>
                <a:gd name="T34" fmla="*/ 248969 w 142"/>
                <a:gd name="T35" fmla="*/ 13416 h 82"/>
                <a:gd name="T36" fmla="*/ 269875 w 142"/>
                <a:gd name="T37" fmla="*/ 7666 h 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2"/>
                <a:gd name="T58" fmla="*/ 0 h 82"/>
                <a:gd name="T59" fmla="*/ 142 w 142"/>
                <a:gd name="T60" fmla="*/ 82 h 8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2" h="82">
                  <a:moveTo>
                    <a:pt x="142" y="4"/>
                  </a:moveTo>
                  <a:cubicBezTo>
                    <a:pt x="140" y="5"/>
                    <a:pt x="125" y="24"/>
                    <a:pt x="121" y="28"/>
                  </a:cubicBezTo>
                  <a:cubicBezTo>
                    <a:pt x="118" y="31"/>
                    <a:pt x="115" y="33"/>
                    <a:pt x="112" y="35"/>
                  </a:cubicBezTo>
                  <a:cubicBezTo>
                    <a:pt x="110" y="36"/>
                    <a:pt x="106" y="37"/>
                    <a:pt x="106" y="37"/>
                  </a:cubicBezTo>
                  <a:cubicBezTo>
                    <a:pt x="103" y="45"/>
                    <a:pt x="91" y="46"/>
                    <a:pt x="84" y="47"/>
                  </a:cubicBezTo>
                  <a:cubicBezTo>
                    <a:pt x="76" y="50"/>
                    <a:pt x="73" y="59"/>
                    <a:pt x="66" y="64"/>
                  </a:cubicBezTo>
                  <a:cubicBezTo>
                    <a:pt x="65" y="66"/>
                    <a:pt x="65" y="69"/>
                    <a:pt x="63" y="71"/>
                  </a:cubicBezTo>
                  <a:cubicBezTo>
                    <a:pt x="58" y="77"/>
                    <a:pt x="44" y="77"/>
                    <a:pt x="37" y="82"/>
                  </a:cubicBezTo>
                  <a:cubicBezTo>
                    <a:pt x="29" y="81"/>
                    <a:pt x="20" y="79"/>
                    <a:pt x="12" y="78"/>
                  </a:cubicBezTo>
                  <a:cubicBezTo>
                    <a:pt x="0" y="74"/>
                    <a:pt x="9" y="70"/>
                    <a:pt x="15" y="64"/>
                  </a:cubicBezTo>
                  <a:cubicBezTo>
                    <a:pt x="23" y="54"/>
                    <a:pt x="15" y="61"/>
                    <a:pt x="22" y="56"/>
                  </a:cubicBezTo>
                  <a:cubicBezTo>
                    <a:pt x="24" y="50"/>
                    <a:pt x="27" y="49"/>
                    <a:pt x="33" y="47"/>
                  </a:cubicBezTo>
                  <a:cubicBezTo>
                    <a:pt x="40" y="40"/>
                    <a:pt x="77" y="32"/>
                    <a:pt x="88" y="30"/>
                  </a:cubicBezTo>
                  <a:cubicBezTo>
                    <a:pt x="95" y="26"/>
                    <a:pt x="95" y="22"/>
                    <a:pt x="100" y="17"/>
                  </a:cubicBezTo>
                  <a:cubicBezTo>
                    <a:pt x="101" y="13"/>
                    <a:pt x="104" y="12"/>
                    <a:pt x="108" y="10"/>
                  </a:cubicBezTo>
                  <a:cubicBezTo>
                    <a:pt x="110" y="4"/>
                    <a:pt x="115" y="2"/>
                    <a:pt x="121" y="0"/>
                  </a:cubicBezTo>
                  <a:cubicBezTo>
                    <a:pt x="123" y="0"/>
                    <a:pt x="125" y="0"/>
                    <a:pt x="127" y="1"/>
                  </a:cubicBezTo>
                  <a:cubicBezTo>
                    <a:pt x="129" y="2"/>
                    <a:pt x="131" y="7"/>
                    <a:pt x="131" y="7"/>
                  </a:cubicBezTo>
                  <a:cubicBezTo>
                    <a:pt x="135" y="7"/>
                    <a:pt x="142" y="4"/>
                    <a:pt x="142" y="4"/>
                  </a:cubicBezTo>
                  <a:close/>
                </a:path>
              </a:pathLst>
            </a:custGeom>
            <a:grpFill/>
            <a:ln w="6350" cmpd="sng">
              <a:solidFill>
                <a:srgbClr val="FFFFFF"/>
              </a:solidFill>
              <a:round/>
              <a:headEnd/>
              <a:tailEnd/>
            </a:ln>
          </p:spPr>
          <p:txBody>
            <a:bodyPr wrap="none" lIns="0" tIns="0" rIns="0" bIns="0" anchor="ct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49" name="Freeform 5">
              <a:extLst>
                <a:ext uri="{FF2B5EF4-FFF2-40B4-BE49-F238E27FC236}">
                  <a16:creationId xmlns:a16="http://schemas.microsoft.com/office/drawing/2014/main" id="{8AB4802F-27D5-51D6-87A3-D6224989521E}"/>
                </a:ext>
              </a:extLst>
            </p:cNvPr>
            <p:cNvSpPr>
              <a:spLocks/>
            </p:cNvSpPr>
            <p:nvPr/>
          </p:nvSpPr>
          <p:spPr bwMode="auto">
            <a:xfrm>
              <a:off x="9139238" y="5649913"/>
              <a:ext cx="136525" cy="180975"/>
            </a:xfrm>
            <a:custGeom>
              <a:avLst/>
              <a:gdLst>
                <a:gd name="T0" fmla="*/ 3792 w 72"/>
                <a:gd name="T1" fmla="*/ 173355 h 95"/>
                <a:gd name="T2" fmla="*/ 20858 w 72"/>
                <a:gd name="T3" fmla="*/ 135255 h 95"/>
                <a:gd name="T4" fmla="*/ 1896 w 72"/>
                <a:gd name="T5" fmla="*/ 120015 h 95"/>
                <a:gd name="T6" fmla="*/ 17066 w 72"/>
                <a:gd name="T7" fmla="*/ 104775 h 95"/>
                <a:gd name="T8" fmla="*/ 28443 w 72"/>
                <a:gd name="T9" fmla="*/ 100965 h 95"/>
                <a:gd name="T10" fmla="*/ 43612 w 72"/>
                <a:gd name="T11" fmla="*/ 78105 h 95"/>
                <a:gd name="T12" fmla="*/ 28443 w 72"/>
                <a:gd name="T13" fmla="*/ 20955 h 95"/>
                <a:gd name="T14" fmla="*/ 22754 w 72"/>
                <a:gd name="T15" fmla="*/ 3810 h 95"/>
                <a:gd name="T16" fmla="*/ 54989 w 72"/>
                <a:gd name="T17" fmla="*/ 3810 h 95"/>
                <a:gd name="T18" fmla="*/ 56885 w 72"/>
                <a:gd name="T19" fmla="*/ 40005 h 95"/>
                <a:gd name="T20" fmla="*/ 72055 w 72"/>
                <a:gd name="T21" fmla="*/ 60960 h 95"/>
                <a:gd name="T22" fmla="*/ 83432 w 72"/>
                <a:gd name="T23" fmla="*/ 51435 h 95"/>
                <a:gd name="T24" fmla="*/ 94809 w 72"/>
                <a:gd name="T25" fmla="*/ 85725 h 95"/>
                <a:gd name="T26" fmla="*/ 130836 w 72"/>
                <a:gd name="T27" fmla="*/ 78105 h 95"/>
                <a:gd name="T28" fmla="*/ 125148 w 72"/>
                <a:gd name="T29" fmla="*/ 106680 h 95"/>
                <a:gd name="T30" fmla="*/ 81536 w 72"/>
                <a:gd name="T31" fmla="*/ 120015 h 95"/>
                <a:gd name="T32" fmla="*/ 17066 w 72"/>
                <a:gd name="T33" fmla="*/ 180975 h 95"/>
                <a:gd name="T34" fmla="*/ 3792 w 72"/>
                <a:gd name="T35" fmla="*/ 173355 h 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2"/>
                <a:gd name="T55" fmla="*/ 0 h 95"/>
                <a:gd name="T56" fmla="*/ 72 w 72"/>
                <a:gd name="T57" fmla="*/ 95 h 9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2" h="95">
                  <a:moveTo>
                    <a:pt x="2" y="91"/>
                  </a:moveTo>
                  <a:cubicBezTo>
                    <a:pt x="5" y="84"/>
                    <a:pt x="6" y="76"/>
                    <a:pt x="11" y="71"/>
                  </a:cubicBezTo>
                  <a:cubicBezTo>
                    <a:pt x="2" y="66"/>
                    <a:pt x="4" y="70"/>
                    <a:pt x="1" y="63"/>
                  </a:cubicBezTo>
                  <a:cubicBezTo>
                    <a:pt x="3" y="60"/>
                    <a:pt x="5" y="57"/>
                    <a:pt x="9" y="55"/>
                  </a:cubicBezTo>
                  <a:cubicBezTo>
                    <a:pt x="11" y="54"/>
                    <a:pt x="15" y="53"/>
                    <a:pt x="15" y="53"/>
                  </a:cubicBezTo>
                  <a:cubicBezTo>
                    <a:pt x="19" y="49"/>
                    <a:pt x="20" y="45"/>
                    <a:pt x="23" y="41"/>
                  </a:cubicBezTo>
                  <a:cubicBezTo>
                    <a:pt x="22" y="35"/>
                    <a:pt x="22" y="16"/>
                    <a:pt x="15" y="11"/>
                  </a:cubicBezTo>
                  <a:cubicBezTo>
                    <a:pt x="14" y="8"/>
                    <a:pt x="12" y="2"/>
                    <a:pt x="12" y="2"/>
                  </a:cubicBezTo>
                  <a:cubicBezTo>
                    <a:pt x="18" y="0"/>
                    <a:pt x="23" y="0"/>
                    <a:pt x="29" y="2"/>
                  </a:cubicBezTo>
                  <a:cubicBezTo>
                    <a:pt x="31" y="10"/>
                    <a:pt x="31" y="10"/>
                    <a:pt x="30" y="21"/>
                  </a:cubicBezTo>
                  <a:cubicBezTo>
                    <a:pt x="31" y="31"/>
                    <a:pt x="29" y="34"/>
                    <a:pt x="38" y="32"/>
                  </a:cubicBezTo>
                  <a:cubicBezTo>
                    <a:pt x="39" y="28"/>
                    <a:pt x="39" y="24"/>
                    <a:pt x="44" y="27"/>
                  </a:cubicBezTo>
                  <a:cubicBezTo>
                    <a:pt x="45" y="33"/>
                    <a:pt x="44" y="41"/>
                    <a:pt x="50" y="45"/>
                  </a:cubicBezTo>
                  <a:cubicBezTo>
                    <a:pt x="57" y="44"/>
                    <a:pt x="62" y="43"/>
                    <a:pt x="69" y="41"/>
                  </a:cubicBezTo>
                  <a:cubicBezTo>
                    <a:pt x="72" y="45"/>
                    <a:pt x="70" y="53"/>
                    <a:pt x="66" y="56"/>
                  </a:cubicBezTo>
                  <a:cubicBezTo>
                    <a:pt x="60" y="60"/>
                    <a:pt x="49" y="61"/>
                    <a:pt x="43" y="63"/>
                  </a:cubicBezTo>
                  <a:cubicBezTo>
                    <a:pt x="32" y="80"/>
                    <a:pt x="25" y="84"/>
                    <a:pt x="9" y="95"/>
                  </a:cubicBezTo>
                  <a:cubicBezTo>
                    <a:pt x="0" y="93"/>
                    <a:pt x="0" y="95"/>
                    <a:pt x="2" y="91"/>
                  </a:cubicBezTo>
                  <a:close/>
                </a:path>
              </a:pathLst>
            </a:custGeom>
            <a:grpFill/>
            <a:ln w="6350" cmpd="sng">
              <a:solidFill>
                <a:srgbClr val="FFFFFF"/>
              </a:solidFill>
              <a:round/>
              <a:headEnd/>
              <a:tailEnd/>
            </a:ln>
          </p:spPr>
          <p:txBody>
            <a:bodyPr wrap="none" lIns="0" tIns="0" rIns="0" bIns="0" anchor="ct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50" name="Freeform 305">
              <a:extLst>
                <a:ext uri="{FF2B5EF4-FFF2-40B4-BE49-F238E27FC236}">
                  <a16:creationId xmlns:a16="http://schemas.microsoft.com/office/drawing/2014/main" id="{970001CD-F675-8B9B-61D0-83809060F651}"/>
                </a:ext>
              </a:extLst>
            </p:cNvPr>
            <p:cNvSpPr>
              <a:spLocks/>
            </p:cNvSpPr>
            <p:nvPr/>
          </p:nvSpPr>
          <p:spPr bwMode="auto">
            <a:xfrm>
              <a:off x="7943851" y="4987926"/>
              <a:ext cx="1123950" cy="796925"/>
            </a:xfrm>
            <a:custGeom>
              <a:avLst/>
              <a:gdLst>
                <a:gd name="T0" fmla="*/ 17292 w 520"/>
                <a:gd name="T1" fmla="*/ 678862 h 432"/>
                <a:gd name="T2" fmla="*/ 138332 w 520"/>
                <a:gd name="T3" fmla="*/ 649346 h 432"/>
                <a:gd name="T4" fmla="*/ 242081 w 520"/>
                <a:gd name="T5" fmla="*/ 619831 h 432"/>
                <a:gd name="T6" fmla="*/ 466871 w 520"/>
                <a:gd name="T7" fmla="*/ 590315 h 432"/>
                <a:gd name="T8" fmla="*/ 536038 w 520"/>
                <a:gd name="T9" fmla="*/ 634588 h 432"/>
                <a:gd name="T10" fmla="*/ 622495 w 520"/>
                <a:gd name="T11" fmla="*/ 619831 h 432"/>
                <a:gd name="T12" fmla="*/ 570621 w 520"/>
                <a:gd name="T13" fmla="*/ 693620 h 432"/>
                <a:gd name="T14" fmla="*/ 622495 w 520"/>
                <a:gd name="T15" fmla="*/ 664104 h 432"/>
                <a:gd name="T16" fmla="*/ 605204 w 520"/>
                <a:gd name="T17" fmla="*/ 693620 h 432"/>
                <a:gd name="T18" fmla="*/ 622495 w 520"/>
                <a:gd name="T19" fmla="*/ 708378 h 432"/>
                <a:gd name="T20" fmla="*/ 622495 w 520"/>
                <a:gd name="T21" fmla="*/ 737894 h 432"/>
                <a:gd name="T22" fmla="*/ 674370 w 520"/>
                <a:gd name="T23" fmla="*/ 782167 h 432"/>
                <a:gd name="T24" fmla="*/ 743536 w 520"/>
                <a:gd name="T25" fmla="*/ 752651 h 432"/>
                <a:gd name="T26" fmla="*/ 760828 w 520"/>
                <a:gd name="T27" fmla="*/ 767409 h 432"/>
                <a:gd name="T28" fmla="*/ 760828 w 520"/>
                <a:gd name="T29" fmla="*/ 796925 h 432"/>
                <a:gd name="T30" fmla="*/ 881868 w 520"/>
                <a:gd name="T31" fmla="*/ 752651 h 432"/>
                <a:gd name="T32" fmla="*/ 1072075 w 520"/>
                <a:gd name="T33" fmla="*/ 575557 h 432"/>
                <a:gd name="T34" fmla="*/ 1123950 w 520"/>
                <a:gd name="T35" fmla="*/ 427978 h 432"/>
                <a:gd name="T36" fmla="*/ 1089367 w 520"/>
                <a:gd name="T37" fmla="*/ 354189 h 432"/>
                <a:gd name="T38" fmla="*/ 1072075 w 520"/>
                <a:gd name="T39" fmla="*/ 324673 h 432"/>
                <a:gd name="T40" fmla="*/ 1020201 w 520"/>
                <a:gd name="T41" fmla="*/ 250884 h 432"/>
                <a:gd name="T42" fmla="*/ 1002909 w 520"/>
                <a:gd name="T43" fmla="*/ 191852 h 432"/>
                <a:gd name="T44" fmla="*/ 985617 w 520"/>
                <a:gd name="T45" fmla="*/ 118063 h 432"/>
                <a:gd name="T46" fmla="*/ 951034 w 520"/>
                <a:gd name="T47" fmla="*/ 103305 h 432"/>
                <a:gd name="T48" fmla="*/ 916451 w 520"/>
                <a:gd name="T49" fmla="*/ 0 h 432"/>
                <a:gd name="T50" fmla="*/ 881868 w 520"/>
                <a:gd name="T51" fmla="*/ 147579 h 432"/>
                <a:gd name="T52" fmla="*/ 829994 w 520"/>
                <a:gd name="T53" fmla="*/ 191852 h 432"/>
                <a:gd name="T54" fmla="*/ 795411 w 520"/>
                <a:gd name="T55" fmla="*/ 177094 h 432"/>
                <a:gd name="T56" fmla="*/ 726245 w 520"/>
                <a:gd name="T57" fmla="*/ 147579 h 432"/>
                <a:gd name="T58" fmla="*/ 708953 w 520"/>
                <a:gd name="T59" fmla="*/ 118063 h 432"/>
                <a:gd name="T60" fmla="*/ 726245 w 520"/>
                <a:gd name="T61" fmla="*/ 73789 h 432"/>
                <a:gd name="T62" fmla="*/ 760828 w 520"/>
                <a:gd name="T63" fmla="*/ 44274 h 432"/>
                <a:gd name="T64" fmla="*/ 726245 w 520"/>
                <a:gd name="T65" fmla="*/ 59031 h 432"/>
                <a:gd name="T66" fmla="*/ 708953 w 520"/>
                <a:gd name="T67" fmla="*/ 44274 h 432"/>
                <a:gd name="T68" fmla="*/ 639787 w 520"/>
                <a:gd name="T69" fmla="*/ 29516 h 432"/>
                <a:gd name="T70" fmla="*/ 587912 w 520"/>
                <a:gd name="T71" fmla="*/ 44274 h 432"/>
                <a:gd name="T72" fmla="*/ 570621 w 520"/>
                <a:gd name="T73" fmla="*/ 88547 h 432"/>
                <a:gd name="T74" fmla="*/ 536038 w 520"/>
                <a:gd name="T75" fmla="*/ 103305 h 432"/>
                <a:gd name="T76" fmla="*/ 536038 w 520"/>
                <a:gd name="T77" fmla="*/ 132821 h 432"/>
                <a:gd name="T78" fmla="*/ 501455 w 520"/>
                <a:gd name="T79" fmla="*/ 132821 h 432"/>
                <a:gd name="T80" fmla="*/ 484163 w 520"/>
                <a:gd name="T81" fmla="*/ 88547 h 432"/>
                <a:gd name="T82" fmla="*/ 432288 w 520"/>
                <a:gd name="T83" fmla="*/ 118063 h 432"/>
                <a:gd name="T84" fmla="*/ 380414 w 520"/>
                <a:gd name="T85" fmla="*/ 162337 h 432"/>
                <a:gd name="T86" fmla="*/ 363122 w 520"/>
                <a:gd name="T87" fmla="*/ 162337 h 432"/>
                <a:gd name="T88" fmla="*/ 345831 w 520"/>
                <a:gd name="T89" fmla="*/ 191852 h 432"/>
                <a:gd name="T90" fmla="*/ 311248 w 520"/>
                <a:gd name="T91" fmla="*/ 191852 h 432"/>
                <a:gd name="T92" fmla="*/ 259373 w 520"/>
                <a:gd name="T93" fmla="*/ 250884 h 432"/>
                <a:gd name="T94" fmla="*/ 69166 w 520"/>
                <a:gd name="T95" fmla="*/ 324673 h 432"/>
                <a:gd name="T96" fmla="*/ 51875 w 520"/>
                <a:gd name="T97" fmla="*/ 339431 h 432"/>
                <a:gd name="T98" fmla="*/ 34583 w 520"/>
                <a:gd name="T99" fmla="*/ 368947 h 432"/>
                <a:gd name="T100" fmla="*/ 17292 w 520"/>
                <a:gd name="T101" fmla="*/ 413220 h 432"/>
                <a:gd name="T102" fmla="*/ 17292 w 520"/>
                <a:gd name="T103" fmla="*/ 427978 h 432"/>
                <a:gd name="T104" fmla="*/ 34583 w 520"/>
                <a:gd name="T105" fmla="*/ 590315 h 432"/>
                <a:gd name="T106" fmla="*/ 0 w 520"/>
                <a:gd name="T107" fmla="*/ 634588 h 4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20"/>
                <a:gd name="T163" fmla="*/ 0 h 432"/>
                <a:gd name="T164" fmla="*/ 520 w 520"/>
                <a:gd name="T165" fmla="*/ 432 h 4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20" h="432">
                  <a:moveTo>
                    <a:pt x="0" y="360"/>
                  </a:moveTo>
                  <a:lnTo>
                    <a:pt x="8" y="368"/>
                  </a:lnTo>
                  <a:lnTo>
                    <a:pt x="32" y="368"/>
                  </a:lnTo>
                  <a:lnTo>
                    <a:pt x="64" y="352"/>
                  </a:lnTo>
                  <a:lnTo>
                    <a:pt x="104" y="352"/>
                  </a:lnTo>
                  <a:lnTo>
                    <a:pt x="112" y="336"/>
                  </a:lnTo>
                  <a:lnTo>
                    <a:pt x="144" y="328"/>
                  </a:lnTo>
                  <a:lnTo>
                    <a:pt x="216" y="320"/>
                  </a:lnTo>
                  <a:lnTo>
                    <a:pt x="248" y="336"/>
                  </a:lnTo>
                  <a:lnTo>
                    <a:pt x="248" y="344"/>
                  </a:lnTo>
                  <a:lnTo>
                    <a:pt x="248" y="368"/>
                  </a:lnTo>
                  <a:lnTo>
                    <a:pt x="288" y="336"/>
                  </a:lnTo>
                  <a:lnTo>
                    <a:pt x="288" y="344"/>
                  </a:lnTo>
                  <a:lnTo>
                    <a:pt x="264" y="376"/>
                  </a:lnTo>
                  <a:lnTo>
                    <a:pt x="272" y="368"/>
                  </a:lnTo>
                  <a:lnTo>
                    <a:pt x="288" y="360"/>
                  </a:lnTo>
                  <a:lnTo>
                    <a:pt x="288" y="368"/>
                  </a:lnTo>
                  <a:lnTo>
                    <a:pt x="280" y="376"/>
                  </a:lnTo>
                  <a:lnTo>
                    <a:pt x="288" y="376"/>
                  </a:lnTo>
                  <a:lnTo>
                    <a:pt x="288" y="384"/>
                  </a:lnTo>
                  <a:lnTo>
                    <a:pt x="296" y="392"/>
                  </a:lnTo>
                  <a:lnTo>
                    <a:pt x="288" y="400"/>
                  </a:lnTo>
                  <a:lnTo>
                    <a:pt x="296" y="424"/>
                  </a:lnTo>
                  <a:lnTo>
                    <a:pt x="312" y="424"/>
                  </a:lnTo>
                  <a:lnTo>
                    <a:pt x="320" y="424"/>
                  </a:lnTo>
                  <a:lnTo>
                    <a:pt x="344" y="408"/>
                  </a:lnTo>
                  <a:lnTo>
                    <a:pt x="344" y="424"/>
                  </a:lnTo>
                  <a:lnTo>
                    <a:pt x="352" y="416"/>
                  </a:lnTo>
                  <a:lnTo>
                    <a:pt x="352" y="424"/>
                  </a:lnTo>
                  <a:lnTo>
                    <a:pt x="352" y="432"/>
                  </a:lnTo>
                  <a:lnTo>
                    <a:pt x="384" y="416"/>
                  </a:lnTo>
                  <a:lnTo>
                    <a:pt x="408" y="408"/>
                  </a:lnTo>
                  <a:lnTo>
                    <a:pt x="432" y="384"/>
                  </a:lnTo>
                  <a:lnTo>
                    <a:pt x="496" y="312"/>
                  </a:lnTo>
                  <a:lnTo>
                    <a:pt x="520" y="272"/>
                  </a:lnTo>
                  <a:lnTo>
                    <a:pt x="520" y="232"/>
                  </a:lnTo>
                  <a:lnTo>
                    <a:pt x="512" y="200"/>
                  </a:lnTo>
                  <a:lnTo>
                    <a:pt x="504" y="192"/>
                  </a:lnTo>
                  <a:lnTo>
                    <a:pt x="504" y="184"/>
                  </a:lnTo>
                  <a:lnTo>
                    <a:pt x="496" y="176"/>
                  </a:lnTo>
                  <a:lnTo>
                    <a:pt x="488" y="144"/>
                  </a:lnTo>
                  <a:lnTo>
                    <a:pt x="472" y="136"/>
                  </a:lnTo>
                  <a:lnTo>
                    <a:pt x="464" y="128"/>
                  </a:lnTo>
                  <a:lnTo>
                    <a:pt x="464" y="104"/>
                  </a:lnTo>
                  <a:lnTo>
                    <a:pt x="456" y="88"/>
                  </a:lnTo>
                  <a:lnTo>
                    <a:pt x="456" y="64"/>
                  </a:lnTo>
                  <a:lnTo>
                    <a:pt x="448" y="56"/>
                  </a:lnTo>
                  <a:lnTo>
                    <a:pt x="440" y="56"/>
                  </a:lnTo>
                  <a:lnTo>
                    <a:pt x="432" y="8"/>
                  </a:lnTo>
                  <a:lnTo>
                    <a:pt x="424" y="0"/>
                  </a:lnTo>
                  <a:lnTo>
                    <a:pt x="424" y="8"/>
                  </a:lnTo>
                  <a:lnTo>
                    <a:pt x="408" y="80"/>
                  </a:lnTo>
                  <a:lnTo>
                    <a:pt x="392" y="104"/>
                  </a:lnTo>
                  <a:lnTo>
                    <a:pt x="384" y="104"/>
                  </a:lnTo>
                  <a:lnTo>
                    <a:pt x="376" y="112"/>
                  </a:lnTo>
                  <a:lnTo>
                    <a:pt x="368" y="96"/>
                  </a:lnTo>
                  <a:lnTo>
                    <a:pt x="352" y="80"/>
                  </a:lnTo>
                  <a:lnTo>
                    <a:pt x="336" y="80"/>
                  </a:lnTo>
                  <a:lnTo>
                    <a:pt x="336" y="72"/>
                  </a:lnTo>
                  <a:lnTo>
                    <a:pt x="328" y="64"/>
                  </a:lnTo>
                  <a:lnTo>
                    <a:pt x="336" y="56"/>
                  </a:lnTo>
                  <a:lnTo>
                    <a:pt x="336" y="40"/>
                  </a:lnTo>
                  <a:lnTo>
                    <a:pt x="344" y="40"/>
                  </a:lnTo>
                  <a:lnTo>
                    <a:pt x="352" y="24"/>
                  </a:lnTo>
                  <a:lnTo>
                    <a:pt x="344" y="24"/>
                  </a:lnTo>
                  <a:lnTo>
                    <a:pt x="336" y="32"/>
                  </a:lnTo>
                  <a:lnTo>
                    <a:pt x="336" y="24"/>
                  </a:lnTo>
                  <a:lnTo>
                    <a:pt x="328" y="24"/>
                  </a:lnTo>
                  <a:lnTo>
                    <a:pt x="296" y="8"/>
                  </a:lnTo>
                  <a:lnTo>
                    <a:pt x="296" y="16"/>
                  </a:lnTo>
                  <a:lnTo>
                    <a:pt x="288" y="24"/>
                  </a:lnTo>
                  <a:lnTo>
                    <a:pt x="272" y="24"/>
                  </a:lnTo>
                  <a:lnTo>
                    <a:pt x="264" y="32"/>
                  </a:lnTo>
                  <a:lnTo>
                    <a:pt x="264" y="48"/>
                  </a:lnTo>
                  <a:lnTo>
                    <a:pt x="256" y="48"/>
                  </a:lnTo>
                  <a:lnTo>
                    <a:pt x="248" y="56"/>
                  </a:lnTo>
                  <a:lnTo>
                    <a:pt x="256" y="64"/>
                  </a:lnTo>
                  <a:lnTo>
                    <a:pt x="248" y="72"/>
                  </a:lnTo>
                  <a:lnTo>
                    <a:pt x="240" y="64"/>
                  </a:lnTo>
                  <a:lnTo>
                    <a:pt x="232" y="72"/>
                  </a:lnTo>
                  <a:lnTo>
                    <a:pt x="224" y="56"/>
                  </a:lnTo>
                  <a:lnTo>
                    <a:pt x="224" y="48"/>
                  </a:lnTo>
                  <a:lnTo>
                    <a:pt x="216" y="48"/>
                  </a:lnTo>
                  <a:lnTo>
                    <a:pt x="200" y="64"/>
                  </a:lnTo>
                  <a:lnTo>
                    <a:pt x="192" y="64"/>
                  </a:lnTo>
                  <a:lnTo>
                    <a:pt x="176" y="88"/>
                  </a:lnTo>
                  <a:lnTo>
                    <a:pt x="168" y="80"/>
                  </a:lnTo>
                  <a:lnTo>
                    <a:pt x="168" y="88"/>
                  </a:lnTo>
                  <a:lnTo>
                    <a:pt x="168" y="96"/>
                  </a:lnTo>
                  <a:lnTo>
                    <a:pt x="160" y="104"/>
                  </a:lnTo>
                  <a:lnTo>
                    <a:pt x="160" y="88"/>
                  </a:lnTo>
                  <a:lnTo>
                    <a:pt x="144" y="104"/>
                  </a:lnTo>
                  <a:lnTo>
                    <a:pt x="144" y="112"/>
                  </a:lnTo>
                  <a:lnTo>
                    <a:pt x="120" y="136"/>
                  </a:lnTo>
                  <a:lnTo>
                    <a:pt x="56" y="152"/>
                  </a:lnTo>
                  <a:lnTo>
                    <a:pt x="32" y="176"/>
                  </a:lnTo>
                  <a:lnTo>
                    <a:pt x="32" y="168"/>
                  </a:lnTo>
                  <a:lnTo>
                    <a:pt x="24" y="184"/>
                  </a:lnTo>
                  <a:lnTo>
                    <a:pt x="24" y="192"/>
                  </a:lnTo>
                  <a:lnTo>
                    <a:pt x="16" y="200"/>
                  </a:lnTo>
                  <a:lnTo>
                    <a:pt x="16" y="240"/>
                  </a:lnTo>
                  <a:lnTo>
                    <a:pt x="8" y="224"/>
                  </a:lnTo>
                  <a:lnTo>
                    <a:pt x="8" y="240"/>
                  </a:lnTo>
                  <a:lnTo>
                    <a:pt x="8" y="232"/>
                  </a:lnTo>
                  <a:lnTo>
                    <a:pt x="16" y="280"/>
                  </a:lnTo>
                  <a:lnTo>
                    <a:pt x="16" y="320"/>
                  </a:lnTo>
                  <a:lnTo>
                    <a:pt x="8" y="344"/>
                  </a:lnTo>
                  <a:lnTo>
                    <a:pt x="0" y="344"/>
                  </a:lnTo>
                  <a:lnTo>
                    <a:pt x="0" y="36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51" name="Freeform 306">
              <a:extLst>
                <a:ext uri="{FF2B5EF4-FFF2-40B4-BE49-F238E27FC236}">
                  <a16:creationId xmlns:a16="http://schemas.microsoft.com/office/drawing/2014/main" id="{02B29968-BE8F-63BC-9DAE-FACDF67802C8}"/>
                </a:ext>
              </a:extLst>
            </p:cNvPr>
            <p:cNvSpPr>
              <a:spLocks/>
            </p:cNvSpPr>
            <p:nvPr/>
          </p:nvSpPr>
          <p:spPr bwMode="auto">
            <a:xfrm>
              <a:off x="8497888" y="5681663"/>
              <a:ext cx="34925" cy="14288"/>
            </a:xfrm>
            <a:custGeom>
              <a:avLst/>
              <a:gdLst>
                <a:gd name="T0" fmla="*/ 0 w 16"/>
                <a:gd name="T1" fmla="*/ 14288 h 8"/>
                <a:gd name="T2" fmla="*/ 17463 w 16"/>
                <a:gd name="T3" fmla="*/ 14288 h 8"/>
                <a:gd name="T4" fmla="*/ 34925 w 16"/>
                <a:gd name="T5" fmla="*/ 14288 h 8"/>
                <a:gd name="T6" fmla="*/ 34925 w 16"/>
                <a:gd name="T7" fmla="*/ 0 h 8"/>
                <a:gd name="T8" fmla="*/ 0 w 16"/>
                <a:gd name="T9" fmla="*/ 14288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0" y="8"/>
                  </a:moveTo>
                  <a:lnTo>
                    <a:pt x="8" y="8"/>
                  </a:lnTo>
                  <a:lnTo>
                    <a:pt x="16" y="8"/>
                  </a:lnTo>
                  <a:lnTo>
                    <a:pt x="16"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52" name="Freeform 307">
              <a:extLst>
                <a:ext uri="{FF2B5EF4-FFF2-40B4-BE49-F238E27FC236}">
                  <a16:creationId xmlns:a16="http://schemas.microsoft.com/office/drawing/2014/main" id="{B5617A58-0E5E-0973-2851-A56A64A8500E}"/>
                </a:ext>
              </a:extLst>
            </p:cNvPr>
            <p:cNvSpPr>
              <a:spLocks/>
            </p:cNvSpPr>
            <p:nvPr/>
          </p:nvSpPr>
          <p:spPr bwMode="auto">
            <a:xfrm>
              <a:off x="8618538" y="5829301"/>
              <a:ext cx="103188" cy="74613"/>
            </a:xfrm>
            <a:custGeom>
              <a:avLst/>
              <a:gdLst>
                <a:gd name="T0" fmla="*/ 17198 w 48"/>
                <a:gd name="T1" fmla="*/ 0 h 40"/>
                <a:gd name="T2" fmla="*/ 0 w 48"/>
                <a:gd name="T3" fmla="*/ 59690 h 40"/>
                <a:gd name="T4" fmla="*/ 0 w 48"/>
                <a:gd name="T5" fmla="*/ 74613 h 40"/>
                <a:gd name="T6" fmla="*/ 17198 w 48"/>
                <a:gd name="T7" fmla="*/ 74613 h 40"/>
                <a:gd name="T8" fmla="*/ 51594 w 48"/>
                <a:gd name="T9" fmla="*/ 59690 h 40"/>
                <a:gd name="T10" fmla="*/ 103188 w 48"/>
                <a:gd name="T11" fmla="*/ 0 h 40"/>
                <a:gd name="T12" fmla="*/ 51594 w 48"/>
                <a:gd name="T13" fmla="*/ 14923 h 40"/>
                <a:gd name="T14" fmla="*/ 17198 w 48"/>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48"/>
                <a:gd name="T25" fmla="*/ 0 h 40"/>
                <a:gd name="T26" fmla="*/ 48 w 48"/>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 h="40">
                  <a:moveTo>
                    <a:pt x="8" y="0"/>
                  </a:moveTo>
                  <a:lnTo>
                    <a:pt x="0" y="32"/>
                  </a:lnTo>
                  <a:lnTo>
                    <a:pt x="0" y="40"/>
                  </a:lnTo>
                  <a:lnTo>
                    <a:pt x="8" y="40"/>
                  </a:lnTo>
                  <a:lnTo>
                    <a:pt x="24" y="32"/>
                  </a:lnTo>
                  <a:lnTo>
                    <a:pt x="48" y="0"/>
                  </a:lnTo>
                  <a:lnTo>
                    <a:pt x="24" y="8"/>
                  </a:lnTo>
                  <a:lnTo>
                    <a:pt x="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53" name="Freeform 343">
              <a:extLst>
                <a:ext uri="{FF2B5EF4-FFF2-40B4-BE49-F238E27FC236}">
                  <a16:creationId xmlns:a16="http://schemas.microsoft.com/office/drawing/2014/main" id="{7B7D1B81-08AC-7F0D-CF16-235888DAE725}"/>
                </a:ext>
              </a:extLst>
            </p:cNvPr>
            <p:cNvSpPr>
              <a:spLocks/>
            </p:cNvSpPr>
            <p:nvPr/>
          </p:nvSpPr>
          <p:spPr bwMode="auto">
            <a:xfrm>
              <a:off x="8515351" y="5003801"/>
              <a:ext cx="34925" cy="28575"/>
            </a:xfrm>
            <a:custGeom>
              <a:avLst/>
              <a:gdLst>
                <a:gd name="T0" fmla="*/ 0 w 16"/>
                <a:gd name="T1" fmla="*/ 14288 h 16"/>
                <a:gd name="T2" fmla="*/ 17463 w 16"/>
                <a:gd name="T3" fmla="*/ 28575 h 16"/>
                <a:gd name="T4" fmla="*/ 34925 w 16"/>
                <a:gd name="T5" fmla="*/ 14288 h 16"/>
                <a:gd name="T6" fmla="*/ 34925 w 16"/>
                <a:gd name="T7" fmla="*/ 0 h 16"/>
                <a:gd name="T8" fmla="*/ 0 w 16"/>
                <a:gd name="T9" fmla="*/ 0 h 16"/>
                <a:gd name="T10" fmla="*/ 0 w 16"/>
                <a:gd name="T11" fmla="*/ 14288 h 16"/>
                <a:gd name="T12" fmla="*/ 0 60000 65536"/>
                <a:gd name="T13" fmla="*/ 0 60000 65536"/>
                <a:gd name="T14" fmla="*/ 0 60000 65536"/>
                <a:gd name="T15" fmla="*/ 0 60000 65536"/>
                <a:gd name="T16" fmla="*/ 0 60000 65536"/>
                <a:gd name="T17" fmla="*/ 0 60000 65536"/>
                <a:gd name="T18" fmla="*/ 0 w 16"/>
                <a:gd name="T19" fmla="*/ 0 h 16"/>
                <a:gd name="T20" fmla="*/ 16 w 1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6" h="16">
                  <a:moveTo>
                    <a:pt x="0" y="8"/>
                  </a:moveTo>
                  <a:lnTo>
                    <a:pt x="8" y="16"/>
                  </a:lnTo>
                  <a:lnTo>
                    <a:pt x="16" y="8"/>
                  </a:lnTo>
                  <a:lnTo>
                    <a:pt x="16" y="0"/>
                  </a:lnTo>
                  <a:lnTo>
                    <a:pt x="0"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grpSp>
        <p:nvGrpSpPr>
          <p:cNvPr id="754" name="Group 938">
            <a:extLst>
              <a:ext uri="{FF2B5EF4-FFF2-40B4-BE49-F238E27FC236}">
                <a16:creationId xmlns:a16="http://schemas.microsoft.com/office/drawing/2014/main" id="{3C4C348E-8049-EAF9-4666-E3BFCC6923AF}"/>
              </a:ext>
            </a:extLst>
          </p:cNvPr>
          <p:cNvGrpSpPr/>
          <p:nvPr/>
        </p:nvGrpSpPr>
        <p:grpSpPr>
          <a:xfrm>
            <a:off x="3939356" y="1235621"/>
            <a:ext cx="1279145" cy="958851"/>
            <a:chOff x="4538663" y="2760663"/>
            <a:chExt cx="1279145" cy="958851"/>
          </a:xfrm>
          <a:solidFill>
            <a:srgbClr val="E3E2D4"/>
          </a:solidFill>
        </p:grpSpPr>
        <p:sp>
          <p:nvSpPr>
            <p:cNvPr id="755" name="Freeform 102">
              <a:extLst>
                <a:ext uri="{FF2B5EF4-FFF2-40B4-BE49-F238E27FC236}">
                  <a16:creationId xmlns:a16="http://schemas.microsoft.com/office/drawing/2014/main" id="{5114A6E6-DBFF-7692-3F81-AFD1AAC1E9FF}"/>
                </a:ext>
              </a:extLst>
            </p:cNvPr>
            <p:cNvSpPr>
              <a:spLocks/>
            </p:cNvSpPr>
            <p:nvPr/>
          </p:nvSpPr>
          <p:spPr bwMode="auto">
            <a:xfrm>
              <a:off x="4556126" y="3468688"/>
              <a:ext cx="328613" cy="220663"/>
            </a:xfrm>
            <a:custGeom>
              <a:avLst/>
              <a:gdLst>
                <a:gd name="T0" fmla="*/ 242136 w 152"/>
                <a:gd name="T1" fmla="*/ 29422 h 120"/>
                <a:gd name="T2" fmla="*/ 328613 w 152"/>
                <a:gd name="T3" fmla="*/ 29422 h 120"/>
                <a:gd name="T4" fmla="*/ 328613 w 152"/>
                <a:gd name="T5" fmla="*/ 58843 h 120"/>
                <a:gd name="T6" fmla="*/ 276727 w 152"/>
                <a:gd name="T7" fmla="*/ 73554 h 120"/>
                <a:gd name="T8" fmla="*/ 224840 w 152"/>
                <a:gd name="T9" fmla="*/ 117687 h 120"/>
                <a:gd name="T10" fmla="*/ 242136 w 152"/>
                <a:gd name="T11" fmla="*/ 147109 h 120"/>
                <a:gd name="T12" fmla="*/ 172954 w 152"/>
                <a:gd name="T13" fmla="*/ 191241 h 120"/>
                <a:gd name="T14" fmla="*/ 121068 w 152"/>
                <a:gd name="T15" fmla="*/ 191241 h 120"/>
                <a:gd name="T16" fmla="*/ 86477 w 152"/>
                <a:gd name="T17" fmla="*/ 220663 h 120"/>
                <a:gd name="T18" fmla="*/ 51886 w 152"/>
                <a:gd name="T19" fmla="*/ 176530 h 120"/>
                <a:gd name="T20" fmla="*/ 51886 w 152"/>
                <a:gd name="T21" fmla="*/ 147109 h 120"/>
                <a:gd name="T22" fmla="*/ 51886 w 152"/>
                <a:gd name="T23" fmla="*/ 117687 h 120"/>
                <a:gd name="T24" fmla="*/ 69182 w 152"/>
                <a:gd name="T25" fmla="*/ 102976 h 120"/>
                <a:gd name="T26" fmla="*/ 69182 w 152"/>
                <a:gd name="T27" fmla="*/ 88265 h 120"/>
                <a:gd name="T28" fmla="*/ 86477 w 152"/>
                <a:gd name="T29" fmla="*/ 58843 h 120"/>
                <a:gd name="T30" fmla="*/ 69182 w 152"/>
                <a:gd name="T31" fmla="*/ 58843 h 120"/>
                <a:gd name="T32" fmla="*/ 17295 w 152"/>
                <a:gd name="T33" fmla="*/ 58843 h 120"/>
                <a:gd name="T34" fmla="*/ 0 w 152"/>
                <a:gd name="T35" fmla="*/ 29422 h 120"/>
                <a:gd name="T36" fmla="*/ 17295 w 152"/>
                <a:gd name="T37" fmla="*/ 14711 h 120"/>
                <a:gd name="T38" fmla="*/ 34591 w 152"/>
                <a:gd name="T39" fmla="*/ 0 h 120"/>
                <a:gd name="T40" fmla="*/ 138363 w 152"/>
                <a:gd name="T41" fmla="*/ 14711 h 120"/>
                <a:gd name="T42" fmla="*/ 190250 w 152"/>
                <a:gd name="T43" fmla="*/ 14711 h 120"/>
                <a:gd name="T44" fmla="*/ 207545 w 152"/>
                <a:gd name="T45" fmla="*/ 14711 h 120"/>
                <a:gd name="T46" fmla="*/ 242136 w 152"/>
                <a:gd name="T47" fmla="*/ 29422 h 1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2"/>
                <a:gd name="T73" fmla="*/ 0 h 120"/>
                <a:gd name="T74" fmla="*/ 152 w 152"/>
                <a:gd name="T75" fmla="*/ 120 h 1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2" h="120">
                  <a:moveTo>
                    <a:pt x="112" y="16"/>
                  </a:moveTo>
                  <a:lnTo>
                    <a:pt x="152" y="16"/>
                  </a:lnTo>
                  <a:lnTo>
                    <a:pt x="152" y="32"/>
                  </a:lnTo>
                  <a:lnTo>
                    <a:pt x="128" y="40"/>
                  </a:lnTo>
                  <a:lnTo>
                    <a:pt x="104" y="64"/>
                  </a:lnTo>
                  <a:lnTo>
                    <a:pt x="112" y="80"/>
                  </a:lnTo>
                  <a:lnTo>
                    <a:pt x="80" y="104"/>
                  </a:lnTo>
                  <a:lnTo>
                    <a:pt x="56" y="104"/>
                  </a:lnTo>
                  <a:lnTo>
                    <a:pt x="40" y="120"/>
                  </a:lnTo>
                  <a:lnTo>
                    <a:pt x="24" y="96"/>
                  </a:lnTo>
                  <a:lnTo>
                    <a:pt x="24" y="80"/>
                  </a:lnTo>
                  <a:lnTo>
                    <a:pt x="24" y="64"/>
                  </a:lnTo>
                  <a:lnTo>
                    <a:pt x="32" y="56"/>
                  </a:lnTo>
                  <a:lnTo>
                    <a:pt x="32" y="48"/>
                  </a:lnTo>
                  <a:lnTo>
                    <a:pt x="40" y="32"/>
                  </a:lnTo>
                  <a:lnTo>
                    <a:pt x="32" y="32"/>
                  </a:lnTo>
                  <a:lnTo>
                    <a:pt x="8" y="32"/>
                  </a:lnTo>
                  <a:lnTo>
                    <a:pt x="0" y="16"/>
                  </a:lnTo>
                  <a:lnTo>
                    <a:pt x="8" y="8"/>
                  </a:lnTo>
                  <a:lnTo>
                    <a:pt x="16" y="0"/>
                  </a:lnTo>
                  <a:lnTo>
                    <a:pt x="64" y="8"/>
                  </a:lnTo>
                  <a:lnTo>
                    <a:pt x="88" y="8"/>
                  </a:lnTo>
                  <a:lnTo>
                    <a:pt x="96" y="8"/>
                  </a:lnTo>
                  <a:lnTo>
                    <a:pt x="112"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56" name="Freeform 103">
              <a:extLst>
                <a:ext uri="{FF2B5EF4-FFF2-40B4-BE49-F238E27FC236}">
                  <a16:creationId xmlns:a16="http://schemas.microsoft.com/office/drawing/2014/main" id="{C0E95A4E-8703-D0DD-B7EE-4706606DB6B8}"/>
                </a:ext>
              </a:extLst>
            </p:cNvPr>
            <p:cNvSpPr>
              <a:spLocks/>
            </p:cNvSpPr>
            <p:nvPr/>
          </p:nvSpPr>
          <p:spPr bwMode="auto">
            <a:xfrm>
              <a:off x="4538663" y="3527426"/>
              <a:ext cx="103188" cy="133350"/>
            </a:xfrm>
            <a:custGeom>
              <a:avLst/>
              <a:gdLst>
                <a:gd name="T0" fmla="*/ 68792 w 48"/>
                <a:gd name="T1" fmla="*/ 88900 h 72"/>
                <a:gd name="T2" fmla="*/ 68792 w 48"/>
                <a:gd name="T3" fmla="*/ 59267 h 72"/>
                <a:gd name="T4" fmla="*/ 85990 w 48"/>
                <a:gd name="T5" fmla="*/ 44450 h 72"/>
                <a:gd name="T6" fmla="*/ 85990 w 48"/>
                <a:gd name="T7" fmla="*/ 29633 h 72"/>
                <a:gd name="T8" fmla="*/ 103188 w 48"/>
                <a:gd name="T9" fmla="*/ 0 h 72"/>
                <a:gd name="T10" fmla="*/ 85990 w 48"/>
                <a:gd name="T11" fmla="*/ 0 h 72"/>
                <a:gd name="T12" fmla="*/ 34396 w 48"/>
                <a:gd name="T13" fmla="*/ 0 h 72"/>
                <a:gd name="T14" fmla="*/ 34396 w 48"/>
                <a:gd name="T15" fmla="*/ 14817 h 72"/>
                <a:gd name="T16" fmla="*/ 0 w 48"/>
                <a:gd name="T17" fmla="*/ 74083 h 72"/>
                <a:gd name="T18" fmla="*/ 17198 w 48"/>
                <a:gd name="T19" fmla="*/ 88900 h 72"/>
                <a:gd name="T20" fmla="*/ 17198 w 48"/>
                <a:gd name="T21" fmla="*/ 133350 h 72"/>
                <a:gd name="T22" fmla="*/ 68792 w 48"/>
                <a:gd name="T23" fmla="*/ 118533 h 72"/>
                <a:gd name="T24" fmla="*/ 68792 w 48"/>
                <a:gd name="T25" fmla="*/ 88900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72"/>
                <a:gd name="T41" fmla="*/ 48 w 48"/>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72">
                  <a:moveTo>
                    <a:pt x="32" y="48"/>
                  </a:moveTo>
                  <a:lnTo>
                    <a:pt x="32" y="32"/>
                  </a:lnTo>
                  <a:lnTo>
                    <a:pt x="40" y="24"/>
                  </a:lnTo>
                  <a:lnTo>
                    <a:pt x="40" y="16"/>
                  </a:lnTo>
                  <a:lnTo>
                    <a:pt x="48" y="0"/>
                  </a:lnTo>
                  <a:lnTo>
                    <a:pt x="40" y="0"/>
                  </a:lnTo>
                  <a:lnTo>
                    <a:pt x="16" y="0"/>
                  </a:lnTo>
                  <a:lnTo>
                    <a:pt x="16" y="8"/>
                  </a:lnTo>
                  <a:lnTo>
                    <a:pt x="0" y="40"/>
                  </a:lnTo>
                  <a:lnTo>
                    <a:pt x="8" y="48"/>
                  </a:lnTo>
                  <a:lnTo>
                    <a:pt x="8" y="72"/>
                  </a:lnTo>
                  <a:lnTo>
                    <a:pt x="32" y="64"/>
                  </a:lnTo>
                  <a:lnTo>
                    <a:pt x="32" y="4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57" name="Freeform 104">
              <a:extLst>
                <a:ext uri="{FF2B5EF4-FFF2-40B4-BE49-F238E27FC236}">
                  <a16:creationId xmlns:a16="http://schemas.microsoft.com/office/drawing/2014/main" id="{63E4AF72-EFAF-9ECA-991E-D0BCDB60716D}"/>
                </a:ext>
              </a:extLst>
            </p:cNvPr>
            <p:cNvSpPr>
              <a:spLocks/>
            </p:cNvSpPr>
            <p:nvPr/>
          </p:nvSpPr>
          <p:spPr bwMode="auto">
            <a:xfrm>
              <a:off x="4694238" y="3262313"/>
              <a:ext cx="311150" cy="236538"/>
            </a:xfrm>
            <a:custGeom>
              <a:avLst/>
              <a:gdLst>
                <a:gd name="T0" fmla="*/ 311150 w 144"/>
                <a:gd name="T1" fmla="*/ 103485 h 128"/>
                <a:gd name="T2" fmla="*/ 311150 w 144"/>
                <a:gd name="T3" fmla="*/ 73918 h 128"/>
                <a:gd name="T4" fmla="*/ 276578 w 144"/>
                <a:gd name="T5" fmla="*/ 44351 h 128"/>
                <a:gd name="T6" fmla="*/ 259292 w 144"/>
                <a:gd name="T7" fmla="*/ 44351 h 128"/>
                <a:gd name="T8" fmla="*/ 242006 w 144"/>
                <a:gd name="T9" fmla="*/ 44351 h 128"/>
                <a:gd name="T10" fmla="*/ 242006 w 144"/>
                <a:gd name="T11" fmla="*/ 29567 h 128"/>
                <a:gd name="T12" fmla="*/ 224719 w 144"/>
                <a:gd name="T13" fmla="*/ 44351 h 128"/>
                <a:gd name="T14" fmla="*/ 190147 w 144"/>
                <a:gd name="T15" fmla="*/ 14784 h 128"/>
                <a:gd name="T16" fmla="*/ 190147 w 144"/>
                <a:gd name="T17" fmla="*/ 0 h 128"/>
                <a:gd name="T18" fmla="*/ 172861 w 144"/>
                <a:gd name="T19" fmla="*/ 14784 h 128"/>
                <a:gd name="T20" fmla="*/ 155575 w 144"/>
                <a:gd name="T21" fmla="*/ 29567 h 128"/>
                <a:gd name="T22" fmla="*/ 121003 w 144"/>
                <a:gd name="T23" fmla="*/ 44351 h 128"/>
                <a:gd name="T24" fmla="*/ 121003 w 144"/>
                <a:gd name="T25" fmla="*/ 59135 h 128"/>
                <a:gd name="T26" fmla="*/ 86431 w 144"/>
                <a:gd name="T27" fmla="*/ 59135 h 128"/>
                <a:gd name="T28" fmla="*/ 86431 w 144"/>
                <a:gd name="T29" fmla="*/ 44351 h 128"/>
                <a:gd name="T30" fmla="*/ 69144 w 144"/>
                <a:gd name="T31" fmla="*/ 44351 h 128"/>
                <a:gd name="T32" fmla="*/ 86431 w 144"/>
                <a:gd name="T33" fmla="*/ 73918 h 128"/>
                <a:gd name="T34" fmla="*/ 51858 w 144"/>
                <a:gd name="T35" fmla="*/ 73918 h 128"/>
                <a:gd name="T36" fmla="*/ 34572 w 144"/>
                <a:gd name="T37" fmla="*/ 73918 h 128"/>
                <a:gd name="T38" fmla="*/ 0 w 144"/>
                <a:gd name="T39" fmla="*/ 73918 h 128"/>
                <a:gd name="T40" fmla="*/ 0 w 144"/>
                <a:gd name="T41" fmla="*/ 88702 h 128"/>
                <a:gd name="T42" fmla="*/ 51858 w 144"/>
                <a:gd name="T43" fmla="*/ 103485 h 128"/>
                <a:gd name="T44" fmla="*/ 86431 w 144"/>
                <a:gd name="T45" fmla="*/ 133053 h 128"/>
                <a:gd name="T46" fmla="*/ 86431 w 144"/>
                <a:gd name="T47" fmla="*/ 147836 h 128"/>
                <a:gd name="T48" fmla="*/ 69144 w 144"/>
                <a:gd name="T49" fmla="*/ 206971 h 128"/>
                <a:gd name="T50" fmla="*/ 69144 w 144"/>
                <a:gd name="T51" fmla="*/ 221754 h 128"/>
                <a:gd name="T52" fmla="*/ 103717 w 144"/>
                <a:gd name="T53" fmla="*/ 236538 h 128"/>
                <a:gd name="T54" fmla="*/ 190147 w 144"/>
                <a:gd name="T55" fmla="*/ 236538 h 128"/>
                <a:gd name="T56" fmla="*/ 207433 w 144"/>
                <a:gd name="T57" fmla="*/ 221754 h 128"/>
                <a:gd name="T58" fmla="*/ 276578 w 144"/>
                <a:gd name="T59" fmla="*/ 221754 h 128"/>
                <a:gd name="T60" fmla="*/ 311150 w 144"/>
                <a:gd name="T61" fmla="*/ 206971 h 128"/>
                <a:gd name="T62" fmla="*/ 276578 w 144"/>
                <a:gd name="T63" fmla="*/ 177403 h 128"/>
                <a:gd name="T64" fmla="*/ 293864 w 144"/>
                <a:gd name="T65" fmla="*/ 147836 h 128"/>
                <a:gd name="T66" fmla="*/ 276578 w 144"/>
                <a:gd name="T67" fmla="*/ 133053 h 128"/>
                <a:gd name="T68" fmla="*/ 276578 w 144"/>
                <a:gd name="T69" fmla="*/ 147836 h 128"/>
                <a:gd name="T70" fmla="*/ 259292 w 144"/>
                <a:gd name="T71" fmla="*/ 133053 h 128"/>
                <a:gd name="T72" fmla="*/ 293864 w 144"/>
                <a:gd name="T73" fmla="*/ 103485 h 128"/>
                <a:gd name="T74" fmla="*/ 311150 w 144"/>
                <a:gd name="T75" fmla="*/ 103485 h 1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4"/>
                <a:gd name="T115" fmla="*/ 0 h 128"/>
                <a:gd name="T116" fmla="*/ 144 w 144"/>
                <a:gd name="T117" fmla="*/ 128 h 1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4" h="128">
                  <a:moveTo>
                    <a:pt x="144" y="56"/>
                  </a:moveTo>
                  <a:lnTo>
                    <a:pt x="144" y="40"/>
                  </a:lnTo>
                  <a:lnTo>
                    <a:pt x="128" y="24"/>
                  </a:lnTo>
                  <a:lnTo>
                    <a:pt x="120" y="24"/>
                  </a:lnTo>
                  <a:lnTo>
                    <a:pt x="112" y="24"/>
                  </a:lnTo>
                  <a:lnTo>
                    <a:pt x="112" y="16"/>
                  </a:lnTo>
                  <a:lnTo>
                    <a:pt x="104" y="24"/>
                  </a:lnTo>
                  <a:lnTo>
                    <a:pt x="88" y="8"/>
                  </a:lnTo>
                  <a:lnTo>
                    <a:pt x="88" y="0"/>
                  </a:lnTo>
                  <a:lnTo>
                    <a:pt x="80" y="8"/>
                  </a:lnTo>
                  <a:lnTo>
                    <a:pt x="72" y="16"/>
                  </a:lnTo>
                  <a:lnTo>
                    <a:pt x="56" y="24"/>
                  </a:lnTo>
                  <a:lnTo>
                    <a:pt x="56" y="32"/>
                  </a:lnTo>
                  <a:lnTo>
                    <a:pt x="40" y="32"/>
                  </a:lnTo>
                  <a:lnTo>
                    <a:pt x="40" y="24"/>
                  </a:lnTo>
                  <a:lnTo>
                    <a:pt x="32" y="24"/>
                  </a:lnTo>
                  <a:lnTo>
                    <a:pt x="40" y="40"/>
                  </a:lnTo>
                  <a:lnTo>
                    <a:pt x="24" y="40"/>
                  </a:lnTo>
                  <a:lnTo>
                    <a:pt x="16" y="40"/>
                  </a:lnTo>
                  <a:lnTo>
                    <a:pt x="0" y="40"/>
                  </a:lnTo>
                  <a:lnTo>
                    <a:pt x="0" y="48"/>
                  </a:lnTo>
                  <a:lnTo>
                    <a:pt x="24" y="56"/>
                  </a:lnTo>
                  <a:lnTo>
                    <a:pt x="40" y="72"/>
                  </a:lnTo>
                  <a:lnTo>
                    <a:pt x="40" y="80"/>
                  </a:lnTo>
                  <a:lnTo>
                    <a:pt x="32" y="112"/>
                  </a:lnTo>
                  <a:lnTo>
                    <a:pt x="32" y="120"/>
                  </a:lnTo>
                  <a:lnTo>
                    <a:pt x="48" y="128"/>
                  </a:lnTo>
                  <a:lnTo>
                    <a:pt x="88" y="128"/>
                  </a:lnTo>
                  <a:lnTo>
                    <a:pt x="96" y="120"/>
                  </a:lnTo>
                  <a:lnTo>
                    <a:pt x="128" y="120"/>
                  </a:lnTo>
                  <a:lnTo>
                    <a:pt x="144" y="112"/>
                  </a:lnTo>
                  <a:lnTo>
                    <a:pt x="128" y="96"/>
                  </a:lnTo>
                  <a:lnTo>
                    <a:pt x="136" y="80"/>
                  </a:lnTo>
                  <a:lnTo>
                    <a:pt x="128" y="72"/>
                  </a:lnTo>
                  <a:lnTo>
                    <a:pt x="128" y="80"/>
                  </a:lnTo>
                  <a:lnTo>
                    <a:pt x="120" y="72"/>
                  </a:lnTo>
                  <a:lnTo>
                    <a:pt x="136" y="56"/>
                  </a:lnTo>
                  <a:lnTo>
                    <a:pt x="144" y="5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58" name="Freeform 105">
              <a:extLst>
                <a:ext uri="{FF2B5EF4-FFF2-40B4-BE49-F238E27FC236}">
                  <a16:creationId xmlns:a16="http://schemas.microsoft.com/office/drawing/2014/main" id="{4C42A04B-6462-256E-686B-614250447437}"/>
                </a:ext>
              </a:extLst>
            </p:cNvPr>
            <p:cNvSpPr>
              <a:spLocks/>
            </p:cNvSpPr>
            <p:nvPr/>
          </p:nvSpPr>
          <p:spPr bwMode="auto">
            <a:xfrm>
              <a:off x="4970463" y="3379788"/>
              <a:ext cx="311150" cy="250825"/>
            </a:xfrm>
            <a:custGeom>
              <a:avLst/>
              <a:gdLst>
                <a:gd name="T0" fmla="*/ 0 w 144"/>
                <a:gd name="T1" fmla="*/ 59018 h 136"/>
                <a:gd name="T2" fmla="*/ 17286 w 144"/>
                <a:gd name="T3" fmla="*/ 29509 h 136"/>
                <a:gd name="T4" fmla="*/ 51858 w 144"/>
                <a:gd name="T5" fmla="*/ 14754 h 136"/>
                <a:gd name="T6" fmla="*/ 69144 w 144"/>
                <a:gd name="T7" fmla="*/ 29509 h 136"/>
                <a:gd name="T8" fmla="*/ 69144 w 144"/>
                <a:gd name="T9" fmla="*/ 14754 h 136"/>
                <a:gd name="T10" fmla="*/ 86431 w 144"/>
                <a:gd name="T11" fmla="*/ 14754 h 136"/>
                <a:gd name="T12" fmla="*/ 103717 w 144"/>
                <a:gd name="T13" fmla="*/ 0 h 136"/>
                <a:gd name="T14" fmla="*/ 138289 w 144"/>
                <a:gd name="T15" fmla="*/ 0 h 136"/>
                <a:gd name="T16" fmla="*/ 155575 w 144"/>
                <a:gd name="T17" fmla="*/ 0 h 136"/>
                <a:gd name="T18" fmla="*/ 190147 w 144"/>
                <a:gd name="T19" fmla="*/ 14754 h 136"/>
                <a:gd name="T20" fmla="*/ 190147 w 144"/>
                <a:gd name="T21" fmla="*/ 29509 h 136"/>
                <a:gd name="T22" fmla="*/ 190147 w 144"/>
                <a:gd name="T23" fmla="*/ 44263 h 136"/>
                <a:gd name="T24" fmla="*/ 172861 w 144"/>
                <a:gd name="T25" fmla="*/ 29509 h 136"/>
                <a:gd name="T26" fmla="*/ 155575 w 144"/>
                <a:gd name="T27" fmla="*/ 44263 h 136"/>
                <a:gd name="T28" fmla="*/ 155575 w 144"/>
                <a:gd name="T29" fmla="*/ 73772 h 136"/>
                <a:gd name="T30" fmla="*/ 190147 w 144"/>
                <a:gd name="T31" fmla="*/ 103281 h 136"/>
                <a:gd name="T32" fmla="*/ 207433 w 144"/>
                <a:gd name="T33" fmla="*/ 132790 h 136"/>
                <a:gd name="T34" fmla="*/ 224719 w 144"/>
                <a:gd name="T35" fmla="*/ 147544 h 136"/>
                <a:gd name="T36" fmla="*/ 259292 w 144"/>
                <a:gd name="T37" fmla="*/ 147544 h 136"/>
                <a:gd name="T38" fmla="*/ 242006 w 144"/>
                <a:gd name="T39" fmla="*/ 147544 h 136"/>
                <a:gd name="T40" fmla="*/ 311150 w 144"/>
                <a:gd name="T41" fmla="*/ 191807 h 136"/>
                <a:gd name="T42" fmla="*/ 276578 w 144"/>
                <a:gd name="T43" fmla="*/ 177053 h 136"/>
                <a:gd name="T44" fmla="*/ 259292 w 144"/>
                <a:gd name="T45" fmla="*/ 206562 h 136"/>
                <a:gd name="T46" fmla="*/ 276578 w 144"/>
                <a:gd name="T47" fmla="*/ 206562 h 136"/>
                <a:gd name="T48" fmla="*/ 276578 w 144"/>
                <a:gd name="T49" fmla="*/ 221316 h 136"/>
                <a:gd name="T50" fmla="*/ 259292 w 144"/>
                <a:gd name="T51" fmla="*/ 221316 h 136"/>
                <a:gd name="T52" fmla="*/ 259292 w 144"/>
                <a:gd name="T53" fmla="*/ 250825 h 136"/>
                <a:gd name="T54" fmla="*/ 242006 w 144"/>
                <a:gd name="T55" fmla="*/ 250825 h 136"/>
                <a:gd name="T56" fmla="*/ 259292 w 144"/>
                <a:gd name="T57" fmla="*/ 221316 h 136"/>
                <a:gd name="T58" fmla="*/ 242006 w 144"/>
                <a:gd name="T59" fmla="*/ 191807 h 136"/>
                <a:gd name="T60" fmla="*/ 190147 w 144"/>
                <a:gd name="T61" fmla="*/ 162299 h 136"/>
                <a:gd name="T62" fmla="*/ 155575 w 144"/>
                <a:gd name="T63" fmla="*/ 147544 h 136"/>
                <a:gd name="T64" fmla="*/ 138289 w 144"/>
                <a:gd name="T65" fmla="*/ 132790 h 136"/>
                <a:gd name="T66" fmla="*/ 121003 w 144"/>
                <a:gd name="T67" fmla="*/ 132790 h 136"/>
                <a:gd name="T68" fmla="*/ 86431 w 144"/>
                <a:gd name="T69" fmla="*/ 88526 h 136"/>
                <a:gd name="T70" fmla="*/ 51858 w 144"/>
                <a:gd name="T71" fmla="*/ 73772 h 136"/>
                <a:gd name="T72" fmla="*/ 34572 w 144"/>
                <a:gd name="T73" fmla="*/ 88526 h 136"/>
                <a:gd name="T74" fmla="*/ 0 w 144"/>
                <a:gd name="T75" fmla="*/ 59018 h 1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4"/>
                <a:gd name="T115" fmla="*/ 0 h 136"/>
                <a:gd name="T116" fmla="*/ 144 w 144"/>
                <a:gd name="T117" fmla="*/ 136 h 1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4" h="136">
                  <a:moveTo>
                    <a:pt x="0" y="32"/>
                  </a:moveTo>
                  <a:lnTo>
                    <a:pt x="8" y="16"/>
                  </a:lnTo>
                  <a:lnTo>
                    <a:pt x="24" y="8"/>
                  </a:lnTo>
                  <a:lnTo>
                    <a:pt x="32" y="16"/>
                  </a:lnTo>
                  <a:lnTo>
                    <a:pt x="32" y="8"/>
                  </a:lnTo>
                  <a:lnTo>
                    <a:pt x="40" y="8"/>
                  </a:lnTo>
                  <a:lnTo>
                    <a:pt x="48" y="0"/>
                  </a:lnTo>
                  <a:lnTo>
                    <a:pt x="64" y="0"/>
                  </a:lnTo>
                  <a:lnTo>
                    <a:pt x="72" y="0"/>
                  </a:lnTo>
                  <a:lnTo>
                    <a:pt x="88" y="8"/>
                  </a:lnTo>
                  <a:lnTo>
                    <a:pt x="88" y="16"/>
                  </a:lnTo>
                  <a:lnTo>
                    <a:pt x="88" y="24"/>
                  </a:lnTo>
                  <a:lnTo>
                    <a:pt x="80" y="16"/>
                  </a:lnTo>
                  <a:lnTo>
                    <a:pt x="72" y="24"/>
                  </a:lnTo>
                  <a:lnTo>
                    <a:pt x="72" y="40"/>
                  </a:lnTo>
                  <a:lnTo>
                    <a:pt x="88" y="56"/>
                  </a:lnTo>
                  <a:lnTo>
                    <a:pt x="96" y="72"/>
                  </a:lnTo>
                  <a:lnTo>
                    <a:pt x="104" y="80"/>
                  </a:lnTo>
                  <a:lnTo>
                    <a:pt x="120" y="80"/>
                  </a:lnTo>
                  <a:lnTo>
                    <a:pt x="112" y="80"/>
                  </a:lnTo>
                  <a:lnTo>
                    <a:pt x="144" y="104"/>
                  </a:lnTo>
                  <a:lnTo>
                    <a:pt x="128" y="96"/>
                  </a:lnTo>
                  <a:lnTo>
                    <a:pt x="120" y="112"/>
                  </a:lnTo>
                  <a:lnTo>
                    <a:pt x="128" y="112"/>
                  </a:lnTo>
                  <a:lnTo>
                    <a:pt x="128" y="120"/>
                  </a:lnTo>
                  <a:lnTo>
                    <a:pt x="120" y="120"/>
                  </a:lnTo>
                  <a:lnTo>
                    <a:pt x="120" y="136"/>
                  </a:lnTo>
                  <a:lnTo>
                    <a:pt x="112" y="136"/>
                  </a:lnTo>
                  <a:lnTo>
                    <a:pt x="120" y="120"/>
                  </a:lnTo>
                  <a:lnTo>
                    <a:pt x="112" y="104"/>
                  </a:lnTo>
                  <a:lnTo>
                    <a:pt x="88" y="88"/>
                  </a:lnTo>
                  <a:lnTo>
                    <a:pt x="72" y="80"/>
                  </a:lnTo>
                  <a:lnTo>
                    <a:pt x="64" y="72"/>
                  </a:lnTo>
                  <a:lnTo>
                    <a:pt x="56" y="72"/>
                  </a:lnTo>
                  <a:lnTo>
                    <a:pt x="40" y="48"/>
                  </a:lnTo>
                  <a:lnTo>
                    <a:pt x="24" y="40"/>
                  </a:lnTo>
                  <a:lnTo>
                    <a:pt x="16" y="48"/>
                  </a:lnTo>
                  <a:lnTo>
                    <a:pt x="0" y="3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59" name="Freeform 106">
              <a:extLst>
                <a:ext uri="{FF2B5EF4-FFF2-40B4-BE49-F238E27FC236}">
                  <a16:creationId xmlns:a16="http://schemas.microsoft.com/office/drawing/2014/main" id="{86B703AC-A21F-3AE4-42F4-F435F0C8D599}"/>
                </a:ext>
              </a:extLst>
            </p:cNvPr>
            <p:cNvSpPr>
              <a:spLocks/>
            </p:cNvSpPr>
            <p:nvPr/>
          </p:nvSpPr>
          <p:spPr bwMode="auto">
            <a:xfrm>
              <a:off x="5384801" y="3454401"/>
              <a:ext cx="173038" cy="88900"/>
            </a:xfrm>
            <a:custGeom>
              <a:avLst/>
              <a:gdLst>
                <a:gd name="T0" fmla="*/ 121127 w 80"/>
                <a:gd name="T1" fmla="*/ 0 h 48"/>
                <a:gd name="T2" fmla="*/ 86519 w 80"/>
                <a:gd name="T3" fmla="*/ 14817 h 48"/>
                <a:gd name="T4" fmla="*/ 34608 w 80"/>
                <a:gd name="T5" fmla="*/ 14817 h 48"/>
                <a:gd name="T6" fmla="*/ 17304 w 80"/>
                <a:gd name="T7" fmla="*/ 0 h 48"/>
                <a:gd name="T8" fmla="*/ 0 w 80"/>
                <a:gd name="T9" fmla="*/ 14817 h 48"/>
                <a:gd name="T10" fmla="*/ 0 w 80"/>
                <a:gd name="T11" fmla="*/ 44450 h 48"/>
                <a:gd name="T12" fmla="*/ 0 w 80"/>
                <a:gd name="T13" fmla="*/ 59267 h 48"/>
                <a:gd name="T14" fmla="*/ 17304 w 80"/>
                <a:gd name="T15" fmla="*/ 88900 h 48"/>
                <a:gd name="T16" fmla="*/ 51911 w 80"/>
                <a:gd name="T17" fmla="*/ 74083 h 48"/>
                <a:gd name="T18" fmla="*/ 86519 w 80"/>
                <a:gd name="T19" fmla="*/ 88900 h 48"/>
                <a:gd name="T20" fmla="*/ 103823 w 80"/>
                <a:gd name="T21" fmla="*/ 74083 h 48"/>
                <a:gd name="T22" fmla="*/ 155734 w 80"/>
                <a:gd name="T23" fmla="*/ 74083 h 48"/>
                <a:gd name="T24" fmla="*/ 138430 w 80"/>
                <a:gd name="T25" fmla="*/ 44450 h 48"/>
                <a:gd name="T26" fmla="*/ 155734 w 80"/>
                <a:gd name="T27" fmla="*/ 29633 h 48"/>
                <a:gd name="T28" fmla="*/ 173038 w 80"/>
                <a:gd name="T29" fmla="*/ 14817 h 48"/>
                <a:gd name="T30" fmla="*/ 121127 w 80"/>
                <a:gd name="T31" fmla="*/ 0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0"/>
                <a:gd name="T49" fmla="*/ 0 h 48"/>
                <a:gd name="T50" fmla="*/ 80 w 80"/>
                <a:gd name="T51" fmla="*/ 48 h 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0" h="48">
                  <a:moveTo>
                    <a:pt x="56" y="0"/>
                  </a:moveTo>
                  <a:lnTo>
                    <a:pt x="40" y="8"/>
                  </a:lnTo>
                  <a:lnTo>
                    <a:pt x="16" y="8"/>
                  </a:lnTo>
                  <a:lnTo>
                    <a:pt x="8" y="0"/>
                  </a:lnTo>
                  <a:lnTo>
                    <a:pt x="0" y="8"/>
                  </a:lnTo>
                  <a:lnTo>
                    <a:pt x="0" y="24"/>
                  </a:lnTo>
                  <a:lnTo>
                    <a:pt x="0" y="32"/>
                  </a:lnTo>
                  <a:lnTo>
                    <a:pt x="8" y="48"/>
                  </a:lnTo>
                  <a:lnTo>
                    <a:pt x="24" y="40"/>
                  </a:lnTo>
                  <a:lnTo>
                    <a:pt x="40" y="48"/>
                  </a:lnTo>
                  <a:lnTo>
                    <a:pt x="48" y="40"/>
                  </a:lnTo>
                  <a:lnTo>
                    <a:pt x="72" y="40"/>
                  </a:lnTo>
                  <a:lnTo>
                    <a:pt x="64" y="24"/>
                  </a:lnTo>
                  <a:lnTo>
                    <a:pt x="72" y="16"/>
                  </a:lnTo>
                  <a:lnTo>
                    <a:pt x="80" y="8"/>
                  </a:lnTo>
                  <a:lnTo>
                    <a:pt x="56"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60" name="Freeform 107">
              <a:extLst>
                <a:ext uri="{FF2B5EF4-FFF2-40B4-BE49-F238E27FC236}">
                  <a16:creationId xmlns:a16="http://schemas.microsoft.com/office/drawing/2014/main" id="{07524750-EB7F-B781-107B-ED0CEBD4137B}"/>
                </a:ext>
              </a:extLst>
            </p:cNvPr>
            <p:cNvSpPr>
              <a:spLocks/>
            </p:cNvSpPr>
            <p:nvPr/>
          </p:nvSpPr>
          <p:spPr bwMode="auto">
            <a:xfrm>
              <a:off x="5334001" y="3527426"/>
              <a:ext cx="155575" cy="119063"/>
            </a:xfrm>
            <a:custGeom>
              <a:avLst/>
              <a:gdLst>
                <a:gd name="T0" fmla="*/ 155575 w 72"/>
                <a:gd name="T1" fmla="*/ 0 h 64"/>
                <a:gd name="T2" fmla="*/ 138289 w 72"/>
                <a:gd name="T3" fmla="*/ 14883 h 64"/>
                <a:gd name="T4" fmla="*/ 103717 w 72"/>
                <a:gd name="T5" fmla="*/ 0 h 64"/>
                <a:gd name="T6" fmla="*/ 69144 w 72"/>
                <a:gd name="T7" fmla="*/ 14883 h 64"/>
                <a:gd name="T8" fmla="*/ 17286 w 72"/>
                <a:gd name="T9" fmla="*/ 29766 h 64"/>
                <a:gd name="T10" fmla="*/ 0 w 72"/>
                <a:gd name="T11" fmla="*/ 59532 h 64"/>
                <a:gd name="T12" fmla="*/ 34572 w 72"/>
                <a:gd name="T13" fmla="*/ 89297 h 64"/>
                <a:gd name="T14" fmla="*/ 69144 w 72"/>
                <a:gd name="T15" fmla="*/ 89297 h 64"/>
                <a:gd name="T16" fmla="*/ 103717 w 72"/>
                <a:gd name="T17" fmla="*/ 119063 h 64"/>
                <a:gd name="T18" fmla="*/ 103717 w 72"/>
                <a:gd name="T19" fmla="*/ 104180 h 64"/>
                <a:gd name="T20" fmla="*/ 121003 w 72"/>
                <a:gd name="T21" fmla="*/ 104180 h 64"/>
                <a:gd name="T22" fmla="*/ 86431 w 72"/>
                <a:gd name="T23" fmla="*/ 74414 h 64"/>
                <a:gd name="T24" fmla="*/ 69144 w 72"/>
                <a:gd name="T25" fmla="*/ 44649 h 64"/>
                <a:gd name="T26" fmla="*/ 69144 w 72"/>
                <a:gd name="T27" fmla="*/ 29766 h 64"/>
                <a:gd name="T28" fmla="*/ 86431 w 72"/>
                <a:gd name="T29" fmla="*/ 44649 h 64"/>
                <a:gd name="T30" fmla="*/ 86431 w 72"/>
                <a:gd name="T31" fmla="*/ 29766 h 64"/>
                <a:gd name="T32" fmla="*/ 103717 w 72"/>
                <a:gd name="T33" fmla="*/ 14883 h 64"/>
                <a:gd name="T34" fmla="*/ 138289 w 72"/>
                <a:gd name="T35" fmla="*/ 29766 h 64"/>
                <a:gd name="T36" fmla="*/ 155575 w 72"/>
                <a:gd name="T37" fmla="*/ 29766 h 64"/>
                <a:gd name="T38" fmla="*/ 155575 w 72"/>
                <a:gd name="T39" fmla="*/ 0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64"/>
                <a:gd name="T62" fmla="*/ 72 w 72"/>
                <a:gd name="T63" fmla="*/ 64 h 6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64">
                  <a:moveTo>
                    <a:pt x="72" y="0"/>
                  </a:moveTo>
                  <a:lnTo>
                    <a:pt x="64" y="8"/>
                  </a:lnTo>
                  <a:lnTo>
                    <a:pt x="48" y="0"/>
                  </a:lnTo>
                  <a:lnTo>
                    <a:pt x="32" y="8"/>
                  </a:lnTo>
                  <a:lnTo>
                    <a:pt x="8" y="16"/>
                  </a:lnTo>
                  <a:lnTo>
                    <a:pt x="0" y="32"/>
                  </a:lnTo>
                  <a:lnTo>
                    <a:pt x="16" y="48"/>
                  </a:lnTo>
                  <a:lnTo>
                    <a:pt x="32" y="48"/>
                  </a:lnTo>
                  <a:lnTo>
                    <a:pt x="48" y="64"/>
                  </a:lnTo>
                  <a:lnTo>
                    <a:pt x="48" y="56"/>
                  </a:lnTo>
                  <a:lnTo>
                    <a:pt x="56" y="56"/>
                  </a:lnTo>
                  <a:lnTo>
                    <a:pt x="40" y="40"/>
                  </a:lnTo>
                  <a:lnTo>
                    <a:pt x="32" y="24"/>
                  </a:lnTo>
                  <a:lnTo>
                    <a:pt x="32" y="16"/>
                  </a:lnTo>
                  <a:lnTo>
                    <a:pt x="40" y="24"/>
                  </a:lnTo>
                  <a:lnTo>
                    <a:pt x="40" y="16"/>
                  </a:lnTo>
                  <a:lnTo>
                    <a:pt x="48" y="8"/>
                  </a:lnTo>
                  <a:lnTo>
                    <a:pt x="64" y="16"/>
                  </a:lnTo>
                  <a:lnTo>
                    <a:pt x="72" y="16"/>
                  </a:lnTo>
                  <a:lnTo>
                    <a:pt x="72"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61" name="Freeform 108">
              <a:extLst>
                <a:ext uri="{FF2B5EF4-FFF2-40B4-BE49-F238E27FC236}">
                  <a16:creationId xmlns:a16="http://schemas.microsoft.com/office/drawing/2014/main" id="{D6612A90-A38E-9A90-CCB1-686F7BFC2C9C}"/>
                </a:ext>
              </a:extLst>
            </p:cNvPr>
            <p:cNvSpPr>
              <a:spLocks/>
            </p:cNvSpPr>
            <p:nvPr/>
          </p:nvSpPr>
          <p:spPr bwMode="auto">
            <a:xfrm>
              <a:off x="5316538" y="3351213"/>
              <a:ext cx="258763" cy="117475"/>
            </a:xfrm>
            <a:custGeom>
              <a:avLst/>
              <a:gdLst>
                <a:gd name="T0" fmla="*/ 224261 w 120"/>
                <a:gd name="T1" fmla="*/ 73422 h 64"/>
                <a:gd name="T2" fmla="*/ 258763 w 120"/>
                <a:gd name="T3" fmla="*/ 73422 h 64"/>
                <a:gd name="T4" fmla="*/ 258763 w 120"/>
                <a:gd name="T5" fmla="*/ 88106 h 64"/>
                <a:gd name="T6" fmla="*/ 224261 w 120"/>
                <a:gd name="T7" fmla="*/ 102791 h 64"/>
                <a:gd name="T8" fmla="*/ 241512 w 120"/>
                <a:gd name="T9" fmla="*/ 117475 h 64"/>
                <a:gd name="T10" fmla="*/ 189760 w 120"/>
                <a:gd name="T11" fmla="*/ 102791 h 64"/>
                <a:gd name="T12" fmla="*/ 155258 w 120"/>
                <a:gd name="T13" fmla="*/ 117475 h 64"/>
                <a:gd name="T14" fmla="*/ 103505 w 120"/>
                <a:gd name="T15" fmla="*/ 117475 h 64"/>
                <a:gd name="T16" fmla="*/ 86254 w 120"/>
                <a:gd name="T17" fmla="*/ 102791 h 64"/>
                <a:gd name="T18" fmla="*/ 69003 w 120"/>
                <a:gd name="T19" fmla="*/ 88106 h 64"/>
                <a:gd name="T20" fmla="*/ 51753 w 120"/>
                <a:gd name="T21" fmla="*/ 88106 h 64"/>
                <a:gd name="T22" fmla="*/ 0 w 120"/>
                <a:gd name="T23" fmla="*/ 58738 h 64"/>
                <a:gd name="T24" fmla="*/ 17251 w 120"/>
                <a:gd name="T25" fmla="*/ 58738 h 64"/>
                <a:gd name="T26" fmla="*/ 34502 w 120"/>
                <a:gd name="T27" fmla="*/ 44053 h 64"/>
                <a:gd name="T28" fmla="*/ 51753 w 120"/>
                <a:gd name="T29" fmla="*/ 14684 h 64"/>
                <a:gd name="T30" fmla="*/ 69003 w 120"/>
                <a:gd name="T31" fmla="*/ 0 h 64"/>
                <a:gd name="T32" fmla="*/ 120756 w 120"/>
                <a:gd name="T33" fmla="*/ 14684 h 64"/>
                <a:gd name="T34" fmla="*/ 172509 w 120"/>
                <a:gd name="T35" fmla="*/ 0 h 64"/>
                <a:gd name="T36" fmla="*/ 207010 w 120"/>
                <a:gd name="T37" fmla="*/ 29369 h 64"/>
                <a:gd name="T38" fmla="*/ 224261 w 120"/>
                <a:gd name="T39" fmla="*/ 73422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64"/>
                <a:gd name="T62" fmla="*/ 120 w 120"/>
                <a:gd name="T63" fmla="*/ 64 h 6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64">
                  <a:moveTo>
                    <a:pt x="104" y="40"/>
                  </a:moveTo>
                  <a:lnTo>
                    <a:pt x="120" y="40"/>
                  </a:lnTo>
                  <a:lnTo>
                    <a:pt x="120" y="48"/>
                  </a:lnTo>
                  <a:lnTo>
                    <a:pt x="104" y="56"/>
                  </a:lnTo>
                  <a:lnTo>
                    <a:pt x="112" y="64"/>
                  </a:lnTo>
                  <a:lnTo>
                    <a:pt x="88" y="56"/>
                  </a:lnTo>
                  <a:lnTo>
                    <a:pt x="72" y="64"/>
                  </a:lnTo>
                  <a:lnTo>
                    <a:pt x="48" y="64"/>
                  </a:lnTo>
                  <a:lnTo>
                    <a:pt x="40" y="56"/>
                  </a:lnTo>
                  <a:lnTo>
                    <a:pt x="32" y="48"/>
                  </a:lnTo>
                  <a:lnTo>
                    <a:pt x="24" y="48"/>
                  </a:lnTo>
                  <a:lnTo>
                    <a:pt x="0" y="32"/>
                  </a:lnTo>
                  <a:lnTo>
                    <a:pt x="8" y="32"/>
                  </a:lnTo>
                  <a:lnTo>
                    <a:pt x="16" y="24"/>
                  </a:lnTo>
                  <a:lnTo>
                    <a:pt x="24" y="8"/>
                  </a:lnTo>
                  <a:lnTo>
                    <a:pt x="32" y="0"/>
                  </a:lnTo>
                  <a:lnTo>
                    <a:pt x="56" y="8"/>
                  </a:lnTo>
                  <a:lnTo>
                    <a:pt x="80" y="0"/>
                  </a:lnTo>
                  <a:lnTo>
                    <a:pt x="96" y="16"/>
                  </a:lnTo>
                  <a:lnTo>
                    <a:pt x="104" y="40"/>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62" name="Freeform 109">
              <a:extLst>
                <a:ext uri="{FF2B5EF4-FFF2-40B4-BE49-F238E27FC236}">
                  <a16:creationId xmlns:a16="http://schemas.microsoft.com/office/drawing/2014/main" id="{2ADBB98E-C85F-449F-3AB6-7E4F6F72B2C0}"/>
                </a:ext>
              </a:extLst>
            </p:cNvPr>
            <p:cNvSpPr>
              <a:spLocks/>
            </p:cNvSpPr>
            <p:nvPr/>
          </p:nvSpPr>
          <p:spPr bwMode="auto">
            <a:xfrm>
              <a:off x="5160963" y="3379788"/>
              <a:ext cx="68263" cy="44450"/>
            </a:xfrm>
            <a:custGeom>
              <a:avLst/>
              <a:gdLst>
                <a:gd name="T0" fmla="*/ 0 w 32"/>
                <a:gd name="T1" fmla="*/ 44450 h 24"/>
                <a:gd name="T2" fmla="*/ 0 w 32"/>
                <a:gd name="T3" fmla="*/ 29633 h 24"/>
                <a:gd name="T4" fmla="*/ 0 w 32"/>
                <a:gd name="T5" fmla="*/ 14817 h 24"/>
                <a:gd name="T6" fmla="*/ 51197 w 32"/>
                <a:gd name="T7" fmla="*/ 0 h 24"/>
                <a:gd name="T8" fmla="*/ 68263 w 32"/>
                <a:gd name="T9" fmla="*/ 14817 h 24"/>
                <a:gd name="T10" fmla="*/ 34132 w 32"/>
                <a:gd name="T11" fmla="*/ 29633 h 24"/>
                <a:gd name="T12" fmla="*/ 34132 w 32"/>
                <a:gd name="T13" fmla="*/ 44450 h 24"/>
                <a:gd name="T14" fmla="*/ 17066 w 32"/>
                <a:gd name="T15" fmla="*/ 29633 h 24"/>
                <a:gd name="T16" fmla="*/ 0 w 32"/>
                <a:gd name="T17" fmla="*/ 4445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24"/>
                <a:gd name="T29" fmla="*/ 32 w 32"/>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24">
                  <a:moveTo>
                    <a:pt x="0" y="24"/>
                  </a:moveTo>
                  <a:lnTo>
                    <a:pt x="0" y="16"/>
                  </a:lnTo>
                  <a:lnTo>
                    <a:pt x="0" y="8"/>
                  </a:lnTo>
                  <a:lnTo>
                    <a:pt x="24" y="0"/>
                  </a:lnTo>
                  <a:lnTo>
                    <a:pt x="32" y="8"/>
                  </a:lnTo>
                  <a:lnTo>
                    <a:pt x="16" y="16"/>
                  </a:lnTo>
                  <a:lnTo>
                    <a:pt x="16" y="24"/>
                  </a:lnTo>
                  <a:lnTo>
                    <a:pt x="8" y="16"/>
                  </a:lnTo>
                  <a:lnTo>
                    <a:pt x="0"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63" name="Freeform 110">
              <a:extLst>
                <a:ext uri="{FF2B5EF4-FFF2-40B4-BE49-F238E27FC236}">
                  <a16:creationId xmlns:a16="http://schemas.microsoft.com/office/drawing/2014/main" id="{CE788BA6-EF33-7855-BBE0-958D4C764611}"/>
                </a:ext>
              </a:extLst>
            </p:cNvPr>
            <p:cNvSpPr>
              <a:spLocks/>
            </p:cNvSpPr>
            <p:nvPr/>
          </p:nvSpPr>
          <p:spPr bwMode="auto">
            <a:xfrm>
              <a:off x="5160963" y="3395663"/>
              <a:ext cx="138113" cy="103188"/>
            </a:xfrm>
            <a:custGeom>
              <a:avLst/>
              <a:gdLst>
                <a:gd name="T0" fmla="*/ 120849 w 64"/>
                <a:gd name="T1" fmla="*/ 14741 h 56"/>
                <a:gd name="T2" fmla="*/ 103585 w 64"/>
                <a:gd name="T3" fmla="*/ 14741 h 56"/>
                <a:gd name="T4" fmla="*/ 69057 w 64"/>
                <a:gd name="T5" fmla="*/ 0 h 56"/>
                <a:gd name="T6" fmla="*/ 34528 w 64"/>
                <a:gd name="T7" fmla="*/ 14741 h 56"/>
                <a:gd name="T8" fmla="*/ 34528 w 64"/>
                <a:gd name="T9" fmla="*/ 29482 h 56"/>
                <a:gd name="T10" fmla="*/ 17264 w 64"/>
                <a:gd name="T11" fmla="*/ 14741 h 56"/>
                <a:gd name="T12" fmla="*/ 0 w 64"/>
                <a:gd name="T13" fmla="*/ 29482 h 56"/>
                <a:gd name="T14" fmla="*/ 0 w 64"/>
                <a:gd name="T15" fmla="*/ 44223 h 56"/>
                <a:gd name="T16" fmla="*/ 17264 w 64"/>
                <a:gd name="T17" fmla="*/ 29482 h 56"/>
                <a:gd name="T18" fmla="*/ 34528 w 64"/>
                <a:gd name="T19" fmla="*/ 44223 h 56"/>
                <a:gd name="T20" fmla="*/ 34528 w 64"/>
                <a:gd name="T21" fmla="*/ 73706 h 56"/>
                <a:gd name="T22" fmla="*/ 120849 w 64"/>
                <a:gd name="T23" fmla="*/ 103188 h 56"/>
                <a:gd name="T24" fmla="*/ 69057 w 64"/>
                <a:gd name="T25" fmla="*/ 58965 h 56"/>
                <a:gd name="T26" fmla="*/ 51792 w 64"/>
                <a:gd name="T27" fmla="*/ 44223 h 56"/>
                <a:gd name="T28" fmla="*/ 69057 w 64"/>
                <a:gd name="T29" fmla="*/ 29482 h 56"/>
                <a:gd name="T30" fmla="*/ 120849 w 64"/>
                <a:gd name="T31" fmla="*/ 44223 h 56"/>
                <a:gd name="T32" fmla="*/ 138113 w 64"/>
                <a:gd name="T33" fmla="*/ 44223 h 56"/>
                <a:gd name="T34" fmla="*/ 138113 w 64"/>
                <a:gd name="T35" fmla="*/ 29482 h 56"/>
                <a:gd name="T36" fmla="*/ 120849 w 64"/>
                <a:gd name="T37" fmla="*/ 14741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4"/>
                <a:gd name="T58" fmla="*/ 0 h 56"/>
                <a:gd name="T59" fmla="*/ 64 w 64"/>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4" h="56">
                  <a:moveTo>
                    <a:pt x="56" y="8"/>
                  </a:moveTo>
                  <a:lnTo>
                    <a:pt x="48" y="8"/>
                  </a:lnTo>
                  <a:lnTo>
                    <a:pt x="32" y="0"/>
                  </a:lnTo>
                  <a:lnTo>
                    <a:pt x="16" y="8"/>
                  </a:lnTo>
                  <a:lnTo>
                    <a:pt x="16" y="16"/>
                  </a:lnTo>
                  <a:lnTo>
                    <a:pt x="8" y="8"/>
                  </a:lnTo>
                  <a:lnTo>
                    <a:pt x="0" y="16"/>
                  </a:lnTo>
                  <a:lnTo>
                    <a:pt x="0" y="24"/>
                  </a:lnTo>
                  <a:lnTo>
                    <a:pt x="8" y="16"/>
                  </a:lnTo>
                  <a:lnTo>
                    <a:pt x="16" y="24"/>
                  </a:lnTo>
                  <a:lnTo>
                    <a:pt x="16" y="40"/>
                  </a:lnTo>
                  <a:lnTo>
                    <a:pt x="56" y="56"/>
                  </a:lnTo>
                  <a:lnTo>
                    <a:pt x="32" y="32"/>
                  </a:lnTo>
                  <a:lnTo>
                    <a:pt x="24" y="24"/>
                  </a:lnTo>
                  <a:lnTo>
                    <a:pt x="32" y="16"/>
                  </a:lnTo>
                  <a:lnTo>
                    <a:pt x="56" y="24"/>
                  </a:lnTo>
                  <a:lnTo>
                    <a:pt x="64" y="24"/>
                  </a:lnTo>
                  <a:lnTo>
                    <a:pt x="64" y="16"/>
                  </a:lnTo>
                  <a:lnTo>
                    <a:pt x="56"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64" name="Freeform 111">
              <a:extLst>
                <a:ext uri="{FF2B5EF4-FFF2-40B4-BE49-F238E27FC236}">
                  <a16:creationId xmlns:a16="http://schemas.microsoft.com/office/drawing/2014/main" id="{613BD065-2556-60D0-7040-75BD38862E3C}"/>
                </a:ext>
              </a:extLst>
            </p:cNvPr>
            <p:cNvSpPr>
              <a:spLocks/>
            </p:cNvSpPr>
            <p:nvPr/>
          </p:nvSpPr>
          <p:spPr bwMode="auto">
            <a:xfrm>
              <a:off x="5211763" y="3424238"/>
              <a:ext cx="104775" cy="74613"/>
            </a:xfrm>
            <a:custGeom>
              <a:avLst/>
              <a:gdLst>
                <a:gd name="T0" fmla="*/ 87313 w 48"/>
                <a:gd name="T1" fmla="*/ 14923 h 40"/>
                <a:gd name="T2" fmla="*/ 87313 w 48"/>
                <a:gd name="T3" fmla="*/ 29845 h 40"/>
                <a:gd name="T4" fmla="*/ 104775 w 48"/>
                <a:gd name="T5" fmla="*/ 44768 h 40"/>
                <a:gd name="T6" fmla="*/ 87313 w 48"/>
                <a:gd name="T7" fmla="*/ 44768 h 40"/>
                <a:gd name="T8" fmla="*/ 69850 w 48"/>
                <a:gd name="T9" fmla="*/ 59690 h 40"/>
                <a:gd name="T10" fmla="*/ 69850 w 48"/>
                <a:gd name="T11" fmla="*/ 74613 h 40"/>
                <a:gd name="T12" fmla="*/ 17463 w 48"/>
                <a:gd name="T13" fmla="*/ 29845 h 40"/>
                <a:gd name="T14" fmla="*/ 0 w 48"/>
                <a:gd name="T15" fmla="*/ 14923 h 40"/>
                <a:gd name="T16" fmla="*/ 17463 w 48"/>
                <a:gd name="T17" fmla="*/ 0 h 40"/>
                <a:gd name="T18" fmla="*/ 69850 w 48"/>
                <a:gd name="T19" fmla="*/ 14923 h 40"/>
                <a:gd name="T20" fmla="*/ 87313 w 48"/>
                <a:gd name="T21" fmla="*/ 14923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40"/>
                <a:gd name="T35" fmla="*/ 48 w 48"/>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40">
                  <a:moveTo>
                    <a:pt x="40" y="8"/>
                  </a:moveTo>
                  <a:lnTo>
                    <a:pt x="40" y="16"/>
                  </a:lnTo>
                  <a:lnTo>
                    <a:pt x="48" y="24"/>
                  </a:lnTo>
                  <a:lnTo>
                    <a:pt x="40" y="24"/>
                  </a:lnTo>
                  <a:lnTo>
                    <a:pt x="32" y="32"/>
                  </a:lnTo>
                  <a:lnTo>
                    <a:pt x="32" y="40"/>
                  </a:lnTo>
                  <a:lnTo>
                    <a:pt x="8" y="16"/>
                  </a:lnTo>
                  <a:lnTo>
                    <a:pt x="0" y="8"/>
                  </a:lnTo>
                  <a:lnTo>
                    <a:pt x="8" y="0"/>
                  </a:lnTo>
                  <a:lnTo>
                    <a:pt x="32" y="8"/>
                  </a:lnTo>
                  <a:lnTo>
                    <a:pt x="4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65" name="Freeform 112">
              <a:extLst>
                <a:ext uri="{FF2B5EF4-FFF2-40B4-BE49-F238E27FC236}">
                  <a16:creationId xmlns:a16="http://schemas.microsoft.com/office/drawing/2014/main" id="{B47342CF-24D9-F623-B826-1C6C26B21043}"/>
                </a:ext>
              </a:extLst>
            </p:cNvPr>
            <p:cNvSpPr>
              <a:spLocks/>
            </p:cNvSpPr>
            <p:nvPr/>
          </p:nvSpPr>
          <p:spPr bwMode="auto">
            <a:xfrm>
              <a:off x="5281613" y="3468688"/>
              <a:ext cx="52388" cy="58738"/>
            </a:xfrm>
            <a:custGeom>
              <a:avLst/>
              <a:gdLst>
                <a:gd name="T0" fmla="*/ 0 w 24"/>
                <a:gd name="T1" fmla="*/ 29369 h 32"/>
                <a:gd name="T2" fmla="*/ 34925 w 24"/>
                <a:gd name="T3" fmla="*/ 58738 h 32"/>
                <a:gd name="T4" fmla="*/ 34925 w 24"/>
                <a:gd name="T5" fmla="*/ 29369 h 32"/>
                <a:gd name="T6" fmla="*/ 52388 w 24"/>
                <a:gd name="T7" fmla="*/ 29369 h 32"/>
                <a:gd name="T8" fmla="*/ 17463 w 24"/>
                <a:gd name="T9" fmla="*/ 0 h 32"/>
                <a:gd name="T10" fmla="*/ 0 w 24"/>
                <a:gd name="T11" fmla="*/ 14685 h 32"/>
                <a:gd name="T12" fmla="*/ 0 w 24"/>
                <a:gd name="T13" fmla="*/ 29369 h 32"/>
                <a:gd name="T14" fmla="*/ 0 60000 65536"/>
                <a:gd name="T15" fmla="*/ 0 60000 65536"/>
                <a:gd name="T16" fmla="*/ 0 60000 65536"/>
                <a:gd name="T17" fmla="*/ 0 60000 65536"/>
                <a:gd name="T18" fmla="*/ 0 60000 65536"/>
                <a:gd name="T19" fmla="*/ 0 60000 65536"/>
                <a:gd name="T20" fmla="*/ 0 60000 65536"/>
                <a:gd name="T21" fmla="*/ 0 w 24"/>
                <a:gd name="T22" fmla="*/ 0 h 32"/>
                <a:gd name="T23" fmla="*/ 24 w 2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2">
                  <a:moveTo>
                    <a:pt x="0" y="16"/>
                  </a:moveTo>
                  <a:lnTo>
                    <a:pt x="16" y="32"/>
                  </a:lnTo>
                  <a:lnTo>
                    <a:pt x="16" y="16"/>
                  </a:lnTo>
                  <a:lnTo>
                    <a:pt x="24" y="16"/>
                  </a:lnTo>
                  <a:lnTo>
                    <a:pt x="8" y="0"/>
                  </a:lnTo>
                  <a:lnTo>
                    <a:pt x="0" y="8"/>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66" name="Freeform 113">
              <a:extLst>
                <a:ext uri="{FF2B5EF4-FFF2-40B4-BE49-F238E27FC236}">
                  <a16:creationId xmlns:a16="http://schemas.microsoft.com/office/drawing/2014/main" id="{71A7A761-89B0-7962-7A01-D9BD333AA527}"/>
                </a:ext>
              </a:extLst>
            </p:cNvPr>
            <p:cNvSpPr>
              <a:spLocks/>
            </p:cNvSpPr>
            <p:nvPr/>
          </p:nvSpPr>
          <p:spPr bwMode="auto">
            <a:xfrm>
              <a:off x="5281613" y="3409951"/>
              <a:ext cx="120650" cy="117475"/>
            </a:xfrm>
            <a:custGeom>
              <a:avLst/>
              <a:gdLst>
                <a:gd name="T0" fmla="*/ 51707 w 56"/>
                <a:gd name="T1" fmla="*/ 117475 h 64"/>
                <a:gd name="T2" fmla="*/ 51707 w 56"/>
                <a:gd name="T3" fmla="*/ 88106 h 64"/>
                <a:gd name="T4" fmla="*/ 34471 w 56"/>
                <a:gd name="T5" fmla="*/ 88106 h 64"/>
                <a:gd name="T6" fmla="*/ 51707 w 56"/>
                <a:gd name="T7" fmla="*/ 88106 h 64"/>
                <a:gd name="T8" fmla="*/ 17236 w 56"/>
                <a:gd name="T9" fmla="*/ 58738 h 64"/>
                <a:gd name="T10" fmla="*/ 34471 w 56"/>
                <a:gd name="T11" fmla="*/ 58738 h 64"/>
                <a:gd name="T12" fmla="*/ 17236 w 56"/>
                <a:gd name="T13" fmla="*/ 44053 h 64"/>
                <a:gd name="T14" fmla="*/ 17236 w 56"/>
                <a:gd name="T15" fmla="*/ 29369 h 64"/>
                <a:gd name="T16" fmla="*/ 17236 w 56"/>
                <a:gd name="T17" fmla="*/ 14684 h 64"/>
                <a:gd name="T18" fmla="*/ 0 w 56"/>
                <a:gd name="T19" fmla="*/ 0 h 64"/>
                <a:gd name="T20" fmla="*/ 34471 w 56"/>
                <a:gd name="T21" fmla="*/ 0 h 64"/>
                <a:gd name="T22" fmla="*/ 86179 w 56"/>
                <a:gd name="T23" fmla="*/ 29369 h 64"/>
                <a:gd name="T24" fmla="*/ 103414 w 56"/>
                <a:gd name="T25" fmla="*/ 29369 h 64"/>
                <a:gd name="T26" fmla="*/ 120650 w 56"/>
                <a:gd name="T27" fmla="*/ 44053 h 64"/>
                <a:gd name="T28" fmla="*/ 103414 w 56"/>
                <a:gd name="T29" fmla="*/ 58738 h 64"/>
                <a:gd name="T30" fmla="*/ 103414 w 56"/>
                <a:gd name="T31" fmla="*/ 88106 h 64"/>
                <a:gd name="T32" fmla="*/ 103414 w 56"/>
                <a:gd name="T33" fmla="*/ 102791 h 64"/>
                <a:gd name="T34" fmla="*/ 86179 w 56"/>
                <a:gd name="T35" fmla="*/ 102791 h 64"/>
                <a:gd name="T36" fmla="*/ 51707 w 56"/>
                <a:gd name="T37" fmla="*/ 117475 h 6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6"/>
                <a:gd name="T58" fmla="*/ 0 h 64"/>
                <a:gd name="T59" fmla="*/ 56 w 56"/>
                <a:gd name="T60" fmla="*/ 64 h 6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6" h="64">
                  <a:moveTo>
                    <a:pt x="24" y="64"/>
                  </a:moveTo>
                  <a:lnTo>
                    <a:pt x="24" y="48"/>
                  </a:lnTo>
                  <a:lnTo>
                    <a:pt x="16" y="48"/>
                  </a:lnTo>
                  <a:lnTo>
                    <a:pt x="24" y="48"/>
                  </a:lnTo>
                  <a:lnTo>
                    <a:pt x="8" y="32"/>
                  </a:lnTo>
                  <a:lnTo>
                    <a:pt x="16" y="32"/>
                  </a:lnTo>
                  <a:lnTo>
                    <a:pt x="8" y="24"/>
                  </a:lnTo>
                  <a:lnTo>
                    <a:pt x="8" y="16"/>
                  </a:lnTo>
                  <a:lnTo>
                    <a:pt x="8" y="8"/>
                  </a:lnTo>
                  <a:lnTo>
                    <a:pt x="0" y="0"/>
                  </a:lnTo>
                  <a:lnTo>
                    <a:pt x="16" y="0"/>
                  </a:lnTo>
                  <a:lnTo>
                    <a:pt x="40" y="16"/>
                  </a:lnTo>
                  <a:lnTo>
                    <a:pt x="48" y="16"/>
                  </a:lnTo>
                  <a:lnTo>
                    <a:pt x="56" y="24"/>
                  </a:lnTo>
                  <a:lnTo>
                    <a:pt x="48" y="32"/>
                  </a:lnTo>
                  <a:lnTo>
                    <a:pt x="48" y="48"/>
                  </a:lnTo>
                  <a:lnTo>
                    <a:pt x="48" y="56"/>
                  </a:lnTo>
                  <a:lnTo>
                    <a:pt x="40" y="56"/>
                  </a:lnTo>
                  <a:lnTo>
                    <a:pt x="24" y="6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67" name="Freeform 114">
              <a:extLst>
                <a:ext uri="{FF2B5EF4-FFF2-40B4-BE49-F238E27FC236}">
                  <a16:creationId xmlns:a16="http://schemas.microsoft.com/office/drawing/2014/main" id="{CA4D1986-222F-4B31-1AB7-C5BE753D5EF6}"/>
                </a:ext>
              </a:extLst>
            </p:cNvPr>
            <p:cNvSpPr>
              <a:spLocks/>
            </p:cNvSpPr>
            <p:nvPr/>
          </p:nvSpPr>
          <p:spPr bwMode="auto">
            <a:xfrm>
              <a:off x="5334001" y="3513138"/>
              <a:ext cx="68263" cy="44450"/>
            </a:xfrm>
            <a:custGeom>
              <a:avLst/>
              <a:gdLst>
                <a:gd name="T0" fmla="*/ 68263 w 32"/>
                <a:gd name="T1" fmla="*/ 29633 h 24"/>
                <a:gd name="T2" fmla="*/ 51197 w 32"/>
                <a:gd name="T3" fmla="*/ 0 h 24"/>
                <a:gd name="T4" fmla="*/ 34132 w 32"/>
                <a:gd name="T5" fmla="*/ 0 h 24"/>
                <a:gd name="T6" fmla="*/ 0 w 32"/>
                <a:gd name="T7" fmla="*/ 14817 h 24"/>
                <a:gd name="T8" fmla="*/ 17066 w 32"/>
                <a:gd name="T9" fmla="*/ 44450 h 24"/>
                <a:gd name="T10" fmla="*/ 68263 w 32"/>
                <a:gd name="T11" fmla="*/ 29633 h 24"/>
                <a:gd name="T12" fmla="*/ 0 60000 65536"/>
                <a:gd name="T13" fmla="*/ 0 60000 65536"/>
                <a:gd name="T14" fmla="*/ 0 60000 65536"/>
                <a:gd name="T15" fmla="*/ 0 60000 65536"/>
                <a:gd name="T16" fmla="*/ 0 60000 65536"/>
                <a:gd name="T17" fmla="*/ 0 60000 65536"/>
                <a:gd name="T18" fmla="*/ 0 w 32"/>
                <a:gd name="T19" fmla="*/ 0 h 24"/>
                <a:gd name="T20" fmla="*/ 32 w 32"/>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32" h="24">
                  <a:moveTo>
                    <a:pt x="32" y="16"/>
                  </a:moveTo>
                  <a:lnTo>
                    <a:pt x="24" y="0"/>
                  </a:lnTo>
                  <a:lnTo>
                    <a:pt x="16" y="0"/>
                  </a:lnTo>
                  <a:lnTo>
                    <a:pt x="0" y="8"/>
                  </a:lnTo>
                  <a:lnTo>
                    <a:pt x="8" y="24"/>
                  </a:lnTo>
                  <a:lnTo>
                    <a:pt x="32"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68" name="Freeform 115">
              <a:extLst>
                <a:ext uri="{FF2B5EF4-FFF2-40B4-BE49-F238E27FC236}">
                  <a16:creationId xmlns:a16="http://schemas.microsoft.com/office/drawing/2014/main" id="{558D5491-F5C3-1EEC-1F3A-E6E330EB774C}"/>
                </a:ext>
              </a:extLst>
            </p:cNvPr>
            <p:cNvSpPr>
              <a:spLocks/>
            </p:cNvSpPr>
            <p:nvPr/>
          </p:nvSpPr>
          <p:spPr bwMode="auto">
            <a:xfrm>
              <a:off x="5160963" y="3173413"/>
              <a:ext cx="258763" cy="147638"/>
            </a:xfrm>
            <a:custGeom>
              <a:avLst/>
              <a:gdLst>
                <a:gd name="T0" fmla="*/ 241512 w 120"/>
                <a:gd name="T1" fmla="*/ 88583 h 80"/>
                <a:gd name="T2" fmla="*/ 224261 w 120"/>
                <a:gd name="T3" fmla="*/ 73819 h 80"/>
                <a:gd name="T4" fmla="*/ 241512 w 120"/>
                <a:gd name="T5" fmla="*/ 44291 h 80"/>
                <a:gd name="T6" fmla="*/ 224261 w 120"/>
                <a:gd name="T7" fmla="*/ 14764 h 80"/>
                <a:gd name="T8" fmla="*/ 207010 w 120"/>
                <a:gd name="T9" fmla="*/ 14764 h 80"/>
                <a:gd name="T10" fmla="*/ 138007 w 120"/>
                <a:gd name="T11" fmla="*/ 0 h 80"/>
                <a:gd name="T12" fmla="*/ 120756 w 120"/>
                <a:gd name="T13" fmla="*/ 14764 h 80"/>
                <a:gd name="T14" fmla="*/ 103505 w 120"/>
                <a:gd name="T15" fmla="*/ 0 h 80"/>
                <a:gd name="T16" fmla="*/ 0 w 120"/>
                <a:gd name="T17" fmla="*/ 29528 h 80"/>
                <a:gd name="T18" fmla="*/ 17251 w 120"/>
                <a:gd name="T19" fmla="*/ 103347 h 80"/>
                <a:gd name="T20" fmla="*/ 51753 w 120"/>
                <a:gd name="T21" fmla="*/ 103347 h 80"/>
                <a:gd name="T22" fmla="*/ 69003 w 120"/>
                <a:gd name="T23" fmla="*/ 118110 h 80"/>
                <a:gd name="T24" fmla="*/ 103505 w 120"/>
                <a:gd name="T25" fmla="*/ 132874 h 80"/>
                <a:gd name="T26" fmla="*/ 155258 w 120"/>
                <a:gd name="T27" fmla="*/ 147638 h 80"/>
                <a:gd name="T28" fmla="*/ 189760 w 120"/>
                <a:gd name="T29" fmla="*/ 147638 h 80"/>
                <a:gd name="T30" fmla="*/ 207010 w 120"/>
                <a:gd name="T31" fmla="*/ 147638 h 80"/>
                <a:gd name="T32" fmla="*/ 258763 w 120"/>
                <a:gd name="T33" fmla="*/ 118110 h 80"/>
                <a:gd name="T34" fmla="*/ 241512 w 120"/>
                <a:gd name="T35" fmla="*/ 88583 h 8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0"/>
                <a:gd name="T55" fmla="*/ 0 h 80"/>
                <a:gd name="T56" fmla="*/ 120 w 120"/>
                <a:gd name="T57" fmla="*/ 80 h 8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0" h="80">
                  <a:moveTo>
                    <a:pt x="112" y="48"/>
                  </a:moveTo>
                  <a:lnTo>
                    <a:pt x="104" y="40"/>
                  </a:lnTo>
                  <a:lnTo>
                    <a:pt x="112" y="24"/>
                  </a:lnTo>
                  <a:lnTo>
                    <a:pt x="104" y="8"/>
                  </a:lnTo>
                  <a:lnTo>
                    <a:pt x="96" y="8"/>
                  </a:lnTo>
                  <a:lnTo>
                    <a:pt x="64" y="0"/>
                  </a:lnTo>
                  <a:lnTo>
                    <a:pt x="56" y="8"/>
                  </a:lnTo>
                  <a:lnTo>
                    <a:pt x="48" y="0"/>
                  </a:lnTo>
                  <a:lnTo>
                    <a:pt x="0" y="16"/>
                  </a:lnTo>
                  <a:lnTo>
                    <a:pt x="8" y="56"/>
                  </a:lnTo>
                  <a:lnTo>
                    <a:pt x="24" y="56"/>
                  </a:lnTo>
                  <a:lnTo>
                    <a:pt x="32" y="64"/>
                  </a:lnTo>
                  <a:lnTo>
                    <a:pt x="48" y="72"/>
                  </a:lnTo>
                  <a:lnTo>
                    <a:pt x="72" y="80"/>
                  </a:lnTo>
                  <a:lnTo>
                    <a:pt x="88" y="80"/>
                  </a:lnTo>
                  <a:lnTo>
                    <a:pt x="96" y="80"/>
                  </a:lnTo>
                  <a:lnTo>
                    <a:pt x="120" y="64"/>
                  </a:lnTo>
                  <a:lnTo>
                    <a:pt x="112" y="4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69" name="Freeform 116">
              <a:extLst>
                <a:ext uri="{FF2B5EF4-FFF2-40B4-BE49-F238E27FC236}">
                  <a16:creationId xmlns:a16="http://schemas.microsoft.com/office/drawing/2014/main" id="{CD4F38F7-E995-1128-83A3-5C779AD742AD}"/>
                </a:ext>
              </a:extLst>
            </p:cNvPr>
            <p:cNvSpPr>
              <a:spLocks/>
            </p:cNvSpPr>
            <p:nvPr/>
          </p:nvSpPr>
          <p:spPr bwMode="auto">
            <a:xfrm>
              <a:off x="4970463" y="3173413"/>
              <a:ext cx="207963" cy="192088"/>
            </a:xfrm>
            <a:custGeom>
              <a:avLst/>
              <a:gdLst>
                <a:gd name="T0" fmla="*/ 121312 w 96"/>
                <a:gd name="T1" fmla="*/ 14776 h 104"/>
                <a:gd name="T2" fmla="*/ 86651 w 96"/>
                <a:gd name="T3" fmla="*/ 0 h 104"/>
                <a:gd name="T4" fmla="*/ 69321 w 96"/>
                <a:gd name="T5" fmla="*/ 0 h 104"/>
                <a:gd name="T6" fmla="*/ 51991 w 96"/>
                <a:gd name="T7" fmla="*/ 29552 h 104"/>
                <a:gd name="T8" fmla="*/ 34661 w 96"/>
                <a:gd name="T9" fmla="*/ 29552 h 104"/>
                <a:gd name="T10" fmla="*/ 17330 w 96"/>
                <a:gd name="T11" fmla="*/ 59104 h 104"/>
                <a:gd name="T12" fmla="*/ 0 w 96"/>
                <a:gd name="T13" fmla="*/ 73880 h 104"/>
                <a:gd name="T14" fmla="*/ 0 w 96"/>
                <a:gd name="T15" fmla="*/ 103432 h 104"/>
                <a:gd name="T16" fmla="*/ 0 w 96"/>
                <a:gd name="T17" fmla="*/ 118208 h 104"/>
                <a:gd name="T18" fmla="*/ 0 w 96"/>
                <a:gd name="T19" fmla="*/ 132984 h 104"/>
                <a:gd name="T20" fmla="*/ 34661 w 96"/>
                <a:gd name="T21" fmla="*/ 162536 h 104"/>
                <a:gd name="T22" fmla="*/ 34661 w 96"/>
                <a:gd name="T23" fmla="*/ 192088 h 104"/>
                <a:gd name="T24" fmla="*/ 86651 w 96"/>
                <a:gd name="T25" fmla="*/ 192088 h 104"/>
                <a:gd name="T26" fmla="*/ 173303 w 96"/>
                <a:gd name="T27" fmla="*/ 192088 h 104"/>
                <a:gd name="T28" fmla="*/ 155972 w 96"/>
                <a:gd name="T29" fmla="*/ 177312 h 104"/>
                <a:gd name="T30" fmla="*/ 190633 w 96"/>
                <a:gd name="T31" fmla="*/ 162536 h 104"/>
                <a:gd name="T32" fmla="*/ 155972 w 96"/>
                <a:gd name="T33" fmla="*/ 132984 h 104"/>
                <a:gd name="T34" fmla="*/ 138642 w 96"/>
                <a:gd name="T35" fmla="*/ 118208 h 104"/>
                <a:gd name="T36" fmla="*/ 207963 w 96"/>
                <a:gd name="T37" fmla="*/ 88656 h 104"/>
                <a:gd name="T38" fmla="*/ 207963 w 96"/>
                <a:gd name="T39" fmla="*/ 103432 h 104"/>
                <a:gd name="T40" fmla="*/ 190633 w 96"/>
                <a:gd name="T41" fmla="*/ 29552 h 104"/>
                <a:gd name="T42" fmla="*/ 173303 w 96"/>
                <a:gd name="T43" fmla="*/ 14776 h 104"/>
                <a:gd name="T44" fmla="*/ 190633 w 96"/>
                <a:gd name="T45" fmla="*/ 14776 h 104"/>
                <a:gd name="T46" fmla="*/ 173303 w 96"/>
                <a:gd name="T47" fmla="*/ 0 h 104"/>
                <a:gd name="T48" fmla="*/ 121312 w 96"/>
                <a:gd name="T49" fmla="*/ 29552 h 104"/>
                <a:gd name="T50" fmla="*/ 121312 w 96"/>
                <a:gd name="T51" fmla="*/ 14776 h 10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6"/>
                <a:gd name="T79" fmla="*/ 0 h 104"/>
                <a:gd name="T80" fmla="*/ 96 w 96"/>
                <a:gd name="T81" fmla="*/ 104 h 10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6" h="104">
                  <a:moveTo>
                    <a:pt x="56" y="8"/>
                  </a:moveTo>
                  <a:lnTo>
                    <a:pt x="40" y="0"/>
                  </a:lnTo>
                  <a:lnTo>
                    <a:pt x="32" y="0"/>
                  </a:lnTo>
                  <a:lnTo>
                    <a:pt x="24" y="16"/>
                  </a:lnTo>
                  <a:lnTo>
                    <a:pt x="16" y="16"/>
                  </a:lnTo>
                  <a:lnTo>
                    <a:pt x="8" y="32"/>
                  </a:lnTo>
                  <a:lnTo>
                    <a:pt x="0" y="40"/>
                  </a:lnTo>
                  <a:lnTo>
                    <a:pt x="0" y="56"/>
                  </a:lnTo>
                  <a:lnTo>
                    <a:pt x="0" y="64"/>
                  </a:lnTo>
                  <a:lnTo>
                    <a:pt x="0" y="72"/>
                  </a:lnTo>
                  <a:lnTo>
                    <a:pt x="16" y="88"/>
                  </a:lnTo>
                  <a:lnTo>
                    <a:pt x="16" y="104"/>
                  </a:lnTo>
                  <a:lnTo>
                    <a:pt x="40" y="104"/>
                  </a:lnTo>
                  <a:lnTo>
                    <a:pt x="80" y="104"/>
                  </a:lnTo>
                  <a:lnTo>
                    <a:pt x="72" y="96"/>
                  </a:lnTo>
                  <a:lnTo>
                    <a:pt x="88" y="88"/>
                  </a:lnTo>
                  <a:lnTo>
                    <a:pt x="72" y="72"/>
                  </a:lnTo>
                  <a:lnTo>
                    <a:pt x="64" y="64"/>
                  </a:lnTo>
                  <a:lnTo>
                    <a:pt x="96" y="48"/>
                  </a:lnTo>
                  <a:lnTo>
                    <a:pt x="96" y="56"/>
                  </a:lnTo>
                  <a:lnTo>
                    <a:pt x="88" y="16"/>
                  </a:lnTo>
                  <a:lnTo>
                    <a:pt x="80" y="8"/>
                  </a:lnTo>
                  <a:lnTo>
                    <a:pt x="88" y="8"/>
                  </a:lnTo>
                  <a:lnTo>
                    <a:pt x="80" y="0"/>
                  </a:lnTo>
                  <a:lnTo>
                    <a:pt x="56" y="16"/>
                  </a:lnTo>
                  <a:lnTo>
                    <a:pt x="56" y="8"/>
                  </a:lnTo>
                  <a:close/>
                </a:path>
              </a:pathLst>
            </a:custGeom>
            <a:solidFill>
              <a:schemeClr val="bg2"/>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dirty="0">
                <a:ln>
                  <a:noFill/>
                </a:ln>
                <a:solidFill>
                  <a:srgbClr val="292934"/>
                </a:solidFill>
                <a:effectLst/>
                <a:uLnTx/>
                <a:uFillTx/>
                <a:latin typeface="Source Sans Pro"/>
                <a:ea typeface="+mn-ea"/>
                <a:cs typeface="+mn-cs"/>
              </a:endParaRPr>
            </a:p>
          </p:txBody>
        </p:sp>
        <p:sp>
          <p:nvSpPr>
            <p:cNvPr id="770" name="Freeform 117">
              <a:extLst>
                <a:ext uri="{FF2B5EF4-FFF2-40B4-BE49-F238E27FC236}">
                  <a16:creationId xmlns:a16="http://schemas.microsoft.com/office/drawing/2014/main" id="{5466565D-3EEC-6B91-E1AD-4D58049D8D45}"/>
                </a:ext>
              </a:extLst>
            </p:cNvPr>
            <p:cNvSpPr>
              <a:spLocks/>
            </p:cNvSpPr>
            <p:nvPr/>
          </p:nvSpPr>
          <p:spPr bwMode="auto">
            <a:xfrm>
              <a:off x="4884738" y="3262313"/>
              <a:ext cx="85725" cy="44450"/>
            </a:xfrm>
            <a:custGeom>
              <a:avLst/>
              <a:gdLst>
                <a:gd name="T0" fmla="*/ 17145 w 40"/>
                <a:gd name="T1" fmla="*/ 0 h 24"/>
                <a:gd name="T2" fmla="*/ 51435 w 40"/>
                <a:gd name="T3" fmla="*/ 0 h 24"/>
                <a:gd name="T4" fmla="*/ 85725 w 40"/>
                <a:gd name="T5" fmla="*/ 14817 h 24"/>
                <a:gd name="T6" fmla="*/ 85725 w 40"/>
                <a:gd name="T7" fmla="*/ 29633 h 24"/>
                <a:gd name="T8" fmla="*/ 68580 w 40"/>
                <a:gd name="T9" fmla="*/ 44450 h 24"/>
                <a:gd name="T10" fmla="*/ 51435 w 40"/>
                <a:gd name="T11" fmla="*/ 44450 h 24"/>
                <a:gd name="T12" fmla="*/ 51435 w 40"/>
                <a:gd name="T13" fmla="*/ 29633 h 24"/>
                <a:gd name="T14" fmla="*/ 34290 w 40"/>
                <a:gd name="T15" fmla="*/ 44450 h 24"/>
                <a:gd name="T16" fmla="*/ 0 w 40"/>
                <a:gd name="T17" fmla="*/ 14817 h 24"/>
                <a:gd name="T18" fmla="*/ 17145 w 40"/>
                <a:gd name="T19" fmla="*/ 0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24"/>
                <a:gd name="T32" fmla="*/ 40 w 40"/>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24">
                  <a:moveTo>
                    <a:pt x="8" y="0"/>
                  </a:moveTo>
                  <a:lnTo>
                    <a:pt x="24" y="0"/>
                  </a:lnTo>
                  <a:lnTo>
                    <a:pt x="40" y="8"/>
                  </a:lnTo>
                  <a:lnTo>
                    <a:pt x="40" y="16"/>
                  </a:lnTo>
                  <a:lnTo>
                    <a:pt x="32" y="24"/>
                  </a:lnTo>
                  <a:lnTo>
                    <a:pt x="24" y="24"/>
                  </a:lnTo>
                  <a:lnTo>
                    <a:pt x="24" y="16"/>
                  </a:lnTo>
                  <a:lnTo>
                    <a:pt x="16" y="24"/>
                  </a:lnTo>
                  <a:lnTo>
                    <a:pt x="0" y="8"/>
                  </a:lnTo>
                  <a:lnTo>
                    <a:pt x="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71" name="Freeform 118">
              <a:extLst>
                <a:ext uri="{FF2B5EF4-FFF2-40B4-BE49-F238E27FC236}">
                  <a16:creationId xmlns:a16="http://schemas.microsoft.com/office/drawing/2014/main" id="{086F871B-A22C-D7F6-936D-CF2392BDD2D1}"/>
                </a:ext>
              </a:extLst>
            </p:cNvPr>
            <p:cNvSpPr>
              <a:spLocks/>
            </p:cNvSpPr>
            <p:nvPr/>
          </p:nvSpPr>
          <p:spPr bwMode="auto">
            <a:xfrm>
              <a:off x="4953001" y="2760663"/>
              <a:ext cx="554038" cy="323850"/>
            </a:xfrm>
            <a:custGeom>
              <a:avLst/>
              <a:gdLst>
                <a:gd name="T0" fmla="*/ 328960 w 256"/>
                <a:gd name="T1" fmla="*/ 73602 h 176"/>
                <a:gd name="T2" fmla="*/ 277019 w 256"/>
                <a:gd name="T3" fmla="*/ 73602 h 176"/>
                <a:gd name="T4" fmla="*/ 242392 w 256"/>
                <a:gd name="T5" fmla="*/ 103043 h 176"/>
                <a:gd name="T6" fmla="*/ 190451 w 256"/>
                <a:gd name="T7" fmla="*/ 161925 h 176"/>
                <a:gd name="T8" fmla="*/ 155823 w 256"/>
                <a:gd name="T9" fmla="*/ 176645 h 176"/>
                <a:gd name="T10" fmla="*/ 173137 w 256"/>
                <a:gd name="T11" fmla="*/ 250248 h 176"/>
                <a:gd name="T12" fmla="*/ 173137 w 256"/>
                <a:gd name="T13" fmla="*/ 279689 h 176"/>
                <a:gd name="T14" fmla="*/ 138510 w 256"/>
                <a:gd name="T15" fmla="*/ 309130 h 176"/>
                <a:gd name="T16" fmla="*/ 121196 w 256"/>
                <a:gd name="T17" fmla="*/ 294409 h 176"/>
                <a:gd name="T18" fmla="*/ 17314 w 256"/>
                <a:gd name="T19" fmla="*/ 323850 h 176"/>
                <a:gd name="T20" fmla="*/ 17314 w 256"/>
                <a:gd name="T21" fmla="*/ 294409 h 176"/>
                <a:gd name="T22" fmla="*/ 17314 w 256"/>
                <a:gd name="T23" fmla="*/ 279689 h 176"/>
                <a:gd name="T24" fmla="*/ 0 w 256"/>
                <a:gd name="T25" fmla="*/ 250248 h 176"/>
                <a:gd name="T26" fmla="*/ 51941 w 256"/>
                <a:gd name="T27" fmla="*/ 206086 h 176"/>
                <a:gd name="T28" fmla="*/ 86568 w 256"/>
                <a:gd name="T29" fmla="*/ 176645 h 176"/>
                <a:gd name="T30" fmla="*/ 155823 w 256"/>
                <a:gd name="T31" fmla="*/ 147205 h 176"/>
                <a:gd name="T32" fmla="*/ 242392 w 256"/>
                <a:gd name="T33" fmla="*/ 73602 h 176"/>
                <a:gd name="T34" fmla="*/ 225078 w 256"/>
                <a:gd name="T35" fmla="*/ 73602 h 176"/>
                <a:gd name="T36" fmla="*/ 242392 w 256"/>
                <a:gd name="T37" fmla="*/ 44161 h 176"/>
                <a:gd name="T38" fmla="*/ 259705 w 256"/>
                <a:gd name="T39" fmla="*/ 58882 h 176"/>
                <a:gd name="T40" fmla="*/ 259705 w 256"/>
                <a:gd name="T41" fmla="*/ 58882 h 176"/>
                <a:gd name="T42" fmla="*/ 294333 w 256"/>
                <a:gd name="T43" fmla="*/ 29441 h 176"/>
                <a:gd name="T44" fmla="*/ 380901 w 256"/>
                <a:gd name="T45" fmla="*/ 14720 h 176"/>
                <a:gd name="T46" fmla="*/ 432842 w 256"/>
                <a:gd name="T47" fmla="*/ 0 h 176"/>
                <a:gd name="T48" fmla="*/ 450156 w 256"/>
                <a:gd name="T49" fmla="*/ 14720 h 176"/>
                <a:gd name="T50" fmla="*/ 484783 w 256"/>
                <a:gd name="T51" fmla="*/ 0 h 176"/>
                <a:gd name="T52" fmla="*/ 554038 w 256"/>
                <a:gd name="T53" fmla="*/ 14720 h 176"/>
                <a:gd name="T54" fmla="*/ 554038 w 256"/>
                <a:gd name="T55" fmla="*/ 44161 h 176"/>
                <a:gd name="T56" fmla="*/ 519411 w 256"/>
                <a:gd name="T57" fmla="*/ 44161 h 176"/>
                <a:gd name="T58" fmla="*/ 450156 w 256"/>
                <a:gd name="T59" fmla="*/ 29441 h 176"/>
                <a:gd name="T60" fmla="*/ 432842 w 256"/>
                <a:gd name="T61" fmla="*/ 58882 h 176"/>
                <a:gd name="T62" fmla="*/ 346274 w 256"/>
                <a:gd name="T63" fmla="*/ 44161 h 1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56"/>
                <a:gd name="T97" fmla="*/ 0 h 176"/>
                <a:gd name="T98" fmla="*/ 256 w 256"/>
                <a:gd name="T99" fmla="*/ 176 h 17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56" h="176">
                  <a:moveTo>
                    <a:pt x="152" y="32"/>
                  </a:moveTo>
                  <a:lnTo>
                    <a:pt x="152" y="40"/>
                  </a:lnTo>
                  <a:lnTo>
                    <a:pt x="136" y="32"/>
                  </a:lnTo>
                  <a:lnTo>
                    <a:pt x="128" y="40"/>
                  </a:lnTo>
                  <a:lnTo>
                    <a:pt x="120" y="40"/>
                  </a:lnTo>
                  <a:lnTo>
                    <a:pt x="112" y="56"/>
                  </a:lnTo>
                  <a:lnTo>
                    <a:pt x="96" y="64"/>
                  </a:lnTo>
                  <a:lnTo>
                    <a:pt x="88" y="88"/>
                  </a:lnTo>
                  <a:lnTo>
                    <a:pt x="96" y="96"/>
                  </a:lnTo>
                  <a:lnTo>
                    <a:pt x="72" y="96"/>
                  </a:lnTo>
                  <a:lnTo>
                    <a:pt x="72" y="112"/>
                  </a:lnTo>
                  <a:lnTo>
                    <a:pt x="80" y="136"/>
                  </a:lnTo>
                  <a:lnTo>
                    <a:pt x="72" y="136"/>
                  </a:lnTo>
                  <a:lnTo>
                    <a:pt x="80" y="152"/>
                  </a:lnTo>
                  <a:lnTo>
                    <a:pt x="72" y="152"/>
                  </a:lnTo>
                  <a:lnTo>
                    <a:pt x="64" y="168"/>
                  </a:lnTo>
                  <a:lnTo>
                    <a:pt x="64" y="160"/>
                  </a:lnTo>
                  <a:lnTo>
                    <a:pt x="56" y="160"/>
                  </a:lnTo>
                  <a:lnTo>
                    <a:pt x="24" y="176"/>
                  </a:lnTo>
                  <a:lnTo>
                    <a:pt x="8" y="176"/>
                  </a:lnTo>
                  <a:lnTo>
                    <a:pt x="8" y="168"/>
                  </a:lnTo>
                  <a:lnTo>
                    <a:pt x="8" y="160"/>
                  </a:lnTo>
                  <a:lnTo>
                    <a:pt x="0" y="160"/>
                  </a:lnTo>
                  <a:lnTo>
                    <a:pt x="8" y="152"/>
                  </a:lnTo>
                  <a:lnTo>
                    <a:pt x="0" y="144"/>
                  </a:lnTo>
                  <a:lnTo>
                    <a:pt x="0" y="136"/>
                  </a:lnTo>
                  <a:lnTo>
                    <a:pt x="0" y="128"/>
                  </a:lnTo>
                  <a:lnTo>
                    <a:pt x="24" y="112"/>
                  </a:lnTo>
                  <a:lnTo>
                    <a:pt x="32" y="112"/>
                  </a:lnTo>
                  <a:lnTo>
                    <a:pt x="40" y="96"/>
                  </a:lnTo>
                  <a:lnTo>
                    <a:pt x="48" y="104"/>
                  </a:lnTo>
                  <a:lnTo>
                    <a:pt x="72" y="80"/>
                  </a:lnTo>
                  <a:lnTo>
                    <a:pt x="88" y="56"/>
                  </a:lnTo>
                  <a:lnTo>
                    <a:pt x="112" y="40"/>
                  </a:lnTo>
                  <a:lnTo>
                    <a:pt x="80" y="48"/>
                  </a:lnTo>
                  <a:lnTo>
                    <a:pt x="104" y="40"/>
                  </a:lnTo>
                  <a:lnTo>
                    <a:pt x="96" y="32"/>
                  </a:lnTo>
                  <a:lnTo>
                    <a:pt x="112" y="24"/>
                  </a:lnTo>
                  <a:lnTo>
                    <a:pt x="112" y="32"/>
                  </a:lnTo>
                  <a:lnTo>
                    <a:pt x="120" y="32"/>
                  </a:lnTo>
                  <a:lnTo>
                    <a:pt x="128" y="32"/>
                  </a:lnTo>
                  <a:lnTo>
                    <a:pt x="120" y="32"/>
                  </a:lnTo>
                  <a:lnTo>
                    <a:pt x="120" y="24"/>
                  </a:lnTo>
                  <a:lnTo>
                    <a:pt x="136" y="16"/>
                  </a:lnTo>
                  <a:lnTo>
                    <a:pt x="160" y="16"/>
                  </a:lnTo>
                  <a:lnTo>
                    <a:pt x="176" y="8"/>
                  </a:lnTo>
                  <a:lnTo>
                    <a:pt x="192" y="8"/>
                  </a:lnTo>
                  <a:lnTo>
                    <a:pt x="200" y="0"/>
                  </a:lnTo>
                  <a:lnTo>
                    <a:pt x="200" y="8"/>
                  </a:lnTo>
                  <a:lnTo>
                    <a:pt x="208" y="8"/>
                  </a:lnTo>
                  <a:lnTo>
                    <a:pt x="216" y="8"/>
                  </a:lnTo>
                  <a:lnTo>
                    <a:pt x="224" y="0"/>
                  </a:lnTo>
                  <a:lnTo>
                    <a:pt x="232" y="8"/>
                  </a:lnTo>
                  <a:lnTo>
                    <a:pt x="256" y="8"/>
                  </a:lnTo>
                  <a:lnTo>
                    <a:pt x="232" y="16"/>
                  </a:lnTo>
                  <a:lnTo>
                    <a:pt x="256" y="24"/>
                  </a:lnTo>
                  <a:lnTo>
                    <a:pt x="240" y="32"/>
                  </a:lnTo>
                  <a:lnTo>
                    <a:pt x="240" y="24"/>
                  </a:lnTo>
                  <a:lnTo>
                    <a:pt x="224" y="16"/>
                  </a:lnTo>
                  <a:lnTo>
                    <a:pt x="208" y="16"/>
                  </a:lnTo>
                  <a:lnTo>
                    <a:pt x="208" y="32"/>
                  </a:lnTo>
                  <a:lnTo>
                    <a:pt x="200" y="32"/>
                  </a:lnTo>
                  <a:lnTo>
                    <a:pt x="176" y="32"/>
                  </a:lnTo>
                  <a:lnTo>
                    <a:pt x="160" y="24"/>
                  </a:lnTo>
                  <a:lnTo>
                    <a:pt x="152" y="3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72" name="Freeform 119">
              <a:extLst>
                <a:ext uri="{FF2B5EF4-FFF2-40B4-BE49-F238E27FC236}">
                  <a16:creationId xmlns:a16="http://schemas.microsoft.com/office/drawing/2014/main" id="{A9D10CF2-F59B-DC94-32A4-57A4CDF0E16B}"/>
                </a:ext>
              </a:extLst>
            </p:cNvPr>
            <p:cNvSpPr>
              <a:spLocks/>
            </p:cNvSpPr>
            <p:nvPr/>
          </p:nvSpPr>
          <p:spPr bwMode="auto">
            <a:xfrm>
              <a:off x="5091113" y="2819401"/>
              <a:ext cx="277813" cy="339725"/>
            </a:xfrm>
            <a:custGeom>
              <a:avLst/>
              <a:gdLst>
                <a:gd name="T0" fmla="*/ 0 w 128"/>
                <a:gd name="T1" fmla="*/ 251101 h 184"/>
                <a:gd name="T2" fmla="*/ 17363 w 128"/>
                <a:gd name="T3" fmla="*/ 221560 h 184"/>
                <a:gd name="T4" fmla="*/ 34727 w 128"/>
                <a:gd name="T5" fmla="*/ 221560 h 184"/>
                <a:gd name="T6" fmla="*/ 17363 w 128"/>
                <a:gd name="T7" fmla="*/ 192018 h 184"/>
                <a:gd name="T8" fmla="*/ 34727 w 128"/>
                <a:gd name="T9" fmla="*/ 192018 h 184"/>
                <a:gd name="T10" fmla="*/ 17363 w 128"/>
                <a:gd name="T11" fmla="*/ 147707 h 184"/>
                <a:gd name="T12" fmla="*/ 17363 w 128"/>
                <a:gd name="T13" fmla="*/ 118165 h 184"/>
                <a:gd name="T14" fmla="*/ 69453 w 128"/>
                <a:gd name="T15" fmla="*/ 118165 h 184"/>
                <a:gd name="T16" fmla="*/ 52090 w 128"/>
                <a:gd name="T17" fmla="*/ 103395 h 184"/>
                <a:gd name="T18" fmla="*/ 69453 w 128"/>
                <a:gd name="T19" fmla="*/ 59083 h 184"/>
                <a:gd name="T20" fmla="*/ 104180 w 128"/>
                <a:gd name="T21" fmla="*/ 44312 h 184"/>
                <a:gd name="T22" fmla="*/ 121543 w 128"/>
                <a:gd name="T23" fmla="*/ 14771 h 184"/>
                <a:gd name="T24" fmla="*/ 138907 w 128"/>
                <a:gd name="T25" fmla="*/ 14771 h 184"/>
                <a:gd name="T26" fmla="*/ 156270 w 128"/>
                <a:gd name="T27" fmla="*/ 0 h 184"/>
                <a:gd name="T28" fmla="*/ 190996 w 128"/>
                <a:gd name="T29" fmla="*/ 14771 h 184"/>
                <a:gd name="T30" fmla="*/ 190996 w 128"/>
                <a:gd name="T31" fmla="*/ 0 h 184"/>
                <a:gd name="T32" fmla="*/ 260450 w 128"/>
                <a:gd name="T33" fmla="*/ 14771 h 184"/>
                <a:gd name="T34" fmla="*/ 277813 w 128"/>
                <a:gd name="T35" fmla="*/ 73853 h 184"/>
                <a:gd name="T36" fmla="*/ 243086 w 128"/>
                <a:gd name="T37" fmla="*/ 73853 h 184"/>
                <a:gd name="T38" fmla="*/ 225723 w 128"/>
                <a:gd name="T39" fmla="*/ 103395 h 184"/>
                <a:gd name="T40" fmla="*/ 138907 w 128"/>
                <a:gd name="T41" fmla="*/ 162477 h 184"/>
                <a:gd name="T42" fmla="*/ 138907 w 128"/>
                <a:gd name="T43" fmla="*/ 192018 h 184"/>
                <a:gd name="T44" fmla="*/ 173633 w 128"/>
                <a:gd name="T45" fmla="*/ 221560 h 184"/>
                <a:gd name="T46" fmla="*/ 156270 w 128"/>
                <a:gd name="T47" fmla="*/ 236330 h 184"/>
                <a:gd name="T48" fmla="*/ 173633 w 128"/>
                <a:gd name="T49" fmla="*/ 236330 h 184"/>
                <a:gd name="T50" fmla="*/ 138907 w 128"/>
                <a:gd name="T51" fmla="*/ 251101 h 184"/>
                <a:gd name="T52" fmla="*/ 121543 w 128"/>
                <a:gd name="T53" fmla="*/ 310184 h 184"/>
                <a:gd name="T54" fmla="*/ 86817 w 128"/>
                <a:gd name="T55" fmla="*/ 310184 h 184"/>
                <a:gd name="T56" fmla="*/ 69453 w 128"/>
                <a:gd name="T57" fmla="*/ 339725 h 184"/>
                <a:gd name="T58" fmla="*/ 52090 w 128"/>
                <a:gd name="T59" fmla="*/ 339725 h 184"/>
                <a:gd name="T60" fmla="*/ 34727 w 128"/>
                <a:gd name="T61" fmla="*/ 310184 h 184"/>
                <a:gd name="T62" fmla="*/ 0 w 128"/>
                <a:gd name="T63" fmla="*/ 236330 h 184"/>
                <a:gd name="T64" fmla="*/ 0 w 128"/>
                <a:gd name="T65" fmla="*/ 251101 h 1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8"/>
                <a:gd name="T100" fmla="*/ 0 h 184"/>
                <a:gd name="T101" fmla="*/ 128 w 128"/>
                <a:gd name="T102" fmla="*/ 184 h 18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8" h="184">
                  <a:moveTo>
                    <a:pt x="0" y="136"/>
                  </a:moveTo>
                  <a:lnTo>
                    <a:pt x="8" y="120"/>
                  </a:lnTo>
                  <a:lnTo>
                    <a:pt x="16" y="120"/>
                  </a:lnTo>
                  <a:lnTo>
                    <a:pt x="8" y="104"/>
                  </a:lnTo>
                  <a:lnTo>
                    <a:pt x="16" y="104"/>
                  </a:lnTo>
                  <a:lnTo>
                    <a:pt x="8" y="80"/>
                  </a:lnTo>
                  <a:lnTo>
                    <a:pt x="8" y="64"/>
                  </a:lnTo>
                  <a:lnTo>
                    <a:pt x="32" y="64"/>
                  </a:lnTo>
                  <a:lnTo>
                    <a:pt x="24" y="56"/>
                  </a:lnTo>
                  <a:lnTo>
                    <a:pt x="32" y="32"/>
                  </a:lnTo>
                  <a:lnTo>
                    <a:pt x="48" y="24"/>
                  </a:lnTo>
                  <a:lnTo>
                    <a:pt x="56" y="8"/>
                  </a:lnTo>
                  <a:lnTo>
                    <a:pt x="64" y="8"/>
                  </a:lnTo>
                  <a:lnTo>
                    <a:pt x="72" y="0"/>
                  </a:lnTo>
                  <a:lnTo>
                    <a:pt x="88" y="8"/>
                  </a:lnTo>
                  <a:lnTo>
                    <a:pt x="88" y="0"/>
                  </a:lnTo>
                  <a:lnTo>
                    <a:pt x="120" y="8"/>
                  </a:lnTo>
                  <a:lnTo>
                    <a:pt x="128" y="40"/>
                  </a:lnTo>
                  <a:lnTo>
                    <a:pt x="112" y="40"/>
                  </a:lnTo>
                  <a:lnTo>
                    <a:pt x="104" y="56"/>
                  </a:lnTo>
                  <a:lnTo>
                    <a:pt x="64" y="88"/>
                  </a:lnTo>
                  <a:lnTo>
                    <a:pt x="64" y="104"/>
                  </a:lnTo>
                  <a:lnTo>
                    <a:pt x="80" y="120"/>
                  </a:lnTo>
                  <a:lnTo>
                    <a:pt x="72" y="128"/>
                  </a:lnTo>
                  <a:lnTo>
                    <a:pt x="80" y="128"/>
                  </a:lnTo>
                  <a:lnTo>
                    <a:pt x="64" y="136"/>
                  </a:lnTo>
                  <a:lnTo>
                    <a:pt x="56" y="168"/>
                  </a:lnTo>
                  <a:lnTo>
                    <a:pt x="40" y="168"/>
                  </a:lnTo>
                  <a:lnTo>
                    <a:pt x="32" y="184"/>
                  </a:lnTo>
                  <a:lnTo>
                    <a:pt x="24" y="184"/>
                  </a:lnTo>
                  <a:lnTo>
                    <a:pt x="16" y="168"/>
                  </a:lnTo>
                  <a:lnTo>
                    <a:pt x="0" y="128"/>
                  </a:lnTo>
                  <a:lnTo>
                    <a:pt x="0" y="13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73" name="Freeform 120">
              <a:extLst>
                <a:ext uri="{FF2B5EF4-FFF2-40B4-BE49-F238E27FC236}">
                  <a16:creationId xmlns:a16="http://schemas.microsoft.com/office/drawing/2014/main" id="{1FB28517-3C1C-8722-ABE0-CA17BEFACC58}"/>
                </a:ext>
              </a:extLst>
            </p:cNvPr>
            <p:cNvSpPr>
              <a:spLocks/>
            </p:cNvSpPr>
            <p:nvPr/>
          </p:nvSpPr>
          <p:spPr bwMode="auto">
            <a:xfrm>
              <a:off x="5281613" y="2790826"/>
              <a:ext cx="258763" cy="250825"/>
            </a:xfrm>
            <a:custGeom>
              <a:avLst/>
              <a:gdLst>
                <a:gd name="T0" fmla="*/ 189760 w 120"/>
                <a:gd name="T1" fmla="*/ 29509 h 136"/>
                <a:gd name="T2" fmla="*/ 172509 w 120"/>
                <a:gd name="T3" fmla="*/ 29509 h 136"/>
                <a:gd name="T4" fmla="*/ 172509 w 120"/>
                <a:gd name="T5" fmla="*/ 44263 h 136"/>
                <a:gd name="T6" fmla="*/ 207010 w 120"/>
                <a:gd name="T7" fmla="*/ 59018 h 136"/>
                <a:gd name="T8" fmla="*/ 207010 w 120"/>
                <a:gd name="T9" fmla="*/ 73772 h 136"/>
                <a:gd name="T10" fmla="*/ 224261 w 120"/>
                <a:gd name="T11" fmla="*/ 103281 h 136"/>
                <a:gd name="T12" fmla="*/ 224261 w 120"/>
                <a:gd name="T13" fmla="*/ 118035 h 136"/>
                <a:gd name="T14" fmla="*/ 241512 w 120"/>
                <a:gd name="T15" fmla="*/ 132790 h 136"/>
                <a:gd name="T16" fmla="*/ 241512 w 120"/>
                <a:gd name="T17" fmla="*/ 147544 h 136"/>
                <a:gd name="T18" fmla="*/ 258763 w 120"/>
                <a:gd name="T19" fmla="*/ 177053 h 136"/>
                <a:gd name="T20" fmla="*/ 189760 w 120"/>
                <a:gd name="T21" fmla="*/ 236071 h 136"/>
                <a:gd name="T22" fmla="*/ 103505 w 120"/>
                <a:gd name="T23" fmla="*/ 250825 h 136"/>
                <a:gd name="T24" fmla="*/ 51753 w 120"/>
                <a:gd name="T25" fmla="*/ 236071 h 136"/>
                <a:gd name="T26" fmla="*/ 51753 w 120"/>
                <a:gd name="T27" fmla="*/ 206562 h 136"/>
                <a:gd name="T28" fmla="*/ 34502 w 120"/>
                <a:gd name="T29" fmla="*/ 177053 h 136"/>
                <a:gd name="T30" fmla="*/ 51753 w 120"/>
                <a:gd name="T31" fmla="*/ 177053 h 136"/>
                <a:gd name="T32" fmla="*/ 120756 w 120"/>
                <a:gd name="T33" fmla="*/ 118035 h 136"/>
                <a:gd name="T34" fmla="*/ 120756 w 120"/>
                <a:gd name="T35" fmla="*/ 103281 h 136"/>
                <a:gd name="T36" fmla="*/ 103505 w 120"/>
                <a:gd name="T37" fmla="*/ 103281 h 136"/>
                <a:gd name="T38" fmla="*/ 86254 w 120"/>
                <a:gd name="T39" fmla="*/ 103281 h 136"/>
                <a:gd name="T40" fmla="*/ 69003 w 120"/>
                <a:gd name="T41" fmla="*/ 44263 h 136"/>
                <a:gd name="T42" fmla="*/ 0 w 120"/>
                <a:gd name="T43" fmla="*/ 29509 h 136"/>
                <a:gd name="T44" fmla="*/ 17251 w 120"/>
                <a:gd name="T45" fmla="*/ 14754 h 136"/>
                <a:gd name="T46" fmla="*/ 51753 w 120"/>
                <a:gd name="T47" fmla="*/ 29509 h 136"/>
                <a:gd name="T48" fmla="*/ 103505 w 120"/>
                <a:gd name="T49" fmla="*/ 29509 h 136"/>
                <a:gd name="T50" fmla="*/ 120756 w 120"/>
                <a:gd name="T51" fmla="*/ 29509 h 136"/>
                <a:gd name="T52" fmla="*/ 120756 w 120"/>
                <a:gd name="T53" fmla="*/ 0 h 136"/>
                <a:gd name="T54" fmla="*/ 155258 w 120"/>
                <a:gd name="T55" fmla="*/ 0 h 136"/>
                <a:gd name="T56" fmla="*/ 189760 w 120"/>
                <a:gd name="T57" fmla="*/ 14754 h 136"/>
                <a:gd name="T58" fmla="*/ 189760 w 120"/>
                <a:gd name="T59" fmla="*/ 29509 h 1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0"/>
                <a:gd name="T91" fmla="*/ 0 h 136"/>
                <a:gd name="T92" fmla="*/ 120 w 120"/>
                <a:gd name="T93" fmla="*/ 136 h 1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0" h="136">
                  <a:moveTo>
                    <a:pt x="88" y="16"/>
                  </a:moveTo>
                  <a:lnTo>
                    <a:pt x="80" y="16"/>
                  </a:lnTo>
                  <a:lnTo>
                    <a:pt x="80" y="24"/>
                  </a:lnTo>
                  <a:lnTo>
                    <a:pt x="96" y="32"/>
                  </a:lnTo>
                  <a:lnTo>
                    <a:pt x="96" y="40"/>
                  </a:lnTo>
                  <a:lnTo>
                    <a:pt x="104" y="56"/>
                  </a:lnTo>
                  <a:lnTo>
                    <a:pt x="104" y="64"/>
                  </a:lnTo>
                  <a:lnTo>
                    <a:pt x="112" y="72"/>
                  </a:lnTo>
                  <a:lnTo>
                    <a:pt x="112" y="80"/>
                  </a:lnTo>
                  <a:lnTo>
                    <a:pt x="120" y="96"/>
                  </a:lnTo>
                  <a:lnTo>
                    <a:pt x="88" y="128"/>
                  </a:lnTo>
                  <a:lnTo>
                    <a:pt x="48" y="136"/>
                  </a:lnTo>
                  <a:lnTo>
                    <a:pt x="24" y="128"/>
                  </a:lnTo>
                  <a:lnTo>
                    <a:pt x="24" y="112"/>
                  </a:lnTo>
                  <a:lnTo>
                    <a:pt x="16" y="96"/>
                  </a:lnTo>
                  <a:lnTo>
                    <a:pt x="24" y="96"/>
                  </a:lnTo>
                  <a:lnTo>
                    <a:pt x="56" y="64"/>
                  </a:lnTo>
                  <a:lnTo>
                    <a:pt x="56" y="56"/>
                  </a:lnTo>
                  <a:lnTo>
                    <a:pt x="48" y="56"/>
                  </a:lnTo>
                  <a:lnTo>
                    <a:pt x="40" y="56"/>
                  </a:lnTo>
                  <a:lnTo>
                    <a:pt x="32" y="24"/>
                  </a:lnTo>
                  <a:lnTo>
                    <a:pt x="0" y="16"/>
                  </a:lnTo>
                  <a:lnTo>
                    <a:pt x="8" y="8"/>
                  </a:lnTo>
                  <a:lnTo>
                    <a:pt x="24" y="16"/>
                  </a:lnTo>
                  <a:lnTo>
                    <a:pt x="48" y="16"/>
                  </a:lnTo>
                  <a:lnTo>
                    <a:pt x="56" y="16"/>
                  </a:lnTo>
                  <a:lnTo>
                    <a:pt x="56" y="0"/>
                  </a:lnTo>
                  <a:lnTo>
                    <a:pt x="72" y="0"/>
                  </a:lnTo>
                  <a:lnTo>
                    <a:pt x="88" y="8"/>
                  </a:lnTo>
                  <a:lnTo>
                    <a:pt x="88"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74" name="Freeform 147">
              <a:extLst>
                <a:ext uri="{FF2B5EF4-FFF2-40B4-BE49-F238E27FC236}">
                  <a16:creationId xmlns:a16="http://schemas.microsoft.com/office/drawing/2014/main" id="{D23E380E-6F0B-4B98-0A2C-03459109A007}"/>
                </a:ext>
              </a:extLst>
            </p:cNvPr>
            <p:cNvSpPr>
              <a:spLocks/>
            </p:cNvSpPr>
            <p:nvPr/>
          </p:nvSpPr>
          <p:spPr bwMode="auto">
            <a:xfrm>
              <a:off x="5056188" y="3365501"/>
              <a:ext cx="3175" cy="14288"/>
            </a:xfrm>
            <a:custGeom>
              <a:avLst/>
              <a:gdLst>
                <a:gd name="T0" fmla="*/ 0 w 2"/>
                <a:gd name="T1" fmla="*/ 0 h 8"/>
                <a:gd name="T2" fmla="*/ 0 w 2"/>
                <a:gd name="T3" fmla="*/ 14288 h 8"/>
                <a:gd name="T4" fmla="*/ 0 w 2"/>
                <a:gd name="T5" fmla="*/ 0 h 8"/>
                <a:gd name="T6" fmla="*/ 0 60000 65536"/>
                <a:gd name="T7" fmla="*/ 0 60000 65536"/>
                <a:gd name="T8" fmla="*/ 0 60000 65536"/>
                <a:gd name="T9" fmla="*/ 0 w 2"/>
                <a:gd name="T10" fmla="*/ 0 h 8"/>
                <a:gd name="T11" fmla="*/ 2 w 2"/>
                <a:gd name="T12" fmla="*/ 8 h 8"/>
              </a:gdLst>
              <a:ahLst/>
              <a:cxnLst>
                <a:cxn ang="T6">
                  <a:pos x="T0" y="T1"/>
                </a:cxn>
                <a:cxn ang="T7">
                  <a:pos x="T2" y="T3"/>
                </a:cxn>
                <a:cxn ang="T8">
                  <a:pos x="T4" y="T5"/>
                </a:cxn>
              </a:cxnLst>
              <a:rect l="T9" t="T10" r="T11" b="T12"/>
              <a:pathLst>
                <a:path w="2" h="8">
                  <a:moveTo>
                    <a:pt x="0" y="0"/>
                  </a:moveTo>
                  <a:lnTo>
                    <a:pt x="0" y="8"/>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75" name="Freeform 148">
              <a:extLst>
                <a:ext uri="{FF2B5EF4-FFF2-40B4-BE49-F238E27FC236}">
                  <a16:creationId xmlns:a16="http://schemas.microsoft.com/office/drawing/2014/main" id="{4FF64CF3-8AB7-E18F-F05A-9A76ABBC23E6}"/>
                </a:ext>
              </a:extLst>
            </p:cNvPr>
            <p:cNvSpPr>
              <a:spLocks/>
            </p:cNvSpPr>
            <p:nvPr/>
          </p:nvSpPr>
          <p:spPr bwMode="auto">
            <a:xfrm>
              <a:off x="5056188" y="3365501"/>
              <a:ext cx="3175" cy="14288"/>
            </a:xfrm>
            <a:custGeom>
              <a:avLst/>
              <a:gdLst>
                <a:gd name="T0" fmla="*/ 0 w 2"/>
                <a:gd name="T1" fmla="*/ 0 h 8"/>
                <a:gd name="T2" fmla="*/ 0 w 2"/>
                <a:gd name="T3" fmla="*/ 14288 h 8"/>
                <a:gd name="T4" fmla="*/ 0 w 2"/>
                <a:gd name="T5" fmla="*/ 0 h 8"/>
                <a:gd name="T6" fmla="*/ 0 60000 65536"/>
                <a:gd name="T7" fmla="*/ 0 60000 65536"/>
                <a:gd name="T8" fmla="*/ 0 60000 65536"/>
                <a:gd name="T9" fmla="*/ 0 w 2"/>
                <a:gd name="T10" fmla="*/ 0 h 8"/>
                <a:gd name="T11" fmla="*/ 2 w 2"/>
                <a:gd name="T12" fmla="*/ 8 h 8"/>
              </a:gdLst>
              <a:ahLst/>
              <a:cxnLst>
                <a:cxn ang="T6">
                  <a:pos x="T0" y="T1"/>
                </a:cxn>
                <a:cxn ang="T7">
                  <a:pos x="T2" y="T3"/>
                </a:cxn>
                <a:cxn ang="T8">
                  <a:pos x="T4" y="T5"/>
                </a:cxn>
              </a:cxnLst>
              <a:rect l="T9" t="T10" r="T11" b="T12"/>
              <a:pathLst>
                <a:path w="2" h="8">
                  <a:moveTo>
                    <a:pt x="0" y="0"/>
                  </a:moveTo>
                  <a:lnTo>
                    <a:pt x="0" y="8"/>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76" name="Freeform 150">
              <a:extLst>
                <a:ext uri="{FF2B5EF4-FFF2-40B4-BE49-F238E27FC236}">
                  <a16:creationId xmlns:a16="http://schemas.microsoft.com/office/drawing/2014/main" id="{E27E60C5-E4BB-BA5B-1CFD-61E32A70D035}"/>
                </a:ext>
              </a:extLst>
            </p:cNvPr>
            <p:cNvSpPr>
              <a:spLocks/>
            </p:cNvSpPr>
            <p:nvPr/>
          </p:nvSpPr>
          <p:spPr bwMode="auto">
            <a:xfrm>
              <a:off x="5368240" y="3232714"/>
              <a:ext cx="449568" cy="221489"/>
            </a:xfrm>
            <a:custGeom>
              <a:avLst/>
              <a:gdLst>
                <a:gd name="T0" fmla="*/ 80 w 208"/>
                <a:gd name="T1" fmla="*/ 104 h 120"/>
                <a:gd name="T2" fmla="*/ 96 w 208"/>
                <a:gd name="T3" fmla="*/ 104 h 120"/>
                <a:gd name="T4" fmla="*/ 96 w 208"/>
                <a:gd name="T5" fmla="*/ 96 h 120"/>
                <a:gd name="T6" fmla="*/ 104 w 208"/>
                <a:gd name="T7" fmla="*/ 88 h 120"/>
                <a:gd name="T8" fmla="*/ 120 w 208"/>
                <a:gd name="T9" fmla="*/ 88 h 120"/>
                <a:gd name="T10" fmla="*/ 144 w 208"/>
                <a:gd name="T11" fmla="*/ 96 h 120"/>
                <a:gd name="T12" fmla="*/ 128 w 208"/>
                <a:gd name="T13" fmla="*/ 104 h 120"/>
                <a:gd name="T14" fmla="*/ 144 w 208"/>
                <a:gd name="T15" fmla="*/ 112 h 120"/>
                <a:gd name="T16" fmla="*/ 144 w 208"/>
                <a:gd name="T17" fmla="*/ 120 h 120"/>
                <a:gd name="T18" fmla="*/ 168 w 208"/>
                <a:gd name="T19" fmla="*/ 112 h 120"/>
                <a:gd name="T20" fmla="*/ 176 w 208"/>
                <a:gd name="T21" fmla="*/ 112 h 120"/>
                <a:gd name="T22" fmla="*/ 176 w 208"/>
                <a:gd name="T23" fmla="*/ 104 h 120"/>
                <a:gd name="T24" fmla="*/ 168 w 208"/>
                <a:gd name="T25" fmla="*/ 104 h 120"/>
                <a:gd name="T26" fmla="*/ 152 w 208"/>
                <a:gd name="T27" fmla="*/ 96 h 120"/>
                <a:gd name="T28" fmla="*/ 184 w 208"/>
                <a:gd name="T29" fmla="*/ 80 h 120"/>
                <a:gd name="T30" fmla="*/ 192 w 208"/>
                <a:gd name="T31" fmla="*/ 80 h 120"/>
                <a:gd name="T32" fmla="*/ 192 w 208"/>
                <a:gd name="T33" fmla="*/ 72 h 120"/>
                <a:gd name="T34" fmla="*/ 200 w 208"/>
                <a:gd name="T35" fmla="*/ 64 h 120"/>
                <a:gd name="T36" fmla="*/ 208 w 208"/>
                <a:gd name="T37" fmla="*/ 72 h 120"/>
                <a:gd name="T38" fmla="*/ 208 w 208"/>
                <a:gd name="T39" fmla="*/ 56 h 120"/>
                <a:gd name="T40" fmla="*/ 208 w 208"/>
                <a:gd name="T41" fmla="*/ 48 h 120"/>
                <a:gd name="T42" fmla="*/ 208 w 208"/>
                <a:gd name="T43" fmla="*/ 40 h 120"/>
                <a:gd name="T44" fmla="*/ 184 w 208"/>
                <a:gd name="T45" fmla="*/ 40 h 120"/>
                <a:gd name="T46" fmla="*/ 176 w 208"/>
                <a:gd name="T47" fmla="*/ 32 h 120"/>
                <a:gd name="T48" fmla="*/ 152 w 208"/>
                <a:gd name="T49" fmla="*/ 32 h 120"/>
                <a:gd name="T50" fmla="*/ 144 w 208"/>
                <a:gd name="T51" fmla="*/ 16 h 120"/>
                <a:gd name="T52" fmla="*/ 136 w 208"/>
                <a:gd name="T53" fmla="*/ 16 h 120"/>
                <a:gd name="T54" fmla="*/ 136 w 208"/>
                <a:gd name="T55" fmla="*/ 8 h 120"/>
                <a:gd name="T56" fmla="*/ 128 w 208"/>
                <a:gd name="T57" fmla="*/ 0 h 120"/>
                <a:gd name="T58" fmla="*/ 104 w 208"/>
                <a:gd name="T59" fmla="*/ 8 h 120"/>
                <a:gd name="T60" fmla="*/ 96 w 208"/>
                <a:gd name="T61" fmla="*/ 8 h 120"/>
                <a:gd name="T62" fmla="*/ 96 w 208"/>
                <a:gd name="T63" fmla="*/ 16 h 120"/>
                <a:gd name="T64" fmla="*/ 80 w 208"/>
                <a:gd name="T65" fmla="*/ 16 h 120"/>
                <a:gd name="T66" fmla="*/ 64 w 208"/>
                <a:gd name="T67" fmla="*/ 16 h 120"/>
                <a:gd name="T68" fmla="*/ 40 w 208"/>
                <a:gd name="T69" fmla="*/ 8 h 120"/>
                <a:gd name="T70" fmla="*/ 16 w 208"/>
                <a:gd name="T71" fmla="*/ 16 h 120"/>
                <a:gd name="T72" fmla="*/ 24 w 208"/>
                <a:gd name="T73" fmla="*/ 32 h 120"/>
                <a:gd name="T74" fmla="*/ 0 w 208"/>
                <a:gd name="T75" fmla="*/ 48 h 120"/>
                <a:gd name="T76" fmla="*/ 0 w 208"/>
                <a:gd name="T77" fmla="*/ 56 h 120"/>
                <a:gd name="T78" fmla="*/ 0 w 208"/>
                <a:gd name="T79" fmla="*/ 64 h 120"/>
                <a:gd name="T80" fmla="*/ 8 w 208"/>
                <a:gd name="T81" fmla="*/ 64 h 120"/>
                <a:gd name="T82" fmla="*/ 32 w 208"/>
                <a:gd name="T83" fmla="*/ 72 h 120"/>
                <a:gd name="T84" fmla="*/ 56 w 208"/>
                <a:gd name="T85" fmla="*/ 64 h 120"/>
                <a:gd name="T86" fmla="*/ 64 w 208"/>
                <a:gd name="T87" fmla="*/ 56 h 120"/>
                <a:gd name="T88" fmla="*/ 80 w 208"/>
                <a:gd name="T89" fmla="*/ 64 h 120"/>
                <a:gd name="T90" fmla="*/ 88 w 208"/>
                <a:gd name="T91" fmla="*/ 72 h 120"/>
                <a:gd name="T92" fmla="*/ 96 w 208"/>
                <a:gd name="T93" fmla="*/ 80 h 120"/>
                <a:gd name="T94" fmla="*/ 96 w 208"/>
                <a:gd name="T95" fmla="*/ 88 h 120"/>
                <a:gd name="T96" fmla="*/ 88 w 208"/>
                <a:gd name="T97" fmla="*/ 88 h 120"/>
                <a:gd name="T98" fmla="*/ 80 w 208"/>
                <a:gd name="T99" fmla="*/ 104 h 12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8"/>
                <a:gd name="T151" fmla="*/ 0 h 120"/>
                <a:gd name="T152" fmla="*/ 208 w 208"/>
                <a:gd name="T153" fmla="*/ 120 h 12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8" h="120">
                  <a:moveTo>
                    <a:pt x="80" y="104"/>
                  </a:moveTo>
                  <a:lnTo>
                    <a:pt x="96" y="104"/>
                  </a:lnTo>
                  <a:lnTo>
                    <a:pt x="96" y="96"/>
                  </a:lnTo>
                  <a:lnTo>
                    <a:pt x="104" y="88"/>
                  </a:lnTo>
                  <a:lnTo>
                    <a:pt x="120" y="88"/>
                  </a:lnTo>
                  <a:lnTo>
                    <a:pt x="144" y="96"/>
                  </a:lnTo>
                  <a:lnTo>
                    <a:pt x="128" y="104"/>
                  </a:lnTo>
                  <a:lnTo>
                    <a:pt x="144" y="112"/>
                  </a:lnTo>
                  <a:lnTo>
                    <a:pt x="144" y="120"/>
                  </a:lnTo>
                  <a:lnTo>
                    <a:pt x="168" y="112"/>
                  </a:lnTo>
                  <a:lnTo>
                    <a:pt x="176" y="112"/>
                  </a:lnTo>
                  <a:lnTo>
                    <a:pt x="176" y="104"/>
                  </a:lnTo>
                  <a:lnTo>
                    <a:pt x="168" y="104"/>
                  </a:lnTo>
                  <a:lnTo>
                    <a:pt x="152" y="96"/>
                  </a:lnTo>
                  <a:lnTo>
                    <a:pt x="184" y="80"/>
                  </a:lnTo>
                  <a:lnTo>
                    <a:pt x="192" y="80"/>
                  </a:lnTo>
                  <a:lnTo>
                    <a:pt x="192" y="72"/>
                  </a:lnTo>
                  <a:lnTo>
                    <a:pt x="200" y="64"/>
                  </a:lnTo>
                  <a:lnTo>
                    <a:pt x="208" y="72"/>
                  </a:lnTo>
                  <a:lnTo>
                    <a:pt x="208" y="56"/>
                  </a:lnTo>
                  <a:lnTo>
                    <a:pt x="208" y="48"/>
                  </a:lnTo>
                  <a:lnTo>
                    <a:pt x="208" y="40"/>
                  </a:lnTo>
                  <a:lnTo>
                    <a:pt x="184" y="40"/>
                  </a:lnTo>
                  <a:lnTo>
                    <a:pt x="176" y="32"/>
                  </a:lnTo>
                  <a:lnTo>
                    <a:pt x="152" y="32"/>
                  </a:lnTo>
                  <a:lnTo>
                    <a:pt x="144" y="16"/>
                  </a:lnTo>
                  <a:lnTo>
                    <a:pt x="136" y="16"/>
                  </a:lnTo>
                  <a:lnTo>
                    <a:pt x="136" y="8"/>
                  </a:lnTo>
                  <a:lnTo>
                    <a:pt x="128" y="0"/>
                  </a:lnTo>
                  <a:lnTo>
                    <a:pt x="104" y="8"/>
                  </a:lnTo>
                  <a:lnTo>
                    <a:pt x="96" y="8"/>
                  </a:lnTo>
                  <a:lnTo>
                    <a:pt x="96" y="16"/>
                  </a:lnTo>
                  <a:lnTo>
                    <a:pt x="80" y="16"/>
                  </a:lnTo>
                  <a:lnTo>
                    <a:pt x="64" y="16"/>
                  </a:lnTo>
                  <a:lnTo>
                    <a:pt x="40" y="8"/>
                  </a:lnTo>
                  <a:lnTo>
                    <a:pt x="16" y="16"/>
                  </a:lnTo>
                  <a:lnTo>
                    <a:pt x="24" y="32"/>
                  </a:lnTo>
                  <a:lnTo>
                    <a:pt x="0" y="48"/>
                  </a:lnTo>
                  <a:lnTo>
                    <a:pt x="0" y="56"/>
                  </a:lnTo>
                  <a:lnTo>
                    <a:pt x="0" y="64"/>
                  </a:lnTo>
                  <a:lnTo>
                    <a:pt x="8" y="64"/>
                  </a:lnTo>
                  <a:lnTo>
                    <a:pt x="32" y="72"/>
                  </a:lnTo>
                  <a:lnTo>
                    <a:pt x="56" y="64"/>
                  </a:lnTo>
                  <a:lnTo>
                    <a:pt x="64" y="56"/>
                  </a:lnTo>
                  <a:lnTo>
                    <a:pt x="80" y="64"/>
                  </a:lnTo>
                  <a:lnTo>
                    <a:pt x="88" y="72"/>
                  </a:lnTo>
                  <a:lnTo>
                    <a:pt x="96" y="80"/>
                  </a:lnTo>
                  <a:lnTo>
                    <a:pt x="96" y="88"/>
                  </a:lnTo>
                  <a:lnTo>
                    <a:pt x="88" y="88"/>
                  </a:lnTo>
                  <a:lnTo>
                    <a:pt x="80" y="10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77" name="Freeform 157">
              <a:extLst>
                <a:ext uri="{FF2B5EF4-FFF2-40B4-BE49-F238E27FC236}">
                  <a16:creationId xmlns:a16="http://schemas.microsoft.com/office/drawing/2014/main" id="{3B690178-78FA-FA3C-AAE5-20E1F07E3964}"/>
                </a:ext>
              </a:extLst>
            </p:cNvPr>
            <p:cNvSpPr>
              <a:spLocks/>
            </p:cNvSpPr>
            <p:nvPr/>
          </p:nvSpPr>
          <p:spPr bwMode="auto">
            <a:xfrm>
              <a:off x="5385531" y="3129352"/>
              <a:ext cx="224784" cy="132893"/>
            </a:xfrm>
            <a:custGeom>
              <a:avLst/>
              <a:gdLst>
                <a:gd name="T0" fmla="*/ 8 w 104"/>
                <a:gd name="T1" fmla="*/ 48 h 72"/>
                <a:gd name="T2" fmla="*/ 0 w 104"/>
                <a:gd name="T3" fmla="*/ 64 h 72"/>
                <a:gd name="T4" fmla="*/ 8 w 104"/>
                <a:gd name="T5" fmla="*/ 72 h 72"/>
                <a:gd name="T6" fmla="*/ 32 w 104"/>
                <a:gd name="T7" fmla="*/ 64 h 72"/>
                <a:gd name="T8" fmla="*/ 56 w 104"/>
                <a:gd name="T9" fmla="*/ 72 h 72"/>
                <a:gd name="T10" fmla="*/ 72 w 104"/>
                <a:gd name="T11" fmla="*/ 72 h 72"/>
                <a:gd name="T12" fmla="*/ 88 w 104"/>
                <a:gd name="T13" fmla="*/ 72 h 72"/>
                <a:gd name="T14" fmla="*/ 88 w 104"/>
                <a:gd name="T15" fmla="*/ 64 h 72"/>
                <a:gd name="T16" fmla="*/ 96 w 104"/>
                <a:gd name="T17" fmla="*/ 64 h 72"/>
                <a:gd name="T18" fmla="*/ 88 w 104"/>
                <a:gd name="T19" fmla="*/ 48 h 72"/>
                <a:gd name="T20" fmla="*/ 104 w 104"/>
                <a:gd name="T21" fmla="*/ 48 h 72"/>
                <a:gd name="T22" fmla="*/ 104 w 104"/>
                <a:gd name="T23" fmla="*/ 40 h 72"/>
                <a:gd name="T24" fmla="*/ 96 w 104"/>
                <a:gd name="T25" fmla="*/ 40 h 72"/>
                <a:gd name="T26" fmla="*/ 88 w 104"/>
                <a:gd name="T27" fmla="*/ 24 h 72"/>
                <a:gd name="T28" fmla="*/ 80 w 104"/>
                <a:gd name="T29" fmla="*/ 8 h 72"/>
                <a:gd name="T30" fmla="*/ 56 w 104"/>
                <a:gd name="T31" fmla="*/ 0 h 72"/>
                <a:gd name="T32" fmla="*/ 40 w 104"/>
                <a:gd name="T33" fmla="*/ 8 h 72"/>
                <a:gd name="T34" fmla="*/ 40 w 104"/>
                <a:gd name="T35" fmla="*/ 16 h 72"/>
                <a:gd name="T36" fmla="*/ 24 w 104"/>
                <a:gd name="T37" fmla="*/ 24 h 72"/>
                <a:gd name="T38" fmla="*/ 32 w 104"/>
                <a:gd name="T39" fmla="*/ 32 h 72"/>
                <a:gd name="T40" fmla="*/ 0 w 104"/>
                <a:gd name="T41" fmla="*/ 32 h 72"/>
                <a:gd name="T42" fmla="*/ 8 w 104"/>
                <a:gd name="T43" fmla="*/ 48 h 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4"/>
                <a:gd name="T67" fmla="*/ 0 h 72"/>
                <a:gd name="T68" fmla="*/ 104 w 104"/>
                <a:gd name="T69" fmla="*/ 72 h 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4" h="72">
                  <a:moveTo>
                    <a:pt x="8" y="48"/>
                  </a:moveTo>
                  <a:lnTo>
                    <a:pt x="0" y="64"/>
                  </a:lnTo>
                  <a:lnTo>
                    <a:pt x="8" y="72"/>
                  </a:lnTo>
                  <a:lnTo>
                    <a:pt x="32" y="64"/>
                  </a:lnTo>
                  <a:lnTo>
                    <a:pt x="56" y="72"/>
                  </a:lnTo>
                  <a:lnTo>
                    <a:pt x="72" y="72"/>
                  </a:lnTo>
                  <a:lnTo>
                    <a:pt x="88" y="72"/>
                  </a:lnTo>
                  <a:lnTo>
                    <a:pt x="88" y="64"/>
                  </a:lnTo>
                  <a:lnTo>
                    <a:pt x="96" y="64"/>
                  </a:lnTo>
                  <a:lnTo>
                    <a:pt x="88" y="48"/>
                  </a:lnTo>
                  <a:lnTo>
                    <a:pt x="104" y="48"/>
                  </a:lnTo>
                  <a:lnTo>
                    <a:pt x="104" y="40"/>
                  </a:lnTo>
                  <a:lnTo>
                    <a:pt x="96" y="40"/>
                  </a:lnTo>
                  <a:lnTo>
                    <a:pt x="88" y="24"/>
                  </a:lnTo>
                  <a:lnTo>
                    <a:pt x="80" y="8"/>
                  </a:lnTo>
                  <a:lnTo>
                    <a:pt x="56" y="0"/>
                  </a:lnTo>
                  <a:lnTo>
                    <a:pt x="40" y="8"/>
                  </a:lnTo>
                  <a:lnTo>
                    <a:pt x="40" y="16"/>
                  </a:lnTo>
                  <a:lnTo>
                    <a:pt x="24" y="24"/>
                  </a:lnTo>
                  <a:lnTo>
                    <a:pt x="32" y="32"/>
                  </a:lnTo>
                  <a:lnTo>
                    <a:pt x="0" y="32"/>
                  </a:lnTo>
                  <a:lnTo>
                    <a:pt x="8" y="4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78" name="Freeform 158">
              <a:extLst>
                <a:ext uri="{FF2B5EF4-FFF2-40B4-BE49-F238E27FC236}">
                  <a16:creationId xmlns:a16="http://schemas.microsoft.com/office/drawing/2014/main" id="{BDE727BB-0178-B5EE-14E4-E00C0725D1C6}"/>
                </a:ext>
              </a:extLst>
            </p:cNvPr>
            <p:cNvSpPr>
              <a:spLocks/>
            </p:cNvSpPr>
            <p:nvPr/>
          </p:nvSpPr>
          <p:spPr bwMode="auto">
            <a:xfrm>
              <a:off x="5385531" y="3040757"/>
              <a:ext cx="103746" cy="59064"/>
            </a:xfrm>
            <a:custGeom>
              <a:avLst/>
              <a:gdLst>
                <a:gd name="T0" fmla="*/ 8 w 48"/>
                <a:gd name="T1" fmla="*/ 24 h 32"/>
                <a:gd name="T2" fmla="*/ 0 w 48"/>
                <a:gd name="T3" fmla="*/ 24 h 32"/>
                <a:gd name="T4" fmla="*/ 0 w 48"/>
                <a:gd name="T5" fmla="*/ 8 h 32"/>
                <a:gd name="T6" fmla="*/ 24 w 48"/>
                <a:gd name="T7" fmla="*/ 0 h 32"/>
                <a:gd name="T8" fmla="*/ 48 w 48"/>
                <a:gd name="T9" fmla="*/ 8 h 32"/>
                <a:gd name="T10" fmla="*/ 40 w 48"/>
                <a:gd name="T11" fmla="*/ 8 h 32"/>
                <a:gd name="T12" fmla="*/ 32 w 48"/>
                <a:gd name="T13" fmla="*/ 16 h 32"/>
                <a:gd name="T14" fmla="*/ 40 w 48"/>
                <a:gd name="T15" fmla="*/ 24 h 32"/>
                <a:gd name="T16" fmla="*/ 40 w 48"/>
                <a:gd name="T17" fmla="*/ 32 h 32"/>
                <a:gd name="T18" fmla="*/ 16 w 48"/>
                <a:gd name="T19" fmla="*/ 24 h 32"/>
                <a:gd name="T20" fmla="*/ 8 w 48"/>
                <a:gd name="T21" fmla="*/ 24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32"/>
                <a:gd name="T35" fmla="*/ 48 w 48"/>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32">
                  <a:moveTo>
                    <a:pt x="8" y="24"/>
                  </a:moveTo>
                  <a:lnTo>
                    <a:pt x="0" y="24"/>
                  </a:lnTo>
                  <a:lnTo>
                    <a:pt x="0" y="8"/>
                  </a:lnTo>
                  <a:lnTo>
                    <a:pt x="24" y="0"/>
                  </a:lnTo>
                  <a:lnTo>
                    <a:pt x="48" y="8"/>
                  </a:lnTo>
                  <a:lnTo>
                    <a:pt x="40" y="8"/>
                  </a:lnTo>
                  <a:lnTo>
                    <a:pt x="32" y="16"/>
                  </a:lnTo>
                  <a:lnTo>
                    <a:pt x="40" y="24"/>
                  </a:lnTo>
                  <a:lnTo>
                    <a:pt x="40" y="32"/>
                  </a:lnTo>
                  <a:lnTo>
                    <a:pt x="16" y="24"/>
                  </a:lnTo>
                  <a:lnTo>
                    <a:pt x="8"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79" name="Freeform 159">
              <a:extLst>
                <a:ext uri="{FF2B5EF4-FFF2-40B4-BE49-F238E27FC236}">
                  <a16:creationId xmlns:a16="http://schemas.microsoft.com/office/drawing/2014/main" id="{5CDB5453-7E68-B876-FD5C-D4EE567BECF0}"/>
                </a:ext>
              </a:extLst>
            </p:cNvPr>
            <p:cNvSpPr>
              <a:spLocks/>
            </p:cNvSpPr>
            <p:nvPr/>
          </p:nvSpPr>
          <p:spPr bwMode="auto">
            <a:xfrm>
              <a:off x="5333658" y="3085054"/>
              <a:ext cx="172911" cy="59064"/>
            </a:xfrm>
            <a:custGeom>
              <a:avLst/>
              <a:gdLst>
                <a:gd name="T0" fmla="*/ 0 w 80"/>
                <a:gd name="T1" fmla="*/ 32 h 32"/>
                <a:gd name="T2" fmla="*/ 0 w 80"/>
                <a:gd name="T3" fmla="*/ 16 h 32"/>
                <a:gd name="T4" fmla="*/ 0 w 80"/>
                <a:gd name="T5" fmla="*/ 8 h 32"/>
                <a:gd name="T6" fmla="*/ 8 w 80"/>
                <a:gd name="T7" fmla="*/ 8 h 32"/>
                <a:gd name="T8" fmla="*/ 24 w 80"/>
                <a:gd name="T9" fmla="*/ 16 h 32"/>
                <a:gd name="T10" fmla="*/ 32 w 80"/>
                <a:gd name="T11" fmla="*/ 16 h 32"/>
                <a:gd name="T12" fmla="*/ 32 w 80"/>
                <a:gd name="T13" fmla="*/ 0 h 32"/>
                <a:gd name="T14" fmla="*/ 40 w 80"/>
                <a:gd name="T15" fmla="*/ 0 h 32"/>
                <a:gd name="T16" fmla="*/ 64 w 80"/>
                <a:gd name="T17" fmla="*/ 8 h 32"/>
                <a:gd name="T18" fmla="*/ 80 w 80"/>
                <a:gd name="T19" fmla="*/ 24 h 32"/>
                <a:gd name="T20" fmla="*/ 64 w 80"/>
                <a:gd name="T21" fmla="*/ 32 h 32"/>
                <a:gd name="T22" fmla="*/ 40 w 80"/>
                <a:gd name="T23" fmla="*/ 24 h 32"/>
                <a:gd name="T24" fmla="*/ 8 w 80"/>
                <a:gd name="T25" fmla="*/ 24 h 32"/>
                <a:gd name="T26" fmla="*/ 0 w 80"/>
                <a:gd name="T27" fmla="*/ 32 h 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0"/>
                <a:gd name="T43" fmla="*/ 0 h 32"/>
                <a:gd name="T44" fmla="*/ 80 w 80"/>
                <a:gd name="T45" fmla="*/ 32 h 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0" h="32">
                  <a:moveTo>
                    <a:pt x="0" y="32"/>
                  </a:moveTo>
                  <a:lnTo>
                    <a:pt x="0" y="16"/>
                  </a:lnTo>
                  <a:lnTo>
                    <a:pt x="0" y="8"/>
                  </a:lnTo>
                  <a:lnTo>
                    <a:pt x="8" y="8"/>
                  </a:lnTo>
                  <a:lnTo>
                    <a:pt x="24" y="16"/>
                  </a:lnTo>
                  <a:lnTo>
                    <a:pt x="32" y="16"/>
                  </a:lnTo>
                  <a:lnTo>
                    <a:pt x="32" y="0"/>
                  </a:lnTo>
                  <a:lnTo>
                    <a:pt x="40" y="0"/>
                  </a:lnTo>
                  <a:lnTo>
                    <a:pt x="64" y="8"/>
                  </a:lnTo>
                  <a:lnTo>
                    <a:pt x="80" y="24"/>
                  </a:lnTo>
                  <a:lnTo>
                    <a:pt x="64" y="32"/>
                  </a:lnTo>
                  <a:lnTo>
                    <a:pt x="40" y="24"/>
                  </a:lnTo>
                  <a:lnTo>
                    <a:pt x="8" y="24"/>
                  </a:lnTo>
                  <a:lnTo>
                    <a:pt x="0" y="3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80" name="Freeform 160">
              <a:extLst>
                <a:ext uri="{FF2B5EF4-FFF2-40B4-BE49-F238E27FC236}">
                  <a16:creationId xmlns:a16="http://schemas.microsoft.com/office/drawing/2014/main" id="{B10AB236-EF91-0417-77B7-C404CD115B60}"/>
                </a:ext>
              </a:extLst>
            </p:cNvPr>
            <p:cNvSpPr>
              <a:spLocks/>
            </p:cNvSpPr>
            <p:nvPr/>
          </p:nvSpPr>
          <p:spPr bwMode="auto">
            <a:xfrm>
              <a:off x="5316367" y="3129352"/>
              <a:ext cx="155620" cy="59064"/>
            </a:xfrm>
            <a:custGeom>
              <a:avLst/>
              <a:gdLst>
                <a:gd name="T0" fmla="*/ 32 w 72"/>
                <a:gd name="T1" fmla="*/ 32 h 32"/>
                <a:gd name="T2" fmla="*/ 24 w 72"/>
                <a:gd name="T3" fmla="*/ 32 h 32"/>
                <a:gd name="T4" fmla="*/ 24 w 72"/>
                <a:gd name="T5" fmla="*/ 16 h 32"/>
                <a:gd name="T6" fmla="*/ 0 w 72"/>
                <a:gd name="T7" fmla="*/ 16 h 32"/>
                <a:gd name="T8" fmla="*/ 8 w 72"/>
                <a:gd name="T9" fmla="*/ 8 h 32"/>
                <a:gd name="T10" fmla="*/ 16 w 72"/>
                <a:gd name="T11" fmla="*/ 0 h 32"/>
                <a:gd name="T12" fmla="*/ 48 w 72"/>
                <a:gd name="T13" fmla="*/ 0 h 32"/>
                <a:gd name="T14" fmla="*/ 72 w 72"/>
                <a:gd name="T15" fmla="*/ 8 h 32"/>
                <a:gd name="T16" fmla="*/ 72 w 72"/>
                <a:gd name="T17" fmla="*/ 16 h 32"/>
                <a:gd name="T18" fmla="*/ 56 w 72"/>
                <a:gd name="T19" fmla="*/ 24 h 32"/>
                <a:gd name="T20" fmla="*/ 64 w 72"/>
                <a:gd name="T21" fmla="*/ 32 h 32"/>
                <a:gd name="T22" fmla="*/ 32 w 72"/>
                <a:gd name="T23" fmla="*/ 32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2"/>
                <a:gd name="T37" fmla="*/ 0 h 32"/>
                <a:gd name="T38" fmla="*/ 72 w 72"/>
                <a:gd name="T39" fmla="*/ 32 h 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2" h="32">
                  <a:moveTo>
                    <a:pt x="32" y="32"/>
                  </a:moveTo>
                  <a:lnTo>
                    <a:pt x="24" y="32"/>
                  </a:lnTo>
                  <a:lnTo>
                    <a:pt x="24" y="16"/>
                  </a:lnTo>
                  <a:lnTo>
                    <a:pt x="0" y="16"/>
                  </a:lnTo>
                  <a:lnTo>
                    <a:pt x="8" y="8"/>
                  </a:lnTo>
                  <a:lnTo>
                    <a:pt x="16" y="0"/>
                  </a:lnTo>
                  <a:lnTo>
                    <a:pt x="48" y="0"/>
                  </a:lnTo>
                  <a:lnTo>
                    <a:pt x="72" y="8"/>
                  </a:lnTo>
                  <a:lnTo>
                    <a:pt x="72" y="16"/>
                  </a:lnTo>
                  <a:lnTo>
                    <a:pt x="56" y="24"/>
                  </a:lnTo>
                  <a:lnTo>
                    <a:pt x="64" y="32"/>
                  </a:lnTo>
                  <a:lnTo>
                    <a:pt x="32" y="3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81" name="Freeform 161">
              <a:extLst>
                <a:ext uri="{FF2B5EF4-FFF2-40B4-BE49-F238E27FC236}">
                  <a16:creationId xmlns:a16="http://schemas.microsoft.com/office/drawing/2014/main" id="{BD15AEFA-7B4F-82E9-FAE9-4C1BC2C065DA}"/>
                </a:ext>
              </a:extLst>
            </p:cNvPr>
            <p:cNvSpPr>
              <a:spLocks/>
            </p:cNvSpPr>
            <p:nvPr/>
          </p:nvSpPr>
          <p:spPr bwMode="auto">
            <a:xfrm>
              <a:off x="5299076" y="3158884"/>
              <a:ext cx="69164" cy="29532"/>
            </a:xfrm>
            <a:custGeom>
              <a:avLst/>
              <a:gdLst>
                <a:gd name="T0" fmla="*/ 0 w 32"/>
                <a:gd name="T1" fmla="*/ 8 h 16"/>
                <a:gd name="T2" fmla="*/ 32 w 32"/>
                <a:gd name="T3" fmla="*/ 16 h 16"/>
                <a:gd name="T4" fmla="*/ 32 w 32"/>
                <a:gd name="T5" fmla="*/ 0 h 16"/>
                <a:gd name="T6" fmla="*/ 8 w 32"/>
                <a:gd name="T7" fmla="*/ 0 h 16"/>
                <a:gd name="T8" fmla="*/ 0 w 32"/>
                <a:gd name="T9" fmla="*/ 8 h 16"/>
                <a:gd name="T10" fmla="*/ 0 60000 65536"/>
                <a:gd name="T11" fmla="*/ 0 60000 65536"/>
                <a:gd name="T12" fmla="*/ 0 60000 65536"/>
                <a:gd name="T13" fmla="*/ 0 60000 65536"/>
                <a:gd name="T14" fmla="*/ 0 60000 65536"/>
                <a:gd name="T15" fmla="*/ 0 w 32"/>
                <a:gd name="T16" fmla="*/ 0 h 16"/>
                <a:gd name="T17" fmla="*/ 32 w 32"/>
                <a:gd name="T18" fmla="*/ 16 h 16"/>
              </a:gdLst>
              <a:ahLst/>
              <a:cxnLst>
                <a:cxn ang="T10">
                  <a:pos x="T0" y="T1"/>
                </a:cxn>
                <a:cxn ang="T11">
                  <a:pos x="T2" y="T3"/>
                </a:cxn>
                <a:cxn ang="T12">
                  <a:pos x="T4" y="T5"/>
                </a:cxn>
                <a:cxn ang="T13">
                  <a:pos x="T6" y="T7"/>
                </a:cxn>
                <a:cxn ang="T14">
                  <a:pos x="T8" y="T9"/>
                </a:cxn>
              </a:cxnLst>
              <a:rect l="T15" t="T16" r="T17" b="T18"/>
              <a:pathLst>
                <a:path w="32" h="16">
                  <a:moveTo>
                    <a:pt x="0" y="8"/>
                  </a:moveTo>
                  <a:lnTo>
                    <a:pt x="32" y="16"/>
                  </a:lnTo>
                  <a:lnTo>
                    <a:pt x="32" y="0"/>
                  </a:lnTo>
                  <a:lnTo>
                    <a:pt x="8"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82" name="Freeform 162">
              <a:extLst>
                <a:ext uri="{FF2B5EF4-FFF2-40B4-BE49-F238E27FC236}">
                  <a16:creationId xmlns:a16="http://schemas.microsoft.com/office/drawing/2014/main" id="{1C312A38-2914-C275-89CA-79DE6790AE03}"/>
                </a:ext>
              </a:extLst>
            </p:cNvPr>
            <p:cNvSpPr>
              <a:spLocks/>
            </p:cNvSpPr>
            <p:nvPr/>
          </p:nvSpPr>
          <p:spPr bwMode="auto">
            <a:xfrm>
              <a:off x="5489278" y="3336075"/>
              <a:ext cx="86455" cy="88596"/>
            </a:xfrm>
            <a:custGeom>
              <a:avLst/>
              <a:gdLst>
                <a:gd name="T0" fmla="*/ 24 w 40"/>
                <a:gd name="T1" fmla="*/ 48 h 48"/>
                <a:gd name="T2" fmla="*/ 16 w 40"/>
                <a:gd name="T3" fmla="*/ 24 h 48"/>
                <a:gd name="T4" fmla="*/ 0 w 40"/>
                <a:gd name="T5" fmla="*/ 8 h 48"/>
                <a:gd name="T6" fmla="*/ 8 w 40"/>
                <a:gd name="T7" fmla="*/ 0 h 48"/>
                <a:gd name="T8" fmla="*/ 24 w 40"/>
                <a:gd name="T9" fmla="*/ 8 h 48"/>
                <a:gd name="T10" fmla="*/ 32 w 40"/>
                <a:gd name="T11" fmla="*/ 16 h 48"/>
                <a:gd name="T12" fmla="*/ 40 w 40"/>
                <a:gd name="T13" fmla="*/ 24 h 48"/>
                <a:gd name="T14" fmla="*/ 40 w 40"/>
                <a:gd name="T15" fmla="*/ 32 h 48"/>
                <a:gd name="T16" fmla="*/ 32 w 40"/>
                <a:gd name="T17" fmla="*/ 32 h 48"/>
                <a:gd name="T18" fmla="*/ 24 w 40"/>
                <a:gd name="T19" fmla="*/ 48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48"/>
                <a:gd name="T32" fmla="*/ 40 w 40"/>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48">
                  <a:moveTo>
                    <a:pt x="24" y="48"/>
                  </a:moveTo>
                  <a:lnTo>
                    <a:pt x="16" y="24"/>
                  </a:lnTo>
                  <a:lnTo>
                    <a:pt x="0" y="8"/>
                  </a:lnTo>
                  <a:lnTo>
                    <a:pt x="8" y="0"/>
                  </a:lnTo>
                  <a:lnTo>
                    <a:pt x="24" y="8"/>
                  </a:lnTo>
                  <a:lnTo>
                    <a:pt x="32" y="16"/>
                  </a:lnTo>
                  <a:lnTo>
                    <a:pt x="40" y="24"/>
                  </a:lnTo>
                  <a:lnTo>
                    <a:pt x="40" y="32"/>
                  </a:lnTo>
                  <a:lnTo>
                    <a:pt x="32" y="32"/>
                  </a:lnTo>
                  <a:lnTo>
                    <a:pt x="24" y="4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83" name="Freeform 171">
              <a:extLst>
                <a:ext uri="{FF2B5EF4-FFF2-40B4-BE49-F238E27FC236}">
                  <a16:creationId xmlns:a16="http://schemas.microsoft.com/office/drawing/2014/main" id="{6499900F-5E60-913E-DDB8-E7E1E75E8534}"/>
                </a:ext>
              </a:extLst>
            </p:cNvPr>
            <p:cNvSpPr>
              <a:spLocks/>
            </p:cNvSpPr>
            <p:nvPr/>
          </p:nvSpPr>
          <p:spPr bwMode="auto">
            <a:xfrm>
              <a:off x="4624388" y="3159126"/>
              <a:ext cx="52388" cy="30163"/>
            </a:xfrm>
            <a:custGeom>
              <a:avLst/>
              <a:gdLst>
                <a:gd name="T0" fmla="*/ 17463 w 24"/>
                <a:gd name="T1" fmla="*/ 0 h 16"/>
                <a:gd name="T2" fmla="*/ 0 w 24"/>
                <a:gd name="T3" fmla="*/ 15082 h 16"/>
                <a:gd name="T4" fmla="*/ 17463 w 24"/>
                <a:gd name="T5" fmla="*/ 30163 h 16"/>
                <a:gd name="T6" fmla="*/ 52388 w 24"/>
                <a:gd name="T7" fmla="*/ 30163 h 16"/>
                <a:gd name="T8" fmla="*/ 52388 w 24"/>
                <a:gd name="T9" fmla="*/ 0 h 16"/>
                <a:gd name="T10" fmla="*/ 17463 w 24"/>
                <a:gd name="T11" fmla="*/ 0 h 16"/>
                <a:gd name="T12" fmla="*/ 0 60000 65536"/>
                <a:gd name="T13" fmla="*/ 0 60000 65536"/>
                <a:gd name="T14" fmla="*/ 0 60000 65536"/>
                <a:gd name="T15" fmla="*/ 0 60000 65536"/>
                <a:gd name="T16" fmla="*/ 0 60000 65536"/>
                <a:gd name="T17" fmla="*/ 0 60000 65536"/>
                <a:gd name="T18" fmla="*/ 0 w 24"/>
                <a:gd name="T19" fmla="*/ 0 h 16"/>
                <a:gd name="T20" fmla="*/ 24 w 2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4" h="16">
                  <a:moveTo>
                    <a:pt x="8" y="0"/>
                  </a:moveTo>
                  <a:lnTo>
                    <a:pt x="0" y="8"/>
                  </a:lnTo>
                  <a:lnTo>
                    <a:pt x="8" y="16"/>
                  </a:lnTo>
                  <a:lnTo>
                    <a:pt x="24" y="16"/>
                  </a:lnTo>
                  <a:lnTo>
                    <a:pt x="24" y="0"/>
                  </a:lnTo>
                  <a:lnTo>
                    <a:pt x="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84" name="Freeform 172">
              <a:extLst>
                <a:ext uri="{FF2B5EF4-FFF2-40B4-BE49-F238E27FC236}">
                  <a16:creationId xmlns:a16="http://schemas.microsoft.com/office/drawing/2014/main" id="{60F63F18-9114-23F5-C95D-05496DD25CF7}"/>
                </a:ext>
              </a:extLst>
            </p:cNvPr>
            <p:cNvSpPr>
              <a:spLocks/>
            </p:cNvSpPr>
            <p:nvPr/>
          </p:nvSpPr>
          <p:spPr bwMode="auto">
            <a:xfrm>
              <a:off x="5022851" y="3100388"/>
              <a:ext cx="68263" cy="73025"/>
            </a:xfrm>
            <a:custGeom>
              <a:avLst/>
              <a:gdLst>
                <a:gd name="T0" fmla="*/ 17066 w 32"/>
                <a:gd name="T1" fmla="*/ 73025 h 40"/>
                <a:gd name="T2" fmla="*/ 34132 w 32"/>
                <a:gd name="T3" fmla="*/ 73025 h 40"/>
                <a:gd name="T4" fmla="*/ 51197 w 32"/>
                <a:gd name="T5" fmla="*/ 43815 h 40"/>
                <a:gd name="T6" fmla="*/ 68263 w 32"/>
                <a:gd name="T7" fmla="*/ 29210 h 40"/>
                <a:gd name="T8" fmla="*/ 51197 w 32"/>
                <a:gd name="T9" fmla="*/ 29210 h 40"/>
                <a:gd name="T10" fmla="*/ 51197 w 32"/>
                <a:gd name="T11" fmla="*/ 0 h 40"/>
                <a:gd name="T12" fmla="*/ 17066 w 32"/>
                <a:gd name="T13" fmla="*/ 14605 h 40"/>
                <a:gd name="T14" fmla="*/ 0 w 32"/>
                <a:gd name="T15" fmla="*/ 29210 h 40"/>
                <a:gd name="T16" fmla="*/ 0 w 32"/>
                <a:gd name="T17" fmla="*/ 43815 h 40"/>
                <a:gd name="T18" fmla="*/ 17066 w 32"/>
                <a:gd name="T19" fmla="*/ 58420 h 40"/>
                <a:gd name="T20" fmla="*/ 17066 w 32"/>
                <a:gd name="T21" fmla="*/ 73025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40"/>
                <a:gd name="T35" fmla="*/ 32 w 32"/>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40">
                  <a:moveTo>
                    <a:pt x="8" y="40"/>
                  </a:moveTo>
                  <a:lnTo>
                    <a:pt x="16" y="40"/>
                  </a:lnTo>
                  <a:lnTo>
                    <a:pt x="24" y="24"/>
                  </a:lnTo>
                  <a:lnTo>
                    <a:pt x="32" y="16"/>
                  </a:lnTo>
                  <a:lnTo>
                    <a:pt x="24" y="16"/>
                  </a:lnTo>
                  <a:lnTo>
                    <a:pt x="24" y="0"/>
                  </a:lnTo>
                  <a:lnTo>
                    <a:pt x="8" y="8"/>
                  </a:lnTo>
                  <a:lnTo>
                    <a:pt x="0" y="16"/>
                  </a:lnTo>
                  <a:lnTo>
                    <a:pt x="0" y="24"/>
                  </a:lnTo>
                  <a:lnTo>
                    <a:pt x="8" y="32"/>
                  </a:lnTo>
                  <a:lnTo>
                    <a:pt x="8" y="4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85" name="Freeform 173">
              <a:extLst>
                <a:ext uri="{FF2B5EF4-FFF2-40B4-BE49-F238E27FC236}">
                  <a16:creationId xmlns:a16="http://schemas.microsoft.com/office/drawing/2014/main" id="{FF96D76C-2CE9-5B88-987D-32D0001CA727}"/>
                </a:ext>
              </a:extLst>
            </p:cNvPr>
            <p:cNvSpPr>
              <a:spLocks/>
            </p:cNvSpPr>
            <p:nvPr/>
          </p:nvSpPr>
          <p:spPr bwMode="auto">
            <a:xfrm>
              <a:off x="4953001" y="3292476"/>
              <a:ext cx="17463" cy="14288"/>
            </a:xfrm>
            <a:custGeom>
              <a:avLst/>
              <a:gdLst>
                <a:gd name="T0" fmla="*/ 0 w 8"/>
                <a:gd name="T1" fmla="*/ 14288 h 8"/>
                <a:gd name="T2" fmla="*/ 17463 w 8"/>
                <a:gd name="T3" fmla="*/ 0 h 8"/>
                <a:gd name="T4" fmla="*/ 17463 w 8"/>
                <a:gd name="T5" fmla="*/ 14288 h 8"/>
                <a:gd name="T6" fmla="*/ 0 w 8"/>
                <a:gd name="T7" fmla="*/ 14288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8"/>
                  </a:moveTo>
                  <a:lnTo>
                    <a:pt x="8" y="0"/>
                  </a:lnTo>
                  <a:lnTo>
                    <a:pt x="8" y="8"/>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86" name="Freeform 174">
              <a:extLst>
                <a:ext uri="{FF2B5EF4-FFF2-40B4-BE49-F238E27FC236}">
                  <a16:creationId xmlns:a16="http://schemas.microsoft.com/office/drawing/2014/main" id="{69AAE101-DC89-08B0-1DDD-392D9342B4C0}"/>
                </a:ext>
              </a:extLst>
            </p:cNvPr>
            <p:cNvSpPr>
              <a:spLocks/>
            </p:cNvSpPr>
            <p:nvPr/>
          </p:nvSpPr>
          <p:spPr bwMode="auto">
            <a:xfrm>
              <a:off x="4953001" y="3292476"/>
              <a:ext cx="17463" cy="14288"/>
            </a:xfrm>
            <a:custGeom>
              <a:avLst/>
              <a:gdLst>
                <a:gd name="T0" fmla="*/ 0 w 8"/>
                <a:gd name="T1" fmla="*/ 14288 h 8"/>
                <a:gd name="T2" fmla="*/ 17463 w 8"/>
                <a:gd name="T3" fmla="*/ 0 h 8"/>
                <a:gd name="T4" fmla="*/ 17463 w 8"/>
                <a:gd name="T5" fmla="*/ 14288 h 8"/>
                <a:gd name="T6" fmla="*/ 0 w 8"/>
                <a:gd name="T7" fmla="*/ 14288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8"/>
                  </a:moveTo>
                  <a:lnTo>
                    <a:pt x="8" y="0"/>
                  </a:lnTo>
                  <a:lnTo>
                    <a:pt x="8" y="8"/>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87" name="Freeform 175">
              <a:extLst>
                <a:ext uri="{FF2B5EF4-FFF2-40B4-BE49-F238E27FC236}">
                  <a16:creationId xmlns:a16="http://schemas.microsoft.com/office/drawing/2014/main" id="{ECE6493C-D849-4BFF-9AC6-8952C508703A}"/>
                </a:ext>
              </a:extLst>
            </p:cNvPr>
            <p:cNvSpPr>
              <a:spLocks/>
            </p:cNvSpPr>
            <p:nvPr/>
          </p:nvSpPr>
          <p:spPr bwMode="auto">
            <a:xfrm>
              <a:off x="5056188" y="3321051"/>
              <a:ext cx="190500" cy="74613"/>
            </a:xfrm>
            <a:custGeom>
              <a:avLst/>
              <a:gdLst>
                <a:gd name="T0" fmla="*/ 0 w 88"/>
                <a:gd name="T1" fmla="*/ 44768 h 40"/>
                <a:gd name="T2" fmla="*/ 0 w 88"/>
                <a:gd name="T3" fmla="*/ 59690 h 40"/>
                <a:gd name="T4" fmla="*/ 17318 w 88"/>
                <a:gd name="T5" fmla="*/ 59690 h 40"/>
                <a:gd name="T6" fmla="*/ 51955 w 88"/>
                <a:gd name="T7" fmla="*/ 59690 h 40"/>
                <a:gd name="T8" fmla="*/ 69273 w 88"/>
                <a:gd name="T9" fmla="*/ 59690 h 40"/>
                <a:gd name="T10" fmla="*/ 103909 w 88"/>
                <a:gd name="T11" fmla="*/ 74613 h 40"/>
                <a:gd name="T12" fmla="*/ 155864 w 88"/>
                <a:gd name="T13" fmla="*/ 59690 h 40"/>
                <a:gd name="T14" fmla="*/ 190500 w 88"/>
                <a:gd name="T15" fmla="*/ 29845 h 40"/>
                <a:gd name="T16" fmla="*/ 173182 w 88"/>
                <a:gd name="T17" fmla="*/ 14923 h 40"/>
                <a:gd name="T18" fmla="*/ 138545 w 88"/>
                <a:gd name="T19" fmla="*/ 0 h 40"/>
                <a:gd name="T20" fmla="*/ 121227 w 88"/>
                <a:gd name="T21" fmla="*/ 14923 h 40"/>
                <a:gd name="T22" fmla="*/ 103909 w 88"/>
                <a:gd name="T23" fmla="*/ 14923 h 40"/>
                <a:gd name="T24" fmla="*/ 69273 w 88"/>
                <a:gd name="T25" fmla="*/ 29845 h 40"/>
                <a:gd name="T26" fmla="*/ 86591 w 88"/>
                <a:gd name="T27" fmla="*/ 44768 h 40"/>
                <a:gd name="T28" fmla="*/ 0 w 88"/>
                <a:gd name="T29" fmla="*/ 44768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40"/>
                <a:gd name="T47" fmla="*/ 88 w 88"/>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40">
                  <a:moveTo>
                    <a:pt x="0" y="24"/>
                  </a:moveTo>
                  <a:lnTo>
                    <a:pt x="0" y="32"/>
                  </a:lnTo>
                  <a:lnTo>
                    <a:pt x="8" y="32"/>
                  </a:lnTo>
                  <a:lnTo>
                    <a:pt x="24" y="32"/>
                  </a:lnTo>
                  <a:lnTo>
                    <a:pt x="32" y="32"/>
                  </a:lnTo>
                  <a:lnTo>
                    <a:pt x="48" y="40"/>
                  </a:lnTo>
                  <a:lnTo>
                    <a:pt x="72" y="32"/>
                  </a:lnTo>
                  <a:lnTo>
                    <a:pt x="88" y="16"/>
                  </a:lnTo>
                  <a:lnTo>
                    <a:pt x="80" y="8"/>
                  </a:lnTo>
                  <a:lnTo>
                    <a:pt x="64" y="0"/>
                  </a:lnTo>
                  <a:lnTo>
                    <a:pt x="56" y="8"/>
                  </a:lnTo>
                  <a:lnTo>
                    <a:pt x="48" y="8"/>
                  </a:lnTo>
                  <a:lnTo>
                    <a:pt x="32" y="16"/>
                  </a:lnTo>
                  <a:lnTo>
                    <a:pt x="40" y="24"/>
                  </a:lnTo>
                  <a:lnTo>
                    <a:pt x="0"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88" name="Freeform 176">
              <a:extLst>
                <a:ext uri="{FF2B5EF4-FFF2-40B4-BE49-F238E27FC236}">
                  <a16:creationId xmlns:a16="http://schemas.microsoft.com/office/drawing/2014/main" id="{FB0AA724-CA03-9BD3-1CC5-489F1B81D145}"/>
                </a:ext>
              </a:extLst>
            </p:cNvPr>
            <p:cNvSpPr>
              <a:spLocks/>
            </p:cNvSpPr>
            <p:nvPr/>
          </p:nvSpPr>
          <p:spPr bwMode="auto">
            <a:xfrm>
              <a:off x="4953001" y="3365501"/>
              <a:ext cx="120650" cy="44450"/>
            </a:xfrm>
            <a:custGeom>
              <a:avLst/>
              <a:gdLst>
                <a:gd name="T0" fmla="*/ 34471 w 56"/>
                <a:gd name="T1" fmla="*/ 44450 h 24"/>
                <a:gd name="T2" fmla="*/ 17236 w 56"/>
                <a:gd name="T3" fmla="*/ 29633 h 24"/>
                <a:gd name="T4" fmla="*/ 17236 w 56"/>
                <a:gd name="T5" fmla="*/ 44450 h 24"/>
                <a:gd name="T6" fmla="*/ 0 w 56"/>
                <a:gd name="T7" fmla="*/ 29633 h 24"/>
                <a:gd name="T8" fmla="*/ 34471 w 56"/>
                <a:gd name="T9" fmla="*/ 0 h 24"/>
                <a:gd name="T10" fmla="*/ 51707 w 56"/>
                <a:gd name="T11" fmla="*/ 0 h 24"/>
                <a:gd name="T12" fmla="*/ 103414 w 56"/>
                <a:gd name="T13" fmla="*/ 0 h 24"/>
                <a:gd name="T14" fmla="*/ 103414 w 56"/>
                <a:gd name="T15" fmla="*/ 14817 h 24"/>
                <a:gd name="T16" fmla="*/ 120650 w 56"/>
                <a:gd name="T17" fmla="*/ 14817 h 24"/>
                <a:gd name="T18" fmla="*/ 103414 w 56"/>
                <a:gd name="T19" fmla="*/ 29633 h 24"/>
                <a:gd name="T20" fmla="*/ 86179 w 56"/>
                <a:gd name="T21" fmla="*/ 29633 h 24"/>
                <a:gd name="T22" fmla="*/ 86179 w 56"/>
                <a:gd name="T23" fmla="*/ 44450 h 24"/>
                <a:gd name="T24" fmla="*/ 68943 w 56"/>
                <a:gd name="T25" fmla="*/ 29633 h 24"/>
                <a:gd name="T26" fmla="*/ 34471 w 56"/>
                <a:gd name="T27" fmla="*/ 44450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24"/>
                <a:gd name="T44" fmla="*/ 56 w 56"/>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24">
                  <a:moveTo>
                    <a:pt x="16" y="24"/>
                  </a:moveTo>
                  <a:lnTo>
                    <a:pt x="8" y="16"/>
                  </a:lnTo>
                  <a:lnTo>
                    <a:pt x="8" y="24"/>
                  </a:lnTo>
                  <a:lnTo>
                    <a:pt x="0" y="16"/>
                  </a:lnTo>
                  <a:lnTo>
                    <a:pt x="16" y="0"/>
                  </a:lnTo>
                  <a:lnTo>
                    <a:pt x="24" y="0"/>
                  </a:lnTo>
                  <a:lnTo>
                    <a:pt x="48" y="0"/>
                  </a:lnTo>
                  <a:lnTo>
                    <a:pt x="48" y="8"/>
                  </a:lnTo>
                  <a:lnTo>
                    <a:pt x="56" y="8"/>
                  </a:lnTo>
                  <a:lnTo>
                    <a:pt x="48" y="16"/>
                  </a:lnTo>
                  <a:lnTo>
                    <a:pt x="40" y="16"/>
                  </a:lnTo>
                  <a:lnTo>
                    <a:pt x="40" y="24"/>
                  </a:lnTo>
                  <a:lnTo>
                    <a:pt x="32" y="16"/>
                  </a:lnTo>
                  <a:lnTo>
                    <a:pt x="16"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89" name="Freeform 177">
              <a:extLst>
                <a:ext uri="{FF2B5EF4-FFF2-40B4-BE49-F238E27FC236}">
                  <a16:creationId xmlns:a16="http://schemas.microsoft.com/office/drawing/2014/main" id="{066F411B-7552-3274-37CB-6EADD7E1F02E}"/>
                </a:ext>
              </a:extLst>
            </p:cNvPr>
            <p:cNvSpPr>
              <a:spLocks/>
            </p:cNvSpPr>
            <p:nvPr/>
          </p:nvSpPr>
          <p:spPr bwMode="auto">
            <a:xfrm>
              <a:off x="5316538" y="3498851"/>
              <a:ext cx="34925" cy="87313"/>
            </a:xfrm>
            <a:custGeom>
              <a:avLst/>
              <a:gdLst>
                <a:gd name="T0" fmla="*/ 17463 w 16"/>
                <a:gd name="T1" fmla="*/ 29104 h 48"/>
                <a:gd name="T2" fmla="*/ 34925 w 16"/>
                <a:gd name="T3" fmla="*/ 58209 h 48"/>
                <a:gd name="T4" fmla="*/ 17463 w 16"/>
                <a:gd name="T5" fmla="*/ 87313 h 48"/>
                <a:gd name="T6" fmla="*/ 0 w 16"/>
                <a:gd name="T7" fmla="*/ 72761 h 48"/>
                <a:gd name="T8" fmla="*/ 0 w 16"/>
                <a:gd name="T9" fmla="*/ 29104 h 48"/>
                <a:gd name="T10" fmla="*/ 0 w 16"/>
                <a:gd name="T11" fmla="*/ 0 h 48"/>
                <a:gd name="T12" fmla="*/ 17463 w 16"/>
                <a:gd name="T13" fmla="*/ 0 h 48"/>
                <a:gd name="T14" fmla="*/ 17463 w 16"/>
                <a:gd name="T15" fmla="*/ 29104 h 4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48"/>
                <a:gd name="T26" fmla="*/ 16 w 16"/>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48">
                  <a:moveTo>
                    <a:pt x="8" y="16"/>
                  </a:moveTo>
                  <a:lnTo>
                    <a:pt x="16" y="32"/>
                  </a:lnTo>
                  <a:lnTo>
                    <a:pt x="8" y="48"/>
                  </a:lnTo>
                  <a:lnTo>
                    <a:pt x="0" y="40"/>
                  </a:lnTo>
                  <a:lnTo>
                    <a:pt x="0" y="16"/>
                  </a:lnTo>
                  <a:lnTo>
                    <a:pt x="0" y="0"/>
                  </a:lnTo>
                  <a:lnTo>
                    <a:pt x="8" y="0"/>
                  </a:lnTo>
                  <a:lnTo>
                    <a:pt x="8"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90" name="Freeform 178">
              <a:extLst>
                <a:ext uri="{FF2B5EF4-FFF2-40B4-BE49-F238E27FC236}">
                  <a16:creationId xmlns:a16="http://schemas.microsoft.com/office/drawing/2014/main" id="{08506A22-7468-D9E1-7B40-C0C574C224E4}"/>
                </a:ext>
              </a:extLst>
            </p:cNvPr>
            <p:cNvSpPr>
              <a:spLocks/>
            </p:cNvSpPr>
            <p:nvPr/>
          </p:nvSpPr>
          <p:spPr bwMode="auto">
            <a:xfrm>
              <a:off x="5211763" y="3335338"/>
              <a:ext cx="173038" cy="74613"/>
            </a:xfrm>
            <a:custGeom>
              <a:avLst/>
              <a:gdLst>
                <a:gd name="T0" fmla="*/ 17304 w 80"/>
                <a:gd name="T1" fmla="*/ 59690 h 40"/>
                <a:gd name="T2" fmla="*/ 51911 w 80"/>
                <a:gd name="T3" fmla="*/ 74613 h 40"/>
                <a:gd name="T4" fmla="*/ 121127 w 80"/>
                <a:gd name="T5" fmla="*/ 74613 h 40"/>
                <a:gd name="T6" fmla="*/ 138430 w 80"/>
                <a:gd name="T7" fmla="*/ 59690 h 40"/>
                <a:gd name="T8" fmla="*/ 155734 w 80"/>
                <a:gd name="T9" fmla="*/ 29845 h 40"/>
                <a:gd name="T10" fmla="*/ 173038 w 80"/>
                <a:gd name="T11" fmla="*/ 14923 h 40"/>
                <a:gd name="T12" fmla="*/ 155734 w 80"/>
                <a:gd name="T13" fmla="*/ 14923 h 40"/>
                <a:gd name="T14" fmla="*/ 155734 w 80"/>
                <a:gd name="T15" fmla="*/ 0 h 40"/>
                <a:gd name="T16" fmla="*/ 121127 w 80"/>
                <a:gd name="T17" fmla="*/ 0 h 40"/>
                <a:gd name="T18" fmla="*/ 69215 w 80"/>
                <a:gd name="T19" fmla="*/ 29845 h 40"/>
                <a:gd name="T20" fmla="*/ 34608 w 80"/>
                <a:gd name="T21" fmla="*/ 14923 h 40"/>
                <a:gd name="T22" fmla="*/ 0 w 80"/>
                <a:gd name="T23" fmla="*/ 44768 h 40"/>
                <a:gd name="T24" fmla="*/ 17304 w 80"/>
                <a:gd name="T25" fmla="*/ 59690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
                <a:gd name="T40" fmla="*/ 0 h 40"/>
                <a:gd name="T41" fmla="*/ 80 w 80"/>
                <a:gd name="T42" fmla="*/ 40 h 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 h="40">
                  <a:moveTo>
                    <a:pt x="8" y="32"/>
                  </a:moveTo>
                  <a:lnTo>
                    <a:pt x="24" y="40"/>
                  </a:lnTo>
                  <a:lnTo>
                    <a:pt x="56" y="40"/>
                  </a:lnTo>
                  <a:lnTo>
                    <a:pt x="64" y="32"/>
                  </a:lnTo>
                  <a:lnTo>
                    <a:pt x="72" y="16"/>
                  </a:lnTo>
                  <a:lnTo>
                    <a:pt x="80" y="8"/>
                  </a:lnTo>
                  <a:lnTo>
                    <a:pt x="72" y="8"/>
                  </a:lnTo>
                  <a:lnTo>
                    <a:pt x="72" y="0"/>
                  </a:lnTo>
                  <a:lnTo>
                    <a:pt x="56" y="0"/>
                  </a:lnTo>
                  <a:lnTo>
                    <a:pt x="32" y="16"/>
                  </a:lnTo>
                  <a:lnTo>
                    <a:pt x="16" y="8"/>
                  </a:lnTo>
                  <a:lnTo>
                    <a:pt x="0" y="24"/>
                  </a:lnTo>
                  <a:lnTo>
                    <a:pt x="8" y="3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91" name="Line 289">
              <a:extLst>
                <a:ext uri="{FF2B5EF4-FFF2-40B4-BE49-F238E27FC236}">
                  <a16:creationId xmlns:a16="http://schemas.microsoft.com/office/drawing/2014/main" id="{C474F1A6-48D4-26DF-7E00-6A410CD3ADAF}"/>
                </a:ext>
              </a:extLst>
            </p:cNvPr>
            <p:cNvSpPr>
              <a:spLocks noChangeShapeType="1"/>
            </p:cNvSpPr>
            <p:nvPr/>
          </p:nvSpPr>
          <p:spPr bwMode="auto">
            <a:xfrm>
              <a:off x="4676776" y="2997201"/>
              <a:ext cx="17463" cy="15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92" name="Freeform 290">
              <a:extLst>
                <a:ext uri="{FF2B5EF4-FFF2-40B4-BE49-F238E27FC236}">
                  <a16:creationId xmlns:a16="http://schemas.microsoft.com/office/drawing/2014/main" id="{F50E4B6C-5B3D-0061-79C3-81D445D26C1D}"/>
                </a:ext>
              </a:extLst>
            </p:cNvPr>
            <p:cNvSpPr>
              <a:spLocks/>
            </p:cNvSpPr>
            <p:nvPr/>
          </p:nvSpPr>
          <p:spPr bwMode="auto">
            <a:xfrm>
              <a:off x="4797426" y="3025776"/>
              <a:ext cx="17463" cy="15875"/>
            </a:xfrm>
            <a:custGeom>
              <a:avLst/>
              <a:gdLst>
                <a:gd name="T0" fmla="*/ 0 w 8"/>
                <a:gd name="T1" fmla="*/ 0 h 8"/>
                <a:gd name="T2" fmla="*/ 17463 w 8"/>
                <a:gd name="T3" fmla="*/ 0 h 8"/>
                <a:gd name="T4" fmla="*/ 0 w 8"/>
                <a:gd name="T5" fmla="*/ 15875 h 8"/>
                <a:gd name="T6" fmla="*/ 0 w 8"/>
                <a:gd name="T7" fmla="*/ 0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0"/>
                  </a:moveTo>
                  <a:lnTo>
                    <a:pt x="8" y="0"/>
                  </a:lnTo>
                  <a:lnTo>
                    <a:pt x="0" y="8"/>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93" name="Freeform 291">
              <a:extLst>
                <a:ext uri="{FF2B5EF4-FFF2-40B4-BE49-F238E27FC236}">
                  <a16:creationId xmlns:a16="http://schemas.microsoft.com/office/drawing/2014/main" id="{A114273F-DC45-A935-7255-D087CFA69CC1}"/>
                </a:ext>
              </a:extLst>
            </p:cNvPr>
            <p:cNvSpPr>
              <a:spLocks/>
            </p:cNvSpPr>
            <p:nvPr/>
          </p:nvSpPr>
          <p:spPr bwMode="auto">
            <a:xfrm>
              <a:off x="4659313" y="3070226"/>
              <a:ext cx="34925" cy="30163"/>
            </a:xfrm>
            <a:custGeom>
              <a:avLst/>
              <a:gdLst>
                <a:gd name="T0" fmla="*/ 0 w 16"/>
                <a:gd name="T1" fmla="*/ 30163 h 16"/>
                <a:gd name="T2" fmla="*/ 17463 w 16"/>
                <a:gd name="T3" fmla="*/ 30163 h 16"/>
                <a:gd name="T4" fmla="*/ 34925 w 16"/>
                <a:gd name="T5" fmla="*/ 0 h 16"/>
                <a:gd name="T6" fmla="*/ 0 w 16"/>
                <a:gd name="T7" fmla="*/ 15082 h 16"/>
                <a:gd name="T8" fmla="*/ 0 w 16"/>
                <a:gd name="T9" fmla="*/ 30163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0" y="16"/>
                  </a:moveTo>
                  <a:lnTo>
                    <a:pt x="8" y="16"/>
                  </a:lnTo>
                  <a:lnTo>
                    <a:pt x="16" y="0"/>
                  </a:lnTo>
                  <a:lnTo>
                    <a:pt x="0" y="8"/>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94" name="Freeform 292">
              <a:extLst>
                <a:ext uri="{FF2B5EF4-FFF2-40B4-BE49-F238E27FC236}">
                  <a16:creationId xmlns:a16="http://schemas.microsoft.com/office/drawing/2014/main" id="{3A5F0A65-F1FA-8A22-F1A1-977D7741F92E}"/>
                </a:ext>
              </a:extLst>
            </p:cNvPr>
            <p:cNvSpPr>
              <a:spLocks/>
            </p:cNvSpPr>
            <p:nvPr/>
          </p:nvSpPr>
          <p:spPr bwMode="auto">
            <a:xfrm>
              <a:off x="5264151" y="3084513"/>
              <a:ext cx="17463" cy="30163"/>
            </a:xfrm>
            <a:custGeom>
              <a:avLst/>
              <a:gdLst>
                <a:gd name="T0" fmla="*/ 0 w 8"/>
                <a:gd name="T1" fmla="*/ 15082 h 16"/>
                <a:gd name="T2" fmla="*/ 0 w 8"/>
                <a:gd name="T3" fmla="*/ 30163 h 16"/>
                <a:gd name="T4" fmla="*/ 0 w 8"/>
                <a:gd name="T5" fmla="*/ 15082 h 16"/>
                <a:gd name="T6" fmla="*/ 17463 w 8"/>
                <a:gd name="T7" fmla="*/ 0 h 16"/>
                <a:gd name="T8" fmla="*/ 0 w 8"/>
                <a:gd name="T9" fmla="*/ 15082 h 16"/>
                <a:gd name="T10" fmla="*/ 0 60000 65536"/>
                <a:gd name="T11" fmla="*/ 0 60000 65536"/>
                <a:gd name="T12" fmla="*/ 0 60000 65536"/>
                <a:gd name="T13" fmla="*/ 0 60000 65536"/>
                <a:gd name="T14" fmla="*/ 0 60000 65536"/>
                <a:gd name="T15" fmla="*/ 0 w 8"/>
                <a:gd name="T16" fmla="*/ 0 h 16"/>
                <a:gd name="T17" fmla="*/ 8 w 8"/>
                <a:gd name="T18" fmla="*/ 16 h 16"/>
              </a:gdLst>
              <a:ahLst/>
              <a:cxnLst>
                <a:cxn ang="T10">
                  <a:pos x="T0" y="T1"/>
                </a:cxn>
                <a:cxn ang="T11">
                  <a:pos x="T2" y="T3"/>
                </a:cxn>
                <a:cxn ang="T12">
                  <a:pos x="T4" y="T5"/>
                </a:cxn>
                <a:cxn ang="T13">
                  <a:pos x="T6" y="T7"/>
                </a:cxn>
                <a:cxn ang="T14">
                  <a:pos x="T8" y="T9"/>
                </a:cxn>
              </a:cxnLst>
              <a:rect l="T15" t="T16" r="T17" b="T18"/>
              <a:pathLst>
                <a:path w="8" h="16">
                  <a:moveTo>
                    <a:pt x="0" y="8"/>
                  </a:moveTo>
                  <a:lnTo>
                    <a:pt x="0" y="16"/>
                  </a:lnTo>
                  <a:lnTo>
                    <a:pt x="0" y="8"/>
                  </a:lnTo>
                  <a:lnTo>
                    <a:pt x="8"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95" name="Freeform 293">
              <a:extLst>
                <a:ext uri="{FF2B5EF4-FFF2-40B4-BE49-F238E27FC236}">
                  <a16:creationId xmlns:a16="http://schemas.microsoft.com/office/drawing/2014/main" id="{38B4A9EE-206C-3A01-F2C2-A71C04F61507}"/>
                </a:ext>
              </a:extLst>
            </p:cNvPr>
            <p:cNvSpPr>
              <a:spLocks/>
            </p:cNvSpPr>
            <p:nvPr/>
          </p:nvSpPr>
          <p:spPr bwMode="auto">
            <a:xfrm>
              <a:off x="5351463" y="3070226"/>
              <a:ext cx="17463" cy="14288"/>
            </a:xfrm>
            <a:custGeom>
              <a:avLst/>
              <a:gdLst>
                <a:gd name="T0" fmla="*/ 0 w 8"/>
                <a:gd name="T1" fmla="*/ 14288 h 8"/>
                <a:gd name="T2" fmla="*/ 17463 w 8"/>
                <a:gd name="T3" fmla="*/ 0 h 8"/>
                <a:gd name="T4" fmla="*/ 0 w 8"/>
                <a:gd name="T5" fmla="*/ 0 h 8"/>
                <a:gd name="T6" fmla="*/ 0 w 8"/>
                <a:gd name="T7" fmla="*/ 14288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8"/>
                  </a:moveTo>
                  <a:lnTo>
                    <a:pt x="8" y="0"/>
                  </a:lnTo>
                  <a:lnTo>
                    <a:pt x="0"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96" name="Freeform 294">
              <a:extLst>
                <a:ext uri="{FF2B5EF4-FFF2-40B4-BE49-F238E27FC236}">
                  <a16:creationId xmlns:a16="http://schemas.microsoft.com/office/drawing/2014/main" id="{9B7FBE89-DD55-B353-2983-CA6BE622B241}"/>
                </a:ext>
              </a:extLst>
            </p:cNvPr>
            <p:cNvSpPr>
              <a:spLocks/>
            </p:cNvSpPr>
            <p:nvPr/>
          </p:nvSpPr>
          <p:spPr bwMode="auto">
            <a:xfrm>
              <a:off x="5351463" y="3055938"/>
              <a:ext cx="17463" cy="14288"/>
            </a:xfrm>
            <a:custGeom>
              <a:avLst/>
              <a:gdLst>
                <a:gd name="T0" fmla="*/ 0 w 8"/>
                <a:gd name="T1" fmla="*/ 14288 h 8"/>
                <a:gd name="T2" fmla="*/ 17463 w 8"/>
                <a:gd name="T3" fmla="*/ 14288 h 8"/>
                <a:gd name="T4" fmla="*/ 0 w 8"/>
                <a:gd name="T5" fmla="*/ 0 h 8"/>
                <a:gd name="T6" fmla="*/ 0 w 8"/>
                <a:gd name="T7" fmla="*/ 14288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8"/>
                  </a:moveTo>
                  <a:lnTo>
                    <a:pt x="8" y="8"/>
                  </a:lnTo>
                  <a:lnTo>
                    <a:pt x="0"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97" name="Freeform 295">
              <a:extLst>
                <a:ext uri="{FF2B5EF4-FFF2-40B4-BE49-F238E27FC236}">
                  <a16:creationId xmlns:a16="http://schemas.microsoft.com/office/drawing/2014/main" id="{37C65ADA-C35C-5E3F-E0F0-CB045F15497F}"/>
                </a:ext>
              </a:extLst>
            </p:cNvPr>
            <p:cNvSpPr>
              <a:spLocks/>
            </p:cNvSpPr>
            <p:nvPr/>
          </p:nvSpPr>
          <p:spPr bwMode="auto">
            <a:xfrm>
              <a:off x="4676776" y="3070226"/>
              <a:ext cx="190500" cy="222250"/>
            </a:xfrm>
            <a:custGeom>
              <a:avLst/>
              <a:gdLst>
                <a:gd name="T0" fmla="*/ 0 w 88"/>
                <a:gd name="T1" fmla="*/ 222250 h 120"/>
                <a:gd name="T2" fmla="*/ 17318 w 88"/>
                <a:gd name="T3" fmla="*/ 222250 h 120"/>
                <a:gd name="T4" fmla="*/ 51955 w 88"/>
                <a:gd name="T5" fmla="*/ 222250 h 120"/>
                <a:gd name="T6" fmla="*/ 69273 w 88"/>
                <a:gd name="T7" fmla="*/ 207433 h 120"/>
                <a:gd name="T8" fmla="*/ 86591 w 88"/>
                <a:gd name="T9" fmla="*/ 222250 h 120"/>
                <a:gd name="T10" fmla="*/ 155864 w 88"/>
                <a:gd name="T11" fmla="*/ 207433 h 120"/>
                <a:gd name="T12" fmla="*/ 173182 w 88"/>
                <a:gd name="T13" fmla="*/ 192617 h 120"/>
                <a:gd name="T14" fmla="*/ 155864 w 88"/>
                <a:gd name="T15" fmla="*/ 192617 h 120"/>
                <a:gd name="T16" fmla="*/ 190500 w 88"/>
                <a:gd name="T17" fmla="*/ 162983 h 120"/>
                <a:gd name="T18" fmla="*/ 173182 w 88"/>
                <a:gd name="T19" fmla="*/ 148167 h 120"/>
                <a:gd name="T20" fmla="*/ 138545 w 88"/>
                <a:gd name="T21" fmla="*/ 148167 h 120"/>
                <a:gd name="T22" fmla="*/ 155864 w 88"/>
                <a:gd name="T23" fmla="*/ 148167 h 120"/>
                <a:gd name="T24" fmla="*/ 138545 w 88"/>
                <a:gd name="T25" fmla="*/ 118533 h 120"/>
                <a:gd name="T26" fmla="*/ 121227 w 88"/>
                <a:gd name="T27" fmla="*/ 103717 h 120"/>
                <a:gd name="T28" fmla="*/ 103909 w 88"/>
                <a:gd name="T29" fmla="*/ 74083 h 120"/>
                <a:gd name="T30" fmla="*/ 69273 w 88"/>
                <a:gd name="T31" fmla="*/ 74083 h 120"/>
                <a:gd name="T32" fmla="*/ 103909 w 88"/>
                <a:gd name="T33" fmla="*/ 29633 h 120"/>
                <a:gd name="T34" fmla="*/ 51955 w 88"/>
                <a:gd name="T35" fmla="*/ 29633 h 120"/>
                <a:gd name="T36" fmla="*/ 86591 w 88"/>
                <a:gd name="T37" fmla="*/ 14817 h 120"/>
                <a:gd name="T38" fmla="*/ 86591 w 88"/>
                <a:gd name="T39" fmla="*/ 0 h 120"/>
                <a:gd name="T40" fmla="*/ 34636 w 88"/>
                <a:gd name="T41" fmla="*/ 0 h 120"/>
                <a:gd name="T42" fmla="*/ 17318 w 88"/>
                <a:gd name="T43" fmla="*/ 29633 h 120"/>
                <a:gd name="T44" fmla="*/ 17318 w 88"/>
                <a:gd name="T45" fmla="*/ 44450 h 120"/>
                <a:gd name="T46" fmla="*/ 0 w 88"/>
                <a:gd name="T47" fmla="*/ 59267 h 120"/>
                <a:gd name="T48" fmla="*/ 17318 w 88"/>
                <a:gd name="T49" fmla="*/ 59267 h 120"/>
                <a:gd name="T50" fmla="*/ 17318 w 88"/>
                <a:gd name="T51" fmla="*/ 74083 h 120"/>
                <a:gd name="T52" fmla="*/ 0 w 88"/>
                <a:gd name="T53" fmla="*/ 74083 h 120"/>
                <a:gd name="T54" fmla="*/ 17318 w 88"/>
                <a:gd name="T55" fmla="*/ 74083 h 120"/>
                <a:gd name="T56" fmla="*/ 17318 w 88"/>
                <a:gd name="T57" fmla="*/ 88900 h 120"/>
                <a:gd name="T58" fmla="*/ 34636 w 88"/>
                <a:gd name="T59" fmla="*/ 74083 h 120"/>
                <a:gd name="T60" fmla="*/ 34636 w 88"/>
                <a:gd name="T61" fmla="*/ 88900 h 120"/>
                <a:gd name="T62" fmla="*/ 17318 w 88"/>
                <a:gd name="T63" fmla="*/ 103717 h 120"/>
                <a:gd name="T64" fmla="*/ 34636 w 88"/>
                <a:gd name="T65" fmla="*/ 103717 h 120"/>
                <a:gd name="T66" fmla="*/ 69273 w 88"/>
                <a:gd name="T67" fmla="*/ 103717 h 120"/>
                <a:gd name="T68" fmla="*/ 51955 w 88"/>
                <a:gd name="T69" fmla="*/ 103717 h 120"/>
                <a:gd name="T70" fmla="*/ 86591 w 88"/>
                <a:gd name="T71" fmla="*/ 118533 h 120"/>
                <a:gd name="T72" fmla="*/ 69273 w 88"/>
                <a:gd name="T73" fmla="*/ 148167 h 120"/>
                <a:gd name="T74" fmla="*/ 34636 w 88"/>
                <a:gd name="T75" fmla="*/ 148167 h 120"/>
                <a:gd name="T76" fmla="*/ 34636 w 88"/>
                <a:gd name="T77" fmla="*/ 162983 h 120"/>
                <a:gd name="T78" fmla="*/ 17318 w 88"/>
                <a:gd name="T79" fmla="*/ 177800 h 120"/>
                <a:gd name="T80" fmla="*/ 17318 w 88"/>
                <a:gd name="T81" fmla="*/ 192617 h 120"/>
                <a:gd name="T82" fmla="*/ 51955 w 88"/>
                <a:gd name="T83" fmla="*/ 192617 h 120"/>
                <a:gd name="T84" fmla="*/ 69273 w 88"/>
                <a:gd name="T85" fmla="*/ 192617 h 120"/>
                <a:gd name="T86" fmla="*/ 34636 w 88"/>
                <a:gd name="T87" fmla="*/ 192617 h 120"/>
                <a:gd name="T88" fmla="*/ 0 w 88"/>
                <a:gd name="T89" fmla="*/ 222250 h 12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8"/>
                <a:gd name="T136" fmla="*/ 0 h 120"/>
                <a:gd name="T137" fmla="*/ 88 w 88"/>
                <a:gd name="T138" fmla="*/ 120 h 12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8" h="120">
                  <a:moveTo>
                    <a:pt x="0" y="120"/>
                  </a:moveTo>
                  <a:lnTo>
                    <a:pt x="8" y="120"/>
                  </a:lnTo>
                  <a:lnTo>
                    <a:pt x="24" y="120"/>
                  </a:lnTo>
                  <a:lnTo>
                    <a:pt x="32" y="112"/>
                  </a:lnTo>
                  <a:lnTo>
                    <a:pt x="40" y="120"/>
                  </a:lnTo>
                  <a:lnTo>
                    <a:pt x="72" y="112"/>
                  </a:lnTo>
                  <a:lnTo>
                    <a:pt x="80" y="104"/>
                  </a:lnTo>
                  <a:lnTo>
                    <a:pt x="72" y="104"/>
                  </a:lnTo>
                  <a:lnTo>
                    <a:pt x="88" y="88"/>
                  </a:lnTo>
                  <a:lnTo>
                    <a:pt x="80" y="80"/>
                  </a:lnTo>
                  <a:lnTo>
                    <a:pt x="64" y="80"/>
                  </a:lnTo>
                  <a:lnTo>
                    <a:pt x="72" y="80"/>
                  </a:lnTo>
                  <a:lnTo>
                    <a:pt x="64" y="64"/>
                  </a:lnTo>
                  <a:lnTo>
                    <a:pt x="56" y="56"/>
                  </a:lnTo>
                  <a:lnTo>
                    <a:pt x="48" y="40"/>
                  </a:lnTo>
                  <a:lnTo>
                    <a:pt x="32" y="40"/>
                  </a:lnTo>
                  <a:lnTo>
                    <a:pt x="48" y="16"/>
                  </a:lnTo>
                  <a:lnTo>
                    <a:pt x="24" y="16"/>
                  </a:lnTo>
                  <a:lnTo>
                    <a:pt x="40" y="8"/>
                  </a:lnTo>
                  <a:lnTo>
                    <a:pt x="40" y="0"/>
                  </a:lnTo>
                  <a:lnTo>
                    <a:pt x="16" y="0"/>
                  </a:lnTo>
                  <a:lnTo>
                    <a:pt x="8" y="16"/>
                  </a:lnTo>
                  <a:lnTo>
                    <a:pt x="8" y="24"/>
                  </a:lnTo>
                  <a:lnTo>
                    <a:pt x="0" y="32"/>
                  </a:lnTo>
                  <a:lnTo>
                    <a:pt x="8" y="32"/>
                  </a:lnTo>
                  <a:lnTo>
                    <a:pt x="8" y="40"/>
                  </a:lnTo>
                  <a:lnTo>
                    <a:pt x="0" y="40"/>
                  </a:lnTo>
                  <a:lnTo>
                    <a:pt x="8" y="40"/>
                  </a:lnTo>
                  <a:lnTo>
                    <a:pt x="8" y="48"/>
                  </a:lnTo>
                  <a:lnTo>
                    <a:pt x="16" y="40"/>
                  </a:lnTo>
                  <a:lnTo>
                    <a:pt x="16" y="48"/>
                  </a:lnTo>
                  <a:lnTo>
                    <a:pt x="8" y="56"/>
                  </a:lnTo>
                  <a:lnTo>
                    <a:pt x="16" y="56"/>
                  </a:lnTo>
                  <a:lnTo>
                    <a:pt x="32" y="56"/>
                  </a:lnTo>
                  <a:lnTo>
                    <a:pt x="24" y="56"/>
                  </a:lnTo>
                  <a:lnTo>
                    <a:pt x="40" y="64"/>
                  </a:lnTo>
                  <a:lnTo>
                    <a:pt x="32" y="80"/>
                  </a:lnTo>
                  <a:lnTo>
                    <a:pt x="16" y="80"/>
                  </a:lnTo>
                  <a:lnTo>
                    <a:pt x="16" y="88"/>
                  </a:lnTo>
                  <a:lnTo>
                    <a:pt x="8" y="96"/>
                  </a:lnTo>
                  <a:lnTo>
                    <a:pt x="8" y="104"/>
                  </a:lnTo>
                  <a:lnTo>
                    <a:pt x="24" y="104"/>
                  </a:lnTo>
                  <a:lnTo>
                    <a:pt x="32" y="104"/>
                  </a:lnTo>
                  <a:lnTo>
                    <a:pt x="16" y="104"/>
                  </a:lnTo>
                  <a:lnTo>
                    <a:pt x="0" y="12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98" name="Freeform 296">
              <a:extLst>
                <a:ext uri="{FF2B5EF4-FFF2-40B4-BE49-F238E27FC236}">
                  <a16:creationId xmlns:a16="http://schemas.microsoft.com/office/drawing/2014/main" id="{37C9CE04-964A-D451-8E50-89CFEF216093}"/>
                </a:ext>
              </a:extLst>
            </p:cNvPr>
            <p:cNvSpPr>
              <a:spLocks/>
            </p:cNvSpPr>
            <p:nvPr/>
          </p:nvSpPr>
          <p:spPr bwMode="auto">
            <a:xfrm>
              <a:off x="5022851" y="3498851"/>
              <a:ext cx="17463" cy="44450"/>
            </a:xfrm>
            <a:custGeom>
              <a:avLst/>
              <a:gdLst>
                <a:gd name="T0" fmla="*/ 0 w 8"/>
                <a:gd name="T1" fmla="*/ 0 h 24"/>
                <a:gd name="T2" fmla="*/ 0 w 8"/>
                <a:gd name="T3" fmla="*/ 29633 h 24"/>
                <a:gd name="T4" fmla="*/ 17463 w 8"/>
                <a:gd name="T5" fmla="*/ 44450 h 24"/>
                <a:gd name="T6" fmla="*/ 17463 w 8"/>
                <a:gd name="T7" fmla="*/ 0 h 24"/>
                <a:gd name="T8" fmla="*/ 0 w 8"/>
                <a:gd name="T9" fmla="*/ 0 h 24"/>
                <a:gd name="T10" fmla="*/ 0 60000 65536"/>
                <a:gd name="T11" fmla="*/ 0 60000 65536"/>
                <a:gd name="T12" fmla="*/ 0 60000 65536"/>
                <a:gd name="T13" fmla="*/ 0 60000 65536"/>
                <a:gd name="T14" fmla="*/ 0 60000 65536"/>
                <a:gd name="T15" fmla="*/ 0 w 8"/>
                <a:gd name="T16" fmla="*/ 0 h 24"/>
                <a:gd name="T17" fmla="*/ 8 w 8"/>
                <a:gd name="T18" fmla="*/ 24 h 24"/>
              </a:gdLst>
              <a:ahLst/>
              <a:cxnLst>
                <a:cxn ang="T10">
                  <a:pos x="T0" y="T1"/>
                </a:cxn>
                <a:cxn ang="T11">
                  <a:pos x="T2" y="T3"/>
                </a:cxn>
                <a:cxn ang="T12">
                  <a:pos x="T4" y="T5"/>
                </a:cxn>
                <a:cxn ang="T13">
                  <a:pos x="T6" y="T7"/>
                </a:cxn>
                <a:cxn ang="T14">
                  <a:pos x="T8" y="T9"/>
                </a:cxn>
              </a:cxnLst>
              <a:rect l="T15" t="T16" r="T17" b="T18"/>
              <a:pathLst>
                <a:path w="8" h="24">
                  <a:moveTo>
                    <a:pt x="0" y="0"/>
                  </a:moveTo>
                  <a:lnTo>
                    <a:pt x="0" y="16"/>
                  </a:lnTo>
                  <a:lnTo>
                    <a:pt x="8" y="24"/>
                  </a:lnTo>
                  <a:lnTo>
                    <a:pt x="8"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799" name="Freeform 297">
              <a:extLst>
                <a:ext uri="{FF2B5EF4-FFF2-40B4-BE49-F238E27FC236}">
                  <a16:creationId xmlns:a16="http://schemas.microsoft.com/office/drawing/2014/main" id="{30BD2B51-ACC8-8FD7-5827-E3C0D1AF1808}"/>
                </a:ext>
              </a:extLst>
            </p:cNvPr>
            <p:cNvSpPr>
              <a:spLocks/>
            </p:cNvSpPr>
            <p:nvPr/>
          </p:nvSpPr>
          <p:spPr bwMode="auto">
            <a:xfrm>
              <a:off x="5005388" y="3543301"/>
              <a:ext cx="50800" cy="58738"/>
            </a:xfrm>
            <a:custGeom>
              <a:avLst/>
              <a:gdLst>
                <a:gd name="T0" fmla="*/ 0 w 24"/>
                <a:gd name="T1" fmla="*/ 0 h 32"/>
                <a:gd name="T2" fmla="*/ 16933 w 24"/>
                <a:gd name="T3" fmla="*/ 58738 h 32"/>
                <a:gd name="T4" fmla="*/ 50800 w 24"/>
                <a:gd name="T5" fmla="*/ 58738 h 32"/>
                <a:gd name="T6" fmla="*/ 50800 w 24"/>
                <a:gd name="T7" fmla="*/ 14685 h 32"/>
                <a:gd name="T8" fmla="*/ 33867 w 24"/>
                <a:gd name="T9" fmla="*/ 0 h 32"/>
                <a:gd name="T10" fmla="*/ 0 w 24"/>
                <a:gd name="T11" fmla="*/ 0 h 32"/>
                <a:gd name="T12" fmla="*/ 0 60000 65536"/>
                <a:gd name="T13" fmla="*/ 0 60000 65536"/>
                <a:gd name="T14" fmla="*/ 0 60000 65536"/>
                <a:gd name="T15" fmla="*/ 0 60000 65536"/>
                <a:gd name="T16" fmla="*/ 0 60000 65536"/>
                <a:gd name="T17" fmla="*/ 0 60000 65536"/>
                <a:gd name="T18" fmla="*/ 0 w 24"/>
                <a:gd name="T19" fmla="*/ 0 h 32"/>
                <a:gd name="T20" fmla="*/ 24 w 24"/>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4" h="32">
                  <a:moveTo>
                    <a:pt x="0" y="0"/>
                  </a:moveTo>
                  <a:lnTo>
                    <a:pt x="8" y="32"/>
                  </a:lnTo>
                  <a:lnTo>
                    <a:pt x="24" y="32"/>
                  </a:lnTo>
                  <a:lnTo>
                    <a:pt x="24" y="8"/>
                  </a:lnTo>
                  <a:lnTo>
                    <a:pt x="16"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00" name="Freeform 298">
              <a:extLst>
                <a:ext uri="{FF2B5EF4-FFF2-40B4-BE49-F238E27FC236}">
                  <a16:creationId xmlns:a16="http://schemas.microsoft.com/office/drawing/2014/main" id="{7136D026-DEE3-866F-9909-A05E7B44D87C}"/>
                </a:ext>
              </a:extLst>
            </p:cNvPr>
            <p:cNvSpPr>
              <a:spLocks/>
            </p:cNvSpPr>
            <p:nvPr/>
          </p:nvSpPr>
          <p:spPr bwMode="auto">
            <a:xfrm>
              <a:off x="5126038" y="3616326"/>
              <a:ext cx="85725" cy="44450"/>
            </a:xfrm>
            <a:custGeom>
              <a:avLst/>
              <a:gdLst>
                <a:gd name="T0" fmla="*/ 0 w 40"/>
                <a:gd name="T1" fmla="*/ 14817 h 24"/>
                <a:gd name="T2" fmla="*/ 0 w 40"/>
                <a:gd name="T3" fmla="*/ 29633 h 24"/>
                <a:gd name="T4" fmla="*/ 68580 w 40"/>
                <a:gd name="T5" fmla="*/ 44450 h 24"/>
                <a:gd name="T6" fmla="*/ 85725 w 40"/>
                <a:gd name="T7" fmla="*/ 0 h 24"/>
                <a:gd name="T8" fmla="*/ 51435 w 40"/>
                <a:gd name="T9" fmla="*/ 14817 h 24"/>
                <a:gd name="T10" fmla="*/ 17145 w 40"/>
                <a:gd name="T11" fmla="*/ 14817 h 24"/>
                <a:gd name="T12" fmla="*/ 0 w 40"/>
                <a:gd name="T13" fmla="*/ 14817 h 24"/>
                <a:gd name="T14" fmla="*/ 0 60000 65536"/>
                <a:gd name="T15" fmla="*/ 0 60000 65536"/>
                <a:gd name="T16" fmla="*/ 0 60000 65536"/>
                <a:gd name="T17" fmla="*/ 0 60000 65536"/>
                <a:gd name="T18" fmla="*/ 0 60000 65536"/>
                <a:gd name="T19" fmla="*/ 0 60000 65536"/>
                <a:gd name="T20" fmla="*/ 0 60000 65536"/>
                <a:gd name="T21" fmla="*/ 0 w 40"/>
                <a:gd name="T22" fmla="*/ 0 h 24"/>
                <a:gd name="T23" fmla="*/ 40 w 40"/>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4">
                  <a:moveTo>
                    <a:pt x="0" y="8"/>
                  </a:moveTo>
                  <a:lnTo>
                    <a:pt x="0" y="16"/>
                  </a:lnTo>
                  <a:lnTo>
                    <a:pt x="32" y="24"/>
                  </a:lnTo>
                  <a:lnTo>
                    <a:pt x="40" y="0"/>
                  </a:lnTo>
                  <a:lnTo>
                    <a:pt x="24" y="8"/>
                  </a:lnTo>
                  <a:lnTo>
                    <a:pt x="8" y="8"/>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01" name="Freeform 299">
              <a:extLst>
                <a:ext uri="{FF2B5EF4-FFF2-40B4-BE49-F238E27FC236}">
                  <a16:creationId xmlns:a16="http://schemas.microsoft.com/office/drawing/2014/main" id="{F8CCFC75-EEB3-1F87-FAF0-BE975795BBF8}"/>
                </a:ext>
              </a:extLst>
            </p:cNvPr>
            <p:cNvSpPr>
              <a:spLocks/>
            </p:cNvSpPr>
            <p:nvPr/>
          </p:nvSpPr>
          <p:spPr bwMode="auto">
            <a:xfrm>
              <a:off x="5368926" y="3616326"/>
              <a:ext cx="50800" cy="58738"/>
            </a:xfrm>
            <a:custGeom>
              <a:avLst/>
              <a:gdLst>
                <a:gd name="T0" fmla="*/ 0 w 24"/>
                <a:gd name="T1" fmla="*/ 14685 h 32"/>
                <a:gd name="T2" fmla="*/ 0 w 24"/>
                <a:gd name="T3" fmla="*/ 29369 h 32"/>
                <a:gd name="T4" fmla="*/ 16933 w 24"/>
                <a:gd name="T5" fmla="*/ 44053 h 32"/>
                <a:gd name="T6" fmla="*/ 33867 w 24"/>
                <a:gd name="T7" fmla="*/ 58738 h 32"/>
                <a:gd name="T8" fmla="*/ 33867 w 24"/>
                <a:gd name="T9" fmla="*/ 44053 h 32"/>
                <a:gd name="T10" fmla="*/ 50800 w 24"/>
                <a:gd name="T11" fmla="*/ 58738 h 32"/>
                <a:gd name="T12" fmla="*/ 33867 w 24"/>
                <a:gd name="T13" fmla="*/ 29369 h 32"/>
                <a:gd name="T14" fmla="*/ 50800 w 24"/>
                <a:gd name="T15" fmla="*/ 29369 h 32"/>
                <a:gd name="T16" fmla="*/ 33867 w 24"/>
                <a:gd name="T17" fmla="*/ 14685 h 32"/>
                <a:gd name="T18" fmla="*/ 16933 w 24"/>
                <a:gd name="T19" fmla="*/ 0 h 32"/>
                <a:gd name="T20" fmla="*/ 0 w 24"/>
                <a:gd name="T21" fmla="*/ 14685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32"/>
                <a:gd name="T35" fmla="*/ 24 w 24"/>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32">
                  <a:moveTo>
                    <a:pt x="0" y="8"/>
                  </a:moveTo>
                  <a:lnTo>
                    <a:pt x="0" y="16"/>
                  </a:lnTo>
                  <a:lnTo>
                    <a:pt x="8" y="24"/>
                  </a:lnTo>
                  <a:lnTo>
                    <a:pt x="16" y="32"/>
                  </a:lnTo>
                  <a:lnTo>
                    <a:pt x="16" y="24"/>
                  </a:lnTo>
                  <a:lnTo>
                    <a:pt x="24" y="32"/>
                  </a:lnTo>
                  <a:lnTo>
                    <a:pt x="16" y="16"/>
                  </a:lnTo>
                  <a:lnTo>
                    <a:pt x="24" y="16"/>
                  </a:lnTo>
                  <a:lnTo>
                    <a:pt x="16" y="8"/>
                  </a:lnTo>
                  <a:lnTo>
                    <a:pt x="8"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02" name="Freeform 300">
              <a:extLst>
                <a:ext uri="{FF2B5EF4-FFF2-40B4-BE49-F238E27FC236}">
                  <a16:creationId xmlns:a16="http://schemas.microsoft.com/office/drawing/2014/main" id="{6FECF76F-2504-0114-C3FA-7DCA1E5D4952}"/>
                </a:ext>
              </a:extLst>
            </p:cNvPr>
            <p:cNvSpPr>
              <a:spLocks/>
            </p:cNvSpPr>
            <p:nvPr/>
          </p:nvSpPr>
          <p:spPr bwMode="auto">
            <a:xfrm>
              <a:off x="5437188" y="3689351"/>
              <a:ext cx="69850" cy="30163"/>
            </a:xfrm>
            <a:custGeom>
              <a:avLst/>
              <a:gdLst>
                <a:gd name="T0" fmla="*/ 0 w 32"/>
                <a:gd name="T1" fmla="*/ 15082 h 16"/>
                <a:gd name="T2" fmla="*/ 34925 w 32"/>
                <a:gd name="T3" fmla="*/ 30163 h 16"/>
                <a:gd name="T4" fmla="*/ 69850 w 32"/>
                <a:gd name="T5" fmla="*/ 30163 h 16"/>
                <a:gd name="T6" fmla="*/ 69850 w 32"/>
                <a:gd name="T7" fmla="*/ 15082 h 16"/>
                <a:gd name="T8" fmla="*/ 52387 w 32"/>
                <a:gd name="T9" fmla="*/ 15082 h 16"/>
                <a:gd name="T10" fmla="*/ 0 w 32"/>
                <a:gd name="T11" fmla="*/ 0 h 16"/>
                <a:gd name="T12" fmla="*/ 0 w 32"/>
                <a:gd name="T13" fmla="*/ 15082 h 16"/>
                <a:gd name="T14" fmla="*/ 0 60000 65536"/>
                <a:gd name="T15" fmla="*/ 0 60000 65536"/>
                <a:gd name="T16" fmla="*/ 0 60000 65536"/>
                <a:gd name="T17" fmla="*/ 0 60000 65536"/>
                <a:gd name="T18" fmla="*/ 0 60000 65536"/>
                <a:gd name="T19" fmla="*/ 0 60000 65536"/>
                <a:gd name="T20" fmla="*/ 0 60000 65536"/>
                <a:gd name="T21" fmla="*/ 0 w 32"/>
                <a:gd name="T22" fmla="*/ 0 h 16"/>
                <a:gd name="T23" fmla="*/ 32 w 32"/>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16">
                  <a:moveTo>
                    <a:pt x="0" y="8"/>
                  </a:moveTo>
                  <a:lnTo>
                    <a:pt x="16" y="16"/>
                  </a:lnTo>
                  <a:lnTo>
                    <a:pt x="32" y="16"/>
                  </a:lnTo>
                  <a:lnTo>
                    <a:pt x="32" y="8"/>
                  </a:lnTo>
                  <a:lnTo>
                    <a:pt x="24" y="8"/>
                  </a:lnTo>
                  <a:lnTo>
                    <a:pt x="0"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03" name="Freeform 301">
              <a:extLst>
                <a:ext uri="{FF2B5EF4-FFF2-40B4-BE49-F238E27FC236}">
                  <a16:creationId xmlns:a16="http://schemas.microsoft.com/office/drawing/2014/main" id="{27FAD83C-4B36-446B-5D49-60274959832F}"/>
                </a:ext>
              </a:extLst>
            </p:cNvPr>
            <p:cNvSpPr>
              <a:spLocks/>
            </p:cNvSpPr>
            <p:nvPr/>
          </p:nvSpPr>
          <p:spPr bwMode="auto">
            <a:xfrm>
              <a:off x="5662613" y="3689351"/>
              <a:ext cx="68263" cy="30163"/>
            </a:xfrm>
            <a:custGeom>
              <a:avLst/>
              <a:gdLst>
                <a:gd name="T0" fmla="*/ 0 w 32"/>
                <a:gd name="T1" fmla="*/ 30163 h 16"/>
                <a:gd name="T2" fmla="*/ 17066 w 32"/>
                <a:gd name="T3" fmla="*/ 30163 h 16"/>
                <a:gd name="T4" fmla="*/ 34132 w 32"/>
                <a:gd name="T5" fmla="*/ 30163 h 16"/>
                <a:gd name="T6" fmla="*/ 51197 w 32"/>
                <a:gd name="T7" fmla="*/ 30163 h 16"/>
                <a:gd name="T8" fmla="*/ 51197 w 32"/>
                <a:gd name="T9" fmla="*/ 15082 h 16"/>
                <a:gd name="T10" fmla="*/ 68263 w 32"/>
                <a:gd name="T11" fmla="*/ 0 h 16"/>
                <a:gd name="T12" fmla="*/ 0 w 32"/>
                <a:gd name="T13" fmla="*/ 30163 h 16"/>
                <a:gd name="T14" fmla="*/ 0 60000 65536"/>
                <a:gd name="T15" fmla="*/ 0 60000 65536"/>
                <a:gd name="T16" fmla="*/ 0 60000 65536"/>
                <a:gd name="T17" fmla="*/ 0 60000 65536"/>
                <a:gd name="T18" fmla="*/ 0 60000 65536"/>
                <a:gd name="T19" fmla="*/ 0 60000 65536"/>
                <a:gd name="T20" fmla="*/ 0 60000 65536"/>
                <a:gd name="T21" fmla="*/ 0 w 32"/>
                <a:gd name="T22" fmla="*/ 0 h 16"/>
                <a:gd name="T23" fmla="*/ 32 w 32"/>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16">
                  <a:moveTo>
                    <a:pt x="0" y="16"/>
                  </a:moveTo>
                  <a:lnTo>
                    <a:pt x="8" y="16"/>
                  </a:lnTo>
                  <a:lnTo>
                    <a:pt x="16" y="16"/>
                  </a:lnTo>
                  <a:lnTo>
                    <a:pt x="24" y="16"/>
                  </a:lnTo>
                  <a:lnTo>
                    <a:pt x="24" y="8"/>
                  </a:lnTo>
                  <a:lnTo>
                    <a:pt x="32" y="0"/>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04" name="Freeform 302">
              <a:extLst>
                <a:ext uri="{FF2B5EF4-FFF2-40B4-BE49-F238E27FC236}">
                  <a16:creationId xmlns:a16="http://schemas.microsoft.com/office/drawing/2014/main" id="{C6B89DE2-91D1-E528-DD1E-3A83267DBC4E}"/>
                </a:ext>
              </a:extLst>
            </p:cNvPr>
            <p:cNvSpPr>
              <a:spLocks/>
            </p:cNvSpPr>
            <p:nvPr/>
          </p:nvSpPr>
          <p:spPr bwMode="auto">
            <a:xfrm>
              <a:off x="4849813" y="3571876"/>
              <a:ext cx="34925" cy="30163"/>
            </a:xfrm>
            <a:custGeom>
              <a:avLst/>
              <a:gdLst>
                <a:gd name="T0" fmla="*/ 0 w 16"/>
                <a:gd name="T1" fmla="*/ 15082 h 16"/>
                <a:gd name="T2" fmla="*/ 34925 w 16"/>
                <a:gd name="T3" fmla="*/ 30163 h 16"/>
                <a:gd name="T4" fmla="*/ 34925 w 16"/>
                <a:gd name="T5" fmla="*/ 15082 h 16"/>
                <a:gd name="T6" fmla="*/ 17463 w 16"/>
                <a:gd name="T7" fmla="*/ 0 h 16"/>
                <a:gd name="T8" fmla="*/ 0 w 16"/>
                <a:gd name="T9" fmla="*/ 15082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0" y="8"/>
                  </a:moveTo>
                  <a:lnTo>
                    <a:pt x="16" y="16"/>
                  </a:lnTo>
                  <a:lnTo>
                    <a:pt x="16" y="8"/>
                  </a:lnTo>
                  <a:lnTo>
                    <a:pt x="8"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05" name="Line 319">
              <a:extLst>
                <a:ext uri="{FF2B5EF4-FFF2-40B4-BE49-F238E27FC236}">
                  <a16:creationId xmlns:a16="http://schemas.microsoft.com/office/drawing/2014/main" id="{A998D508-03E6-12E6-C213-985C12807D5A}"/>
                </a:ext>
              </a:extLst>
            </p:cNvPr>
            <p:cNvSpPr>
              <a:spLocks noChangeShapeType="1"/>
            </p:cNvSpPr>
            <p:nvPr/>
          </p:nvSpPr>
          <p:spPr bwMode="auto">
            <a:xfrm>
              <a:off x="4762501" y="3070226"/>
              <a:ext cx="3175" cy="142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06" name="Freeform 340">
              <a:extLst>
                <a:ext uri="{FF2B5EF4-FFF2-40B4-BE49-F238E27FC236}">
                  <a16:creationId xmlns:a16="http://schemas.microsoft.com/office/drawing/2014/main" id="{D84073F8-F7C7-486A-4FED-2EFA67234512}"/>
                </a:ext>
              </a:extLst>
            </p:cNvPr>
            <p:cNvSpPr>
              <a:spLocks/>
            </p:cNvSpPr>
            <p:nvPr/>
          </p:nvSpPr>
          <p:spPr bwMode="auto">
            <a:xfrm>
              <a:off x="5540376" y="3675063"/>
              <a:ext cx="17463" cy="14288"/>
            </a:xfrm>
            <a:custGeom>
              <a:avLst/>
              <a:gdLst>
                <a:gd name="T0" fmla="*/ 0 w 8"/>
                <a:gd name="T1" fmla="*/ 0 h 8"/>
                <a:gd name="T2" fmla="*/ 0 w 8"/>
                <a:gd name="T3" fmla="*/ 14288 h 8"/>
                <a:gd name="T4" fmla="*/ 17463 w 8"/>
                <a:gd name="T5" fmla="*/ 0 h 8"/>
                <a:gd name="T6" fmla="*/ 0 w 8"/>
                <a:gd name="T7" fmla="*/ 0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0"/>
                  </a:moveTo>
                  <a:lnTo>
                    <a:pt x="0" y="8"/>
                  </a:lnTo>
                  <a:lnTo>
                    <a:pt x="8"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07" name="Freeform 347">
              <a:extLst>
                <a:ext uri="{FF2B5EF4-FFF2-40B4-BE49-F238E27FC236}">
                  <a16:creationId xmlns:a16="http://schemas.microsoft.com/office/drawing/2014/main" id="{01D58DB4-7F30-2254-26AA-9B37FEBC8CCC}"/>
                </a:ext>
              </a:extLst>
            </p:cNvPr>
            <p:cNvSpPr>
              <a:spLocks/>
            </p:cNvSpPr>
            <p:nvPr/>
          </p:nvSpPr>
          <p:spPr bwMode="auto">
            <a:xfrm>
              <a:off x="5091113" y="3144838"/>
              <a:ext cx="34925" cy="14288"/>
            </a:xfrm>
            <a:custGeom>
              <a:avLst/>
              <a:gdLst>
                <a:gd name="T0" fmla="*/ 0 w 16"/>
                <a:gd name="T1" fmla="*/ 0 h 8"/>
                <a:gd name="T2" fmla="*/ 0 w 16"/>
                <a:gd name="T3" fmla="*/ 14288 h 8"/>
                <a:gd name="T4" fmla="*/ 17463 w 16"/>
                <a:gd name="T5" fmla="*/ 14288 h 8"/>
                <a:gd name="T6" fmla="*/ 34925 w 16"/>
                <a:gd name="T7" fmla="*/ 14288 h 8"/>
                <a:gd name="T8" fmla="*/ 17463 w 16"/>
                <a:gd name="T9" fmla="*/ 14288 h 8"/>
                <a:gd name="T10" fmla="*/ 34925 w 16"/>
                <a:gd name="T11" fmla="*/ 0 h 8"/>
                <a:gd name="T12" fmla="*/ 0 w 16"/>
                <a:gd name="T13" fmla="*/ 0 h 8"/>
                <a:gd name="T14" fmla="*/ 0 60000 65536"/>
                <a:gd name="T15" fmla="*/ 0 60000 65536"/>
                <a:gd name="T16" fmla="*/ 0 60000 65536"/>
                <a:gd name="T17" fmla="*/ 0 60000 65536"/>
                <a:gd name="T18" fmla="*/ 0 60000 65536"/>
                <a:gd name="T19" fmla="*/ 0 60000 65536"/>
                <a:gd name="T20" fmla="*/ 0 60000 65536"/>
                <a:gd name="T21" fmla="*/ 0 w 16"/>
                <a:gd name="T22" fmla="*/ 0 h 8"/>
                <a:gd name="T23" fmla="*/ 16 w 1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8">
                  <a:moveTo>
                    <a:pt x="0" y="0"/>
                  </a:moveTo>
                  <a:lnTo>
                    <a:pt x="0" y="8"/>
                  </a:lnTo>
                  <a:lnTo>
                    <a:pt x="8" y="8"/>
                  </a:lnTo>
                  <a:lnTo>
                    <a:pt x="16" y="8"/>
                  </a:lnTo>
                  <a:lnTo>
                    <a:pt x="8" y="8"/>
                  </a:lnTo>
                  <a:lnTo>
                    <a:pt x="16"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08" name="Line 348">
              <a:extLst>
                <a:ext uri="{FF2B5EF4-FFF2-40B4-BE49-F238E27FC236}">
                  <a16:creationId xmlns:a16="http://schemas.microsoft.com/office/drawing/2014/main" id="{1B10A0B5-685B-818B-F0F5-D2E51FD5B8E5}"/>
                </a:ext>
              </a:extLst>
            </p:cNvPr>
            <p:cNvSpPr>
              <a:spLocks noChangeShapeType="1"/>
            </p:cNvSpPr>
            <p:nvPr/>
          </p:nvSpPr>
          <p:spPr bwMode="auto">
            <a:xfrm flipV="1">
              <a:off x="5073651" y="3159126"/>
              <a:ext cx="3175" cy="142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09" name="Line 349">
              <a:extLst>
                <a:ext uri="{FF2B5EF4-FFF2-40B4-BE49-F238E27FC236}">
                  <a16:creationId xmlns:a16="http://schemas.microsoft.com/office/drawing/2014/main" id="{62BF45D7-0CD9-3495-384A-6DB2BB990285}"/>
                </a:ext>
              </a:extLst>
            </p:cNvPr>
            <p:cNvSpPr>
              <a:spLocks noChangeShapeType="1"/>
            </p:cNvSpPr>
            <p:nvPr/>
          </p:nvSpPr>
          <p:spPr bwMode="auto">
            <a:xfrm>
              <a:off x="5091113" y="3189288"/>
              <a:ext cx="17463" cy="15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10" name="Freeform 354">
              <a:extLst>
                <a:ext uri="{FF2B5EF4-FFF2-40B4-BE49-F238E27FC236}">
                  <a16:creationId xmlns:a16="http://schemas.microsoft.com/office/drawing/2014/main" id="{193EBC61-F094-1F43-5CC4-BA9B752E6614}"/>
                </a:ext>
              </a:extLst>
            </p:cNvPr>
            <p:cNvSpPr>
              <a:spLocks/>
            </p:cNvSpPr>
            <p:nvPr/>
          </p:nvSpPr>
          <p:spPr bwMode="auto">
            <a:xfrm>
              <a:off x="4556126" y="3159126"/>
              <a:ext cx="120650" cy="103188"/>
            </a:xfrm>
            <a:custGeom>
              <a:avLst/>
              <a:gdLst>
                <a:gd name="T0" fmla="*/ 68943 w 56"/>
                <a:gd name="T1" fmla="*/ 14741 h 56"/>
                <a:gd name="T2" fmla="*/ 86179 w 56"/>
                <a:gd name="T3" fmla="*/ 29482 h 56"/>
                <a:gd name="T4" fmla="*/ 120650 w 56"/>
                <a:gd name="T5" fmla="*/ 29482 h 56"/>
                <a:gd name="T6" fmla="*/ 120650 w 56"/>
                <a:gd name="T7" fmla="*/ 58965 h 56"/>
                <a:gd name="T8" fmla="*/ 103414 w 56"/>
                <a:gd name="T9" fmla="*/ 88447 h 56"/>
                <a:gd name="T10" fmla="*/ 17236 w 56"/>
                <a:gd name="T11" fmla="*/ 103188 h 56"/>
                <a:gd name="T12" fmla="*/ 0 w 56"/>
                <a:gd name="T13" fmla="*/ 88447 h 56"/>
                <a:gd name="T14" fmla="*/ 17236 w 56"/>
                <a:gd name="T15" fmla="*/ 88447 h 56"/>
                <a:gd name="T16" fmla="*/ 51707 w 56"/>
                <a:gd name="T17" fmla="*/ 58965 h 56"/>
                <a:gd name="T18" fmla="*/ 17236 w 56"/>
                <a:gd name="T19" fmla="*/ 44223 h 56"/>
                <a:gd name="T20" fmla="*/ 34471 w 56"/>
                <a:gd name="T21" fmla="*/ 44223 h 56"/>
                <a:gd name="T22" fmla="*/ 17236 w 56"/>
                <a:gd name="T23" fmla="*/ 29482 h 56"/>
                <a:gd name="T24" fmla="*/ 34471 w 56"/>
                <a:gd name="T25" fmla="*/ 29482 h 56"/>
                <a:gd name="T26" fmla="*/ 51707 w 56"/>
                <a:gd name="T27" fmla="*/ 29482 h 56"/>
                <a:gd name="T28" fmla="*/ 68943 w 56"/>
                <a:gd name="T29" fmla="*/ 14741 h 56"/>
                <a:gd name="T30" fmla="*/ 51707 w 56"/>
                <a:gd name="T31" fmla="*/ 14741 h 56"/>
                <a:gd name="T32" fmla="*/ 68943 w 56"/>
                <a:gd name="T33" fmla="*/ 0 h 56"/>
                <a:gd name="T34" fmla="*/ 86179 w 56"/>
                <a:gd name="T35" fmla="*/ 0 h 56"/>
                <a:gd name="T36" fmla="*/ 68943 w 56"/>
                <a:gd name="T37" fmla="*/ 14741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6"/>
                <a:gd name="T58" fmla="*/ 0 h 56"/>
                <a:gd name="T59" fmla="*/ 56 w 56"/>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6" h="56">
                  <a:moveTo>
                    <a:pt x="32" y="8"/>
                  </a:moveTo>
                  <a:lnTo>
                    <a:pt x="40" y="16"/>
                  </a:lnTo>
                  <a:lnTo>
                    <a:pt x="56" y="16"/>
                  </a:lnTo>
                  <a:lnTo>
                    <a:pt x="56" y="32"/>
                  </a:lnTo>
                  <a:lnTo>
                    <a:pt x="48" y="48"/>
                  </a:lnTo>
                  <a:lnTo>
                    <a:pt x="8" y="56"/>
                  </a:lnTo>
                  <a:lnTo>
                    <a:pt x="0" y="48"/>
                  </a:lnTo>
                  <a:lnTo>
                    <a:pt x="8" y="48"/>
                  </a:lnTo>
                  <a:lnTo>
                    <a:pt x="24" y="32"/>
                  </a:lnTo>
                  <a:lnTo>
                    <a:pt x="8" y="24"/>
                  </a:lnTo>
                  <a:lnTo>
                    <a:pt x="16" y="24"/>
                  </a:lnTo>
                  <a:lnTo>
                    <a:pt x="8" y="16"/>
                  </a:lnTo>
                  <a:lnTo>
                    <a:pt x="16" y="16"/>
                  </a:lnTo>
                  <a:lnTo>
                    <a:pt x="24" y="16"/>
                  </a:lnTo>
                  <a:lnTo>
                    <a:pt x="32" y="8"/>
                  </a:lnTo>
                  <a:lnTo>
                    <a:pt x="24" y="8"/>
                  </a:lnTo>
                  <a:lnTo>
                    <a:pt x="32" y="0"/>
                  </a:lnTo>
                  <a:lnTo>
                    <a:pt x="40" y="0"/>
                  </a:lnTo>
                  <a:lnTo>
                    <a:pt x="32"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11" name="Freeform 355">
              <a:extLst>
                <a:ext uri="{FF2B5EF4-FFF2-40B4-BE49-F238E27FC236}">
                  <a16:creationId xmlns:a16="http://schemas.microsoft.com/office/drawing/2014/main" id="{9776D806-3E05-F9A8-0414-19DED84A2BF4}"/>
                </a:ext>
              </a:extLst>
            </p:cNvPr>
            <p:cNvSpPr>
              <a:spLocks/>
            </p:cNvSpPr>
            <p:nvPr/>
          </p:nvSpPr>
          <p:spPr bwMode="auto">
            <a:xfrm>
              <a:off x="4900613" y="3203576"/>
              <a:ext cx="104775" cy="73025"/>
            </a:xfrm>
            <a:custGeom>
              <a:avLst/>
              <a:gdLst>
                <a:gd name="T0" fmla="*/ 0 w 48"/>
                <a:gd name="T1" fmla="*/ 58420 h 40"/>
                <a:gd name="T2" fmla="*/ 34925 w 48"/>
                <a:gd name="T3" fmla="*/ 14605 h 40"/>
                <a:gd name="T4" fmla="*/ 34925 w 48"/>
                <a:gd name="T5" fmla="*/ 29210 h 40"/>
                <a:gd name="T6" fmla="*/ 52387 w 48"/>
                <a:gd name="T7" fmla="*/ 29210 h 40"/>
                <a:gd name="T8" fmla="*/ 69850 w 48"/>
                <a:gd name="T9" fmla="*/ 29210 h 40"/>
                <a:gd name="T10" fmla="*/ 52387 w 48"/>
                <a:gd name="T11" fmla="*/ 14605 h 40"/>
                <a:gd name="T12" fmla="*/ 104775 w 48"/>
                <a:gd name="T13" fmla="*/ 0 h 40"/>
                <a:gd name="T14" fmla="*/ 87313 w 48"/>
                <a:gd name="T15" fmla="*/ 29210 h 40"/>
                <a:gd name="T16" fmla="*/ 69850 w 48"/>
                <a:gd name="T17" fmla="*/ 43815 h 40"/>
                <a:gd name="T18" fmla="*/ 69850 w 48"/>
                <a:gd name="T19" fmla="*/ 73025 h 40"/>
                <a:gd name="T20" fmla="*/ 34925 w 48"/>
                <a:gd name="T21" fmla="*/ 58420 h 40"/>
                <a:gd name="T22" fmla="*/ 0 w 48"/>
                <a:gd name="T23" fmla="*/ 58420 h 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8"/>
                <a:gd name="T37" fmla="*/ 0 h 40"/>
                <a:gd name="T38" fmla="*/ 48 w 48"/>
                <a:gd name="T39" fmla="*/ 40 h 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8" h="40">
                  <a:moveTo>
                    <a:pt x="0" y="32"/>
                  </a:moveTo>
                  <a:lnTo>
                    <a:pt x="16" y="8"/>
                  </a:lnTo>
                  <a:lnTo>
                    <a:pt x="16" y="16"/>
                  </a:lnTo>
                  <a:lnTo>
                    <a:pt x="24" y="16"/>
                  </a:lnTo>
                  <a:lnTo>
                    <a:pt x="32" y="16"/>
                  </a:lnTo>
                  <a:lnTo>
                    <a:pt x="24" y="8"/>
                  </a:lnTo>
                  <a:lnTo>
                    <a:pt x="48" y="0"/>
                  </a:lnTo>
                  <a:lnTo>
                    <a:pt x="40" y="16"/>
                  </a:lnTo>
                  <a:lnTo>
                    <a:pt x="32" y="24"/>
                  </a:lnTo>
                  <a:lnTo>
                    <a:pt x="32" y="40"/>
                  </a:lnTo>
                  <a:lnTo>
                    <a:pt x="16" y="32"/>
                  </a:lnTo>
                  <a:lnTo>
                    <a:pt x="0" y="3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12" name="Freeform 356">
              <a:extLst>
                <a:ext uri="{FF2B5EF4-FFF2-40B4-BE49-F238E27FC236}">
                  <a16:creationId xmlns:a16="http://schemas.microsoft.com/office/drawing/2014/main" id="{0455ED5C-7F70-1E7D-715A-E9298088F2D5}"/>
                </a:ext>
              </a:extLst>
            </p:cNvPr>
            <p:cNvSpPr>
              <a:spLocks/>
            </p:cNvSpPr>
            <p:nvPr/>
          </p:nvSpPr>
          <p:spPr bwMode="auto">
            <a:xfrm>
              <a:off x="5229226" y="3306763"/>
              <a:ext cx="139700" cy="58738"/>
            </a:xfrm>
            <a:custGeom>
              <a:avLst/>
              <a:gdLst>
                <a:gd name="T0" fmla="*/ 0 w 64"/>
                <a:gd name="T1" fmla="*/ 29369 h 32"/>
                <a:gd name="T2" fmla="*/ 17463 w 64"/>
                <a:gd name="T3" fmla="*/ 44053 h 32"/>
                <a:gd name="T4" fmla="*/ 52387 w 64"/>
                <a:gd name="T5" fmla="*/ 58738 h 32"/>
                <a:gd name="T6" fmla="*/ 104775 w 64"/>
                <a:gd name="T7" fmla="*/ 29369 h 32"/>
                <a:gd name="T8" fmla="*/ 139700 w 64"/>
                <a:gd name="T9" fmla="*/ 29369 h 32"/>
                <a:gd name="T10" fmla="*/ 139700 w 64"/>
                <a:gd name="T11" fmla="*/ 14685 h 32"/>
                <a:gd name="T12" fmla="*/ 122237 w 64"/>
                <a:gd name="T13" fmla="*/ 14685 h 32"/>
                <a:gd name="T14" fmla="*/ 87312 w 64"/>
                <a:gd name="T15" fmla="*/ 14685 h 32"/>
                <a:gd name="T16" fmla="*/ 34925 w 64"/>
                <a:gd name="T17" fmla="*/ 0 h 32"/>
                <a:gd name="T18" fmla="*/ 0 w 64"/>
                <a:gd name="T19" fmla="*/ 29369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
                <a:gd name="T31" fmla="*/ 0 h 32"/>
                <a:gd name="T32" fmla="*/ 64 w 64"/>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 h="32">
                  <a:moveTo>
                    <a:pt x="0" y="16"/>
                  </a:moveTo>
                  <a:lnTo>
                    <a:pt x="8" y="24"/>
                  </a:lnTo>
                  <a:lnTo>
                    <a:pt x="24" y="32"/>
                  </a:lnTo>
                  <a:lnTo>
                    <a:pt x="48" y="16"/>
                  </a:lnTo>
                  <a:lnTo>
                    <a:pt x="64" y="16"/>
                  </a:lnTo>
                  <a:lnTo>
                    <a:pt x="64" y="8"/>
                  </a:lnTo>
                  <a:lnTo>
                    <a:pt x="56" y="8"/>
                  </a:lnTo>
                  <a:lnTo>
                    <a:pt x="40" y="8"/>
                  </a:lnTo>
                  <a:lnTo>
                    <a:pt x="16" y="0"/>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13" name="Freeform 357">
              <a:extLst>
                <a:ext uri="{FF2B5EF4-FFF2-40B4-BE49-F238E27FC236}">
                  <a16:creationId xmlns:a16="http://schemas.microsoft.com/office/drawing/2014/main" id="{67BA07E2-A188-C641-7491-EB1BBBB1A2B4}"/>
                </a:ext>
              </a:extLst>
            </p:cNvPr>
            <p:cNvSpPr>
              <a:spLocks/>
            </p:cNvSpPr>
            <p:nvPr/>
          </p:nvSpPr>
          <p:spPr bwMode="auto">
            <a:xfrm>
              <a:off x="5108576" y="3262313"/>
              <a:ext cx="155575" cy="73025"/>
            </a:xfrm>
            <a:custGeom>
              <a:avLst/>
              <a:gdLst>
                <a:gd name="T0" fmla="*/ 155575 w 72"/>
                <a:gd name="T1" fmla="*/ 43815 h 40"/>
                <a:gd name="T2" fmla="*/ 121003 w 72"/>
                <a:gd name="T3" fmla="*/ 29210 h 40"/>
                <a:gd name="T4" fmla="*/ 103717 w 72"/>
                <a:gd name="T5" fmla="*/ 14605 h 40"/>
                <a:gd name="T6" fmla="*/ 69144 w 72"/>
                <a:gd name="T7" fmla="*/ 14605 h 40"/>
                <a:gd name="T8" fmla="*/ 69144 w 72"/>
                <a:gd name="T9" fmla="*/ 0 h 40"/>
                <a:gd name="T10" fmla="*/ 0 w 72"/>
                <a:gd name="T11" fmla="*/ 29210 h 40"/>
                <a:gd name="T12" fmla="*/ 17286 w 72"/>
                <a:gd name="T13" fmla="*/ 43815 h 40"/>
                <a:gd name="T14" fmla="*/ 51858 w 72"/>
                <a:gd name="T15" fmla="*/ 73025 h 40"/>
                <a:gd name="T16" fmla="*/ 69144 w 72"/>
                <a:gd name="T17" fmla="*/ 73025 h 40"/>
                <a:gd name="T18" fmla="*/ 86431 w 72"/>
                <a:gd name="T19" fmla="*/ 58420 h 40"/>
                <a:gd name="T20" fmla="*/ 121003 w 72"/>
                <a:gd name="T21" fmla="*/ 73025 h 40"/>
                <a:gd name="T22" fmla="*/ 155575 w 72"/>
                <a:gd name="T23" fmla="*/ 43815 h 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2"/>
                <a:gd name="T37" fmla="*/ 0 h 40"/>
                <a:gd name="T38" fmla="*/ 72 w 72"/>
                <a:gd name="T39" fmla="*/ 40 h 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2" h="40">
                  <a:moveTo>
                    <a:pt x="72" y="24"/>
                  </a:moveTo>
                  <a:lnTo>
                    <a:pt x="56" y="16"/>
                  </a:lnTo>
                  <a:lnTo>
                    <a:pt x="48" y="8"/>
                  </a:lnTo>
                  <a:lnTo>
                    <a:pt x="32" y="8"/>
                  </a:lnTo>
                  <a:lnTo>
                    <a:pt x="32" y="0"/>
                  </a:lnTo>
                  <a:lnTo>
                    <a:pt x="0" y="16"/>
                  </a:lnTo>
                  <a:lnTo>
                    <a:pt x="8" y="24"/>
                  </a:lnTo>
                  <a:lnTo>
                    <a:pt x="24" y="40"/>
                  </a:lnTo>
                  <a:lnTo>
                    <a:pt x="32" y="40"/>
                  </a:lnTo>
                  <a:lnTo>
                    <a:pt x="40" y="32"/>
                  </a:lnTo>
                  <a:lnTo>
                    <a:pt x="56" y="40"/>
                  </a:lnTo>
                  <a:lnTo>
                    <a:pt x="72"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grpSp>
        <p:nvGrpSpPr>
          <p:cNvPr id="814" name="Group 365">
            <a:extLst>
              <a:ext uri="{FF2B5EF4-FFF2-40B4-BE49-F238E27FC236}">
                <a16:creationId xmlns:a16="http://schemas.microsoft.com/office/drawing/2014/main" id="{D2A048FF-E83D-2926-F367-2967E4C835C0}"/>
              </a:ext>
            </a:extLst>
          </p:cNvPr>
          <p:cNvGrpSpPr/>
          <p:nvPr/>
        </p:nvGrpSpPr>
        <p:grpSpPr>
          <a:xfrm>
            <a:off x="3679006" y="2121446"/>
            <a:ext cx="2057401" cy="2020888"/>
            <a:chOff x="4266947" y="3160713"/>
            <a:chExt cx="2057401" cy="2020888"/>
          </a:xfrm>
          <a:solidFill>
            <a:srgbClr val="E3E2D4"/>
          </a:solidFill>
        </p:grpSpPr>
        <p:grpSp>
          <p:nvGrpSpPr>
            <p:cNvPr id="815" name="Group 25">
              <a:extLst>
                <a:ext uri="{FF2B5EF4-FFF2-40B4-BE49-F238E27FC236}">
                  <a16:creationId xmlns:a16="http://schemas.microsoft.com/office/drawing/2014/main" id="{415BBDCB-A177-EB5B-4D93-4AFDCEA9E8C6}"/>
                </a:ext>
              </a:extLst>
            </p:cNvPr>
            <p:cNvGrpSpPr>
              <a:grpSpLocks/>
            </p:cNvGrpSpPr>
            <p:nvPr/>
          </p:nvGrpSpPr>
          <p:grpSpPr bwMode="auto">
            <a:xfrm>
              <a:off x="5132180" y="3809962"/>
              <a:ext cx="639767" cy="795331"/>
              <a:chOff x="3308" y="2416"/>
              <a:chExt cx="296" cy="432"/>
            </a:xfrm>
            <a:grpFill/>
          </p:grpSpPr>
          <p:sp>
            <p:nvSpPr>
              <p:cNvPr id="873" name="Freeform 26">
                <a:extLst>
                  <a:ext uri="{FF2B5EF4-FFF2-40B4-BE49-F238E27FC236}">
                    <a16:creationId xmlns:a16="http://schemas.microsoft.com/office/drawing/2014/main" id="{BDA77557-582F-B1A8-1716-A6BEFE3D3A14}"/>
                  </a:ext>
                </a:extLst>
              </p:cNvPr>
              <p:cNvSpPr>
                <a:spLocks/>
              </p:cNvSpPr>
              <p:nvPr/>
            </p:nvSpPr>
            <p:spPr bwMode="auto">
              <a:xfrm>
                <a:off x="3308" y="2416"/>
                <a:ext cx="32" cy="24"/>
              </a:xfrm>
              <a:custGeom>
                <a:avLst/>
                <a:gdLst>
                  <a:gd name="T0" fmla="*/ 0 w 32"/>
                  <a:gd name="T1" fmla="*/ 0 h 24"/>
                  <a:gd name="T2" fmla="*/ 16 w 32"/>
                  <a:gd name="T3" fmla="*/ 24 h 24"/>
                  <a:gd name="T4" fmla="*/ 32 w 32"/>
                  <a:gd name="T5" fmla="*/ 16 h 24"/>
                  <a:gd name="T6" fmla="*/ 32 w 32"/>
                  <a:gd name="T7" fmla="*/ 8 h 24"/>
                  <a:gd name="T8" fmla="*/ 16 w 32"/>
                  <a:gd name="T9" fmla="*/ 8 h 24"/>
                  <a:gd name="T10" fmla="*/ 16 w 32"/>
                  <a:gd name="T11" fmla="*/ 0 h 24"/>
                  <a:gd name="T12" fmla="*/ 0 w 32"/>
                  <a:gd name="T13" fmla="*/ 0 h 24"/>
                  <a:gd name="T14" fmla="*/ 0 60000 65536"/>
                  <a:gd name="T15" fmla="*/ 0 60000 65536"/>
                  <a:gd name="T16" fmla="*/ 0 60000 65536"/>
                  <a:gd name="T17" fmla="*/ 0 60000 65536"/>
                  <a:gd name="T18" fmla="*/ 0 60000 65536"/>
                  <a:gd name="T19" fmla="*/ 0 60000 65536"/>
                  <a:gd name="T20" fmla="*/ 0 60000 65536"/>
                  <a:gd name="T21" fmla="*/ 0 w 32"/>
                  <a:gd name="T22" fmla="*/ 0 h 24"/>
                  <a:gd name="T23" fmla="*/ 32 w 32"/>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24">
                    <a:moveTo>
                      <a:pt x="0" y="0"/>
                    </a:moveTo>
                    <a:lnTo>
                      <a:pt x="16" y="24"/>
                    </a:lnTo>
                    <a:lnTo>
                      <a:pt x="32" y="16"/>
                    </a:lnTo>
                    <a:lnTo>
                      <a:pt x="32" y="8"/>
                    </a:lnTo>
                    <a:lnTo>
                      <a:pt x="16" y="8"/>
                    </a:lnTo>
                    <a:lnTo>
                      <a:pt x="16"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74" name="Freeform 27">
                <a:extLst>
                  <a:ext uri="{FF2B5EF4-FFF2-40B4-BE49-F238E27FC236}">
                    <a16:creationId xmlns:a16="http://schemas.microsoft.com/office/drawing/2014/main" id="{1A4A2FA1-E824-8B0D-A00C-6A76733D7E4B}"/>
                  </a:ext>
                </a:extLst>
              </p:cNvPr>
              <p:cNvSpPr>
                <a:spLocks/>
              </p:cNvSpPr>
              <p:nvPr/>
            </p:nvSpPr>
            <p:spPr bwMode="auto">
              <a:xfrm>
                <a:off x="3556" y="2624"/>
                <a:ext cx="40" cy="48"/>
              </a:xfrm>
              <a:custGeom>
                <a:avLst/>
                <a:gdLst>
                  <a:gd name="T0" fmla="*/ 0 w 40"/>
                  <a:gd name="T1" fmla="*/ 40 h 48"/>
                  <a:gd name="T2" fmla="*/ 8 w 40"/>
                  <a:gd name="T3" fmla="*/ 48 h 48"/>
                  <a:gd name="T4" fmla="*/ 8 w 40"/>
                  <a:gd name="T5" fmla="*/ 40 h 48"/>
                  <a:gd name="T6" fmla="*/ 24 w 40"/>
                  <a:gd name="T7" fmla="*/ 48 h 48"/>
                  <a:gd name="T8" fmla="*/ 32 w 40"/>
                  <a:gd name="T9" fmla="*/ 40 h 48"/>
                  <a:gd name="T10" fmla="*/ 24 w 40"/>
                  <a:gd name="T11" fmla="*/ 40 h 48"/>
                  <a:gd name="T12" fmla="*/ 40 w 40"/>
                  <a:gd name="T13" fmla="*/ 16 h 48"/>
                  <a:gd name="T14" fmla="*/ 32 w 40"/>
                  <a:gd name="T15" fmla="*/ 8 h 48"/>
                  <a:gd name="T16" fmla="*/ 24 w 40"/>
                  <a:gd name="T17" fmla="*/ 0 h 48"/>
                  <a:gd name="T18" fmla="*/ 8 w 40"/>
                  <a:gd name="T19" fmla="*/ 8 h 48"/>
                  <a:gd name="T20" fmla="*/ 0 w 40"/>
                  <a:gd name="T21" fmla="*/ 4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48"/>
                  <a:gd name="T35" fmla="*/ 40 w 40"/>
                  <a:gd name="T36" fmla="*/ 48 h 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48">
                    <a:moveTo>
                      <a:pt x="0" y="40"/>
                    </a:moveTo>
                    <a:lnTo>
                      <a:pt x="8" y="48"/>
                    </a:lnTo>
                    <a:lnTo>
                      <a:pt x="8" y="40"/>
                    </a:lnTo>
                    <a:lnTo>
                      <a:pt x="24" y="48"/>
                    </a:lnTo>
                    <a:lnTo>
                      <a:pt x="32" y="40"/>
                    </a:lnTo>
                    <a:lnTo>
                      <a:pt x="24" y="40"/>
                    </a:lnTo>
                    <a:lnTo>
                      <a:pt x="40" y="16"/>
                    </a:lnTo>
                    <a:lnTo>
                      <a:pt x="32" y="8"/>
                    </a:lnTo>
                    <a:lnTo>
                      <a:pt x="24" y="0"/>
                    </a:lnTo>
                    <a:lnTo>
                      <a:pt x="8" y="8"/>
                    </a:lnTo>
                    <a:lnTo>
                      <a:pt x="0" y="4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75" name="Freeform 28">
                <a:extLst>
                  <a:ext uri="{FF2B5EF4-FFF2-40B4-BE49-F238E27FC236}">
                    <a16:creationId xmlns:a16="http://schemas.microsoft.com/office/drawing/2014/main" id="{1F20D1D6-427C-6A1C-A660-4EE25711B1EB}"/>
                  </a:ext>
                </a:extLst>
              </p:cNvPr>
              <p:cNvSpPr>
                <a:spLocks/>
              </p:cNvSpPr>
              <p:nvPr/>
            </p:nvSpPr>
            <p:spPr bwMode="auto">
              <a:xfrm>
                <a:off x="3524" y="2680"/>
                <a:ext cx="24" cy="80"/>
              </a:xfrm>
              <a:custGeom>
                <a:avLst/>
                <a:gdLst>
                  <a:gd name="T0" fmla="*/ 0 w 24"/>
                  <a:gd name="T1" fmla="*/ 40 h 80"/>
                  <a:gd name="T2" fmla="*/ 16 w 24"/>
                  <a:gd name="T3" fmla="*/ 64 h 80"/>
                  <a:gd name="T4" fmla="*/ 16 w 24"/>
                  <a:gd name="T5" fmla="*/ 80 h 80"/>
                  <a:gd name="T6" fmla="*/ 24 w 24"/>
                  <a:gd name="T7" fmla="*/ 80 h 80"/>
                  <a:gd name="T8" fmla="*/ 24 w 24"/>
                  <a:gd name="T9" fmla="*/ 56 h 80"/>
                  <a:gd name="T10" fmla="*/ 8 w 24"/>
                  <a:gd name="T11" fmla="*/ 48 h 80"/>
                  <a:gd name="T12" fmla="*/ 16 w 24"/>
                  <a:gd name="T13" fmla="*/ 40 h 80"/>
                  <a:gd name="T14" fmla="*/ 0 w 24"/>
                  <a:gd name="T15" fmla="*/ 0 h 80"/>
                  <a:gd name="T16" fmla="*/ 0 w 24"/>
                  <a:gd name="T17" fmla="*/ 8 h 80"/>
                  <a:gd name="T18" fmla="*/ 0 w 24"/>
                  <a:gd name="T19" fmla="*/ 4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80"/>
                  <a:gd name="T32" fmla="*/ 24 w 24"/>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80">
                    <a:moveTo>
                      <a:pt x="0" y="40"/>
                    </a:moveTo>
                    <a:lnTo>
                      <a:pt x="16" y="64"/>
                    </a:lnTo>
                    <a:lnTo>
                      <a:pt x="16" y="80"/>
                    </a:lnTo>
                    <a:lnTo>
                      <a:pt x="24" y="80"/>
                    </a:lnTo>
                    <a:lnTo>
                      <a:pt x="24" y="56"/>
                    </a:lnTo>
                    <a:lnTo>
                      <a:pt x="8" y="48"/>
                    </a:lnTo>
                    <a:lnTo>
                      <a:pt x="16" y="40"/>
                    </a:lnTo>
                    <a:lnTo>
                      <a:pt x="0" y="0"/>
                    </a:lnTo>
                    <a:lnTo>
                      <a:pt x="0" y="8"/>
                    </a:lnTo>
                    <a:lnTo>
                      <a:pt x="0" y="4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76" name="Freeform 29">
                <a:extLst>
                  <a:ext uri="{FF2B5EF4-FFF2-40B4-BE49-F238E27FC236}">
                    <a16:creationId xmlns:a16="http://schemas.microsoft.com/office/drawing/2014/main" id="{8E2FB354-BC4C-2477-9D76-B8CB5168EFB9}"/>
                  </a:ext>
                </a:extLst>
              </p:cNvPr>
              <p:cNvSpPr>
                <a:spLocks/>
              </p:cNvSpPr>
              <p:nvPr/>
            </p:nvSpPr>
            <p:spPr bwMode="auto">
              <a:xfrm>
                <a:off x="3588" y="2776"/>
                <a:ext cx="16" cy="72"/>
              </a:xfrm>
              <a:custGeom>
                <a:avLst/>
                <a:gdLst>
                  <a:gd name="T0" fmla="*/ 0 w 16"/>
                  <a:gd name="T1" fmla="*/ 40 h 72"/>
                  <a:gd name="T2" fmla="*/ 8 w 16"/>
                  <a:gd name="T3" fmla="*/ 56 h 72"/>
                  <a:gd name="T4" fmla="*/ 16 w 16"/>
                  <a:gd name="T5" fmla="*/ 72 h 72"/>
                  <a:gd name="T6" fmla="*/ 8 w 16"/>
                  <a:gd name="T7" fmla="*/ 48 h 72"/>
                  <a:gd name="T8" fmla="*/ 16 w 16"/>
                  <a:gd name="T9" fmla="*/ 32 h 72"/>
                  <a:gd name="T10" fmla="*/ 8 w 16"/>
                  <a:gd name="T11" fmla="*/ 8 h 72"/>
                  <a:gd name="T12" fmla="*/ 0 w 16"/>
                  <a:gd name="T13" fmla="*/ 0 h 72"/>
                  <a:gd name="T14" fmla="*/ 8 w 16"/>
                  <a:gd name="T15" fmla="*/ 32 h 72"/>
                  <a:gd name="T16" fmla="*/ 0 w 16"/>
                  <a:gd name="T17" fmla="*/ 4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72"/>
                  <a:gd name="T29" fmla="*/ 16 w 16"/>
                  <a:gd name="T30" fmla="*/ 72 h 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72">
                    <a:moveTo>
                      <a:pt x="0" y="40"/>
                    </a:moveTo>
                    <a:lnTo>
                      <a:pt x="8" y="56"/>
                    </a:lnTo>
                    <a:lnTo>
                      <a:pt x="16" y="72"/>
                    </a:lnTo>
                    <a:lnTo>
                      <a:pt x="8" y="48"/>
                    </a:lnTo>
                    <a:lnTo>
                      <a:pt x="16" y="32"/>
                    </a:lnTo>
                    <a:lnTo>
                      <a:pt x="8" y="8"/>
                    </a:lnTo>
                    <a:lnTo>
                      <a:pt x="0" y="0"/>
                    </a:lnTo>
                    <a:lnTo>
                      <a:pt x="8" y="32"/>
                    </a:lnTo>
                    <a:lnTo>
                      <a:pt x="0" y="4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sp>
          <p:nvSpPr>
            <p:cNvPr id="816" name="Freeform 30">
              <a:extLst>
                <a:ext uri="{FF2B5EF4-FFF2-40B4-BE49-F238E27FC236}">
                  <a16:creationId xmlns:a16="http://schemas.microsoft.com/office/drawing/2014/main" id="{B2E0BAD4-5068-54B5-E8C4-40EBBC38A891}"/>
                </a:ext>
              </a:extLst>
            </p:cNvPr>
            <p:cNvSpPr>
              <a:spLocks/>
            </p:cNvSpPr>
            <p:nvPr/>
          </p:nvSpPr>
          <p:spPr bwMode="auto">
            <a:xfrm>
              <a:off x="4336797" y="3852863"/>
              <a:ext cx="207963" cy="147638"/>
            </a:xfrm>
            <a:custGeom>
              <a:avLst/>
              <a:gdLst>
                <a:gd name="T0" fmla="*/ 173303 w 96"/>
                <a:gd name="T1" fmla="*/ 147638 h 80"/>
                <a:gd name="T2" fmla="*/ 190633 w 96"/>
                <a:gd name="T3" fmla="*/ 132874 h 80"/>
                <a:gd name="T4" fmla="*/ 190633 w 96"/>
                <a:gd name="T5" fmla="*/ 118110 h 80"/>
                <a:gd name="T6" fmla="*/ 207963 w 96"/>
                <a:gd name="T7" fmla="*/ 118110 h 80"/>
                <a:gd name="T8" fmla="*/ 190633 w 96"/>
                <a:gd name="T9" fmla="*/ 88583 h 80"/>
                <a:gd name="T10" fmla="*/ 190633 w 96"/>
                <a:gd name="T11" fmla="*/ 59055 h 80"/>
                <a:gd name="T12" fmla="*/ 155972 w 96"/>
                <a:gd name="T13" fmla="*/ 0 h 80"/>
                <a:gd name="T14" fmla="*/ 121312 w 96"/>
                <a:gd name="T15" fmla="*/ 14764 h 80"/>
                <a:gd name="T16" fmla="*/ 103982 w 96"/>
                <a:gd name="T17" fmla="*/ 0 h 80"/>
                <a:gd name="T18" fmla="*/ 34661 w 96"/>
                <a:gd name="T19" fmla="*/ 0 h 80"/>
                <a:gd name="T20" fmla="*/ 34661 w 96"/>
                <a:gd name="T21" fmla="*/ 29528 h 80"/>
                <a:gd name="T22" fmla="*/ 0 w 96"/>
                <a:gd name="T23" fmla="*/ 29528 h 80"/>
                <a:gd name="T24" fmla="*/ 0 w 96"/>
                <a:gd name="T25" fmla="*/ 44291 h 80"/>
                <a:gd name="T26" fmla="*/ 34661 w 96"/>
                <a:gd name="T27" fmla="*/ 88583 h 80"/>
                <a:gd name="T28" fmla="*/ 69321 w 96"/>
                <a:gd name="T29" fmla="*/ 73819 h 80"/>
                <a:gd name="T30" fmla="*/ 103982 w 96"/>
                <a:gd name="T31" fmla="*/ 73819 h 80"/>
                <a:gd name="T32" fmla="*/ 121312 w 96"/>
                <a:gd name="T33" fmla="*/ 103347 h 80"/>
                <a:gd name="T34" fmla="*/ 121312 w 96"/>
                <a:gd name="T35" fmla="*/ 118110 h 80"/>
                <a:gd name="T36" fmla="*/ 138642 w 96"/>
                <a:gd name="T37" fmla="*/ 118110 h 80"/>
                <a:gd name="T38" fmla="*/ 155972 w 96"/>
                <a:gd name="T39" fmla="*/ 147638 h 80"/>
                <a:gd name="T40" fmla="*/ 173303 w 96"/>
                <a:gd name="T41" fmla="*/ 147638 h 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80"/>
                <a:gd name="T65" fmla="*/ 96 w 96"/>
                <a:gd name="T66" fmla="*/ 80 h 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80">
                  <a:moveTo>
                    <a:pt x="80" y="80"/>
                  </a:moveTo>
                  <a:lnTo>
                    <a:pt x="88" y="72"/>
                  </a:lnTo>
                  <a:lnTo>
                    <a:pt x="88" y="64"/>
                  </a:lnTo>
                  <a:lnTo>
                    <a:pt x="96" y="64"/>
                  </a:lnTo>
                  <a:lnTo>
                    <a:pt x="88" y="48"/>
                  </a:lnTo>
                  <a:lnTo>
                    <a:pt x="88" y="32"/>
                  </a:lnTo>
                  <a:lnTo>
                    <a:pt x="72" y="0"/>
                  </a:lnTo>
                  <a:lnTo>
                    <a:pt x="56" y="8"/>
                  </a:lnTo>
                  <a:lnTo>
                    <a:pt x="48" y="0"/>
                  </a:lnTo>
                  <a:lnTo>
                    <a:pt x="16" y="0"/>
                  </a:lnTo>
                  <a:lnTo>
                    <a:pt x="16" y="16"/>
                  </a:lnTo>
                  <a:lnTo>
                    <a:pt x="0" y="16"/>
                  </a:lnTo>
                  <a:lnTo>
                    <a:pt x="0" y="24"/>
                  </a:lnTo>
                  <a:lnTo>
                    <a:pt x="16" y="48"/>
                  </a:lnTo>
                  <a:lnTo>
                    <a:pt x="32" y="40"/>
                  </a:lnTo>
                  <a:lnTo>
                    <a:pt x="48" y="40"/>
                  </a:lnTo>
                  <a:lnTo>
                    <a:pt x="56" y="56"/>
                  </a:lnTo>
                  <a:lnTo>
                    <a:pt x="56" y="64"/>
                  </a:lnTo>
                  <a:lnTo>
                    <a:pt x="64" y="64"/>
                  </a:lnTo>
                  <a:lnTo>
                    <a:pt x="72" y="80"/>
                  </a:lnTo>
                  <a:lnTo>
                    <a:pt x="80" y="8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17" name="Freeform 31">
              <a:extLst>
                <a:ext uri="{FF2B5EF4-FFF2-40B4-BE49-F238E27FC236}">
                  <a16:creationId xmlns:a16="http://schemas.microsoft.com/office/drawing/2014/main" id="{11668063-0E51-378E-5FC7-B1F5F732DF91}"/>
                </a:ext>
              </a:extLst>
            </p:cNvPr>
            <p:cNvSpPr>
              <a:spLocks/>
            </p:cNvSpPr>
            <p:nvPr/>
          </p:nvSpPr>
          <p:spPr bwMode="auto">
            <a:xfrm>
              <a:off x="5114672" y="4060826"/>
              <a:ext cx="554038" cy="515938"/>
            </a:xfrm>
            <a:custGeom>
              <a:avLst/>
              <a:gdLst>
                <a:gd name="T0" fmla="*/ 311646 w 256"/>
                <a:gd name="T1" fmla="*/ 14741 h 280"/>
                <a:gd name="T2" fmla="*/ 294333 w 256"/>
                <a:gd name="T3" fmla="*/ 29482 h 280"/>
                <a:gd name="T4" fmla="*/ 242392 w 256"/>
                <a:gd name="T5" fmla="*/ 14741 h 280"/>
                <a:gd name="T6" fmla="*/ 225078 w 256"/>
                <a:gd name="T7" fmla="*/ 0 h 280"/>
                <a:gd name="T8" fmla="*/ 207764 w 256"/>
                <a:gd name="T9" fmla="*/ 0 h 280"/>
                <a:gd name="T10" fmla="*/ 190451 w 256"/>
                <a:gd name="T11" fmla="*/ 44223 h 280"/>
                <a:gd name="T12" fmla="*/ 173137 w 256"/>
                <a:gd name="T13" fmla="*/ 88447 h 280"/>
                <a:gd name="T14" fmla="*/ 155823 w 256"/>
                <a:gd name="T15" fmla="*/ 162152 h 280"/>
                <a:gd name="T16" fmla="*/ 121196 w 256"/>
                <a:gd name="T17" fmla="*/ 206375 h 280"/>
                <a:gd name="T18" fmla="*/ 103882 w 256"/>
                <a:gd name="T19" fmla="*/ 250598 h 280"/>
                <a:gd name="T20" fmla="*/ 69255 w 256"/>
                <a:gd name="T21" fmla="*/ 280081 h 280"/>
                <a:gd name="T22" fmla="*/ 51941 w 256"/>
                <a:gd name="T23" fmla="*/ 265340 h 280"/>
                <a:gd name="T24" fmla="*/ 34627 w 256"/>
                <a:gd name="T25" fmla="*/ 280081 h 280"/>
                <a:gd name="T26" fmla="*/ 17314 w 256"/>
                <a:gd name="T27" fmla="*/ 280081 h 280"/>
                <a:gd name="T28" fmla="*/ 0 w 256"/>
                <a:gd name="T29" fmla="*/ 280081 h 280"/>
                <a:gd name="T30" fmla="*/ 0 w 256"/>
                <a:gd name="T31" fmla="*/ 309563 h 280"/>
                <a:gd name="T32" fmla="*/ 0 w 256"/>
                <a:gd name="T33" fmla="*/ 324304 h 280"/>
                <a:gd name="T34" fmla="*/ 34627 w 256"/>
                <a:gd name="T35" fmla="*/ 309563 h 280"/>
                <a:gd name="T36" fmla="*/ 103882 w 256"/>
                <a:gd name="T37" fmla="*/ 309563 h 280"/>
                <a:gd name="T38" fmla="*/ 121196 w 256"/>
                <a:gd name="T39" fmla="*/ 309563 h 280"/>
                <a:gd name="T40" fmla="*/ 138510 w 256"/>
                <a:gd name="T41" fmla="*/ 353786 h 280"/>
                <a:gd name="T42" fmla="*/ 155823 w 256"/>
                <a:gd name="T43" fmla="*/ 368527 h 280"/>
                <a:gd name="T44" fmla="*/ 207764 w 256"/>
                <a:gd name="T45" fmla="*/ 368527 h 280"/>
                <a:gd name="T46" fmla="*/ 207764 w 256"/>
                <a:gd name="T47" fmla="*/ 339045 h 280"/>
                <a:gd name="T48" fmla="*/ 242392 w 256"/>
                <a:gd name="T49" fmla="*/ 339045 h 280"/>
                <a:gd name="T50" fmla="*/ 277019 w 256"/>
                <a:gd name="T51" fmla="*/ 353786 h 280"/>
                <a:gd name="T52" fmla="*/ 277019 w 256"/>
                <a:gd name="T53" fmla="*/ 412750 h 280"/>
                <a:gd name="T54" fmla="*/ 294333 w 256"/>
                <a:gd name="T55" fmla="*/ 442232 h 280"/>
                <a:gd name="T56" fmla="*/ 277019 w 256"/>
                <a:gd name="T57" fmla="*/ 456974 h 280"/>
                <a:gd name="T58" fmla="*/ 346274 w 256"/>
                <a:gd name="T59" fmla="*/ 442232 h 280"/>
                <a:gd name="T60" fmla="*/ 398215 w 256"/>
                <a:gd name="T61" fmla="*/ 471715 h 280"/>
                <a:gd name="T62" fmla="*/ 415528 w 256"/>
                <a:gd name="T63" fmla="*/ 471715 h 280"/>
                <a:gd name="T64" fmla="*/ 467469 w 256"/>
                <a:gd name="T65" fmla="*/ 501197 h 280"/>
                <a:gd name="T66" fmla="*/ 502097 w 256"/>
                <a:gd name="T67" fmla="*/ 515938 h 280"/>
                <a:gd name="T68" fmla="*/ 502097 w 256"/>
                <a:gd name="T69" fmla="*/ 486456 h 280"/>
                <a:gd name="T70" fmla="*/ 484783 w 256"/>
                <a:gd name="T71" fmla="*/ 486456 h 280"/>
                <a:gd name="T72" fmla="*/ 467469 w 256"/>
                <a:gd name="T73" fmla="*/ 471715 h 280"/>
                <a:gd name="T74" fmla="*/ 484783 w 256"/>
                <a:gd name="T75" fmla="*/ 398009 h 280"/>
                <a:gd name="T76" fmla="*/ 484783 w 256"/>
                <a:gd name="T77" fmla="*/ 383268 h 280"/>
                <a:gd name="T78" fmla="*/ 519411 w 256"/>
                <a:gd name="T79" fmla="*/ 368527 h 280"/>
                <a:gd name="T80" fmla="*/ 536724 w 256"/>
                <a:gd name="T81" fmla="*/ 368527 h 280"/>
                <a:gd name="T82" fmla="*/ 502097 w 256"/>
                <a:gd name="T83" fmla="*/ 324304 h 280"/>
                <a:gd name="T84" fmla="*/ 502097 w 256"/>
                <a:gd name="T85" fmla="*/ 265340 h 280"/>
                <a:gd name="T86" fmla="*/ 502097 w 256"/>
                <a:gd name="T87" fmla="*/ 235857 h 280"/>
                <a:gd name="T88" fmla="*/ 484783 w 256"/>
                <a:gd name="T89" fmla="*/ 221116 h 280"/>
                <a:gd name="T90" fmla="*/ 484783 w 256"/>
                <a:gd name="T91" fmla="*/ 206375 h 280"/>
                <a:gd name="T92" fmla="*/ 502097 w 256"/>
                <a:gd name="T93" fmla="*/ 176893 h 280"/>
                <a:gd name="T94" fmla="*/ 519411 w 256"/>
                <a:gd name="T95" fmla="*/ 132670 h 280"/>
                <a:gd name="T96" fmla="*/ 536724 w 256"/>
                <a:gd name="T97" fmla="*/ 103188 h 280"/>
                <a:gd name="T98" fmla="*/ 554038 w 256"/>
                <a:gd name="T99" fmla="*/ 88447 h 280"/>
                <a:gd name="T100" fmla="*/ 536724 w 256"/>
                <a:gd name="T101" fmla="*/ 73705 h 280"/>
                <a:gd name="T102" fmla="*/ 536724 w 256"/>
                <a:gd name="T103" fmla="*/ 44223 h 280"/>
                <a:gd name="T104" fmla="*/ 502097 w 256"/>
                <a:gd name="T105" fmla="*/ 14741 h 280"/>
                <a:gd name="T106" fmla="*/ 467469 w 256"/>
                <a:gd name="T107" fmla="*/ 14741 h 280"/>
                <a:gd name="T108" fmla="*/ 450156 w 256"/>
                <a:gd name="T109" fmla="*/ 0 h 280"/>
                <a:gd name="T110" fmla="*/ 311646 w 256"/>
                <a:gd name="T111" fmla="*/ 14741 h 28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56"/>
                <a:gd name="T169" fmla="*/ 0 h 280"/>
                <a:gd name="T170" fmla="*/ 256 w 256"/>
                <a:gd name="T171" fmla="*/ 280 h 28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56" h="280">
                  <a:moveTo>
                    <a:pt x="144" y="8"/>
                  </a:moveTo>
                  <a:lnTo>
                    <a:pt x="136" y="16"/>
                  </a:lnTo>
                  <a:lnTo>
                    <a:pt x="112" y="8"/>
                  </a:lnTo>
                  <a:lnTo>
                    <a:pt x="104" y="0"/>
                  </a:lnTo>
                  <a:lnTo>
                    <a:pt x="96" y="0"/>
                  </a:lnTo>
                  <a:lnTo>
                    <a:pt x="88" y="24"/>
                  </a:lnTo>
                  <a:lnTo>
                    <a:pt x="80" y="48"/>
                  </a:lnTo>
                  <a:lnTo>
                    <a:pt x="72" y="88"/>
                  </a:lnTo>
                  <a:lnTo>
                    <a:pt x="56" y="112"/>
                  </a:lnTo>
                  <a:lnTo>
                    <a:pt x="48" y="136"/>
                  </a:lnTo>
                  <a:lnTo>
                    <a:pt x="32" y="152"/>
                  </a:lnTo>
                  <a:lnTo>
                    <a:pt x="24" y="144"/>
                  </a:lnTo>
                  <a:lnTo>
                    <a:pt x="16" y="152"/>
                  </a:lnTo>
                  <a:lnTo>
                    <a:pt x="8" y="152"/>
                  </a:lnTo>
                  <a:lnTo>
                    <a:pt x="0" y="152"/>
                  </a:lnTo>
                  <a:lnTo>
                    <a:pt x="0" y="168"/>
                  </a:lnTo>
                  <a:lnTo>
                    <a:pt x="0" y="176"/>
                  </a:lnTo>
                  <a:lnTo>
                    <a:pt x="16" y="168"/>
                  </a:lnTo>
                  <a:lnTo>
                    <a:pt x="48" y="168"/>
                  </a:lnTo>
                  <a:lnTo>
                    <a:pt x="56" y="168"/>
                  </a:lnTo>
                  <a:lnTo>
                    <a:pt x="64" y="192"/>
                  </a:lnTo>
                  <a:lnTo>
                    <a:pt x="72" y="200"/>
                  </a:lnTo>
                  <a:lnTo>
                    <a:pt x="96" y="200"/>
                  </a:lnTo>
                  <a:lnTo>
                    <a:pt x="96" y="184"/>
                  </a:lnTo>
                  <a:lnTo>
                    <a:pt x="112" y="184"/>
                  </a:lnTo>
                  <a:lnTo>
                    <a:pt x="128" y="192"/>
                  </a:lnTo>
                  <a:lnTo>
                    <a:pt x="128" y="224"/>
                  </a:lnTo>
                  <a:lnTo>
                    <a:pt x="136" y="240"/>
                  </a:lnTo>
                  <a:lnTo>
                    <a:pt x="128" y="248"/>
                  </a:lnTo>
                  <a:lnTo>
                    <a:pt x="160" y="240"/>
                  </a:lnTo>
                  <a:lnTo>
                    <a:pt x="184" y="256"/>
                  </a:lnTo>
                  <a:lnTo>
                    <a:pt x="192" y="256"/>
                  </a:lnTo>
                  <a:lnTo>
                    <a:pt x="216" y="272"/>
                  </a:lnTo>
                  <a:lnTo>
                    <a:pt x="232" y="280"/>
                  </a:lnTo>
                  <a:lnTo>
                    <a:pt x="232" y="264"/>
                  </a:lnTo>
                  <a:lnTo>
                    <a:pt x="224" y="264"/>
                  </a:lnTo>
                  <a:lnTo>
                    <a:pt x="216" y="256"/>
                  </a:lnTo>
                  <a:lnTo>
                    <a:pt x="224" y="216"/>
                  </a:lnTo>
                  <a:lnTo>
                    <a:pt x="224" y="208"/>
                  </a:lnTo>
                  <a:lnTo>
                    <a:pt x="240" y="200"/>
                  </a:lnTo>
                  <a:lnTo>
                    <a:pt x="248" y="200"/>
                  </a:lnTo>
                  <a:lnTo>
                    <a:pt x="232" y="176"/>
                  </a:lnTo>
                  <a:lnTo>
                    <a:pt x="232" y="144"/>
                  </a:lnTo>
                  <a:lnTo>
                    <a:pt x="232" y="128"/>
                  </a:lnTo>
                  <a:lnTo>
                    <a:pt x="224" y="120"/>
                  </a:lnTo>
                  <a:lnTo>
                    <a:pt x="224" y="112"/>
                  </a:lnTo>
                  <a:lnTo>
                    <a:pt x="232" y="96"/>
                  </a:lnTo>
                  <a:lnTo>
                    <a:pt x="240" y="72"/>
                  </a:lnTo>
                  <a:lnTo>
                    <a:pt x="248" y="56"/>
                  </a:lnTo>
                  <a:lnTo>
                    <a:pt x="256" y="48"/>
                  </a:lnTo>
                  <a:lnTo>
                    <a:pt x="248" y="40"/>
                  </a:lnTo>
                  <a:lnTo>
                    <a:pt x="248" y="24"/>
                  </a:lnTo>
                  <a:lnTo>
                    <a:pt x="232" y="8"/>
                  </a:lnTo>
                  <a:lnTo>
                    <a:pt x="216" y="8"/>
                  </a:lnTo>
                  <a:lnTo>
                    <a:pt x="208" y="0"/>
                  </a:lnTo>
                  <a:lnTo>
                    <a:pt x="144"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18" name="Freeform 32">
              <a:extLst>
                <a:ext uri="{FF2B5EF4-FFF2-40B4-BE49-F238E27FC236}">
                  <a16:creationId xmlns:a16="http://schemas.microsoft.com/office/drawing/2014/main" id="{F3778C07-B0B7-E397-88E4-4CF2F7D729ED}"/>
                </a:ext>
              </a:extLst>
            </p:cNvPr>
            <p:cNvSpPr>
              <a:spLocks/>
            </p:cNvSpPr>
            <p:nvPr/>
          </p:nvSpPr>
          <p:spPr bwMode="auto">
            <a:xfrm>
              <a:off x="5184522" y="3897313"/>
              <a:ext cx="379413" cy="222250"/>
            </a:xfrm>
            <a:custGeom>
              <a:avLst/>
              <a:gdLst>
                <a:gd name="T0" fmla="*/ 0 w 176"/>
                <a:gd name="T1" fmla="*/ 177800 h 120"/>
                <a:gd name="T2" fmla="*/ 0 w 176"/>
                <a:gd name="T3" fmla="*/ 148167 h 120"/>
                <a:gd name="T4" fmla="*/ 17246 w 176"/>
                <a:gd name="T5" fmla="*/ 103717 h 120"/>
                <a:gd name="T6" fmla="*/ 103476 w 176"/>
                <a:gd name="T7" fmla="*/ 88900 h 120"/>
                <a:gd name="T8" fmla="*/ 120722 w 176"/>
                <a:gd name="T9" fmla="*/ 74083 h 120"/>
                <a:gd name="T10" fmla="*/ 120722 w 176"/>
                <a:gd name="T11" fmla="*/ 59267 h 120"/>
                <a:gd name="T12" fmla="*/ 172460 w 176"/>
                <a:gd name="T13" fmla="*/ 44450 h 120"/>
                <a:gd name="T14" fmla="*/ 206953 w 176"/>
                <a:gd name="T15" fmla="*/ 14817 h 120"/>
                <a:gd name="T16" fmla="*/ 224199 w 176"/>
                <a:gd name="T17" fmla="*/ 0 h 120"/>
                <a:gd name="T18" fmla="*/ 258691 w 176"/>
                <a:gd name="T19" fmla="*/ 29633 h 120"/>
                <a:gd name="T20" fmla="*/ 258691 w 176"/>
                <a:gd name="T21" fmla="*/ 59267 h 120"/>
                <a:gd name="T22" fmla="*/ 293183 w 176"/>
                <a:gd name="T23" fmla="*/ 74083 h 120"/>
                <a:gd name="T24" fmla="*/ 379413 w 176"/>
                <a:gd name="T25" fmla="*/ 162983 h 120"/>
                <a:gd name="T26" fmla="*/ 241445 w 176"/>
                <a:gd name="T27" fmla="*/ 177800 h 120"/>
                <a:gd name="T28" fmla="*/ 224199 w 176"/>
                <a:gd name="T29" fmla="*/ 192617 h 120"/>
                <a:gd name="T30" fmla="*/ 172460 w 176"/>
                <a:gd name="T31" fmla="*/ 177800 h 120"/>
                <a:gd name="T32" fmla="*/ 155214 w 176"/>
                <a:gd name="T33" fmla="*/ 162983 h 120"/>
                <a:gd name="T34" fmla="*/ 137968 w 176"/>
                <a:gd name="T35" fmla="*/ 162983 h 120"/>
                <a:gd name="T36" fmla="*/ 120722 w 176"/>
                <a:gd name="T37" fmla="*/ 207433 h 120"/>
                <a:gd name="T38" fmla="*/ 86230 w 176"/>
                <a:gd name="T39" fmla="*/ 207433 h 120"/>
                <a:gd name="T40" fmla="*/ 68984 w 176"/>
                <a:gd name="T41" fmla="*/ 207433 h 120"/>
                <a:gd name="T42" fmla="*/ 51738 w 176"/>
                <a:gd name="T43" fmla="*/ 207433 h 120"/>
                <a:gd name="T44" fmla="*/ 34492 w 176"/>
                <a:gd name="T45" fmla="*/ 222250 h 120"/>
                <a:gd name="T46" fmla="*/ 0 w 176"/>
                <a:gd name="T47" fmla="*/ 177800 h 1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6"/>
                <a:gd name="T73" fmla="*/ 0 h 120"/>
                <a:gd name="T74" fmla="*/ 176 w 176"/>
                <a:gd name="T75" fmla="*/ 120 h 1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6" h="120">
                  <a:moveTo>
                    <a:pt x="0" y="96"/>
                  </a:moveTo>
                  <a:lnTo>
                    <a:pt x="0" y="80"/>
                  </a:lnTo>
                  <a:lnTo>
                    <a:pt x="8" y="56"/>
                  </a:lnTo>
                  <a:lnTo>
                    <a:pt x="48" y="48"/>
                  </a:lnTo>
                  <a:lnTo>
                    <a:pt x="56" y="40"/>
                  </a:lnTo>
                  <a:lnTo>
                    <a:pt x="56" y="32"/>
                  </a:lnTo>
                  <a:lnTo>
                    <a:pt x="80" y="24"/>
                  </a:lnTo>
                  <a:lnTo>
                    <a:pt x="96" y="8"/>
                  </a:lnTo>
                  <a:lnTo>
                    <a:pt x="104" y="0"/>
                  </a:lnTo>
                  <a:lnTo>
                    <a:pt x="120" y="16"/>
                  </a:lnTo>
                  <a:lnTo>
                    <a:pt x="120" y="32"/>
                  </a:lnTo>
                  <a:lnTo>
                    <a:pt x="136" y="40"/>
                  </a:lnTo>
                  <a:lnTo>
                    <a:pt x="176" y="88"/>
                  </a:lnTo>
                  <a:lnTo>
                    <a:pt x="112" y="96"/>
                  </a:lnTo>
                  <a:lnTo>
                    <a:pt x="104" y="104"/>
                  </a:lnTo>
                  <a:lnTo>
                    <a:pt x="80" y="96"/>
                  </a:lnTo>
                  <a:lnTo>
                    <a:pt x="72" y="88"/>
                  </a:lnTo>
                  <a:lnTo>
                    <a:pt x="64" y="88"/>
                  </a:lnTo>
                  <a:lnTo>
                    <a:pt x="56" y="112"/>
                  </a:lnTo>
                  <a:lnTo>
                    <a:pt x="40" y="112"/>
                  </a:lnTo>
                  <a:lnTo>
                    <a:pt x="32" y="112"/>
                  </a:lnTo>
                  <a:lnTo>
                    <a:pt x="24" y="112"/>
                  </a:lnTo>
                  <a:lnTo>
                    <a:pt x="16" y="120"/>
                  </a:lnTo>
                  <a:lnTo>
                    <a:pt x="0" y="9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19" name="Freeform 33">
              <a:extLst>
                <a:ext uri="{FF2B5EF4-FFF2-40B4-BE49-F238E27FC236}">
                  <a16:creationId xmlns:a16="http://schemas.microsoft.com/office/drawing/2014/main" id="{A7BB2B78-E7F4-1C52-24B7-F12CC61B9E5A}"/>
                </a:ext>
              </a:extLst>
            </p:cNvPr>
            <p:cNvSpPr>
              <a:spLocks/>
            </p:cNvSpPr>
            <p:nvPr/>
          </p:nvSpPr>
          <p:spPr bwMode="auto">
            <a:xfrm>
              <a:off x="5719510" y="3794126"/>
              <a:ext cx="415925" cy="309563"/>
            </a:xfrm>
            <a:custGeom>
              <a:avLst/>
              <a:gdLst>
                <a:gd name="T0" fmla="*/ 259953 w 192"/>
                <a:gd name="T1" fmla="*/ 73705 h 168"/>
                <a:gd name="T2" fmla="*/ 242623 w 192"/>
                <a:gd name="T3" fmla="*/ 103188 h 168"/>
                <a:gd name="T4" fmla="*/ 277283 w 192"/>
                <a:gd name="T5" fmla="*/ 103188 h 168"/>
                <a:gd name="T6" fmla="*/ 277283 w 192"/>
                <a:gd name="T7" fmla="*/ 117929 h 168"/>
                <a:gd name="T8" fmla="*/ 311944 w 192"/>
                <a:gd name="T9" fmla="*/ 162152 h 168"/>
                <a:gd name="T10" fmla="*/ 398595 w 192"/>
                <a:gd name="T11" fmla="*/ 191634 h 168"/>
                <a:gd name="T12" fmla="*/ 415925 w 192"/>
                <a:gd name="T13" fmla="*/ 191634 h 168"/>
                <a:gd name="T14" fmla="*/ 346604 w 192"/>
                <a:gd name="T15" fmla="*/ 265340 h 168"/>
                <a:gd name="T16" fmla="*/ 294614 w 192"/>
                <a:gd name="T17" fmla="*/ 280081 h 168"/>
                <a:gd name="T18" fmla="*/ 242623 w 192"/>
                <a:gd name="T19" fmla="*/ 294822 h 168"/>
                <a:gd name="T20" fmla="*/ 225293 w 192"/>
                <a:gd name="T21" fmla="*/ 294822 h 168"/>
                <a:gd name="T22" fmla="*/ 173302 w 192"/>
                <a:gd name="T23" fmla="*/ 309563 h 168"/>
                <a:gd name="T24" fmla="*/ 138642 w 192"/>
                <a:gd name="T25" fmla="*/ 309563 h 168"/>
                <a:gd name="T26" fmla="*/ 103981 w 192"/>
                <a:gd name="T27" fmla="*/ 280081 h 168"/>
                <a:gd name="T28" fmla="*/ 69321 w 192"/>
                <a:gd name="T29" fmla="*/ 280081 h 168"/>
                <a:gd name="T30" fmla="*/ 69321 w 192"/>
                <a:gd name="T31" fmla="*/ 265340 h 168"/>
                <a:gd name="T32" fmla="*/ 51991 w 192"/>
                <a:gd name="T33" fmla="*/ 250599 h 168"/>
                <a:gd name="T34" fmla="*/ 17330 w 192"/>
                <a:gd name="T35" fmla="*/ 206375 h 168"/>
                <a:gd name="T36" fmla="*/ 0 w 192"/>
                <a:gd name="T37" fmla="*/ 191634 h 168"/>
                <a:gd name="T38" fmla="*/ 0 w 192"/>
                <a:gd name="T39" fmla="*/ 176893 h 168"/>
                <a:gd name="T40" fmla="*/ 17330 w 192"/>
                <a:gd name="T41" fmla="*/ 176893 h 168"/>
                <a:gd name="T42" fmla="*/ 34660 w 192"/>
                <a:gd name="T43" fmla="*/ 117929 h 168"/>
                <a:gd name="T44" fmla="*/ 86651 w 192"/>
                <a:gd name="T45" fmla="*/ 44223 h 168"/>
                <a:gd name="T46" fmla="*/ 86651 w 192"/>
                <a:gd name="T47" fmla="*/ 14741 h 168"/>
                <a:gd name="T48" fmla="*/ 103981 w 192"/>
                <a:gd name="T49" fmla="*/ 14741 h 168"/>
                <a:gd name="T50" fmla="*/ 121311 w 192"/>
                <a:gd name="T51" fmla="*/ 14741 h 168"/>
                <a:gd name="T52" fmla="*/ 121311 w 192"/>
                <a:gd name="T53" fmla="*/ 0 h 168"/>
                <a:gd name="T54" fmla="*/ 138642 w 192"/>
                <a:gd name="T55" fmla="*/ 14741 h 168"/>
                <a:gd name="T56" fmla="*/ 155972 w 192"/>
                <a:gd name="T57" fmla="*/ 0 h 168"/>
                <a:gd name="T58" fmla="*/ 190632 w 192"/>
                <a:gd name="T59" fmla="*/ 14741 h 168"/>
                <a:gd name="T60" fmla="*/ 259953 w 192"/>
                <a:gd name="T61" fmla="*/ 73705 h 16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2"/>
                <a:gd name="T94" fmla="*/ 0 h 168"/>
                <a:gd name="T95" fmla="*/ 192 w 192"/>
                <a:gd name="T96" fmla="*/ 168 h 16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2" h="168">
                  <a:moveTo>
                    <a:pt x="120" y="40"/>
                  </a:moveTo>
                  <a:lnTo>
                    <a:pt x="112" y="56"/>
                  </a:lnTo>
                  <a:lnTo>
                    <a:pt x="128" y="56"/>
                  </a:lnTo>
                  <a:lnTo>
                    <a:pt x="128" y="64"/>
                  </a:lnTo>
                  <a:lnTo>
                    <a:pt x="144" y="88"/>
                  </a:lnTo>
                  <a:lnTo>
                    <a:pt x="184" y="104"/>
                  </a:lnTo>
                  <a:lnTo>
                    <a:pt x="192" y="104"/>
                  </a:lnTo>
                  <a:lnTo>
                    <a:pt x="160" y="144"/>
                  </a:lnTo>
                  <a:lnTo>
                    <a:pt x="136" y="152"/>
                  </a:lnTo>
                  <a:lnTo>
                    <a:pt x="112" y="160"/>
                  </a:lnTo>
                  <a:lnTo>
                    <a:pt x="104" y="160"/>
                  </a:lnTo>
                  <a:lnTo>
                    <a:pt x="80" y="168"/>
                  </a:lnTo>
                  <a:lnTo>
                    <a:pt x="64" y="168"/>
                  </a:lnTo>
                  <a:lnTo>
                    <a:pt x="48" y="152"/>
                  </a:lnTo>
                  <a:lnTo>
                    <a:pt x="32" y="152"/>
                  </a:lnTo>
                  <a:lnTo>
                    <a:pt x="32" y="144"/>
                  </a:lnTo>
                  <a:lnTo>
                    <a:pt x="24" y="136"/>
                  </a:lnTo>
                  <a:lnTo>
                    <a:pt x="8" y="112"/>
                  </a:lnTo>
                  <a:lnTo>
                    <a:pt x="0" y="104"/>
                  </a:lnTo>
                  <a:lnTo>
                    <a:pt x="0" y="96"/>
                  </a:lnTo>
                  <a:lnTo>
                    <a:pt x="8" y="96"/>
                  </a:lnTo>
                  <a:lnTo>
                    <a:pt x="16" y="64"/>
                  </a:lnTo>
                  <a:lnTo>
                    <a:pt x="40" y="24"/>
                  </a:lnTo>
                  <a:lnTo>
                    <a:pt x="40" y="8"/>
                  </a:lnTo>
                  <a:lnTo>
                    <a:pt x="48" y="8"/>
                  </a:lnTo>
                  <a:lnTo>
                    <a:pt x="56" y="8"/>
                  </a:lnTo>
                  <a:lnTo>
                    <a:pt x="56" y="0"/>
                  </a:lnTo>
                  <a:lnTo>
                    <a:pt x="64" y="8"/>
                  </a:lnTo>
                  <a:lnTo>
                    <a:pt x="72" y="0"/>
                  </a:lnTo>
                  <a:lnTo>
                    <a:pt x="88" y="8"/>
                  </a:lnTo>
                  <a:lnTo>
                    <a:pt x="120" y="40"/>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20" name="Freeform 34">
              <a:extLst>
                <a:ext uri="{FF2B5EF4-FFF2-40B4-BE49-F238E27FC236}">
                  <a16:creationId xmlns:a16="http://schemas.microsoft.com/office/drawing/2014/main" id="{AC98AA85-5078-D2B8-9C1F-7DDA37643B5F}"/>
                </a:ext>
              </a:extLst>
            </p:cNvPr>
            <p:cNvSpPr>
              <a:spLocks/>
            </p:cNvSpPr>
            <p:nvPr/>
          </p:nvSpPr>
          <p:spPr bwMode="auto">
            <a:xfrm>
              <a:off x="5806822" y="3705226"/>
              <a:ext cx="188913" cy="163513"/>
            </a:xfrm>
            <a:custGeom>
              <a:avLst/>
              <a:gdLst>
                <a:gd name="T0" fmla="*/ 171739 w 88"/>
                <a:gd name="T1" fmla="*/ 163513 h 88"/>
                <a:gd name="T2" fmla="*/ 188913 w 88"/>
                <a:gd name="T3" fmla="*/ 148648 h 88"/>
                <a:gd name="T4" fmla="*/ 137391 w 88"/>
                <a:gd name="T5" fmla="*/ 89189 h 88"/>
                <a:gd name="T6" fmla="*/ 85870 w 88"/>
                <a:gd name="T7" fmla="*/ 59459 h 88"/>
                <a:gd name="T8" fmla="*/ 51522 w 88"/>
                <a:gd name="T9" fmla="*/ 0 h 88"/>
                <a:gd name="T10" fmla="*/ 51522 w 88"/>
                <a:gd name="T11" fmla="*/ 14865 h 88"/>
                <a:gd name="T12" fmla="*/ 17174 w 88"/>
                <a:gd name="T13" fmla="*/ 29730 h 88"/>
                <a:gd name="T14" fmla="*/ 0 w 88"/>
                <a:gd name="T15" fmla="*/ 104054 h 88"/>
                <a:gd name="T16" fmla="*/ 17174 w 88"/>
                <a:gd name="T17" fmla="*/ 104054 h 88"/>
                <a:gd name="T18" fmla="*/ 34348 w 88"/>
                <a:gd name="T19" fmla="*/ 104054 h 88"/>
                <a:gd name="T20" fmla="*/ 34348 w 88"/>
                <a:gd name="T21" fmla="*/ 89189 h 88"/>
                <a:gd name="T22" fmla="*/ 51522 w 88"/>
                <a:gd name="T23" fmla="*/ 104054 h 88"/>
                <a:gd name="T24" fmla="*/ 68696 w 88"/>
                <a:gd name="T25" fmla="*/ 89189 h 88"/>
                <a:gd name="T26" fmla="*/ 103043 w 88"/>
                <a:gd name="T27" fmla="*/ 104054 h 88"/>
                <a:gd name="T28" fmla="*/ 171739 w 88"/>
                <a:gd name="T29" fmla="*/ 163513 h 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88"/>
                <a:gd name="T47" fmla="*/ 88 w 88"/>
                <a:gd name="T48" fmla="*/ 88 h 8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88">
                  <a:moveTo>
                    <a:pt x="80" y="88"/>
                  </a:moveTo>
                  <a:lnTo>
                    <a:pt x="88" y="80"/>
                  </a:lnTo>
                  <a:lnTo>
                    <a:pt x="64" y="48"/>
                  </a:lnTo>
                  <a:lnTo>
                    <a:pt x="40" y="32"/>
                  </a:lnTo>
                  <a:lnTo>
                    <a:pt x="24" y="0"/>
                  </a:lnTo>
                  <a:lnTo>
                    <a:pt x="24" y="8"/>
                  </a:lnTo>
                  <a:lnTo>
                    <a:pt x="8" y="16"/>
                  </a:lnTo>
                  <a:lnTo>
                    <a:pt x="0" y="56"/>
                  </a:lnTo>
                  <a:lnTo>
                    <a:pt x="8" y="56"/>
                  </a:lnTo>
                  <a:lnTo>
                    <a:pt x="16" y="56"/>
                  </a:lnTo>
                  <a:lnTo>
                    <a:pt x="16" y="48"/>
                  </a:lnTo>
                  <a:lnTo>
                    <a:pt x="24" y="56"/>
                  </a:lnTo>
                  <a:lnTo>
                    <a:pt x="32" y="48"/>
                  </a:lnTo>
                  <a:lnTo>
                    <a:pt x="48" y="56"/>
                  </a:lnTo>
                  <a:lnTo>
                    <a:pt x="80" y="8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21" name="Freeform 36">
              <a:extLst>
                <a:ext uri="{FF2B5EF4-FFF2-40B4-BE49-F238E27FC236}">
                  <a16:creationId xmlns:a16="http://schemas.microsoft.com/office/drawing/2014/main" id="{B2BD142C-B76A-ADCD-BA01-EE9E90A42A8B}"/>
                </a:ext>
              </a:extLst>
            </p:cNvPr>
            <p:cNvSpPr>
              <a:spLocks/>
            </p:cNvSpPr>
            <p:nvPr/>
          </p:nvSpPr>
          <p:spPr bwMode="auto">
            <a:xfrm>
              <a:off x="4613022" y="3779838"/>
              <a:ext cx="225425" cy="161925"/>
            </a:xfrm>
            <a:custGeom>
              <a:avLst/>
              <a:gdLst>
                <a:gd name="T0" fmla="*/ 208085 w 104"/>
                <a:gd name="T1" fmla="*/ 73602 h 88"/>
                <a:gd name="T2" fmla="*/ 190744 w 104"/>
                <a:gd name="T3" fmla="*/ 73602 h 88"/>
                <a:gd name="T4" fmla="*/ 156063 w 104"/>
                <a:gd name="T5" fmla="*/ 29441 h 88"/>
                <a:gd name="T6" fmla="*/ 156063 w 104"/>
                <a:gd name="T7" fmla="*/ 0 h 88"/>
                <a:gd name="T8" fmla="*/ 121383 w 104"/>
                <a:gd name="T9" fmla="*/ 14720 h 88"/>
                <a:gd name="T10" fmla="*/ 69362 w 104"/>
                <a:gd name="T11" fmla="*/ 44161 h 88"/>
                <a:gd name="T12" fmla="*/ 34681 w 104"/>
                <a:gd name="T13" fmla="*/ 58882 h 88"/>
                <a:gd name="T14" fmla="*/ 0 w 104"/>
                <a:gd name="T15" fmla="*/ 103043 h 88"/>
                <a:gd name="T16" fmla="*/ 0 w 104"/>
                <a:gd name="T17" fmla="*/ 132484 h 88"/>
                <a:gd name="T18" fmla="*/ 17340 w 104"/>
                <a:gd name="T19" fmla="*/ 147205 h 88"/>
                <a:gd name="T20" fmla="*/ 52021 w 104"/>
                <a:gd name="T21" fmla="*/ 147205 h 88"/>
                <a:gd name="T22" fmla="*/ 69362 w 104"/>
                <a:gd name="T23" fmla="*/ 161925 h 88"/>
                <a:gd name="T24" fmla="*/ 69362 w 104"/>
                <a:gd name="T25" fmla="*/ 117764 h 88"/>
                <a:gd name="T26" fmla="*/ 138723 w 104"/>
                <a:gd name="T27" fmla="*/ 117764 h 88"/>
                <a:gd name="T28" fmla="*/ 173404 w 104"/>
                <a:gd name="T29" fmla="*/ 117764 h 88"/>
                <a:gd name="T30" fmla="*/ 190744 w 104"/>
                <a:gd name="T31" fmla="*/ 103043 h 88"/>
                <a:gd name="T32" fmla="*/ 208085 w 104"/>
                <a:gd name="T33" fmla="*/ 103043 h 88"/>
                <a:gd name="T34" fmla="*/ 225425 w 104"/>
                <a:gd name="T35" fmla="*/ 88323 h 88"/>
                <a:gd name="T36" fmla="*/ 208085 w 104"/>
                <a:gd name="T37" fmla="*/ 73602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4"/>
                <a:gd name="T58" fmla="*/ 0 h 88"/>
                <a:gd name="T59" fmla="*/ 104 w 104"/>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4" h="88">
                  <a:moveTo>
                    <a:pt x="96" y="40"/>
                  </a:moveTo>
                  <a:lnTo>
                    <a:pt x="88" y="40"/>
                  </a:lnTo>
                  <a:lnTo>
                    <a:pt x="72" y="16"/>
                  </a:lnTo>
                  <a:lnTo>
                    <a:pt x="72" y="0"/>
                  </a:lnTo>
                  <a:lnTo>
                    <a:pt x="56" y="8"/>
                  </a:lnTo>
                  <a:lnTo>
                    <a:pt x="32" y="24"/>
                  </a:lnTo>
                  <a:lnTo>
                    <a:pt x="16" y="32"/>
                  </a:lnTo>
                  <a:lnTo>
                    <a:pt x="0" y="56"/>
                  </a:lnTo>
                  <a:lnTo>
                    <a:pt x="0" y="72"/>
                  </a:lnTo>
                  <a:lnTo>
                    <a:pt x="8" y="80"/>
                  </a:lnTo>
                  <a:lnTo>
                    <a:pt x="24" y="80"/>
                  </a:lnTo>
                  <a:lnTo>
                    <a:pt x="32" y="88"/>
                  </a:lnTo>
                  <a:lnTo>
                    <a:pt x="32" y="64"/>
                  </a:lnTo>
                  <a:lnTo>
                    <a:pt x="64" y="64"/>
                  </a:lnTo>
                  <a:lnTo>
                    <a:pt x="80" y="64"/>
                  </a:lnTo>
                  <a:lnTo>
                    <a:pt x="88" y="56"/>
                  </a:lnTo>
                  <a:lnTo>
                    <a:pt x="96" y="56"/>
                  </a:lnTo>
                  <a:lnTo>
                    <a:pt x="104" y="48"/>
                  </a:lnTo>
                  <a:lnTo>
                    <a:pt x="96" y="4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22" name="Freeform 37">
              <a:extLst>
                <a:ext uri="{FF2B5EF4-FFF2-40B4-BE49-F238E27FC236}">
                  <a16:creationId xmlns:a16="http://schemas.microsoft.com/office/drawing/2014/main" id="{C71C4A07-0A84-C1C5-DBB1-0116C8202342}"/>
                </a:ext>
              </a:extLst>
            </p:cNvPr>
            <p:cNvSpPr>
              <a:spLocks/>
            </p:cNvSpPr>
            <p:nvPr/>
          </p:nvSpPr>
          <p:spPr bwMode="auto">
            <a:xfrm>
              <a:off x="4768597" y="3543301"/>
              <a:ext cx="449263" cy="339725"/>
            </a:xfrm>
            <a:custGeom>
              <a:avLst/>
              <a:gdLst>
                <a:gd name="T0" fmla="*/ 380146 w 208"/>
                <a:gd name="T1" fmla="*/ 280642 h 184"/>
                <a:gd name="T2" fmla="*/ 380146 w 208"/>
                <a:gd name="T3" fmla="*/ 265872 h 184"/>
                <a:gd name="T4" fmla="*/ 431984 w 208"/>
                <a:gd name="T5" fmla="*/ 177248 h 184"/>
                <a:gd name="T6" fmla="*/ 449263 w 208"/>
                <a:gd name="T7" fmla="*/ 88624 h 184"/>
                <a:gd name="T8" fmla="*/ 431984 w 208"/>
                <a:gd name="T9" fmla="*/ 88624 h 184"/>
                <a:gd name="T10" fmla="*/ 414704 w 208"/>
                <a:gd name="T11" fmla="*/ 59083 h 184"/>
                <a:gd name="T12" fmla="*/ 414704 w 208"/>
                <a:gd name="T13" fmla="*/ 14771 h 184"/>
                <a:gd name="T14" fmla="*/ 397425 w 208"/>
                <a:gd name="T15" fmla="*/ 0 h 184"/>
                <a:gd name="T16" fmla="*/ 328308 w 208"/>
                <a:gd name="T17" fmla="*/ 0 h 184"/>
                <a:gd name="T18" fmla="*/ 155514 w 208"/>
                <a:gd name="T19" fmla="*/ 118165 h 184"/>
                <a:gd name="T20" fmla="*/ 120955 w 208"/>
                <a:gd name="T21" fmla="*/ 132936 h 184"/>
                <a:gd name="T22" fmla="*/ 120955 w 208"/>
                <a:gd name="T23" fmla="*/ 206789 h 184"/>
                <a:gd name="T24" fmla="*/ 103676 w 208"/>
                <a:gd name="T25" fmla="*/ 221560 h 184"/>
                <a:gd name="T26" fmla="*/ 0 w 208"/>
                <a:gd name="T27" fmla="*/ 236330 h 184"/>
                <a:gd name="T28" fmla="*/ 0 w 208"/>
                <a:gd name="T29" fmla="*/ 265872 h 184"/>
                <a:gd name="T30" fmla="*/ 34559 w 208"/>
                <a:gd name="T31" fmla="*/ 310184 h 184"/>
                <a:gd name="T32" fmla="*/ 51838 w 208"/>
                <a:gd name="T33" fmla="*/ 310184 h 184"/>
                <a:gd name="T34" fmla="*/ 69117 w 208"/>
                <a:gd name="T35" fmla="*/ 324954 h 184"/>
                <a:gd name="T36" fmla="*/ 86397 w 208"/>
                <a:gd name="T37" fmla="*/ 310184 h 184"/>
                <a:gd name="T38" fmla="*/ 103676 w 208"/>
                <a:gd name="T39" fmla="*/ 339725 h 184"/>
                <a:gd name="T40" fmla="*/ 103676 w 208"/>
                <a:gd name="T41" fmla="*/ 310184 h 184"/>
                <a:gd name="T42" fmla="*/ 120955 w 208"/>
                <a:gd name="T43" fmla="*/ 280642 h 184"/>
                <a:gd name="T44" fmla="*/ 155514 w 208"/>
                <a:gd name="T45" fmla="*/ 280642 h 184"/>
                <a:gd name="T46" fmla="*/ 190073 w 208"/>
                <a:gd name="T47" fmla="*/ 295413 h 184"/>
                <a:gd name="T48" fmla="*/ 224632 w 208"/>
                <a:gd name="T49" fmla="*/ 295413 h 184"/>
                <a:gd name="T50" fmla="*/ 259190 w 208"/>
                <a:gd name="T51" fmla="*/ 310184 h 184"/>
                <a:gd name="T52" fmla="*/ 293749 w 208"/>
                <a:gd name="T53" fmla="*/ 295413 h 184"/>
                <a:gd name="T54" fmla="*/ 345587 w 208"/>
                <a:gd name="T55" fmla="*/ 295413 h 184"/>
                <a:gd name="T56" fmla="*/ 362866 w 208"/>
                <a:gd name="T57" fmla="*/ 280642 h 184"/>
                <a:gd name="T58" fmla="*/ 380146 w 208"/>
                <a:gd name="T59" fmla="*/ 280642 h 18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8"/>
                <a:gd name="T91" fmla="*/ 0 h 184"/>
                <a:gd name="T92" fmla="*/ 208 w 208"/>
                <a:gd name="T93" fmla="*/ 184 h 18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8" h="184">
                  <a:moveTo>
                    <a:pt x="176" y="152"/>
                  </a:moveTo>
                  <a:lnTo>
                    <a:pt x="176" y="144"/>
                  </a:lnTo>
                  <a:lnTo>
                    <a:pt x="200" y="96"/>
                  </a:lnTo>
                  <a:lnTo>
                    <a:pt x="208" y="48"/>
                  </a:lnTo>
                  <a:lnTo>
                    <a:pt x="200" y="48"/>
                  </a:lnTo>
                  <a:lnTo>
                    <a:pt x="192" y="32"/>
                  </a:lnTo>
                  <a:lnTo>
                    <a:pt x="192" y="8"/>
                  </a:lnTo>
                  <a:lnTo>
                    <a:pt x="184" y="0"/>
                  </a:lnTo>
                  <a:lnTo>
                    <a:pt x="152" y="0"/>
                  </a:lnTo>
                  <a:lnTo>
                    <a:pt x="72" y="64"/>
                  </a:lnTo>
                  <a:lnTo>
                    <a:pt x="56" y="72"/>
                  </a:lnTo>
                  <a:lnTo>
                    <a:pt x="56" y="112"/>
                  </a:lnTo>
                  <a:lnTo>
                    <a:pt x="48" y="120"/>
                  </a:lnTo>
                  <a:lnTo>
                    <a:pt x="0" y="128"/>
                  </a:lnTo>
                  <a:lnTo>
                    <a:pt x="0" y="144"/>
                  </a:lnTo>
                  <a:lnTo>
                    <a:pt x="16" y="168"/>
                  </a:lnTo>
                  <a:lnTo>
                    <a:pt x="24" y="168"/>
                  </a:lnTo>
                  <a:lnTo>
                    <a:pt x="32" y="176"/>
                  </a:lnTo>
                  <a:lnTo>
                    <a:pt x="40" y="168"/>
                  </a:lnTo>
                  <a:lnTo>
                    <a:pt x="48" y="184"/>
                  </a:lnTo>
                  <a:lnTo>
                    <a:pt x="48" y="168"/>
                  </a:lnTo>
                  <a:lnTo>
                    <a:pt x="56" y="152"/>
                  </a:lnTo>
                  <a:lnTo>
                    <a:pt x="72" y="152"/>
                  </a:lnTo>
                  <a:lnTo>
                    <a:pt x="88" y="160"/>
                  </a:lnTo>
                  <a:lnTo>
                    <a:pt x="104" y="160"/>
                  </a:lnTo>
                  <a:lnTo>
                    <a:pt x="120" y="168"/>
                  </a:lnTo>
                  <a:lnTo>
                    <a:pt x="136" y="160"/>
                  </a:lnTo>
                  <a:lnTo>
                    <a:pt x="160" y="160"/>
                  </a:lnTo>
                  <a:lnTo>
                    <a:pt x="168" y="152"/>
                  </a:lnTo>
                  <a:lnTo>
                    <a:pt x="176" y="15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23" name="Freeform 38">
              <a:extLst>
                <a:ext uri="{FF2B5EF4-FFF2-40B4-BE49-F238E27FC236}">
                  <a16:creationId xmlns:a16="http://schemas.microsoft.com/office/drawing/2014/main" id="{8F7FFFE2-76DA-2727-DA6F-ED8B7C6F3974}"/>
                </a:ext>
              </a:extLst>
            </p:cNvPr>
            <p:cNvSpPr>
              <a:spLocks/>
            </p:cNvSpPr>
            <p:nvPr/>
          </p:nvSpPr>
          <p:spPr bwMode="auto">
            <a:xfrm>
              <a:off x="4422522" y="3498851"/>
              <a:ext cx="466725" cy="414338"/>
            </a:xfrm>
            <a:custGeom>
              <a:avLst/>
              <a:gdLst>
                <a:gd name="T0" fmla="*/ 345722 w 216"/>
                <a:gd name="T1" fmla="*/ 281158 h 224"/>
                <a:gd name="T2" fmla="*/ 449439 w 216"/>
                <a:gd name="T3" fmla="*/ 266360 h 224"/>
                <a:gd name="T4" fmla="*/ 466725 w 216"/>
                <a:gd name="T5" fmla="*/ 251562 h 224"/>
                <a:gd name="T6" fmla="*/ 466725 w 216"/>
                <a:gd name="T7" fmla="*/ 177573 h 224"/>
                <a:gd name="T8" fmla="*/ 432153 w 216"/>
                <a:gd name="T9" fmla="*/ 177573 h 224"/>
                <a:gd name="T10" fmla="*/ 432153 w 216"/>
                <a:gd name="T11" fmla="*/ 147978 h 224"/>
                <a:gd name="T12" fmla="*/ 397581 w 216"/>
                <a:gd name="T13" fmla="*/ 133180 h 224"/>
                <a:gd name="T14" fmla="*/ 363008 w 216"/>
                <a:gd name="T15" fmla="*/ 118382 h 224"/>
                <a:gd name="T16" fmla="*/ 207433 w 216"/>
                <a:gd name="T17" fmla="*/ 0 h 224"/>
                <a:gd name="T18" fmla="*/ 155575 w 216"/>
                <a:gd name="T19" fmla="*/ 0 h 224"/>
                <a:gd name="T20" fmla="*/ 190147 w 216"/>
                <a:gd name="T21" fmla="*/ 266360 h 224"/>
                <a:gd name="T22" fmla="*/ 51858 w 216"/>
                <a:gd name="T23" fmla="*/ 266360 h 224"/>
                <a:gd name="T24" fmla="*/ 34572 w 216"/>
                <a:gd name="T25" fmla="*/ 281158 h 224"/>
                <a:gd name="T26" fmla="*/ 17286 w 216"/>
                <a:gd name="T27" fmla="*/ 266360 h 224"/>
                <a:gd name="T28" fmla="*/ 0 w 216"/>
                <a:gd name="T29" fmla="*/ 295956 h 224"/>
                <a:gd name="T30" fmla="*/ 17286 w 216"/>
                <a:gd name="T31" fmla="*/ 355147 h 224"/>
                <a:gd name="T32" fmla="*/ 34572 w 216"/>
                <a:gd name="T33" fmla="*/ 369945 h 224"/>
                <a:gd name="T34" fmla="*/ 69144 w 216"/>
                <a:gd name="T35" fmla="*/ 355147 h 224"/>
                <a:gd name="T36" fmla="*/ 103717 w 216"/>
                <a:gd name="T37" fmla="*/ 414338 h 224"/>
                <a:gd name="T38" fmla="*/ 121003 w 216"/>
                <a:gd name="T39" fmla="*/ 414338 h 224"/>
                <a:gd name="T40" fmla="*/ 138289 w 216"/>
                <a:gd name="T41" fmla="*/ 414338 h 224"/>
                <a:gd name="T42" fmla="*/ 155575 w 216"/>
                <a:gd name="T43" fmla="*/ 414338 h 224"/>
                <a:gd name="T44" fmla="*/ 172861 w 216"/>
                <a:gd name="T45" fmla="*/ 414338 h 224"/>
                <a:gd name="T46" fmla="*/ 190147 w 216"/>
                <a:gd name="T47" fmla="*/ 414338 h 224"/>
                <a:gd name="T48" fmla="*/ 190147 w 216"/>
                <a:gd name="T49" fmla="*/ 384742 h 224"/>
                <a:gd name="T50" fmla="*/ 224719 w 216"/>
                <a:gd name="T51" fmla="*/ 340349 h 224"/>
                <a:gd name="T52" fmla="*/ 259292 w 216"/>
                <a:gd name="T53" fmla="*/ 325551 h 224"/>
                <a:gd name="T54" fmla="*/ 311150 w 216"/>
                <a:gd name="T55" fmla="*/ 295956 h 224"/>
                <a:gd name="T56" fmla="*/ 345722 w 216"/>
                <a:gd name="T57" fmla="*/ 281158 h 22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16"/>
                <a:gd name="T88" fmla="*/ 0 h 224"/>
                <a:gd name="T89" fmla="*/ 216 w 216"/>
                <a:gd name="T90" fmla="*/ 224 h 22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16" h="224">
                  <a:moveTo>
                    <a:pt x="160" y="152"/>
                  </a:moveTo>
                  <a:lnTo>
                    <a:pt x="208" y="144"/>
                  </a:lnTo>
                  <a:lnTo>
                    <a:pt x="216" y="136"/>
                  </a:lnTo>
                  <a:lnTo>
                    <a:pt x="216" y="96"/>
                  </a:lnTo>
                  <a:lnTo>
                    <a:pt x="200" y="96"/>
                  </a:lnTo>
                  <a:lnTo>
                    <a:pt x="200" y="80"/>
                  </a:lnTo>
                  <a:lnTo>
                    <a:pt x="184" y="72"/>
                  </a:lnTo>
                  <a:lnTo>
                    <a:pt x="168" y="64"/>
                  </a:lnTo>
                  <a:lnTo>
                    <a:pt x="96" y="0"/>
                  </a:lnTo>
                  <a:lnTo>
                    <a:pt x="72" y="0"/>
                  </a:lnTo>
                  <a:lnTo>
                    <a:pt x="88" y="144"/>
                  </a:lnTo>
                  <a:lnTo>
                    <a:pt x="24" y="144"/>
                  </a:lnTo>
                  <a:lnTo>
                    <a:pt x="16" y="152"/>
                  </a:lnTo>
                  <a:lnTo>
                    <a:pt x="8" y="144"/>
                  </a:lnTo>
                  <a:lnTo>
                    <a:pt x="0" y="160"/>
                  </a:lnTo>
                  <a:lnTo>
                    <a:pt x="8" y="192"/>
                  </a:lnTo>
                  <a:lnTo>
                    <a:pt x="16" y="200"/>
                  </a:lnTo>
                  <a:lnTo>
                    <a:pt x="32" y="192"/>
                  </a:lnTo>
                  <a:lnTo>
                    <a:pt x="48" y="224"/>
                  </a:lnTo>
                  <a:lnTo>
                    <a:pt x="56" y="224"/>
                  </a:lnTo>
                  <a:lnTo>
                    <a:pt x="64" y="224"/>
                  </a:lnTo>
                  <a:lnTo>
                    <a:pt x="72" y="224"/>
                  </a:lnTo>
                  <a:lnTo>
                    <a:pt x="80" y="224"/>
                  </a:lnTo>
                  <a:lnTo>
                    <a:pt x="88" y="224"/>
                  </a:lnTo>
                  <a:lnTo>
                    <a:pt x="88" y="208"/>
                  </a:lnTo>
                  <a:lnTo>
                    <a:pt x="104" y="184"/>
                  </a:lnTo>
                  <a:lnTo>
                    <a:pt x="120" y="176"/>
                  </a:lnTo>
                  <a:lnTo>
                    <a:pt x="144" y="160"/>
                  </a:lnTo>
                  <a:lnTo>
                    <a:pt x="160" y="15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24" name="Freeform 39">
              <a:extLst>
                <a:ext uri="{FF2B5EF4-FFF2-40B4-BE49-F238E27FC236}">
                  <a16:creationId xmlns:a16="http://schemas.microsoft.com/office/drawing/2014/main" id="{1E804215-CDFC-1989-5A9E-C961C21DDEE1}"/>
                </a:ext>
              </a:extLst>
            </p:cNvPr>
            <p:cNvSpPr>
              <a:spLocks/>
            </p:cNvSpPr>
            <p:nvPr/>
          </p:nvSpPr>
          <p:spPr bwMode="auto">
            <a:xfrm>
              <a:off x="5028947" y="3278188"/>
              <a:ext cx="449263" cy="384175"/>
            </a:xfrm>
            <a:custGeom>
              <a:avLst/>
              <a:gdLst>
                <a:gd name="T0" fmla="*/ 449263 w 208"/>
                <a:gd name="T1" fmla="*/ 310295 h 208"/>
                <a:gd name="T2" fmla="*/ 431984 w 208"/>
                <a:gd name="T3" fmla="*/ 132984 h 208"/>
                <a:gd name="T4" fmla="*/ 431984 w 208"/>
                <a:gd name="T5" fmla="*/ 88656 h 208"/>
                <a:gd name="T6" fmla="*/ 431984 w 208"/>
                <a:gd name="T7" fmla="*/ 44328 h 208"/>
                <a:gd name="T8" fmla="*/ 380146 w 208"/>
                <a:gd name="T9" fmla="*/ 29552 h 208"/>
                <a:gd name="T10" fmla="*/ 380146 w 208"/>
                <a:gd name="T11" fmla="*/ 14776 h 208"/>
                <a:gd name="T12" fmla="*/ 345587 w 208"/>
                <a:gd name="T13" fmla="*/ 14776 h 208"/>
                <a:gd name="T14" fmla="*/ 293749 w 208"/>
                <a:gd name="T15" fmla="*/ 29552 h 208"/>
                <a:gd name="T16" fmla="*/ 293749 w 208"/>
                <a:gd name="T17" fmla="*/ 73880 h 208"/>
                <a:gd name="T18" fmla="*/ 276470 w 208"/>
                <a:gd name="T19" fmla="*/ 88656 h 208"/>
                <a:gd name="T20" fmla="*/ 259190 w 208"/>
                <a:gd name="T21" fmla="*/ 73880 h 208"/>
                <a:gd name="T22" fmla="*/ 224632 w 208"/>
                <a:gd name="T23" fmla="*/ 59104 h 208"/>
                <a:gd name="T24" fmla="*/ 172793 w 208"/>
                <a:gd name="T25" fmla="*/ 44328 h 208"/>
                <a:gd name="T26" fmla="*/ 172793 w 208"/>
                <a:gd name="T27" fmla="*/ 29552 h 208"/>
                <a:gd name="T28" fmla="*/ 138235 w 208"/>
                <a:gd name="T29" fmla="*/ 14776 h 208"/>
                <a:gd name="T30" fmla="*/ 86397 w 208"/>
                <a:gd name="T31" fmla="*/ 14776 h 208"/>
                <a:gd name="T32" fmla="*/ 51838 w 208"/>
                <a:gd name="T33" fmla="*/ 0 h 208"/>
                <a:gd name="T34" fmla="*/ 51838 w 208"/>
                <a:gd name="T35" fmla="*/ 29552 h 208"/>
                <a:gd name="T36" fmla="*/ 17279 w 208"/>
                <a:gd name="T37" fmla="*/ 44328 h 208"/>
                <a:gd name="T38" fmla="*/ 17279 w 208"/>
                <a:gd name="T39" fmla="*/ 73880 h 208"/>
                <a:gd name="T40" fmla="*/ 0 w 208"/>
                <a:gd name="T41" fmla="*/ 73880 h 208"/>
                <a:gd name="T42" fmla="*/ 0 w 208"/>
                <a:gd name="T43" fmla="*/ 88656 h 208"/>
                <a:gd name="T44" fmla="*/ 17279 w 208"/>
                <a:gd name="T45" fmla="*/ 103432 h 208"/>
                <a:gd name="T46" fmla="*/ 17279 w 208"/>
                <a:gd name="T47" fmla="*/ 147760 h 208"/>
                <a:gd name="T48" fmla="*/ 17279 w 208"/>
                <a:gd name="T49" fmla="*/ 177312 h 208"/>
                <a:gd name="T50" fmla="*/ 0 w 208"/>
                <a:gd name="T51" fmla="*/ 192088 h 208"/>
                <a:gd name="T52" fmla="*/ 34559 w 208"/>
                <a:gd name="T53" fmla="*/ 236415 h 208"/>
                <a:gd name="T54" fmla="*/ 51838 w 208"/>
                <a:gd name="T55" fmla="*/ 236415 h 208"/>
                <a:gd name="T56" fmla="*/ 69117 w 208"/>
                <a:gd name="T57" fmla="*/ 265967 h 208"/>
                <a:gd name="T58" fmla="*/ 138235 w 208"/>
                <a:gd name="T59" fmla="*/ 265967 h 208"/>
                <a:gd name="T60" fmla="*/ 155514 w 208"/>
                <a:gd name="T61" fmla="*/ 280743 h 208"/>
                <a:gd name="T62" fmla="*/ 207352 w 208"/>
                <a:gd name="T63" fmla="*/ 280743 h 208"/>
                <a:gd name="T64" fmla="*/ 414704 w 208"/>
                <a:gd name="T65" fmla="*/ 384175 h 208"/>
                <a:gd name="T66" fmla="*/ 414704 w 208"/>
                <a:gd name="T67" fmla="*/ 369399 h 208"/>
                <a:gd name="T68" fmla="*/ 449263 w 208"/>
                <a:gd name="T69" fmla="*/ 369399 h 208"/>
                <a:gd name="T70" fmla="*/ 449263 w 208"/>
                <a:gd name="T71" fmla="*/ 310295 h 2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8"/>
                <a:gd name="T109" fmla="*/ 0 h 208"/>
                <a:gd name="T110" fmla="*/ 208 w 208"/>
                <a:gd name="T111" fmla="*/ 208 h 20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8" h="208">
                  <a:moveTo>
                    <a:pt x="208" y="168"/>
                  </a:moveTo>
                  <a:lnTo>
                    <a:pt x="200" y="72"/>
                  </a:lnTo>
                  <a:lnTo>
                    <a:pt x="200" y="48"/>
                  </a:lnTo>
                  <a:lnTo>
                    <a:pt x="200" y="24"/>
                  </a:lnTo>
                  <a:lnTo>
                    <a:pt x="176" y="16"/>
                  </a:lnTo>
                  <a:lnTo>
                    <a:pt x="176" y="8"/>
                  </a:lnTo>
                  <a:lnTo>
                    <a:pt x="160" y="8"/>
                  </a:lnTo>
                  <a:lnTo>
                    <a:pt x="136" y="16"/>
                  </a:lnTo>
                  <a:lnTo>
                    <a:pt x="136" y="40"/>
                  </a:lnTo>
                  <a:lnTo>
                    <a:pt x="128" y="48"/>
                  </a:lnTo>
                  <a:lnTo>
                    <a:pt x="120" y="40"/>
                  </a:lnTo>
                  <a:lnTo>
                    <a:pt x="104" y="32"/>
                  </a:lnTo>
                  <a:lnTo>
                    <a:pt x="80" y="24"/>
                  </a:lnTo>
                  <a:lnTo>
                    <a:pt x="80" y="16"/>
                  </a:lnTo>
                  <a:lnTo>
                    <a:pt x="64" y="8"/>
                  </a:lnTo>
                  <a:lnTo>
                    <a:pt x="40" y="8"/>
                  </a:lnTo>
                  <a:lnTo>
                    <a:pt x="24" y="0"/>
                  </a:lnTo>
                  <a:lnTo>
                    <a:pt x="24" y="16"/>
                  </a:lnTo>
                  <a:lnTo>
                    <a:pt x="8" y="24"/>
                  </a:lnTo>
                  <a:lnTo>
                    <a:pt x="8" y="40"/>
                  </a:lnTo>
                  <a:lnTo>
                    <a:pt x="0" y="40"/>
                  </a:lnTo>
                  <a:lnTo>
                    <a:pt x="0" y="48"/>
                  </a:lnTo>
                  <a:lnTo>
                    <a:pt x="8" y="56"/>
                  </a:lnTo>
                  <a:lnTo>
                    <a:pt x="8" y="80"/>
                  </a:lnTo>
                  <a:lnTo>
                    <a:pt x="8" y="96"/>
                  </a:lnTo>
                  <a:lnTo>
                    <a:pt x="0" y="104"/>
                  </a:lnTo>
                  <a:lnTo>
                    <a:pt x="16" y="128"/>
                  </a:lnTo>
                  <a:lnTo>
                    <a:pt x="24" y="128"/>
                  </a:lnTo>
                  <a:lnTo>
                    <a:pt x="32" y="144"/>
                  </a:lnTo>
                  <a:lnTo>
                    <a:pt x="64" y="144"/>
                  </a:lnTo>
                  <a:lnTo>
                    <a:pt x="72" y="152"/>
                  </a:lnTo>
                  <a:lnTo>
                    <a:pt x="96" y="152"/>
                  </a:lnTo>
                  <a:lnTo>
                    <a:pt x="192" y="208"/>
                  </a:lnTo>
                  <a:lnTo>
                    <a:pt x="192" y="200"/>
                  </a:lnTo>
                  <a:lnTo>
                    <a:pt x="208" y="200"/>
                  </a:lnTo>
                  <a:lnTo>
                    <a:pt x="208" y="16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25" name="Freeform 40">
              <a:extLst>
                <a:ext uri="{FF2B5EF4-FFF2-40B4-BE49-F238E27FC236}">
                  <a16:creationId xmlns:a16="http://schemas.microsoft.com/office/drawing/2014/main" id="{1C4403F9-6CB3-182B-AE82-8625D95BA3F1}"/>
                </a:ext>
              </a:extLst>
            </p:cNvPr>
            <p:cNvSpPr>
              <a:spLocks/>
            </p:cNvSpPr>
            <p:nvPr/>
          </p:nvSpPr>
          <p:spPr bwMode="auto">
            <a:xfrm>
              <a:off x="4527297" y="3175001"/>
              <a:ext cx="569913" cy="501650"/>
            </a:xfrm>
            <a:custGeom>
              <a:avLst/>
              <a:gdLst>
                <a:gd name="T0" fmla="*/ 466292 w 264"/>
                <a:gd name="T1" fmla="*/ 0 h 272"/>
                <a:gd name="T2" fmla="*/ 414482 w 264"/>
                <a:gd name="T3" fmla="*/ 0 h 272"/>
                <a:gd name="T4" fmla="*/ 397212 w 264"/>
                <a:gd name="T5" fmla="*/ 0 h 272"/>
                <a:gd name="T6" fmla="*/ 362672 w 264"/>
                <a:gd name="T7" fmla="*/ 0 h 272"/>
                <a:gd name="T8" fmla="*/ 276321 w 264"/>
                <a:gd name="T9" fmla="*/ 14754 h 272"/>
                <a:gd name="T10" fmla="*/ 189971 w 264"/>
                <a:gd name="T11" fmla="*/ 44263 h 272"/>
                <a:gd name="T12" fmla="*/ 207241 w 264"/>
                <a:gd name="T13" fmla="*/ 59018 h 272"/>
                <a:gd name="T14" fmla="*/ 207241 w 264"/>
                <a:gd name="T15" fmla="*/ 132790 h 272"/>
                <a:gd name="T16" fmla="*/ 138161 w 264"/>
                <a:gd name="T17" fmla="*/ 147544 h 272"/>
                <a:gd name="T18" fmla="*/ 138161 w 264"/>
                <a:gd name="T19" fmla="*/ 162299 h 272"/>
                <a:gd name="T20" fmla="*/ 103621 w 264"/>
                <a:gd name="T21" fmla="*/ 191807 h 272"/>
                <a:gd name="T22" fmla="*/ 17270 w 264"/>
                <a:gd name="T23" fmla="*/ 206562 h 272"/>
                <a:gd name="T24" fmla="*/ 0 w 264"/>
                <a:gd name="T25" fmla="*/ 221316 h 272"/>
                <a:gd name="T26" fmla="*/ 0 w 264"/>
                <a:gd name="T27" fmla="*/ 250825 h 272"/>
                <a:gd name="T28" fmla="*/ 0 w 264"/>
                <a:gd name="T29" fmla="*/ 265579 h 272"/>
                <a:gd name="T30" fmla="*/ 103621 w 264"/>
                <a:gd name="T31" fmla="*/ 324597 h 272"/>
                <a:gd name="T32" fmla="*/ 259051 w 264"/>
                <a:gd name="T33" fmla="*/ 442632 h 272"/>
                <a:gd name="T34" fmla="*/ 293592 w 264"/>
                <a:gd name="T35" fmla="*/ 457387 h 272"/>
                <a:gd name="T36" fmla="*/ 328132 w 264"/>
                <a:gd name="T37" fmla="*/ 472141 h 272"/>
                <a:gd name="T38" fmla="*/ 328132 w 264"/>
                <a:gd name="T39" fmla="*/ 501650 h 272"/>
                <a:gd name="T40" fmla="*/ 362672 w 264"/>
                <a:gd name="T41" fmla="*/ 501650 h 272"/>
                <a:gd name="T42" fmla="*/ 397212 w 264"/>
                <a:gd name="T43" fmla="*/ 486896 h 272"/>
                <a:gd name="T44" fmla="*/ 569913 w 264"/>
                <a:gd name="T45" fmla="*/ 368860 h 272"/>
                <a:gd name="T46" fmla="*/ 552643 w 264"/>
                <a:gd name="T47" fmla="*/ 339351 h 272"/>
                <a:gd name="T48" fmla="*/ 535373 w 264"/>
                <a:gd name="T49" fmla="*/ 339351 h 272"/>
                <a:gd name="T50" fmla="*/ 500833 w 264"/>
                <a:gd name="T51" fmla="*/ 295088 h 272"/>
                <a:gd name="T52" fmla="*/ 518103 w 264"/>
                <a:gd name="T53" fmla="*/ 280334 h 272"/>
                <a:gd name="T54" fmla="*/ 518103 w 264"/>
                <a:gd name="T55" fmla="*/ 250825 h 272"/>
                <a:gd name="T56" fmla="*/ 518103 w 264"/>
                <a:gd name="T57" fmla="*/ 206562 h 272"/>
                <a:gd name="T58" fmla="*/ 500833 w 264"/>
                <a:gd name="T59" fmla="*/ 191807 h 272"/>
                <a:gd name="T60" fmla="*/ 500833 w 264"/>
                <a:gd name="T61" fmla="*/ 177053 h 272"/>
                <a:gd name="T62" fmla="*/ 500833 w 264"/>
                <a:gd name="T63" fmla="*/ 132790 h 272"/>
                <a:gd name="T64" fmla="*/ 466292 w 264"/>
                <a:gd name="T65" fmla="*/ 118035 h 272"/>
                <a:gd name="T66" fmla="*/ 449022 w 264"/>
                <a:gd name="T67" fmla="*/ 88526 h 272"/>
                <a:gd name="T68" fmla="*/ 483562 w 264"/>
                <a:gd name="T69" fmla="*/ 59018 h 272"/>
                <a:gd name="T70" fmla="*/ 483562 w 264"/>
                <a:gd name="T71" fmla="*/ 14754 h 272"/>
                <a:gd name="T72" fmla="*/ 483562 w 264"/>
                <a:gd name="T73" fmla="*/ 0 h 272"/>
                <a:gd name="T74" fmla="*/ 466292 w 264"/>
                <a:gd name="T75" fmla="*/ 0 h 27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64"/>
                <a:gd name="T115" fmla="*/ 0 h 272"/>
                <a:gd name="T116" fmla="*/ 264 w 264"/>
                <a:gd name="T117" fmla="*/ 272 h 27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64" h="272">
                  <a:moveTo>
                    <a:pt x="216" y="0"/>
                  </a:moveTo>
                  <a:lnTo>
                    <a:pt x="192" y="0"/>
                  </a:lnTo>
                  <a:lnTo>
                    <a:pt x="184" y="0"/>
                  </a:lnTo>
                  <a:lnTo>
                    <a:pt x="168" y="0"/>
                  </a:lnTo>
                  <a:lnTo>
                    <a:pt x="128" y="8"/>
                  </a:lnTo>
                  <a:lnTo>
                    <a:pt x="88" y="24"/>
                  </a:lnTo>
                  <a:lnTo>
                    <a:pt x="96" y="32"/>
                  </a:lnTo>
                  <a:lnTo>
                    <a:pt x="96" y="72"/>
                  </a:lnTo>
                  <a:lnTo>
                    <a:pt x="64" y="80"/>
                  </a:lnTo>
                  <a:lnTo>
                    <a:pt x="64" y="88"/>
                  </a:lnTo>
                  <a:lnTo>
                    <a:pt x="48" y="104"/>
                  </a:lnTo>
                  <a:lnTo>
                    <a:pt x="8" y="112"/>
                  </a:lnTo>
                  <a:lnTo>
                    <a:pt x="0" y="120"/>
                  </a:lnTo>
                  <a:lnTo>
                    <a:pt x="0" y="136"/>
                  </a:lnTo>
                  <a:lnTo>
                    <a:pt x="0" y="144"/>
                  </a:lnTo>
                  <a:lnTo>
                    <a:pt x="48" y="176"/>
                  </a:lnTo>
                  <a:lnTo>
                    <a:pt x="120" y="240"/>
                  </a:lnTo>
                  <a:lnTo>
                    <a:pt x="136" y="248"/>
                  </a:lnTo>
                  <a:lnTo>
                    <a:pt x="152" y="256"/>
                  </a:lnTo>
                  <a:lnTo>
                    <a:pt x="152" y="272"/>
                  </a:lnTo>
                  <a:lnTo>
                    <a:pt x="168" y="272"/>
                  </a:lnTo>
                  <a:lnTo>
                    <a:pt x="184" y="264"/>
                  </a:lnTo>
                  <a:lnTo>
                    <a:pt x="264" y="200"/>
                  </a:lnTo>
                  <a:lnTo>
                    <a:pt x="256" y="184"/>
                  </a:lnTo>
                  <a:lnTo>
                    <a:pt x="248" y="184"/>
                  </a:lnTo>
                  <a:lnTo>
                    <a:pt x="232" y="160"/>
                  </a:lnTo>
                  <a:lnTo>
                    <a:pt x="240" y="152"/>
                  </a:lnTo>
                  <a:lnTo>
                    <a:pt x="240" y="136"/>
                  </a:lnTo>
                  <a:lnTo>
                    <a:pt x="240" y="112"/>
                  </a:lnTo>
                  <a:lnTo>
                    <a:pt x="232" y="104"/>
                  </a:lnTo>
                  <a:lnTo>
                    <a:pt x="232" y="96"/>
                  </a:lnTo>
                  <a:lnTo>
                    <a:pt x="232" y="72"/>
                  </a:lnTo>
                  <a:lnTo>
                    <a:pt x="216" y="64"/>
                  </a:lnTo>
                  <a:lnTo>
                    <a:pt x="208" y="48"/>
                  </a:lnTo>
                  <a:lnTo>
                    <a:pt x="224" y="32"/>
                  </a:lnTo>
                  <a:lnTo>
                    <a:pt x="224" y="8"/>
                  </a:lnTo>
                  <a:lnTo>
                    <a:pt x="224" y="0"/>
                  </a:lnTo>
                  <a:lnTo>
                    <a:pt x="216"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26" name="Freeform 41">
              <a:extLst>
                <a:ext uri="{FF2B5EF4-FFF2-40B4-BE49-F238E27FC236}">
                  <a16:creationId xmlns:a16="http://schemas.microsoft.com/office/drawing/2014/main" id="{97EA6836-3FFA-0A3C-C7AA-CAEDF413E7C8}"/>
                </a:ext>
              </a:extLst>
            </p:cNvPr>
            <p:cNvSpPr>
              <a:spLocks/>
            </p:cNvSpPr>
            <p:nvPr/>
          </p:nvSpPr>
          <p:spPr bwMode="auto">
            <a:xfrm>
              <a:off x="5149597" y="3559176"/>
              <a:ext cx="293688" cy="441325"/>
            </a:xfrm>
            <a:custGeom>
              <a:avLst/>
              <a:gdLst>
                <a:gd name="T0" fmla="*/ 34552 w 136"/>
                <a:gd name="T1" fmla="*/ 44133 h 240"/>
                <a:gd name="T2" fmla="*/ 51827 w 136"/>
                <a:gd name="T3" fmla="*/ 73554 h 240"/>
                <a:gd name="T4" fmla="*/ 69103 w 136"/>
                <a:gd name="T5" fmla="*/ 73554 h 240"/>
                <a:gd name="T6" fmla="*/ 51827 w 136"/>
                <a:gd name="T7" fmla="*/ 161819 h 240"/>
                <a:gd name="T8" fmla="*/ 0 w 136"/>
                <a:gd name="T9" fmla="*/ 250084 h 240"/>
                <a:gd name="T10" fmla="*/ 0 w 136"/>
                <a:gd name="T11" fmla="*/ 264795 h 240"/>
                <a:gd name="T12" fmla="*/ 17276 w 136"/>
                <a:gd name="T13" fmla="*/ 279506 h 240"/>
                <a:gd name="T14" fmla="*/ 34552 w 136"/>
                <a:gd name="T15" fmla="*/ 294217 h 240"/>
                <a:gd name="T16" fmla="*/ 34552 w 136"/>
                <a:gd name="T17" fmla="*/ 338349 h 240"/>
                <a:gd name="T18" fmla="*/ 51827 w 136"/>
                <a:gd name="T19" fmla="*/ 367771 h 240"/>
                <a:gd name="T20" fmla="*/ 17276 w 136"/>
                <a:gd name="T21" fmla="*/ 367771 h 240"/>
                <a:gd name="T22" fmla="*/ 17276 w 136"/>
                <a:gd name="T23" fmla="*/ 382482 h 240"/>
                <a:gd name="T24" fmla="*/ 34552 w 136"/>
                <a:gd name="T25" fmla="*/ 397193 h 240"/>
                <a:gd name="T26" fmla="*/ 51827 w 136"/>
                <a:gd name="T27" fmla="*/ 441325 h 240"/>
                <a:gd name="T28" fmla="*/ 138206 w 136"/>
                <a:gd name="T29" fmla="*/ 426614 h 240"/>
                <a:gd name="T30" fmla="*/ 155482 w 136"/>
                <a:gd name="T31" fmla="*/ 411903 h 240"/>
                <a:gd name="T32" fmla="*/ 155482 w 136"/>
                <a:gd name="T33" fmla="*/ 397193 h 240"/>
                <a:gd name="T34" fmla="*/ 207309 w 136"/>
                <a:gd name="T35" fmla="*/ 382482 h 240"/>
                <a:gd name="T36" fmla="*/ 241861 w 136"/>
                <a:gd name="T37" fmla="*/ 353060 h 240"/>
                <a:gd name="T38" fmla="*/ 259136 w 136"/>
                <a:gd name="T39" fmla="*/ 338349 h 240"/>
                <a:gd name="T40" fmla="*/ 276412 w 136"/>
                <a:gd name="T41" fmla="*/ 323638 h 240"/>
                <a:gd name="T42" fmla="*/ 241861 w 136"/>
                <a:gd name="T43" fmla="*/ 279506 h 240"/>
                <a:gd name="T44" fmla="*/ 276412 w 136"/>
                <a:gd name="T45" fmla="*/ 205952 h 240"/>
                <a:gd name="T46" fmla="*/ 293688 w 136"/>
                <a:gd name="T47" fmla="*/ 205952 h 240"/>
                <a:gd name="T48" fmla="*/ 293688 w 136"/>
                <a:gd name="T49" fmla="*/ 191241 h 240"/>
                <a:gd name="T50" fmla="*/ 293688 w 136"/>
                <a:gd name="T51" fmla="*/ 102976 h 240"/>
                <a:gd name="T52" fmla="*/ 86379 w 136"/>
                <a:gd name="T53" fmla="*/ 0 h 240"/>
                <a:gd name="T54" fmla="*/ 34552 w 136"/>
                <a:gd name="T55" fmla="*/ 0 h 240"/>
                <a:gd name="T56" fmla="*/ 34552 w 136"/>
                <a:gd name="T57" fmla="*/ 44133 h 24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6"/>
                <a:gd name="T88" fmla="*/ 0 h 240"/>
                <a:gd name="T89" fmla="*/ 136 w 136"/>
                <a:gd name="T90" fmla="*/ 240 h 24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6" h="240">
                  <a:moveTo>
                    <a:pt x="16" y="24"/>
                  </a:moveTo>
                  <a:lnTo>
                    <a:pt x="24" y="40"/>
                  </a:lnTo>
                  <a:lnTo>
                    <a:pt x="32" y="40"/>
                  </a:lnTo>
                  <a:lnTo>
                    <a:pt x="24" y="88"/>
                  </a:lnTo>
                  <a:lnTo>
                    <a:pt x="0" y="136"/>
                  </a:lnTo>
                  <a:lnTo>
                    <a:pt x="0" y="144"/>
                  </a:lnTo>
                  <a:lnTo>
                    <a:pt x="8" y="152"/>
                  </a:lnTo>
                  <a:lnTo>
                    <a:pt x="16" y="160"/>
                  </a:lnTo>
                  <a:lnTo>
                    <a:pt x="16" y="184"/>
                  </a:lnTo>
                  <a:lnTo>
                    <a:pt x="24" y="200"/>
                  </a:lnTo>
                  <a:lnTo>
                    <a:pt x="8" y="200"/>
                  </a:lnTo>
                  <a:lnTo>
                    <a:pt x="8" y="208"/>
                  </a:lnTo>
                  <a:lnTo>
                    <a:pt x="16" y="216"/>
                  </a:lnTo>
                  <a:lnTo>
                    <a:pt x="24" y="240"/>
                  </a:lnTo>
                  <a:lnTo>
                    <a:pt x="64" y="232"/>
                  </a:lnTo>
                  <a:lnTo>
                    <a:pt x="72" y="224"/>
                  </a:lnTo>
                  <a:lnTo>
                    <a:pt x="72" y="216"/>
                  </a:lnTo>
                  <a:lnTo>
                    <a:pt x="96" y="208"/>
                  </a:lnTo>
                  <a:lnTo>
                    <a:pt x="112" y="192"/>
                  </a:lnTo>
                  <a:lnTo>
                    <a:pt x="120" y="184"/>
                  </a:lnTo>
                  <a:lnTo>
                    <a:pt x="128" y="176"/>
                  </a:lnTo>
                  <a:lnTo>
                    <a:pt x="112" y="152"/>
                  </a:lnTo>
                  <a:lnTo>
                    <a:pt x="128" y="112"/>
                  </a:lnTo>
                  <a:lnTo>
                    <a:pt x="136" y="112"/>
                  </a:lnTo>
                  <a:lnTo>
                    <a:pt x="136" y="104"/>
                  </a:lnTo>
                  <a:lnTo>
                    <a:pt x="136" y="56"/>
                  </a:lnTo>
                  <a:lnTo>
                    <a:pt x="40" y="0"/>
                  </a:lnTo>
                  <a:lnTo>
                    <a:pt x="16" y="0"/>
                  </a:lnTo>
                  <a:lnTo>
                    <a:pt x="16"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27" name="Freeform 76">
              <a:extLst>
                <a:ext uri="{FF2B5EF4-FFF2-40B4-BE49-F238E27FC236}">
                  <a16:creationId xmlns:a16="http://schemas.microsoft.com/office/drawing/2014/main" id="{29A37A35-F2C9-0ED0-B333-43545EFCA311}"/>
                </a:ext>
              </a:extLst>
            </p:cNvPr>
            <p:cNvSpPr>
              <a:spLocks/>
            </p:cNvSpPr>
            <p:nvPr/>
          </p:nvSpPr>
          <p:spPr bwMode="auto">
            <a:xfrm>
              <a:off x="5460747" y="3322638"/>
              <a:ext cx="311150" cy="265113"/>
            </a:xfrm>
            <a:custGeom>
              <a:avLst/>
              <a:gdLst>
                <a:gd name="T0" fmla="*/ 259292 w 144"/>
                <a:gd name="T1" fmla="*/ 14729 h 144"/>
                <a:gd name="T2" fmla="*/ 224719 w 144"/>
                <a:gd name="T3" fmla="*/ 14729 h 144"/>
                <a:gd name="T4" fmla="*/ 207433 w 144"/>
                <a:gd name="T5" fmla="*/ 14729 h 144"/>
                <a:gd name="T6" fmla="*/ 190147 w 144"/>
                <a:gd name="T7" fmla="*/ 14729 h 144"/>
                <a:gd name="T8" fmla="*/ 190147 w 144"/>
                <a:gd name="T9" fmla="*/ 0 h 144"/>
                <a:gd name="T10" fmla="*/ 172861 w 144"/>
                <a:gd name="T11" fmla="*/ 0 h 144"/>
                <a:gd name="T12" fmla="*/ 121003 w 144"/>
                <a:gd name="T13" fmla="*/ 14729 h 144"/>
                <a:gd name="T14" fmla="*/ 51858 w 144"/>
                <a:gd name="T15" fmla="*/ 0 h 144"/>
                <a:gd name="T16" fmla="*/ 0 w 144"/>
                <a:gd name="T17" fmla="*/ 0 h 144"/>
                <a:gd name="T18" fmla="*/ 0 w 144"/>
                <a:gd name="T19" fmla="*/ 44185 h 144"/>
                <a:gd name="T20" fmla="*/ 0 w 144"/>
                <a:gd name="T21" fmla="*/ 88371 h 144"/>
                <a:gd name="T22" fmla="*/ 17286 w 144"/>
                <a:gd name="T23" fmla="*/ 265113 h 144"/>
                <a:gd name="T24" fmla="*/ 242006 w 144"/>
                <a:gd name="T25" fmla="*/ 265113 h 144"/>
                <a:gd name="T26" fmla="*/ 276578 w 144"/>
                <a:gd name="T27" fmla="*/ 265113 h 144"/>
                <a:gd name="T28" fmla="*/ 311150 w 144"/>
                <a:gd name="T29" fmla="*/ 235656 h 144"/>
                <a:gd name="T30" fmla="*/ 311150 w 144"/>
                <a:gd name="T31" fmla="*/ 206199 h 144"/>
                <a:gd name="T32" fmla="*/ 224719 w 144"/>
                <a:gd name="T33" fmla="*/ 73642 h 144"/>
                <a:gd name="T34" fmla="*/ 207433 w 144"/>
                <a:gd name="T35" fmla="*/ 44185 h 144"/>
                <a:gd name="T36" fmla="*/ 242006 w 144"/>
                <a:gd name="T37" fmla="*/ 88371 h 144"/>
                <a:gd name="T38" fmla="*/ 259292 w 144"/>
                <a:gd name="T39" fmla="*/ 103099 h 144"/>
                <a:gd name="T40" fmla="*/ 276578 w 144"/>
                <a:gd name="T41" fmla="*/ 58914 h 144"/>
                <a:gd name="T42" fmla="*/ 259292 w 144"/>
                <a:gd name="T43" fmla="*/ 14729 h 1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4"/>
                <a:gd name="T67" fmla="*/ 0 h 144"/>
                <a:gd name="T68" fmla="*/ 144 w 144"/>
                <a:gd name="T69" fmla="*/ 144 h 1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4" h="144">
                  <a:moveTo>
                    <a:pt x="120" y="8"/>
                  </a:moveTo>
                  <a:lnTo>
                    <a:pt x="104" y="8"/>
                  </a:lnTo>
                  <a:lnTo>
                    <a:pt x="96" y="8"/>
                  </a:lnTo>
                  <a:lnTo>
                    <a:pt x="88" y="8"/>
                  </a:lnTo>
                  <a:lnTo>
                    <a:pt x="88" y="0"/>
                  </a:lnTo>
                  <a:lnTo>
                    <a:pt x="80" y="0"/>
                  </a:lnTo>
                  <a:lnTo>
                    <a:pt x="56" y="8"/>
                  </a:lnTo>
                  <a:lnTo>
                    <a:pt x="24" y="0"/>
                  </a:lnTo>
                  <a:lnTo>
                    <a:pt x="0" y="0"/>
                  </a:lnTo>
                  <a:lnTo>
                    <a:pt x="0" y="24"/>
                  </a:lnTo>
                  <a:lnTo>
                    <a:pt x="0" y="48"/>
                  </a:lnTo>
                  <a:lnTo>
                    <a:pt x="8" y="144"/>
                  </a:lnTo>
                  <a:lnTo>
                    <a:pt x="112" y="144"/>
                  </a:lnTo>
                  <a:lnTo>
                    <a:pt x="128" y="144"/>
                  </a:lnTo>
                  <a:lnTo>
                    <a:pt x="144" y="128"/>
                  </a:lnTo>
                  <a:lnTo>
                    <a:pt x="144" y="112"/>
                  </a:lnTo>
                  <a:lnTo>
                    <a:pt x="104" y="40"/>
                  </a:lnTo>
                  <a:lnTo>
                    <a:pt x="96" y="24"/>
                  </a:lnTo>
                  <a:lnTo>
                    <a:pt x="112" y="48"/>
                  </a:lnTo>
                  <a:lnTo>
                    <a:pt x="120" y="56"/>
                  </a:lnTo>
                  <a:lnTo>
                    <a:pt x="128" y="32"/>
                  </a:lnTo>
                  <a:lnTo>
                    <a:pt x="120" y="8"/>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28" name="Freeform 77">
              <a:extLst>
                <a:ext uri="{FF2B5EF4-FFF2-40B4-BE49-F238E27FC236}">
                  <a16:creationId xmlns:a16="http://schemas.microsoft.com/office/drawing/2014/main" id="{A7370238-1AF3-54C5-7566-A744A3CC1E6A}"/>
                </a:ext>
              </a:extLst>
            </p:cNvPr>
            <p:cNvSpPr>
              <a:spLocks/>
            </p:cNvSpPr>
            <p:nvPr/>
          </p:nvSpPr>
          <p:spPr bwMode="auto">
            <a:xfrm>
              <a:off x="5616322" y="4089401"/>
              <a:ext cx="155575" cy="147638"/>
            </a:xfrm>
            <a:custGeom>
              <a:avLst/>
              <a:gdLst>
                <a:gd name="T0" fmla="*/ 121003 w 72"/>
                <a:gd name="T1" fmla="*/ 0 h 80"/>
                <a:gd name="T2" fmla="*/ 69144 w 72"/>
                <a:gd name="T3" fmla="*/ 14764 h 80"/>
                <a:gd name="T4" fmla="*/ 34572 w 72"/>
                <a:gd name="T5" fmla="*/ 14764 h 80"/>
                <a:gd name="T6" fmla="*/ 34572 w 72"/>
                <a:gd name="T7" fmla="*/ 44291 h 80"/>
                <a:gd name="T8" fmla="*/ 51858 w 72"/>
                <a:gd name="T9" fmla="*/ 59055 h 80"/>
                <a:gd name="T10" fmla="*/ 34572 w 72"/>
                <a:gd name="T11" fmla="*/ 73819 h 80"/>
                <a:gd name="T12" fmla="*/ 17286 w 72"/>
                <a:gd name="T13" fmla="*/ 103347 h 80"/>
                <a:gd name="T14" fmla="*/ 0 w 72"/>
                <a:gd name="T15" fmla="*/ 147638 h 80"/>
                <a:gd name="T16" fmla="*/ 17286 w 72"/>
                <a:gd name="T17" fmla="*/ 147638 h 80"/>
                <a:gd name="T18" fmla="*/ 69144 w 72"/>
                <a:gd name="T19" fmla="*/ 147638 h 80"/>
                <a:gd name="T20" fmla="*/ 121003 w 72"/>
                <a:gd name="T21" fmla="*/ 147638 h 80"/>
                <a:gd name="T22" fmla="*/ 121003 w 72"/>
                <a:gd name="T23" fmla="*/ 103347 h 80"/>
                <a:gd name="T24" fmla="*/ 155575 w 72"/>
                <a:gd name="T25" fmla="*/ 59055 h 80"/>
                <a:gd name="T26" fmla="*/ 138289 w 72"/>
                <a:gd name="T27" fmla="*/ 0 h 80"/>
                <a:gd name="T28" fmla="*/ 121003 w 72"/>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80"/>
                <a:gd name="T47" fmla="*/ 72 w 72"/>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80">
                  <a:moveTo>
                    <a:pt x="56" y="0"/>
                  </a:moveTo>
                  <a:lnTo>
                    <a:pt x="32" y="8"/>
                  </a:lnTo>
                  <a:lnTo>
                    <a:pt x="16" y="8"/>
                  </a:lnTo>
                  <a:lnTo>
                    <a:pt x="16" y="24"/>
                  </a:lnTo>
                  <a:lnTo>
                    <a:pt x="24" y="32"/>
                  </a:lnTo>
                  <a:lnTo>
                    <a:pt x="16" y="40"/>
                  </a:lnTo>
                  <a:lnTo>
                    <a:pt x="8" y="56"/>
                  </a:lnTo>
                  <a:lnTo>
                    <a:pt x="0" y="80"/>
                  </a:lnTo>
                  <a:lnTo>
                    <a:pt x="8" y="80"/>
                  </a:lnTo>
                  <a:lnTo>
                    <a:pt x="32" y="80"/>
                  </a:lnTo>
                  <a:lnTo>
                    <a:pt x="56" y="80"/>
                  </a:lnTo>
                  <a:lnTo>
                    <a:pt x="56" y="56"/>
                  </a:lnTo>
                  <a:lnTo>
                    <a:pt x="72" y="32"/>
                  </a:lnTo>
                  <a:lnTo>
                    <a:pt x="64" y="0"/>
                  </a:lnTo>
                  <a:lnTo>
                    <a:pt x="56"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29" name="Freeform 78">
              <a:extLst>
                <a:ext uri="{FF2B5EF4-FFF2-40B4-BE49-F238E27FC236}">
                  <a16:creationId xmlns:a16="http://schemas.microsoft.com/office/drawing/2014/main" id="{589C6EEA-75B5-F17F-AB9A-C09F9FA82B61}"/>
                </a:ext>
              </a:extLst>
            </p:cNvPr>
            <p:cNvSpPr>
              <a:spLocks/>
            </p:cNvSpPr>
            <p:nvPr/>
          </p:nvSpPr>
          <p:spPr bwMode="auto">
            <a:xfrm>
              <a:off x="5736972" y="4075113"/>
              <a:ext cx="225425" cy="265113"/>
            </a:xfrm>
            <a:custGeom>
              <a:avLst/>
              <a:gdLst>
                <a:gd name="T0" fmla="*/ 121383 w 104"/>
                <a:gd name="T1" fmla="*/ 235656 h 144"/>
                <a:gd name="T2" fmla="*/ 104042 w 104"/>
                <a:gd name="T3" fmla="*/ 206199 h 144"/>
                <a:gd name="T4" fmla="*/ 17340 w 104"/>
                <a:gd name="T5" fmla="*/ 162013 h 144"/>
                <a:gd name="T6" fmla="*/ 0 w 104"/>
                <a:gd name="T7" fmla="*/ 162013 h 144"/>
                <a:gd name="T8" fmla="*/ 0 w 104"/>
                <a:gd name="T9" fmla="*/ 117828 h 144"/>
                <a:gd name="T10" fmla="*/ 34681 w 104"/>
                <a:gd name="T11" fmla="*/ 73642 h 144"/>
                <a:gd name="T12" fmla="*/ 17340 w 104"/>
                <a:gd name="T13" fmla="*/ 14729 h 144"/>
                <a:gd name="T14" fmla="*/ 0 w 104"/>
                <a:gd name="T15" fmla="*/ 14729 h 144"/>
                <a:gd name="T16" fmla="*/ 17340 w 104"/>
                <a:gd name="T17" fmla="*/ 0 h 144"/>
                <a:gd name="T18" fmla="*/ 52021 w 104"/>
                <a:gd name="T19" fmla="*/ 0 h 144"/>
                <a:gd name="T20" fmla="*/ 86702 w 104"/>
                <a:gd name="T21" fmla="*/ 0 h 144"/>
                <a:gd name="T22" fmla="*/ 121383 w 104"/>
                <a:gd name="T23" fmla="*/ 29457 h 144"/>
                <a:gd name="T24" fmla="*/ 156063 w 104"/>
                <a:gd name="T25" fmla="*/ 29457 h 144"/>
                <a:gd name="T26" fmla="*/ 208085 w 104"/>
                <a:gd name="T27" fmla="*/ 14729 h 144"/>
                <a:gd name="T28" fmla="*/ 225425 w 104"/>
                <a:gd name="T29" fmla="*/ 14729 h 144"/>
                <a:gd name="T30" fmla="*/ 208085 w 104"/>
                <a:gd name="T31" fmla="*/ 58914 h 144"/>
                <a:gd name="T32" fmla="*/ 208085 w 104"/>
                <a:gd name="T33" fmla="*/ 147285 h 144"/>
                <a:gd name="T34" fmla="*/ 225425 w 104"/>
                <a:gd name="T35" fmla="*/ 176742 h 144"/>
                <a:gd name="T36" fmla="*/ 190744 w 104"/>
                <a:gd name="T37" fmla="*/ 206199 h 144"/>
                <a:gd name="T38" fmla="*/ 190744 w 104"/>
                <a:gd name="T39" fmla="*/ 191470 h 144"/>
                <a:gd name="T40" fmla="*/ 190744 w 104"/>
                <a:gd name="T41" fmla="*/ 220927 h 144"/>
                <a:gd name="T42" fmla="*/ 156063 w 104"/>
                <a:gd name="T43" fmla="*/ 265113 h 144"/>
                <a:gd name="T44" fmla="*/ 121383 w 104"/>
                <a:gd name="T45" fmla="*/ 235656 h 1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4"/>
                <a:gd name="T70" fmla="*/ 0 h 144"/>
                <a:gd name="T71" fmla="*/ 104 w 104"/>
                <a:gd name="T72" fmla="*/ 144 h 1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4" h="144">
                  <a:moveTo>
                    <a:pt x="56" y="128"/>
                  </a:moveTo>
                  <a:lnTo>
                    <a:pt x="48" y="112"/>
                  </a:lnTo>
                  <a:lnTo>
                    <a:pt x="8" y="88"/>
                  </a:lnTo>
                  <a:lnTo>
                    <a:pt x="0" y="88"/>
                  </a:lnTo>
                  <a:lnTo>
                    <a:pt x="0" y="64"/>
                  </a:lnTo>
                  <a:lnTo>
                    <a:pt x="16" y="40"/>
                  </a:lnTo>
                  <a:lnTo>
                    <a:pt x="8" y="8"/>
                  </a:lnTo>
                  <a:lnTo>
                    <a:pt x="0" y="8"/>
                  </a:lnTo>
                  <a:lnTo>
                    <a:pt x="8" y="0"/>
                  </a:lnTo>
                  <a:lnTo>
                    <a:pt x="24" y="0"/>
                  </a:lnTo>
                  <a:lnTo>
                    <a:pt x="40" y="0"/>
                  </a:lnTo>
                  <a:lnTo>
                    <a:pt x="56" y="16"/>
                  </a:lnTo>
                  <a:lnTo>
                    <a:pt x="72" y="16"/>
                  </a:lnTo>
                  <a:lnTo>
                    <a:pt x="96" y="8"/>
                  </a:lnTo>
                  <a:lnTo>
                    <a:pt x="104" y="8"/>
                  </a:lnTo>
                  <a:lnTo>
                    <a:pt x="96" y="32"/>
                  </a:lnTo>
                  <a:lnTo>
                    <a:pt x="96" y="80"/>
                  </a:lnTo>
                  <a:lnTo>
                    <a:pt x="104" y="96"/>
                  </a:lnTo>
                  <a:lnTo>
                    <a:pt x="88" y="112"/>
                  </a:lnTo>
                  <a:lnTo>
                    <a:pt x="88" y="104"/>
                  </a:lnTo>
                  <a:lnTo>
                    <a:pt x="88" y="120"/>
                  </a:lnTo>
                  <a:lnTo>
                    <a:pt x="72" y="144"/>
                  </a:lnTo>
                  <a:lnTo>
                    <a:pt x="56" y="12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30" name="Freeform 79">
              <a:extLst>
                <a:ext uri="{FF2B5EF4-FFF2-40B4-BE49-F238E27FC236}">
                  <a16:creationId xmlns:a16="http://schemas.microsoft.com/office/drawing/2014/main" id="{CC158628-B80C-5F5D-96C8-D62EBE5B7A5D}"/>
                </a:ext>
              </a:extLst>
            </p:cNvPr>
            <p:cNvSpPr>
              <a:spLocks/>
            </p:cNvSpPr>
            <p:nvPr/>
          </p:nvSpPr>
          <p:spPr bwMode="auto">
            <a:xfrm>
              <a:off x="5616322" y="4237038"/>
              <a:ext cx="311150" cy="295275"/>
            </a:xfrm>
            <a:custGeom>
              <a:avLst/>
              <a:gdLst>
                <a:gd name="T0" fmla="*/ 17286 w 144"/>
                <a:gd name="T1" fmla="*/ 0 h 160"/>
                <a:gd name="T2" fmla="*/ 34572 w 144"/>
                <a:gd name="T3" fmla="*/ 14764 h 160"/>
                <a:gd name="T4" fmla="*/ 34572 w 144"/>
                <a:gd name="T5" fmla="*/ 29528 h 160"/>
                <a:gd name="T6" fmla="*/ 34572 w 144"/>
                <a:gd name="T7" fmla="*/ 59055 h 160"/>
                <a:gd name="T8" fmla="*/ 0 w 144"/>
                <a:gd name="T9" fmla="*/ 88582 h 160"/>
                <a:gd name="T10" fmla="*/ 0 w 144"/>
                <a:gd name="T11" fmla="*/ 147638 h 160"/>
                <a:gd name="T12" fmla="*/ 34572 w 144"/>
                <a:gd name="T13" fmla="*/ 191929 h 160"/>
                <a:gd name="T14" fmla="*/ 34572 w 144"/>
                <a:gd name="T15" fmla="*/ 206692 h 160"/>
                <a:gd name="T16" fmla="*/ 51858 w 144"/>
                <a:gd name="T17" fmla="*/ 206692 h 160"/>
                <a:gd name="T18" fmla="*/ 103717 w 144"/>
                <a:gd name="T19" fmla="*/ 236220 h 160"/>
                <a:gd name="T20" fmla="*/ 121003 w 144"/>
                <a:gd name="T21" fmla="*/ 236220 h 160"/>
                <a:gd name="T22" fmla="*/ 138289 w 144"/>
                <a:gd name="T23" fmla="*/ 250984 h 160"/>
                <a:gd name="T24" fmla="*/ 155575 w 144"/>
                <a:gd name="T25" fmla="*/ 295275 h 160"/>
                <a:gd name="T26" fmla="*/ 190147 w 144"/>
                <a:gd name="T27" fmla="*/ 295275 h 160"/>
                <a:gd name="T28" fmla="*/ 276578 w 144"/>
                <a:gd name="T29" fmla="*/ 280511 h 160"/>
                <a:gd name="T30" fmla="*/ 311150 w 144"/>
                <a:gd name="T31" fmla="*/ 265748 h 160"/>
                <a:gd name="T32" fmla="*/ 293864 w 144"/>
                <a:gd name="T33" fmla="*/ 250984 h 160"/>
                <a:gd name="T34" fmla="*/ 276578 w 144"/>
                <a:gd name="T35" fmla="*/ 221456 h 160"/>
                <a:gd name="T36" fmla="*/ 293864 w 144"/>
                <a:gd name="T37" fmla="*/ 162401 h 160"/>
                <a:gd name="T38" fmla="*/ 259292 w 144"/>
                <a:gd name="T39" fmla="*/ 132874 h 160"/>
                <a:gd name="T40" fmla="*/ 276578 w 144"/>
                <a:gd name="T41" fmla="*/ 103346 h 160"/>
                <a:gd name="T42" fmla="*/ 242006 w 144"/>
                <a:gd name="T43" fmla="*/ 73819 h 160"/>
                <a:gd name="T44" fmla="*/ 224719 w 144"/>
                <a:gd name="T45" fmla="*/ 44291 h 160"/>
                <a:gd name="T46" fmla="*/ 138289 w 144"/>
                <a:gd name="T47" fmla="*/ 0 h 160"/>
                <a:gd name="T48" fmla="*/ 121003 w 144"/>
                <a:gd name="T49" fmla="*/ 0 h 160"/>
                <a:gd name="T50" fmla="*/ 69144 w 144"/>
                <a:gd name="T51" fmla="*/ 0 h 160"/>
                <a:gd name="T52" fmla="*/ 17286 w 144"/>
                <a:gd name="T53" fmla="*/ 0 h 16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4"/>
                <a:gd name="T82" fmla="*/ 0 h 160"/>
                <a:gd name="T83" fmla="*/ 144 w 144"/>
                <a:gd name="T84" fmla="*/ 160 h 16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4" h="160">
                  <a:moveTo>
                    <a:pt x="8" y="0"/>
                  </a:moveTo>
                  <a:lnTo>
                    <a:pt x="16" y="8"/>
                  </a:lnTo>
                  <a:lnTo>
                    <a:pt x="16" y="16"/>
                  </a:lnTo>
                  <a:lnTo>
                    <a:pt x="16" y="32"/>
                  </a:lnTo>
                  <a:lnTo>
                    <a:pt x="0" y="48"/>
                  </a:lnTo>
                  <a:lnTo>
                    <a:pt x="0" y="80"/>
                  </a:lnTo>
                  <a:lnTo>
                    <a:pt x="16" y="104"/>
                  </a:lnTo>
                  <a:lnTo>
                    <a:pt x="16" y="112"/>
                  </a:lnTo>
                  <a:lnTo>
                    <a:pt x="24" y="112"/>
                  </a:lnTo>
                  <a:lnTo>
                    <a:pt x="48" y="128"/>
                  </a:lnTo>
                  <a:lnTo>
                    <a:pt x="56" y="128"/>
                  </a:lnTo>
                  <a:lnTo>
                    <a:pt x="64" y="136"/>
                  </a:lnTo>
                  <a:lnTo>
                    <a:pt x="72" y="160"/>
                  </a:lnTo>
                  <a:lnTo>
                    <a:pt x="88" y="160"/>
                  </a:lnTo>
                  <a:lnTo>
                    <a:pt x="128" y="152"/>
                  </a:lnTo>
                  <a:lnTo>
                    <a:pt x="144" y="144"/>
                  </a:lnTo>
                  <a:lnTo>
                    <a:pt x="136" y="136"/>
                  </a:lnTo>
                  <a:lnTo>
                    <a:pt x="128" y="120"/>
                  </a:lnTo>
                  <a:lnTo>
                    <a:pt x="136" y="88"/>
                  </a:lnTo>
                  <a:lnTo>
                    <a:pt x="120" y="72"/>
                  </a:lnTo>
                  <a:lnTo>
                    <a:pt x="128" y="56"/>
                  </a:lnTo>
                  <a:lnTo>
                    <a:pt x="112" y="40"/>
                  </a:lnTo>
                  <a:lnTo>
                    <a:pt x="104" y="24"/>
                  </a:lnTo>
                  <a:lnTo>
                    <a:pt x="64" y="0"/>
                  </a:lnTo>
                  <a:lnTo>
                    <a:pt x="56" y="0"/>
                  </a:lnTo>
                  <a:lnTo>
                    <a:pt x="32" y="0"/>
                  </a:lnTo>
                  <a:lnTo>
                    <a:pt x="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31" name="Freeform 80">
              <a:extLst>
                <a:ext uri="{FF2B5EF4-FFF2-40B4-BE49-F238E27FC236}">
                  <a16:creationId xmlns:a16="http://schemas.microsoft.com/office/drawing/2014/main" id="{0F5E139A-D663-249D-EC86-E2403C05445C}"/>
                </a:ext>
              </a:extLst>
            </p:cNvPr>
            <p:cNvSpPr>
              <a:spLocks/>
            </p:cNvSpPr>
            <p:nvPr/>
          </p:nvSpPr>
          <p:spPr bwMode="auto">
            <a:xfrm>
              <a:off x="5390897" y="4429126"/>
              <a:ext cx="346075" cy="279400"/>
            </a:xfrm>
            <a:custGeom>
              <a:avLst/>
              <a:gdLst>
                <a:gd name="T0" fmla="*/ 207645 w 160"/>
                <a:gd name="T1" fmla="*/ 220579 h 152"/>
                <a:gd name="T2" fmla="*/ 190341 w 160"/>
                <a:gd name="T3" fmla="*/ 235284 h 152"/>
                <a:gd name="T4" fmla="*/ 138430 w 160"/>
                <a:gd name="T5" fmla="*/ 279400 h 152"/>
                <a:gd name="T6" fmla="*/ 86519 w 160"/>
                <a:gd name="T7" fmla="*/ 279400 h 152"/>
                <a:gd name="T8" fmla="*/ 51911 w 160"/>
                <a:gd name="T9" fmla="*/ 264695 h 152"/>
                <a:gd name="T10" fmla="*/ 34608 w 160"/>
                <a:gd name="T11" fmla="*/ 264695 h 152"/>
                <a:gd name="T12" fmla="*/ 0 w 160"/>
                <a:gd name="T13" fmla="*/ 235284 h 152"/>
                <a:gd name="T14" fmla="*/ 0 w 160"/>
                <a:gd name="T15" fmla="*/ 147053 h 152"/>
                <a:gd name="T16" fmla="*/ 69215 w 160"/>
                <a:gd name="T17" fmla="*/ 132347 h 152"/>
                <a:gd name="T18" fmla="*/ 51911 w 160"/>
                <a:gd name="T19" fmla="*/ 132347 h 152"/>
                <a:gd name="T20" fmla="*/ 69215 w 160"/>
                <a:gd name="T21" fmla="*/ 73526 h 152"/>
                <a:gd name="T22" fmla="*/ 121126 w 160"/>
                <a:gd name="T23" fmla="*/ 102937 h 152"/>
                <a:gd name="T24" fmla="*/ 138430 w 160"/>
                <a:gd name="T25" fmla="*/ 102937 h 152"/>
                <a:gd name="T26" fmla="*/ 190341 w 160"/>
                <a:gd name="T27" fmla="*/ 132347 h 152"/>
                <a:gd name="T28" fmla="*/ 224949 w 160"/>
                <a:gd name="T29" fmla="*/ 147053 h 152"/>
                <a:gd name="T30" fmla="*/ 224949 w 160"/>
                <a:gd name="T31" fmla="*/ 117642 h 152"/>
                <a:gd name="T32" fmla="*/ 207645 w 160"/>
                <a:gd name="T33" fmla="*/ 117642 h 152"/>
                <a:gd name="T34" fmla="*/ 190341 w 160"/>
                <a:gd name="T35" fmla="*/ 102937 h 152"/>
                <a:gd name="T36" fmla="*/ 207645 w 160"/>
                <a:gd name="T37" fmla="*/ 29411 h 152"/>
                <a:gd name="T38" fmla="*/ 207645 w 160"/>
                <a:gd name="T39" fmla="*/ 14705 h 152"/>
                <a:gd name="T40" fmla="*/ 242252 w 160"/>
                <a:gd name="T41" fmla="*/ 0 h 152"/>
                <a:gd name="T42" fmla="*/ 259556 w 160"/>
                <a:gd name="T43" fmla="*/ 0 h 152"/>
                <a:gd name="T44" fmla="*/ 259556 w 160"/>
                <a:gd name="T45" fmla="*/ 14705 h 152"/>
                <a:gd name="T46" fmla="*/ 276860 w 160"/>
                <a:gd name="T47" fmla="*/ 14705 h 152"/>
                <a:gd name="T48" fmla="*/ 328771 w 160"/>
                <a:gd name="T49" fmla="*/ 44116 h 152"/>
                <a:gd name="T50" fmla="*/ 346075 w 160"/>
                <a:gd name="T51" fmla="*/ 73526 h 152"/>
                <a:gd name="T52" fmla="*/ 328771 w 160"/>
                <a:gd name="T53" fmla="*/ 102937 h 152"/>
                <a:gd name="T54" fmla="*/ 328771 w 160"/>
                <a:gd name="T55" fmla="*/ 117642 h 152"/>
                <a:gd name="T56" fmla="*/ 311468 w 160"/>
                <a:gd name="T57" fmla="*/ 161758 h 152"/>
                <a:gd name="T58" fmla="*/ 328771 w 160"/>
                <a:gd name="T59" fmla="*/ 161758 h 152"/>
                <a:gd name="T60" fmla="*/ 242252 w 160"/>
                <a:gd name="T61" fmla="*/ 191168 h 152"/>
                <a:gd name="T62" fmla="*/ 242252 w 160"/>
                <a:gd name="T63" fmla="*/ 205874 h 152"/>
                <a:gd name="T64" fmla="*/ 207645 w 160"/>
                <a:gd name="T65" fmla="*/ 220579 h 1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0"/>
                <a:gd name="T100" fmla="*/ 0 h 152"/>
                <a:gd name="T101" fmla="*/ 160 w 160"/>
                <a:gd name="T102" fmla="*/ 152 h 1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0" h="152">
                  <a:moveTo>
                    <a:pt x="96" y="120"/>
                  </a:moveTo>
                  <a:lnTo>
                    <a:pt x="88" y="128"/>
                  </a:lnTo>
                  <a:lnTo>
                    <a:pt x="64" y="152"/>
                  </a:lnTo>
                  <a:lnTo>
                    <a:pt x="40" y="152"/>
                  </a:lnTo>
                  <a:lnTo>
                    <a:pt x="24" y="144"/>
                  </a:lnTo>
                  <a:lnTo>
                    <a:pt x="16" y="144"/>
                  </a:lnTo>
                  <a:lnTo>
                    <a:pt x="0" y="128"/>
                  </a:lnTo>
                  <a:lnTo>
                    <a:pt x="0" y="80"/>
                  </a:lnTo>
                  <a:lnTo>
                    <a:pt x="32" y="72"/>
                  </a:lnTo>
                  <a:lnTo>
                    <a:pt x="24" y="72"/>
                  </a:lnTo>
                  <a:lnTo>
                    <a:pt x="32" y="40"/>
                  </a:lnTo>
                  <a:lnTo>
                    <a:pt x="56" y="56"/>
                  </a:lnTo>
                  <a:lnTo>
                    <a:pt x="64" y="56"/>
                  </a:lnTo>
                  <a:lnTo>
                    <a:pt x="88" y="72"/>
                  </a:lnTo>
                  <a:lnTo>
                    <a:pt x="104" y="80"/>
                  </a:lnTo>
                  <a:lnTo>
                    <a:pt x="104" y="64"/>
                  </a:lnTo>
                  <a:lnTo>
                    <a:pt x="96" y="64"/>
                  </a:lnTo>
                  <a:lnTo>
                    <a:pt x="88" y="56"/>
                  </a:lnTo>
                  <a:lnTo>
                    <a:pt x="96" y="16"/>
                  </a:lnTo>
                  <a:lnTo>
                    <a:pt x="96" y="8"/>
                  </a:lnTo>
                  <a:lnTo>
                    <a:pt x="112" y="0"/>
                  </a:lnTo>
                  <a:lnTo>
                    <a:pt x="120" y="0"/>
                  </a:lnTo>
                  <a:lnTo>
                    <a:pt x="120" y="8"/>
                  </a:lnTo>
                  <a:lnTo>
                    <a:pt x="128" y="8"/>
                  </a:lnTo>
                  <a:lnTo>
                    <a:pt x="152" y="24"/>
                  </a:lnTo>
                  <a:lnTo>
                    <a:pt x="160" y="40"/>
                  </a:lnTo>
                  <a:lnTo>
                    <a:pt x="152" y="56"/>
                  </a:lnTo>
                  <a:lnTo>
                    <a:pt x="152" y="64"/>
                  </a:lnTo>
                  <a:lnTo>
                    <a:pt x="144" y="88"/>
                  </a:lnTo>
                  <a:lnTo>
                    <a:pt x="152" y="88"/>
                  </a:lnTo>
                  <a:lnTo>
                    <a:pt x="112" y="104"/>
                  </a:lnTo>
                  <a:lnTo>
                    <a:pt x="112" y="112"/>
                  </a:lnTo>
                  <a:lnTo>
                    <a:pt x="96" y="12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32" name="Freeform 81">
              <a:extLst>
                <a:ext uri="{FF2B5EF4-FFF2-40B4-BE49-F238E27FC236}">
                  <a16:creationId xmlns:a16="http://schemas.microsoft.com/office/drawing/2014/main" id="{5F6B2135-7419-DD25-7BD3-57CA422CBDD5}"/>
                </a:ext>
              </a:extLst>
            </p:cNvPr>
            <p:cNvSpPr>
              <a:spLocks/>
            </p:cNvSpPr>
            <p:nvPr/>
          </p:nvSpPr>
          <p:spPr bwMode="auto">
            <a:xfrm>
              <a:off x="5633785" y="4502151"/>
              <a:ext cx="293688" cy="442913"/>
            </a:xfrm>
            <a:custGeom>
              <a:avLst/>
              <a:gdLst>
                <a:gd name="T0" fmla="*/ 34552 w 136"/>
                <a:gd name="T1" fmla="*/ 442913 h 240"/>
                <a:gd name="T2" fmla="*/ 51827 w 136"/>
                <a:gd name="T3" fmla="*/ 442913 h 240"/>
                <a:gd name="T4" fmla="*/ 51827 w 136"/>
                <a:gd name="T5" fmla="*/ 428149 h 240"/>
                <a:gd name="T6" fmla="*/ 51827 w 136"/>
                <a:gd name="T7" fmla="*/ 413385 h 240"/>
                <a:gd name="T8" fmla="*/ 120930 w 136"/>
                <a:gd name="T9" fmla="*/ 383858 h 240"/>
                <a:gd name="T10" fmla="*/ 138206 w 136"/>
                <a:gd name="T11" fmla="*/ 324803 h 240"/>
                <a:gd name="T12" fmla="*/ 120930 w 136"/>
                <a:gd name="T13" fmla="*/ 280512 h 240"/>
                <a:gd name="T14" fmla="*/ 120930 w 136"/>
                <a:gd name="T15" fmla="*/ 265748 h 240"/>
                <a:gd name="T16" fmla="*/ 190033 w 136"/>
                <a:gd name="T17" fmla="*/ 191929 h 240"/>
                <a:gd name="T18" fmla="*/ 241861 w 136"/>
                <a:gd name="T19" fmla="*/ 177165 h 240"/>
                <a:gd name="T20" fmla="*/ 293688 w 136"/>
                <a:gd name="T21" fmla="*/ 132874 h 240"/>
                <a:gd name="T22" fmla="*/ 293688 w 136"/>
                <a:gd name="T23" fmla="*/ 0 h 240"/>
                <a:gd name="T24" fmla="*/ 259136 w 136"/>
                <a:gd name="T25" fmla="*/ 14764 h 240"/>
                <a:gd name="T26" fmla="*/ 172758 w 136"/>
                <a:gd name="T27" fmla="*/ 29528 h 240"/>
                <a:gd name="T28" fmla="*/ 138206 w 136"/>
                <a:gd name="T29" fmla="*/ 29528 h 240"/>
                <a:gd name="T30" fmla="*/ 120930 w 136"/>
                <a:gd name="T31" fmla="*/ 44291 h 240"/>
                <a:gd name="T32" fmla="*/ 120930 w 136"/>
                <a:gd name="T33" fmla="*/ 73819 h 240"/>
                <a:gd name="T34" fmla="*/ 155482 w 136"/>
                <a:gd name="T35" fmla="*/ 118110 h 240"/>
                <a:gd name="T36" fmla="*/ 155482 w 136"/>
                <a:gd name="T37" fmla="*/ 147638 h 240"/>
                <a:gd name="T38" fmla="*/ 138206 w 136"/>
                <a:gd name="T39" fmla="*/ 177165 h 240"/>
                <a:gd name="T40" fmla="*/ 103655 w 136"/>
                <a:gd name="T41" fmla="*/ 147638 h 240"/>
                <a:gd name="T42" fmla="*/ 120930 w 136"/>
                <a:gd name="T43" fmla="*/ 103346 h 240"/>
                <a:gd name="T44" fmla="*/ 86379 w 136"/>
                <a:gd name="T45" fmla="*/ 103346 h 240"/>
                <a:gd name="T46" fmla="*/ 86379 w 136"/>
                <a:gd name="T47" fmla="*/ 88583 h 240"/>
                <a:gd name="T48" fmla="*/ 0 w 136"/>
                <a:gd name="T49" fmla="*/ 118110 h 240"/>
                <a:gd name="T50" fmla="*/ 0 w 136"/>
                <a:gd name="T51" fmla="*/ 132874 h 240"/>
                <a:gd name="T52" fmla="*/ 0 w 136"/>
                <a:gd name="T53" fmla="*/ 147638 h 240"/>
                <a:gd name="T54" fmla="*/ 17276 w 136"/>
                <a:gd name="T55" fmla="*/ 147638 h 240"/>
                <a:gd name="T56" fmla="*/ 69103 w 136"/>
                <a:gd name="T57" fmla="*/ 162401 h 240"/>
                <a:gd name="T58" fmla="*/ 69103 w 136"/>
                <a:gd name="T59" fmla="*/ 191929 h 240"/>
                <a:gd name="T60" fmla="*/ 69103 w 136"/>
                <a:gd name="T61" fmla="*/ 265748 h 240"/>
                <a:gd name="T62" fmla="*/ 17276 w 136"/>
                <a:gd name="T63" fmla="*/ 339567 h 240"/>
                <a:gd name="T64" fmla="*/ 34552 w 136"/>
                <a:gd name="T65" fmla="*/ 428149 h 240"/>
                <a:gd name="T66" fmla="*/ 34552 w 136"/>
                <a:gd name="T67" fmla="*/ 442913 h 2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6"/>
                <a:gd name="T103" fmla="*/ 0 h 240"/>
                <a:gd name="T104" fmla="*/ 136 w 136"/>
                <a:gd name="T105" fmla="*/ 240 h 24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6" h="240">
                  <a:moveTo>
                    <a:pt x="16" y="240"/>
                  </a:moveTo>
                  <a:lnTo>
                    <a:pt x="24" y="240"/>
                  </a:lnTo>
                  <a:lnTo>
                    <a:pt x="24" y="232"/>
                  </a:lnTo>
                  <a:lnTo>
                    <a:pt x="24" y="224"/>
                  </a:lnTo>
                  <a:lnTo>
                    <a:pt x="56" y="208"/>
                  </a:lnTo>
                  <a:lnTo>
                    <a:pt x="64" y="176"/>
                  </a:lnTo>
                  <a:lnTo>
                    <a:pt x="56" y="152"/>
                  </a:lnTo>
                  <a:lnTo>
                    <a:pt x="56" y="144"/>
                  </a:lnTo>
                  <a:lnTo>
                    <a:pt x="88" y="104"/>
                  </a:lnTo>
                  <a:lnTo>
                    <a:pt x="112" y="96"/>
                  </a:lnTo>
                  <a:lnTo>
                    <a:pt x="136" y="72"/>
                  </a:lnTo>
                  <a:lnTo>
                    <a:pt x="136" y="0"/>
                  </a:lnTo>
                  <a:lnTo>
                    <a:pt x="120" y="8"/>
                  </a:lnTo>
                  <a:lnTo>
                    <a:pt x="80" y="16"/>
                  </a:lnTo>
                  <a:lnTo>
                    <a:pt x="64" y="16"/>
                  </a:lnTo>
                  <a:lnTo>
                    <a:pt x="56" y="24"/>
                  </a:lnTo>
                  <a:lnTo>
                    <a:pt x="56" y="40"/>
                  </a:lnTo>
                  <a:lnTo>
                    <a:pt x="72" y="64"/>
                  </a:lnTo>
                  <a:lnTo>
                    <a:pt x="72" y="80"/>
                  </a:lnTo>
                  <a:lnTo>
                    <a:pt x="64" y="96"/>
                  </a:lnTo>
                  <a:lnTo>
                    <a:pt x="48" y="80"/>
                  </a:lnTo>
                  <a:lnTo>
                    <a:pt x="56" y="56"/>
                  </a:lnTo>
                  <a:lnTo>
                    <a:pt x="40" y="56"/>
                  </a:lnTo>
                  <a:lnTo>
                    <a:pt x="40" y="48"/>
                  </a:lnTo>
                  <a:lnTo>
                    <a:pt x="0" y="64"/>
                  </a:lnTo>
                  <a:lnTo>
                    <a:pt x="0" y="72"/>
                  </a:lnTo>
                  <a:lnTo>
                    <a:pt x="0" y="80"/>
                  </a:lnTo>
                  <a:lnTo>
                    <a:pt x="8" y="80"/>
                  </a:lnTo>
                  <a:lnTo>
                    <a:pt x="32" y="88"/>
                  </a:lnTo>
                  <a:lnTo>
                    <a:pt x="32" y="104"/>
                  </a:lnTo>
                  <a:lnTo>
                    <a:pt x="32" y="144"/>
                  </a:lnTo>
                  <a:lnTo>
                    <a:pt x="8" y="184"/>
                  </a:lnTo>
                  <a:lnTo>
                    <a:pt x="16" y="232"/>
                  </a:lnTo>
                  <a:lnTo>
                    <a:pt x="16" y="24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33" name="Freeform 82">
              <a:extLst>
                <a:ext uri="{FF2B5EF4-FFF2-40B4-BE49-F238E27FC236}">
                  <a16:creationId xmlns:a16="http://schemas.microsoft.com/office/drawing/2014/main" id="{4EBEE3B0-103A-7C3D-EC65-273127FEBE61}"/>
                </a:ext>
              </a:extLst>
            </p:cNvPr>
            <p:cNvSpPr>
              <a:spLocks/>
            </p:cNvSpPr>
            <p:nvPr/>
          </p:nvSpPr>
          <p:spPr bwMode="auto">
            <a:xfrm>
              <a:off x="5702047" y="4473576"/>
              <a:ext cx="87313" cy="206375"/>
            </a:xfrm>
            <a:custGeom>
              <a:avLst/>
              <a:gdLst>
                <a:gd name="T0" fmla="*/ 17463 w 40"/>
                <a:gd name="T1" fmla="*/ 0 h 112"/>
                <a:gd name="T2" fmla="*/ 34925 w 40"/>
                <a:gd name="T3" fmla="*/ 29482 h 112"/>
                <a:gd name="T4" fmla="*/ 17463 w 40"/>
                <a:gd name="T5" fmla="*/ 58964 h 112"/>
                <a:gd name="T6" fmla="*/ 17463 w 40"/>
                <a:gd name="T7" fmla="*/ 73705 h 112"/>
                <a:gd name="T8" fmla="*/ 0 w 40"/>
                <a:gd name="T9" fmla="*/ 117929 h 112"/>
                <a:gd name="T10" fmla="*/ 17463 w 40"/>
                <a:gd name="T11" fmla="*/ 117929 h 112"/>
                <a:gd name="T12" fmla="*/ 17463 w 40"/>
                <a:gd name="T13" fmla="*/ 132670 h 112"/>
                <a:gd name="T14" fmla="*/ 52388 w 40"/>
                <a:gd name="T15" fmla="*/ 132670 h 112"/>
                <a:gd name="T16" fmla="*/ 34925 w 40"/>
                <a:gd name="T17" fmla="*/ 176893 h 112"/>
                <a:gd name="T18" fmla="*/ 69850 w 40"/>
                <a:gd name="T19" fmla="*/ 206375 h 112"/>
                <a:gd name="T20" fmla="*/ 87313 w 40"/>
                <a:gd name="T21" fmla="*/ 176893 h 112"/>
                <a:gd name="T22" fmla="*/ 87313 w 40"/>
                <a:gd name="T23" fmla="*/ 147411 h 112"/>
                <a:gd name="T24" fmla="*/ 52388 w 40"/>
                <a:gd name="T25" fmla="*/ 103188 h 112"/>
                <a:gd name="T26" fmla="*/ 52388 w 40"/>
                <a:gd name="T27" fmla="*/ 73705 h 112"/>
                <a:gd name="T28" fmla="*/ 69850 w 40"/>
                <a:gd name="T29" fmla="*/ 58964 h 112"/>
                <a:gd name="T30" fmla="*/ 52388 w 40"/>
                <a:gd name="T31" fmla="*/ 14741 h 112"/>
                <a:gd name="T32" fmla="*/ 34925 w 40"/>
                <a:gd name="T33" fmla="*/ 0 h 112"/>
                <a:gd name="T34" fmla="*/ 17463 w 40"/>
                <a:gd name="T35" fmla="*/ 0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112"/>
                <a:gd name="T56" fmla="*/ 40 w 40"/>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112">
                  <a:moveTo>
                    <a:pt x="8" y="0"/>
                  </a:moveTo>
                  <a:lnTo>
                    <a:pt x="16" y="16"/>
                  </a:lnTo>
                  <a:lnTo>
                    <a:pt x="8" y="32"/>
                  </a:lnTo>
                  <a:lnTo>
                    <a:pt x="8" y="40"/>
                  </a:lnTo>
                  <a:lnTo>
                    <a:pt x="0" y="64"/>
                  </a:lnTo>
                  <a:lnTo>
                    <a:pt x="8" y="64"/>
                  </a:lnTo>
                  <a:lnTo>
                    <a:pt x="8" y="72"/>
                  </a:lnTo>
                  <a:lnTo>
                    <a:pt x="24" y="72"/>
                  </a:lnTo>
                  <a:lnTo>
                    <a:pt x="16" y="96"/>
                  </a:lnTo>
                  <a:lnTo>
                    <a:pt x="32" y="112"/>
                  </a:lnTo>
                  <a:lnTo>
                    <a:pt x="40" y="96"/>
                  </a:lnTo>
                  <a:lnTo>
                    <a:pt x="40" y="80"/>
                  </a:lnTo>
                  <a:lnTo>
                    <a:pt x="24" y="56"/>
                  </a:lnTo>
                  <a:lnTo>
                    <a:pt x="24" y="40"/>
                  </a:lnTo>
                  <a:lnTo>
                    <a:pt x="32" y="32"/>
                  </a:lnTo>
                  <a:lnTo>
                    <a:pt x="24" y="8"/>
                  </a:lnTo>
                  <a:lnTo>
                    <a:pt x="16" y="0"/>
                  </a:lnTo>
                  <a:lnTo>
                    <a:pt x="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34" name="Freeform 83">
              <a:extLst>
                <a:ext uri="{FF2B5EF4-FFF2-40B4-BE49-F238E27FC236}">
                  <a16:creationId xmlns:a16="http://schemas.microsoft.com/office/drawing/2014/main" id="{AE4EE18C-9354-C75D-65FC-6C7B4D89FE40}"/>
                </a:ext>
              </a:extLst>
            </p:cNvPr>
            <p:cNvSpPr>
              <a:spLocks/>
            </p:cNvSpPr>
            <p:nvPr/>
          </p:nvSpPr>
          <p:spPr bwMode="auto">
            <a:xfrm>
              <a:off x="5478210" y="4635501"/>
              <a:ext cx="223838" cy="206375"/>
            </a:xfrm>
            <a:custGeom>
              <a:avLst/>
              <a:gdLst>
                <a:gd name="T0" fmla="*/ 120528 w 104"/>
                <a:gd name="T1" fmla="*/ 191634 h 112"/>
                <a:gd name="T2" fmla="*/ 86092 w 104"/>
                <a:gd name="T3" fmla="*/ 176893 h 112"/>
                <a:gd name="T4" fmla="*/ 68873 w 104"/>
                <a:gd name="T5" fmla="*/ 147411 h 112"/>
                <a:gd name="T6" fmla="*/ 34437 w 104"/>
                <a:gd name="T7" fmla="*/ 117929 h 112"/>
                <a:gd name="T8" fmla="*/ 0 w 104"/>
                <a:gd name="T9" fmla="*/ 73705 h 112"/>
                <a:gd name="T10" fmla="*/ 51655 w 104"/>
                <a:gd name="T11" fmla="*/ 73705 h 112"/>
                <a:gd name="T12" fmla="*/ 103310 w 104"/>
                <a:gd name="T13" fmla="*/ 29482 h 112"/>
                <a:gd name="T14" fmla="*/ 120528 w 104"/>
                <a:gd name="T15" fmla="*/ 14741 h 112"/>
                <a:gd name="T16" fmla="*/ 154965 w 104"/>
                <a:gd name="T17" fmla="*/ 0 h 112"/>
                <a:gd name="T18" fmla="*/ 154965 w 104"/>
                <a:gd name="T19" fmla="*/ 14741 h 112"/>
                <a:gd name="T20" fmla="*/ 172183 w 104"/>
                <a:gd name="T21" fmla="*/ 14741 h 112"/>
                <a:gd name="T22" fmla="*/ 223838 w 104"/>
                <a:gd name="T23" fmla="*/ 29482 h 112"/>
                <a:gd name="T24" fmla="*/ 223838 w 104"/>
                <a:gd name="T25" fmla="*/ 58964 h 112"/>
                <a:gd name="T26" fmla="*/ 223838 w 104"/>
                <a:gd name="T27" fmla="*/ 132670 h 112"/>
                <a:gd name="T28" fmla="*/ 172183 w 104"/>
                <a:gd name="T29" fmla="*/ 206375 h 112"/>
                <a:gd name="T30" fmla="*/ 154965 w 104"/>
                <a:gd name="T31" fmla="*/ 191634 h 112"/>
                <a:gd name="T32" fmla="*/ 120528 w 104"/>
                <a:gd name="T33" fmla="*/ 191634 h 1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4"/>
                <a:gd name="T52" fmla="*/ 0 h 112"/>
                <a:gd name="T53" fmla="*/ 104 w 104"/>
                <a:gd name="T54" fmla="*/ 112 h 1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4" h="112">
                  <a:moveTo>
                    <a:pt x="56" y="104"/>
                  </a:moveTo>
                  <a:lnTo>
                    <a:pt x="40" y="96"/>
                  </a:lnTo>
                  <a:lnTo>
                    <a:pt x="32" y="80"/>
                  </a:lnTo>
                  <a:lnTo>
                    <a:pt x="16" y="64"/>
                  </a:lnTo>
                  <a:lnTo>
                    <a:pt x="0" y="40"/>
                  </a:lnTo>
                  <a:lnTo>
                    <a:pt x="24" y="40"/>
                  </a:lnTo>
                  <a:lnTo>
                    <a:pt x="48" y="16"/>
                  </a:lnTo>
                  <a:lnTo>
                    <a:pt x="56" y="8"/>
                  </a:lnTo>
                  <a:lnTo>
                    <a:pt x="72" y="0"/>
                  </a:lnTo>
                  <a:lnTo>
                    <a:pt x="72" y="8"/>
                  </a:lnTo>
                  <a:lnTo>
                    <a:pt x="80" y="8"/>
                  </a:lnTo>
                  <a:lnTo>
                    <a:pt x="104" y="16"/>
                  </a:lnTo>
                  <a:lnTo>
                    <a:pt x="104" y="32"/>
                  </a:lnTo>
                  <a:lnTo>
                    <a:pt x="104" y="72"/>
                  </a:lnTo>
                  <a:lnTo>
                    <a:pt x="80" y="112"/>
                  </a:lnTo>
                  <a:lnTo>
                    <a:pt x="72" y="104"/>
                  </a:lnTo>
                  <a:lnTo>
                    <a:pt x="56" y="10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35" name="Freeform 84">
              <a:extLst>
                <a:ext uri="{FF2B5EF4-FFF2-40B4-BE49-F238E27FC236}">
                  <a16:creationId xmlns:a16="http://schemas.microsoft.com/office/drawing/2014/main" id="{79744A51-7105-2901-ECBA-1B516D024BA7}"/>
                </a:ext>
              </a:extLst>
            </p:cNvPr>
            <p:cNvSpPr>
              <a:spLocks/>
            </p:cNvSpPr>
            <p:nvPr/>
          </p:nvSpPr>
          <p:spPr bwMode="auto">
            <a:xfrm>
              <a:off x="5235322" y="4827588"/>
              <a:ext cx="449263" cy="354013"/>
            </a:xfrm>
            <a:custGeom>
              <a:avLst/>
              <a:gdLst>
                <a:gd name="T0" fmla="*/ 362866 w 208"/>
                <a:gd name="T1" fmla="*/ 0 h 192"/>
                <a:gd name="T2" fmla="*/ 397425 w 208"/>
                <a:gd name="T3" fmla="*/ 0 h 192"/>
                <a:gd name="T4" fmla="*/ 414704 w 208"/>
                <a:gd name="T5" fmla="*/ 14751 h 192"/>
                <a:gd name="T6" fmla="*/ 431984 w 208"/>
                <a:gd name="T7" fmla="*/ 103254 h 192"/>
                <a:gd name="T8" fmla="*/ 414704 w 208"/>
                <a:gd name="T9" fmla="*/ 103254 h 192"/>
                <a:gd name="T10" fmla="*/ 397425 w 208"/>
                <a:gd name="T11" fmla="*/ 132755 h 192"/>
                <a:gd name="T12" fmla="*/ 414704 w 208"/>
                <a:gd name="T13" fmla="*/ 132755 h 192"/>
                <a:gd name="T14" fmla="*/ 431984 w 208"/>
                <a:gd name="T15" fmla="*/ 118004 h 192"/>
                <a:gd name="T16" fmla="*/ 449263 w 208"/>
                <a:gd name="T17" fmla="*/ 118004 h 192"/>
                <a:gd name="T18" fmla="*/ 449263 w 208"/>
                <a:gd name="T19" fmla="*/ 132755 h 192"/>
                <a:gd name="T20" fmla="*/ 431984 w 208"/>
                <a:gd name="T21" fmla="*/ 177007 h 192"/>
                <a:gd name="T22" fmla="*/ 414704 w 208"/>
                <a:gd name="T23" fmla="*/ 191757 h 192"/>
                <a:gd name="T24" fmla="*/ 380146 w 208"/>
                <a:gd name="T25" fmla="*/ 236009 h 192"/>
                <a:gd name="T26" fmla="*/ 328308 w 208"/>
                <a:gd name="T27" fmla="*/ 295011 h 192"/>
                <a:gd name="T28" fmla="*/ 276470 w 208"/>
                <a:gd name="T29" fmla="*/ 324512 h 192"/>
                <a:gd name="T30" fmla="*/ 224632 w 208"/>
                <a:gd name="T31" fmla="*/ 339262 h 192"/>
                <a:gd name="T32" fmla="*/ 155514 w 208"/>
                <a:gd name="T33" fmla="*/ 324512 h 192"/>
                <a:gd name="T34" fmla="*/ 86397 w 208"/>
                <a:gd name="T35" fmla="*/ 354013 h 192"/>
                <a:gd name="T36" fmla="*/ 69117 w 208"/>
                <a:gd name="T37" fmla="*/ 354013 h 192"/>
                <a:gd name="T38" fmla="*/ 51838 w 208"/>
                <a:gd name="T39" fmla="*/ 324512 h 192"/>
                <a:gd name="T40" fmla="*/ 51838 w 208"/>
                <a:gd name="T41" fmla="*/ 339262 h 192"/>
                <a:gd name="T42" fmla="*/ 34559 w 208"/>
                <a:gd name="T43" fmla="*/ 295011 h 192"/>
                <a:gd name="T44" fmla="*/ 51838 w 208"/>
                <a:gd name="T45" fmla="*/ 295011 h 192"/>
                <a:gd name="T46" fmla="*/ 34559 w 208"/>
                <a:gd name="T47" fmla="*/ 265510 h 192"/>
                <a:gd name="T48" fmla="*/ 0 w 208"/>
                <a:gd name="T49" fmla="*/ 191757 h 192"/>
                <a:gd name="T50" fmla="*/ 0 w 208"/>
                <a:gd name="T51" fmla="*/ 177007 h 192"/>
                <a:gd name="T52" fmla="*/ 0 w 208"/>
                <a:gd name="T53" fmla="*/ 162256 h 192"/>
                <a:gd name="T54" fmla="*/ 17279 w 208"/>
                <a:gd name="T55" fmla="*/ 177007 h 192"/>
                <a:gd name="T56" fmla="*/ 34559 w 208"/>
                <a:gd name="T57" fmla="*/ 191757 h 192"/>
                <a:gd name="T58" fmla="*/ 69117 w 208"/>
                <a:gd name="T59" fmla="*/ 191757 h 192"/>
                <a:gd name="T60" fmla="*/ 86397 w 208"/>
                <a:gd name="T61" fmla="*/ 177007 h 192"/>
                <a:gd name="T62" fmla="*/ 86397 w 208"/>
                <a:gd name="T63" fmla="*/ 73753 h 192"/>
                <a:gd name="T64" fmla="*/ 120955 w 208"/>
                <a:gd name="T65" fmla="*/ 88503 h 192"/>
                <a:gd name="T66" fmla="*/ 103676 w 208"/>
                <a:gd name="T67" fmla="*/ 118004 h 192"/>
                <a:gd name="T68" fmla="*/ 120955 w 208"/>
                <a:gd name="T69" fmla="*/ 132755 h 192"/>
                <a:gd name="T70" fmla="*/ 155514 w 208"/>
                <a:gd name="T71" fmla="*/ 118004 h 192"/>
                <a:gd name="T72" fmla="*/ 190073 w 208"/>
                <a:gd name="T73" fmla="*/ 88503 h 192"/>
                <a:gd name="T74" fmla="*/ 224632 w 208"/>
                <a:gd name="T75" fmla="*/ 88503 h 192"/>
                <a:gd name="T76" fmla="*/ 241911 w 208"/>
                <a:gd name="T77" fmla="*/ 88503 h 192"/>
                <a:gd name="T78" fmla="*/ 311028 w 208"/>
                <a:gd name="T79" fmla="*/ 29501 h 192"/>
                <a:gd name="T80" fmla="*/ 362866 w 208"/>
                <a:gd name="T81" fmla="*/ 0 h 1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08"/>
                <a:gd name="T124" fmla="*/ 0 h 192"/>
                <a:gd name="T125" fmla="*/ 208 w 208"/>
                <a:gd name="T126" fmla="*/ 192 h 1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08" h="192">
                  <a:moveTo>
                    <a:pt x="168" y="0"/>
                  </a:moveTo>
                  <a:lnTo>
                    <a:pt x="184" y="0"/>
                  </a:lnTo>
                  <a:lnTo>
                    <a:pt x="192" y="8"/>
                  </a:lnTo>
                  <a:lnTo>
                    <a:pt x="200" y="56"/>
                  </a:lnTo>
                  <a:lnTo>
                    <a:pt x="192" y="56"/>
                  </a:lnTo>
                  <a:lnTo>
                    <a:pt x="184" y="72"/>
                  </a:lnTo>
                  <a:lnTo>
                    <a:pt x="192" y="72"/>
                  </a:lnTo>
                  <a:lnTo>
                    <a:pt x="200" y="64"/>
                  </a:lnTo>
                  <a:lnTo>
                    <a:pt x="208" y="64"/>
                  </a:lnTo>
                  <a:lnTo>
                    <a:pt x="208" y="72"/>
                  </a:lnTo>
                  <a:lnTo>
                    <a:pt x="200" y="96"/>
                  </a:lnTo>
                  <a:lnTo>
                    <a:pt x="192" y="104"/>
                  </a:lnTo>
                  <a:lnTo>
                    <a:pt x="176" y="128"/>
                  </a:lnTo>
                  <a:lnTo>
                    <a:pt x="152" y="160"/>
                  </a:lnTo>
                  <a:lnTo>
                    <a:pt x="128" y="176"/>
                  </a:lnTo>
                  <a:lnTo>
                    <a:pt x="104" y="184"/>
                  </a:lnTo>
                  <a:lnTo>
                    <a:pt x="72" y="176"/>
                  </a:lnTo>
                  <a:lnTo>
                    <a:pt x="40" y="192"/>
                  </a:lnTo>
                  <a:lnTo>
                    <a:pt x="32" y="192"/>
                  </a:lnTo>
                  <a:lnTo>
                    <a:pt x="24" y="176"/>
                  </a:lnTo>
                  <a:lnTo>
                    <a:pt x="24" y="184"/>
                  </a:lnTo>
                  <a:lnTo>
                    <a:pt x="16" y="160"/>
                  </a:lnTo>
                  <a:lnTo>
                    <a:pt x="24" y="160"/>
                  </a:lnTo>
                  <a:lnTo>
                    <a:pt x="16" y="144"/>
                  </a:lnTo>
                  <a:lnTo>
                    <a:pt x="0" y="104"/>
                  </a:lnTo>
                  <a:lnTo>
                    <a:pt x="0" y="96"/>
                  </a:lnTo>
                  <a:lnTo>
                    <a:pt x="0" y="88"/>
                  </a:lnTo>
                  <a:lnTo>
                    <a:pt x="8" y="96"/>
                  </a:lnTo>
                  <a:lnTo>
                    <a:pt x="16" y="104"/>
                  </a:lnTo>
                  <a:lnTo>
                    <a:pt x="32" y="104"/>
                  </a:lnTo>
                  <a:lnTo>
                    <a:pt x="40" y="96"/>
                  </a:lnTo>
                  <a:lnTo>
                    <a:pt x="40" y="40"/>
                  </a:lnTo>
                  <a:lnTo>
                    <a:pt x="56" y="48"/>
                  </a:lnTo>
                  <a:lnTo>
                    <a:pt x="48" y="64"/>
                  </a:lnTo>
                  <a:lnTo>
                    <a:pt x="56" y="72"/>
                  </a:lnTo>
                  <a:lnTo>
                    <a:pt x="72" y="64"/>
                  </a:lnTo>
                  <a:lnTo>
                    <a:pt x="88" y="48"/>
                  </a:lnTo>
                  <a:lnTo>
                    <a:pt x="104" y="48"/>
                  </a:lnTo>
                  <a:lnTo>
                    <a:pt x="112" y="48"/>
                  </a:lnTo>
                  <a:lnTo>
                    <a:pt x="144" y="16"/>
                  </a:lnTo>
                  <a:lnTo>
                    <a:pt x="16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36" name="Freeform 85">
              <a:extLst>
                <a:ext uri="{FF2B5EF4-FFF2-40B4-BE49-F238E27FC236}">
                  <a16:creationId xmlns:a16="http://schemas.microsoft.com/office/drawing/2014/main" id="{024A200C-1A68-656B-7B7B-90CB9EDC9094}"/>
                </a:ext>
              </a:extLst>
            </p:cNvPr>
            <p:cNvSpPr>
              <a:spLocks/>
            </p:cNvSpPr>
            <p:nvPr/>
          </p:nvSpPr>
          <p:spPr bwMode="auto">
            <a:xfrm>
              <a:off x="5097210" y="4679951"/>
              <a:ext cx="381000" cy="339725"/>
            </a:xfrm>
            <a:custGeom>
              <a:avLst/>
              <a:gdLst>
                <a:gd name="T0" fmla="*/ 225136 w 176"/>
                <a:gd name="T1" fmla="*/ 221560 h 184"/>
                <a:gd name="T2" fmla="*/ 225136 w 176"/>
                <a:gd name="T3" fmla="*/ 147707 h 184"/>
                <a:gd name="T4" fmla="*/ 259773 w 176"/>
                <a:gd name="T5" fmla="*/ 132936 h 184"/>
                <a:gd name="T6" fmla="*/ 259773 w 176"/>
                <a:gd name="T7" fmla="*/ 44312 h 184"/>
                <a:gd name="T8" fmla="*/ 329045 w 176"/>
                <a:gd name="T9" fmla="*/ 29541 h 184"/>
                <a:gd name="T10" fmla="*/ 329045 w 176"/>
                <a:gd name="T11" fmla="*/ 44312 h 184"/>
                <a:gd name="T12" fmla="*/ 346364 w 176"/>
                <a:gd name="T13" fmla="*/ 29541 h 184"/>
                <a:gd name="T14" fmla="*/ 381000 w 176"/>
                <a:gd name="T15" fmla="*/ 29541 h 184"/>
                <a:gd name="T16" fmla="*/ 346364 w 176"/>
                <a:gd name="T17" fmla="*/ 14771 h 184"/>
                <a:gd name="T18" fmla="*/ 329045 w 176"/>
                <a:gd name="T19" fmla="*/ 14771 h 184"/>
                <a:gd name="T20" fmla="*/ 277091 w 176"/>
                <a:gd name="T21" fmla="*/ 29541 h 184"/>
                <a:gd name="T22" fmla="*/ 207818 w 176"/>
                <a:gd name="T23" fmla="*/ 29541 h 184"/>
                <a:gd name="T24" fmla="*/ 190500 w 176"/>
                <a:gd name="T25" fmla="*/ 14771 h 184"/>
                <a:gd name="T26" fmla="*/ 69273 w 176"/>
                <a:gd name="T27" fmla="*/ 14771 h 184"/>
                <a:gd name="T28" fmla="*/ 51955 w 176"/>
                <a:gd name="T29" fmla="*/ 0 h 184"/>
                <a:gd name="T30" fmla="*/ 0 w 176"/>
                <a:gd name="T31" fmla="*/ 14771 h 184"/>
                <a:gd name="T32" fmla="*/ 0 w 176"/>
                <a:gd name="T33" fmla="*/ 29541 h 184"/>
                <a:gd name="T34" fmla="*/ 86591 w 176"/>
                <a:gd name="T35" fmla="*/ 147707 h 184"/>
                <a:gd name="T36" fmla="*/ 86591 w 176"/>
                <a:gd name="T37" fmla="*/ 192018 h 184"/>
                <a:gd name="T38" fmla="*/ 103909 w 176"/>
                <a:gd name="T39" fmla="*/ 295413 h 184"/>
                <a:gd name="T40" fmla="*/ 138545 w 176"/>
                <a:gd name="T41" fmla="*/ 324954 h 184"/>
                <a:gd name="T42" fmla="*/ 138545 w 176"/>
                <a:gd name="T43" fmla="*/ 310184 h 184"/>
                <a:gd name="T44" fmla="*/ 155864 w 176"/>
                <a:gd name="T45" fmla="*/ 324954 h 184"/>
                <a:gd name="T46" fmla="*/ 173182 w 176"/>
                <a:gd name="T47" fmla="*/ 339725 h 184"/>
                <a:gd name="T48" fmla="*/ 207818 w 176"/>
                <a:gd name="T49" fmla="*/ 339725 h 184"/>
                <a:gd name="T50" fmla="*/ 225136 w 176"/>
                <a:gd name="T51" fmla="*/ 324954 h 184"/>
                <a:gd name="T52" fmla="*/ 225136 w 176"/>
                <a:gd name="T53" fmla="*/ 221560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76"/>
                <a:gd name="T82" fmla="*/ 0 h 184"/>
                <a:gd name="T83" fmla="*/ 176 w 176"/>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76" h="184">
                  <a:moveTo>
                    <a:pt x="104" y="120"/>
                  </a:moveTo>
                  <a:lnTo>
                    <a:pt x="104" y="80"/>
                  </a:lnTo>
                  <a:lnTo>
                    <a:pt x="120" y="72"/>
                  </a:lnTo>
                  <a:lnTo>
                    <a:pt x="120" y="24"/>
                  </a:lnTo>
                  <a:lnTo>
                    <a:pt x="152" y="16"/>
                  </a:lnTo>
                  <a:lnTo>
                    <a:pt x="152" y="24"/>
                  </a:lnTo>
                  <a:lnTo>
                    <a:pt x="160" y="16"/>
                  </a:lnTo>
                  <a:lnTo>
                    <a:pt x="176" y="16"/>
                  </a:lnTo>
                  <a:lnTo>
                    <a:pt x="160" y="8"/>
                  </a:lnTo>
                  <a:lnTo>
                    <a:pt x="152" y="8"/>
                  </a:lnTo>
                  <a:lnTo>
                    <a:pt x="128" y="16"/>
                  </a:lnTo>
                  <a:lnTo>
                    <a:pt x="96" y="16"/>
                  </a:lnTo>
                  <a:lnTo>
                    <a:pt x="88" y="8"/>
                  </a:lnTo>
                  <a:lnTo>
                    <a:pt x="32" y="8"/>
                  </a:lnTo>
                  <a:lnTo>
                    <a:pt x="24" y="0"/>
                  </a:lnTo>
                  <a:lnTo>
                    <a:pt x="0" y="8"/>
                  </a:lnTo>
                  <a:lnTo>
                    <a:pt x="0" y="16"/>
                  </a:lnTo>
                  <a:lnTo>
                    <a:pt x="40" y="80"/>
                  </a:lnTo>
                  <a:lnTo>
                    <a:pt x="40" y="104"/>
                  </a:lnTo>
                  <a:lnTo>
                    <a:pt x="48" y="160"/>
                  </a:lnTo>
                  <a:lnTo>
                    <a:pt x="64" y="176"/>
                  </a:lnTo>
                  <a:lnTo>
                    <a:pt x="64" y="168"/>
                  </a:lnTo>
                  <a:lnTo>
                    <a:pt x="72" y="176"/>
                  </a:lnTo>
                  <a:lnTo>
                    <a:pt x="80" y="184"/>
                  </a:lnTo>
                  <a:lnTo>
                    <a:pt x="96" y="184"/>
                  </a:lnTo>
                  <a:lnTo>
                    <a:pt x="104" y="176"/>
                  </a:lnTo>
                  <a:lnTo>
                    <a:pt x="104" y="12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37" name="Freeform 86">
              <a:extLst>
                <a:ext uri="{FF2B5EF4-FFF2-40B4-BE49-F238E27FC236}">
                  <a16:creationId xmlns:a16="http://schemas.microsoft.com/office/drawing/2014/main" id="{FE8B5C36-36F6-4972-5D84-91C03CA60C9E}"/>
                </a:ext>
              </a:extLst>
            </p:cNvPr>
            <p:cNvSpPr>
              <a:spLocks/>
            </p:cNvSpPr>
            <p:nvPr/>
          </p:nvSpPr>
          <p:spPr bwMode="auto">
            <a:xfrm>
              <a:off x="5097210" y="4370388"/>
              <a:ext cx="363538" cy="338138"/>
            </a:xfrm>
            <a:custGeom>
              <a:avLst/>
              <a:gdLst>
                <a:gd name="T0" fmla="*/ 51934 w 168"/>
                <a:gd name="T1" fmla="*/ 0 h 184"/>
                <a:gd name="T2" fmla="*/ 121179 w 168"/>
                <a:gd name="T3" fmla="*/ 0 h 184"/>
                <a:gd name="T4" fmla="*/ 138491 w 168"/>
                <a:gd name="T5" fmla="*/ 0 h 184"/>
                <a:gd name="T6" fmla="*/ 155802 w 168"/>
                <a:gd name="T7" fmla="*/ 44105 h 184"/>
                <a:gd name="T8" fmla="*/ 173113 w 168"/>
                <a:gd name="T9" fmla="*/ 58807 h 184"/>
                <a:gd name="T10" fmla="*/ 225047 w 168"/>
                <a:gd name="T11" fmla="*/ 58807 h 184"/>
                <a:gd name="T12" fmla="*/ 225047 w 168"/>
                <a:gd name="T13" fmla="*/ 29403 h 184"/>
                <a:gd name="T14" fmla="*/ 259670 w 168"/>
                <a:gd name="T15" fmla="*/ 29403 h 184"/>
                <a:gd name="T16" fmla="*/ 294293 w 168"/>
                <a:gd name="T17" fmla="*/ 44105 h 184"/>
                <a:gd name="T18" fmla="*/ 294293 w 168"/>
                <a:gd name="T19" fmla="*/ 102912 h 184"/>
                <a:gd name="T20" fmla="*/ 311604 w 168"/>
                <a:gd name="T21" fmla="*/ 132315 h 184"/>
                <a:gd name="T22" fmla="*/ 294293 w 168"/>
                <a:gd name="T23" fmla="*/ 147017 h 184"/>
                <a:gd name="T24" fmla="*/ 363538 w 168"/>
                <a:gd name="T25" fmla="*/ 132315 h 184"/>
                <a:gd name="T26" fmla="*/ 346227 w 168"/>
                <a:gd name="T27" fmla="*/ 191121 h 184"/>
                <a:gd name="T28" fmla="*/ 363538 w 168"/>
                <a:gd name="T29" fmla="*/ 191121 h 184"/>
                <a:gd name="T30" fmla="*/ 294293 w 168"/>
                <a:gd name="T31" fmla="*/ 205823 h 184"/>
                <a:gd name="T32" fmla="*/ 294293 w 168"/>
                <a:gd name="T33" fmla="*/ 294033 h 184"/>
                <a:gd name="T34" fmla="*/ 328915 w 168"/>
                <a:gd name="T35" fmla="*/ 323436 h 184"/>
                <a:gd name="T36" fmla="*/ 276981 w 168"/>
                <a:gd name="T37" fmla="*/ 338138 h 184"/>
                <a:gd name="T38" fmla="*/ 207736 w 168"/>
                <a:gd name="T39" fmla="*/ 338138 h 184"/>
                <a:gd name="T40" fmla="*/ 190425 w 168"/>
                <a:gd name="T41" fmla="*/ 323436 h 184"/>
                <a:gd name="T42" fmla="*/ 69245 w 168"/>
                <a:gd name="T43" fmla="*/ 323436 h 184"/>
                <a:gd name="T44" fmla="*/ 51934 w 168"/>
                <a:gd name="T45" fmla="*/ 308735 h 184"/>
                <a:gd name="T46" fmla="*/ 0 w 168"/>
                <a:gd name="T47" fmla="*/ 323436 h 184"/>
                <a:gd name="T48" fmla="*/ 0 w 168"/>
                <a:gd name="T49" fmla="*/ 279331 h 184"/>
                <a:gd name="T50" fmla="*/ 34623 w 168"/>
                <a:gd name="T51" fmla="*/ 205823 h 184"/>
                <a:gd name="T52" fmla="*/ 51934 w 168"/>
                <a:gd name="T53" fmla="*/ 176420 h 184"/>
                <a:gd name="T54" fmla="*/ 69245 w 168"/>
                <a:gd name="T55" fmla="*/ 147017 h 184"/>
                <a:gd name="T56" fmla="*/ 34623 w 168"/>
                <a:gd name="T57" fmla="*/ 88210 h 184"/>
                <a:gd name="T58" fmla="*/ 51934 w 168"/>
                <a:gd name="T59" fmla="*/ 73508 h 184"/>
                <a:gd name="T60" fmla="*/ 17311 w 168"/>
                <a:gd name="T61" fmla="*/ 14702 h 184"/>
                <a:gd name="T62" fmla="*/ 51934 w 168"/>
                <a:gd name="T63" fmla="*/ 0 h 1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68"/>
                <a:gd name="T97" fmla="*/ 0 h 184"/>
                <a:gd name="T98" fmla="*/ 168 w 168"/>
                <a:gd name="T99" fmla="*/ 184 h 18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68" h="184">
                  <a:moveTo>
                    <a:pt x="24" y="0"/>
                  </a:moveTo>
                  <a:lnTo>
                    <a:pt x="56" y="0"/>
                  </a:lnTo>
                  <a:lnTo>
                    <a:pt x="64" y="0"/>
                  </a:lnTo>
                  <a:lnTo>
                    <a:pt x="72" y="24"/>
                  </a:lnTo>
                  <a:lnTo>
                    <a:pt x="80" y="32"/>
                  </a:lnTo>
                  <a:lnTo>
                    <a:pt x="104" y="32"/>
                  </a:lnTo>
                  <a:lnTo>
                    <a:pt x="104" y="16"/>
                  </a:lnTo>
                  <a:lnTo>
                    <a:pt x="120" y="16"/>
                  </a:lnTo>
                  <a:lnTo>
                    <a:pt x="136" y="24"/>
                  </a:lnTo>
                  <a:lnTo>
                    <a:pt x="136" y="56"/>
                  </a:lnTo>
                  <a:lnTo>
                    <a:pt x="144" y="72"/>
                  </a:lnTo>
                  <a:lnTo>
                    <a:pt x="136" y="80"/>
                  </a:lnTo>
                  <a:lnTo>
                    <a:pt x="168" y="72"/>
                  </a:lnTo>
                  <a:lnTo>
                    <a:pt x="160" y="104"/>
                  </a:lnTo>
                  <a:lnTo>
                    <a:pt x="168" y="104"/>
                  </a:lnTo>
                  <a:lnTo>
                    <a:pt x="136" y="112"/>
                  </a:lnTo>
                  <a:lnTo>
                    <a:pt x="136" y="160"/>
                  </a:lnTo>
                  <a:lnTo>
                    <a:pt x="152" y="176"/>
                  </a:lnTo>
                  <a:lnTo>
                    <a:pt x="128" y="184"/>
                  </a:lnTo>
                  <a:lnTo>
                    <a:pt x="96" y="184"/>
                  </a:lnTo>
                  <a:lnTo>
                    <a:pt x="88" y="176"/>
                  </a:lnTo>
                  <a:lnTo>
                    <a:pt x="32" y="176"/>
                  </a:lnTo>
                  <a:lnTo>
                    <a:pt x="24" y="168"/>
                  </a:lnTo>
                  <a:lnTo>
                    <a:pt x="0" y="176"/>
                  </a:lnTo>
                  <a:lnTo>
                    <a:pt x="0" y="152"/>
                  </a:lnTo>
                  <a:lnTo>
                    <a:pt x="16" y="112"/>
                  </a:lnTo>
                  <a:lnTo>
                    <a:pt x="24" y="96"/>
                  </a:lnTo>
                  <a:lnTo>
                    <a:pt x="32" y="80"/>
                  </a:lnTo>
                  <a:lnTo>
                    <a:pt x="16" y="48"/>
                  </a:lnTo>
                  <a:lnTo>
                    <a:pt x="24" y="40"/>
                  </a:lnTo>
                  <a:lnTo>
                    <a:pt x="8" y="8"/>
                  </a:lnTo>
                  <a:lnTo>
                    <a:pt x="24"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38" name="Freeform 87">
              <a:extLst>
                <a:ext uri="{FF2B5EF4-FFF2-40B4-BE49-F238E27FC236}">
                  <a16:creationId xmlns:a16="http://schemas.microsoft.com/office/drawing/2014/main" id="{922A63D4-5785-28CF-5FE2-A85A7EECAC5E}"/>
                </a:ext>
              </a:extLst>
            </p:cNvPr>
            <p:cNvSpPr>
              <a:spLocks/>
            </p:cNvSpPr>
            <p:nvPr/>
          </p:nvSpPr>
          <p:spPr bwMode="auto">
            <a:xfrm>
              <a:off x="5114672" y="4325938"/>
              <a:ext cx="17463" cy="44450"/>
            </a:xfrm>
            <a:custGeom>
              <a:avLst/>
              <a:gdLst>
                <a:gd name="T0" fmla="*/ 17463 w 8"/>
                <a:gd name="T1" fmla="*/ 14817 h 24"/>
                <a:gd name="T2" fmla="*/ 0 w 8"/>
                <a:gd name="T3" fmla="*/ 14817 h 24"/>
                <a:gd name="T4" fmla="*/ 0 w 8"/>
                <a:gd name="T5" fmla="*/ 44450 h 24"/>
                <a:gd name="T6" fmla="*/ 0 w 8"/>
                <a:gd name="T7" fmla="*/ 29633 h 24"/>
                <a:gd name="T8" fmla="*/ 0 w 8"/>
                <a:gd name="T9" fmla="*/ 14817 h 24"/>
                <a:gd name="T10" fmla="*/ 17463 w 8"/>
                <a:gd name="T11" fmla="*/ 0 h 24"/>
                <a:gd name="T12" fmla="*/ 17463 w 8"/>
                <a:gd name="T13" fmla="*/ 14817 h 24"/>
                <a:gd name="T14" fmla="*/ 0 60000 65536"/>
                <a:gd name="T15" fmla="*/ 0 60000 65536"/>
                <a:gd name="T16" fmla="*/ 0 60000 65536"/>
                <a:gd name="T17" fmla="*/ 0 60000 65536"/>
                <a:gd name="T18" fmla="*/ 0 60000 65536"/>
                <a:gd name="T19" fmla="*/ 0 60000 65536"/>
                <a:gd name="T20" fmla="*/ 0 60000 65536"/>
                <a:gd name="T21" fmla="*/ 0 w 8"/>
                <a:gd name="T22" fmla="*/ 0 h 24"/>
                <a:gd name="T23" fmla="*/ 8 w 8"/>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24">
                  <a:moveTo>
                    <a:pt x="8" y="8"/>
                  </a:moveTo>
                  <a:lnTo>
                    <a:pt x="0" y="8"/>
                  </a:lnTo>
                  <a:lnTo>
                    <a:pt x="0" y="24"/>
                  </a:lnTo>
                  <a:lnTo>
                    <a:pt x="0" y="16"/>
                  </a:lnTo>
                  <a:lnTo>
                    <a:pt x="0" y="8"/>
                  </a:lnTo>
                  <a:lnTo>
                    <a:pt x="8" y="0"/>
                  </a:lnTo>
                  <a:lnTo>
                    <a:pt x="8"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39" name="Freeform 88">
              <a:extLst>
                <a:ext uri="{FF2B5EF4-FFF2-40B4-BE49-F238E27FC236}">
                  <a16:creationId xmlns:a16="http://schemas.microsoft.com/office/drawing/2014/main" id="{848E61C6-A454-0658-8270-5BA595047E60}"/>
                </a:ext>
              </a:extLst>
            </p:cNvPr>
            <p:cNvSpPr>
              <a:spLocks/>
            </p:cNvSpPr>
            <p:nvPr/>
          </p:nvSpPr>
          <p:spPr bwMode="auto">
            <a:xfrm>
              <a:off x="5011485" y="3838576"/>
              <a:ext cx="206375" cy="325438"/>
            </a:xfrm>
            <a:custGeom>
              <a:avLst/>
              <a:gdLst>
                <a:gd name="T0" fmla="*/ 154781 w 96"/>
                <a:gd name="T1" fmla="*/ 0 h 176"/>
                <a:gd name="T2" fmla="*/ 154781 w 96"/>
                <a:gd name="T3" fmla="*/ 14793 h 176"/>
                <a:gd name="T4" fmla="*/ 154781 w 96"/>
                <a:gd name="T5" fmla="*/ 44378 h 176"/>
                <a:gd name="T6" fmla="*/ 137583 w 96"/>
                <a:gd name="T7" fmla="*/ 59171 h 176"/>
                <a:gd name="T8" fmla="*/ 120385 w 96"/>
                <a:gd name="T9" fmla="*/ 118341 h 176"/>
                <a:gd name="T10" fmla="*/ 103188 w 96"/>
                <a:gd name="T11" fmla="*/ 133134 h 176"/>
                <a:gd name="T12" fmla="*/ 85990 w 96"/>
                <a:gd name="T13" fmla="*/ 177512 h 176"/>
                <a:gd name="T14" fmla="*/ 68792 w 96"/>
                <a:gd name="T15" fmla="*/ 192304 h 176"/>
                <a:gd name="T16" fmla="*/ 51594 w 96"/>
                <a:gd name="T17" fmla="*/ 177512 h 176"/>
                <a:gd name="T18" fmla="*/ 34396 w 96"/>
                <a:gd name="T19" fmla="*/ 177512 h 176"/>
                <a:gd name="T20" fmla="*/ 0 w 96"/>
                <a:gd name="T21" fmla="*/ 236682 h 176"/>
                <a:gd name="T22" fmla="*/ 0 w 96"/>
                <a:gd name="T23" fmla="*/ 251475 h 176"/>
                <a:gd name="T24" fmla="*/ 17198 w 96"/>
                <a:gd name="T25" fmla="*/ 251475 h 176"/>
                <a:gd name="T26" fmla="*/ 34396 w 96"/>
                <a:gd name="T27" fmla="*/ 281060 h 176"/>
                <a:gd name="T28" fmla="*/ 34396 w 96"/>
                <a:gd name="T29" fmla="*/ 310645 h 176"/>
                <a:gd name="T30" fmla="*/ 68792 w 96"/>
                <a:gd name="T31" fmla="*/ 310645 h 176"/>
                <a:gd name="T32" fmla="*/ 137583 w 96"/>
                <a:gd name="T33" fmla="*/ 310645 h 176"/>
                <a:gd name="T34" fmla="*/ 206375 w 96"/>
                <a:gd name="T35" fmla="*/ 325438 h 176"/>
                <a:gd name="T36" fmla="*/ 206375 w 96"/>
                <a:gd name="T37" fmla="*/ 281060 h 176"/>
                <a:gd name="T38" fmla="*/ 171979 w 96"/>
                <a:gd name="T39" fmla="*/ 236682 h 176"/>
                <a:gd name="T40" fmla="*/ 171979 w 96"/>
                <a:gd name="T41" fmla="*/ 207097 h 176"/>
                <a:gd name="T42" fmla="*/ 189177 w 96"/>
                <a:gd name="T43" fmla="*/ 162719 h 176"/>
                <a:gd name="T44" fmla="*/ 171979 w 96"/>
                <a:gd name="T45" fmla="*/ 118341 h 176"/>
                <a:gd name="T46" fmla="*/ 154781 w 96"/>
                <a:gd name="T47" fmla="*/ 103548 h 176"/>
                <a:gd name="T48" fmla="*/ 154781 w 96"/>
                <a:gd name="T49" fmla="*/ 88756 h 176"/>
                <a:gd name="T50" fmla="*/ 189177 w 96"/>
                <a:gd name="T51" fmla="*/ 88756 h 176"/>
                <a:gd name="T52" fmla="*/ 171979 w 96"/>
                <a:gd name="T53" fmla="*/ 59171 h 176"/>
                <a:gd name="T54" fmla="*/ 171979 w 96"/>
                <a:gd name="T55" fmla="*/ 14793 h 176"/>
                <a:gd name="T56" fmla="*/ 154781 w 96"/>
                <a:gd name="T57" fmla="*/ 0 h 1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
                <a:gd name="T88" fmla="*/ 0 h 176"/>
                <a:gd name="T89" fmla="*/ 96 w 96"/>
                <a:gd name="T90" fmla="*/ 176 h 1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 h="176">
                  <a:moveTo>
                    <a:pt x="72" y="0"/>
                  </a:moveTo>
                  <a:lnTo>
                    <a:pt x="72" y="8"/>
                  </a:lnTo>
                  <a:lnTo>
                    <a:pt x="72" y="24"/>
                  </a:lnTo>
                  <a:lnTo>
                    <a:pt x="64" y="32"/>
                  </a:lnTo>
                  <a:lnTo>
                    <a:pt x="56" y="64"/>
                  </a:lnTo>
                  <a:lnTo>
                    <a:pt x="48" y="72"/>
                  </a:lnTo>
                  <a:lnTo>
                    <a:pt x="40" y="96"/>
                  </a:lnTo>
                  <a:lnTo>
                    <a:pt x="32" y="104"/>
                  </a:lnTo>
                  <a:lnTo>
                    <a:pt x="24" y="96"/>
                  </a:lnTo>
                  <a:lnTo>
                    <a:pt x="16" y="96"/>
                  </a:lnTo>
                  <a:lnTo>
                    <a:pt x="0" y="128"/>
                  </a:lnTo>
                  <a:lnTo>
                    <a:pt x="0" y="136"/>
                  </a:lnTo>
                  <a:lnTo>
                    <a:pt x="8" y="136"/>
                  </a:lnTo>
                  <a:lnTo>
                    <a:pt x="16" y="152"/>
                  </a:lnTo>
                  <a:lnTo>
                    <a:pt x="16" y="168"/>
                  </a:lnTo>
                  <a:lnTo>
                    <a:pt x="32" y="168"/>
                  </a:lnTo>
                  <a:lnTo>
                    <a:pt x="64" y="168"/>
                  </a:lnTo>
                  <a:lnTo>
                    <a:pt x="96" y="176"/>
                  </a:lnTo>
                  <a:lnTo>
                    <a:pt x="96" y="152"/>
                  </a:lnTo>
                  <a:lnTo>
                    <a:pt x="80" y="128"/>
                  </a:lnTo>
                  <a:lnTo>
                    <a:pt x="80" y="112"/>
                  </a:lnTo>
                  <a:lnTo>
                    <a:pt x="88" y="88"/>
                  </a:lnTo>
                  <a:lnTo>
                    <a:pt x="80" y="64"/>
                  </a:lnTo>
                  <a:lnTo>
                    <a:pt x="72" y="56"/>
                  </a:lnTo>
                  <a:lnTo>
                    <a:pt x="72" y="48"/>
                  </a:lnTo>
                  <a:lnTo>
                    <a:pt x="88" y="48"/>
                  </a:lnTo>
                  <a:lnTo>
                    <a:pt x="80" y="32"/>
                  </a:lnTo>
                  <a:lnTo>
                    <a:pt x="80" y="8"/>
                  </a:lnTo>
                  <a:lnTo>
                    <a:pt x="72"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40" name="Freeform 89">
              <a:extLst>
                <a:ext uri="{FF2B5EF4-FFF2-40B4-BE49-F238E27FC236}">
                  <a16:creationId xmlns:a16="http://schemas.microsoft.com/office/drawing/2014/main" id="{8F65545E-86D3-F253-6CA8-8CFA8822A93A}"/>
                </a:ext>
              </a:extLst>
            </p:cNvPr>
            <p:cNvSpPr>
              <a:spLocks/>
            </p:cNvSpPr>
            <p:nvPr/>
          </p:nvSpPr>
          <p:spPr bwMode="auto">
            <a:xfrm>
              <a:off x="5079747" y="4103688"/>
              <a:ext cx="225425" cy="236538"/>
            </a:xfrm>
            <a:custGeom>
              <a:avLst/>
              <a:gdLst>
                <a:gd name="T0" fmla="*/ 52021 w 104"/>
                <a:gd name="T1" fmla="*/ 221754 h 128"/>
                <a:gd name="T2" fmla="*/ 52021 w 104"/>
                <a:gd name="T3" fmla="*/ 236538 h 128"/>
                <a:gd name="T4" fmla="*/ 69362 w 104"/>
                <a:gd name="T5" fmla="*/ 236538 h 128"/>
                <a:gd name="T6" fmla="*/ 86702 w 104"/>
                <a:gd name="T7" fmla="*/ 221754 h 128"/>
                <a:gd name="T8" fmla="*/ 104042 w 104"/>
                <a:gd name="T9" fmla="*/ 236538 h 128"/>
                <a:gd name="T10" fmla="*/ 138723 w 104"/>
                <a:gd name="T11" fmla="*/ 206971 h 128"/>
                <a:gd name="T12" fmla="*/ 156063 w 104"/>
                <a:gd name="T13" fmla="*/ 162620 h 128"/>
                <a:gd name="T14" fmla="*/ 190744 w 104"/>
                <a:gd name="T15" fmla="*/ 118269 h 128"/>
                <a:gd name="T16" fmla="*/ 208085 w 104"/>
                <a:gd name="T17" fmla="*/ 44351 h 128"/>
                <a:gd name="T18" fmla="*/ 225425 w 104"/>
                <a:gd name="T19" fmla="*/ 0 h 128"/>
                <a:gd name="T20" fmla="*/ 190744 w 104"/>
                <a:gd name="T21" fmla="*/ 0 h 128"/>
                <a:gd name="T22" fmla="*/ 173404 w 104"/>
                <a:gd name="T23" fmla="*/ 0 h 128"/>
                <a:gd name="T24" fmla="*/ 156063 w 104"/>
                <a:gd name="T25" fmla="*/ 0 h 128"/>
                <a:gd name="T26" fmla="*/ 138723 w 104"/>
                <a:gd name="T27" fmla="*/ 14784 h 128"/>
                <a:gd name="T28" fmla="*/ 138723 w 104"/>
                <a:gd name="T29" fmla="*/ 59135 h 128"/>
                <a:gd name="T30" fmla="*/ 69362 w 104"/>
                <a:gd name="T31" fmla="*/ 44351 h 128"/>
                <a:gd name="T32" fmla="*/ 86702 w 104"/>
                <a:gd name="T33" fmla="*/ 44351 h 128"/>
                <a:gd name="T34" fmla="*/ 86702 w 104"/>
                <a:gd name="T35" fmla="*/ 59135 h 128"/>
                <a:gd name="T36" fmla="*/ 86702 w 104"/>
                <a:gd name="T37" fmla="*/ 73918 h 128"/>
                <a:gd name="T38" fmla="*/ 86702 w 104"/>
                <a:gd name="T39" fmla="*/ 88702 h 128"/>
                <a:gd name="T40" fmla="*/ 86702 w 104"/>
                <a:gd name="T41" fmla="*/ 133053 h 128"/>
                <a:gd name="T42" fmla="*/ 86702 w 104"/>
                <a:gd name="T43" fmla="*/ 162620 h 128"/>
                <a:gd name="T44" fmla="*/ 52021 w 104"/>
                <a:gd name="T45" fmla="*/ 147836 h 128"/>
                <a:gd name="T46" fmla="*/ 17340 w 104"/>
                <a:gd name="T47" fmla="*/ 177403 h 128"/>
                <a:gd name="T48" fmla="*/ 17340 w 104"/>
                <a:gd name="T49" fmla="*/ 192187 h 128"/>
                <a:gd name="T50" fmla="*/ 0 w 104"/>
                <a:gd name="T51" fmla="*/ 221754 h 128"/>
                <a:gd name="T52" fmla="*/ 34681 w 104"/>
                <a:gd name="T53" fmla="*/ 236538 h 128"/>
                <a:gd name="T54" fmla="*/ 52021 w 104"/>
                <a:gd name="T55" fmla="*/ 221754 h 1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4"/>
                <a:gd name="T85" fmla="*/ 0 h 128"/>
                <a:gd name="T86" fmla="*/ 104 w 104"/>
                <a:gd name="T87" fmla="*/ 128 h 12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4" h="128">
                  <a:moveTo>
                    <a:pt x="24" y="120"/>
                  </a:moveTo>
                  <a:lnTo>
                    <a:pt x="24" y="128"/>
                  </a:lnTo>
                  <a:lnTo>
                    <a:pt x="32" y="128"/>
                  </a:lnTo>
                  <a:lnTo>
                    <a:pt x="40" y="120"/>
                  </a:lnTo>
                  <a:lnTo>
                    <a:pt x="48" y="128"/>
                  </a:lnTo>
                  <a:lnTo>
                    <a:pt x="64" y="112"/>
                  </a:lnTo>
                  <a:lnTo>
                    <a:pt x="72" y="88"/>
                  </a:lnTo>
                  <a:lnTo>
                    <a:pt x="88" y="64"/>
                  </a:lnTo>
                  <a:lnTo>
                    <a:pt x="96" y="24"/>
                  </a:lnTo>
                  <a:lnTo>
                    <a:pt x="104" y="0"/>
                  </a:lnTo>
                  <a:lnTo>
                    <a:pt x="88" y="0"/>
                  </a:lnTo>
                  <a:lnTo>
                    <a:pt x="80" y="0"/>
                  </a:lnTo>
                  <a:lnTo>
                    <a:pt x="72" y="0"/>
                  </a:lnTo>
                  <a:lnTo>
                    <a:pt x="64" y="8"/>
                  </a:lnTo>
                  <a:lnTo>
                    <a:pt x="64" y="32"/>
                  </a:lnTo>
                  <a:lnTo>
                    <a:pt x="32" y="24"/>
                  </a:lnTo>
                  <a:lnTo>
                    <a:pt x="40" y="24"/>
                  </a:lnTo>
                  <a:lnTo>
                    <a:pt x="40" y="32"/>
                  </a:lnTo>
                  <a:lnTo>
                    <a:pt x="40" y="40"/>
                  </a:lnTo>
                  <a:lnTo>
                    <a:pt x="40" y="48"/>
                  </a:lnTo>
                  <a:lnTo>
                    <a:pt x="40" y="72"/>
                  </a:lnTo>
                  <a:lnTo>
                    <a:pt x="40" y="88"/>
                  </a:lnTo>
                  <a:lnTo>
                    <a:pt x="24" y="80"/>
                  </a:lnTo>
                  <a:lnTo>
                    <a:pt x="8" y="96"/>
                  </a:lnTo>
                  <a:lnTo>
                    <a:pt x="8" y="104"/>
                  </a:lnTo>
                  <a:lnTo>
                    <a:pt x="0" y="120"/>
                  </a:lnTo>
                  <a:lnTo>
                    <a:pt x="16" y="128"/>
                  </a:lnTo>
                  <a:lnTo>
                    <a:pt x="24" y="12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41" name="Freeform 90">
              <a:extLst>
                <a:ext uri="{FF2B5EF4-FFF2-40B4-BE49-F238E27FC236}">
                  <a16:creationId xmlns:a16="http://schemas.microsoft.com/office/drawing/2014/main" id="{F757B4CD-08C5-5CB8-F1B5-1879273C6C5A}"/>
                </a:ext>
              </a:extLst>
            </p:cNvPr>
            <p:cNvSpPr>
              <a:spLocks/>
            </p:cNvSpPr>
            <p:nvPr/>
          </p:nvSpPr>
          <p:spPr bwMode="auto">
            <a:xfrm>
              <a:off x="5011485" y="4148138"/>
              <a:ext cx="155575" cy="177800"/>
            </a:xfrm>
            <a:custGeom>
              <a:avLst/>
              <a:gdLst>
                <a:gd name="T0" fmla="*/ 155575 w 72"/>
                <a:gd name="T1" fmla="*/ 0 h 96"/>
                <a:gd name="T2" fmla="*/ 155575 w 72"/>
                <a:gd name="T3" fmla="*/ 14817 h 96"/>
                <a:gd name="T4" fmla="*/ 155575 w 72"/>
                <a:gd name="T5" fmla="*/ 29633 h 96"/>
                <a:gd name="T6" fmla="*/ 155575 w 72"/>
                <a:gd name="T7" fmla="*/ 44450 h 96"/>
                <a:gd name="T8" fmla="*/ 155575 w 72"/>
                <a:gd name="T9" fmla="*/ 88900 h 96"/>
                <a:gd name="T10" fmla="*/ 155575 w 72"/>
                <a:gd name="T11" fmla="*/ 118533 h 96"/>
                <a:gd name="T12" fmla="*/ 121003 w 72"/>
                <a:gd name="T13" fmla="*/ 103717 h 96"/>
                <a:gd name="T14" fmla="*/ 86431 w 72"/>
                <a:gd name="T15" fmla="*/ 133350 h 96"/>
                <a:gd name="T16" fmla="*/ 86431 w 72"/>
                <a:gd name="T17" fmla="*/ 148167 h 96"/>
                <a:gd name="T18" fmla="*/ 69144 w 72"/>
                <a:gd name="T19" fmla="*/ 177800 h 96"/>
                <a:gd name="T20" fmla="*/ 34572 w 72"/>
                <a:gd name="T21" fmla="*/ 133350 h 96"/>
                <a:gd name="T22" fmla="*/ 0 w 72"/>
                <a:gd name="T23" fmla="*/ 74083 h 96"/>
                <a:gd name="T24" fmla="*/ 17286 w 72"/>
                <a:gd name="T25" fmla="*/ 74083 h 96"/>
                <a:gd name="T26" fmla="*/ 17286 w 72"/>
                <a:gd name="T27" fmla="*/ 59267 h 96"/>
                <a:gd name="T28" fmla="*/ 34572 w 72"/>
                <a:gd name="T29" fmla="*/ 29633 h 96"/>
                <a:gd name="T30" fmla="*/ 69144 w 72"/>
                <a:gd name="T31" fmla="*/ 29633 h 96"/>
                <a:gd name="T32" fmla="*/ 69144 w 72"/>
                <a:gd name="T33" fmla="*/ 0 h 96"/>
                <a:gd name="T34" fmla="*/ 138289 w 72"/>
                <a:gd name="T35" fmla="*/ 0 h 96"/>
                <a:gd name="T36" fmla="*/ 155575 w 72"/>
                <a:gd name="T37" fmla="*/ 0 h 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96"/>
                <a:gd name="T59" fmla="*/ 72 w 72"/>
                <a:gd name="T60" fmla="*/ 96 h 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96">
                  <a:moveTo>
                    <a:pt x="72" y="0"/>
                  </a:moveTo>
                  <a:lnTo>
                    <a:pt x="72" y="8"/>
                  </a:lnTo>
                  <a:lnTo>
                    <a:pt x="72" y="16"/>
                  </a:lnTo>
                  <a:lnTo>
                    <a:pt x="72" y="24"/>
                  </a:lnTo>
                  <a:lnTo>
                    <a:pt x="72" y="48"/>
                  </a:lnTo>
                  <a:lnTo>
                    <a:pt x="72" y="64"/>
                  </a:lnTo>
                  <a:lnTo>
                    <a:pt x="56" y="56"/>
                  </a:lnTo>
                  <a:lnTo>
                    <a:pt x="40" y="72"/>
                  </a:lnTo>
                  <a:lnTo>
                    <a:pt x="40" y="80"/>
                  </a:lnTo>
                  <a:lnTo>
                    <a:pt x="32" y="96"/>
                  </a:lnTo>
                  <a:lnTo>
                    <a:pt x="16" y="72"/>
                  </a:lnTo>
                  <a:lnTo>
                    <a:pt x="0" y="40"/>
                  </a:lnTo>
                  <a:lnTo>
                    <a:pt x="8" y="40"/>
                  </a:lnTo>
                  <a:lnTo>
                    <a:pt x="8" y="32"/>
                  </a:lnTo>
                  <a:lnTo>
                    <a:pt x="16" y="16"/>
                  </a:lnTo>
                  <a:lnTo>
                    <a:pt x="32" y="16"/>
                  </a:lnTo>
                  <a:lnTo>
                    <a:pt x="32" y="0"/>
                  </a:lnTo>
                  <a:lnTo>
                    <a:pt x="64" y="0"/>
                  </a:lnTo>
                  <a:lnTo>
                    <a:pt x="72"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42" name="Freeform 91">
              <a:extLst>
                <a:ext uri="{FF2B5EF4-FFF2-40B4-BE49-F238E27FC236}">
                  <a16:creationId xmlns:a16="http://schemas.microsoft.com/office/drawing/2014/main" id="{7C50C499-1B29-D697-24B4-B8B00AEF2E5C}"/>
                </a:ext>
              </a:extLst>
            </p:cNvPr>
            <p:cNvSpPr>
              <a:spLocks/>
            </p:cNvSpPr>
            <p:nvPr/>
          </p:nvSpPr>
          <p:spPr bwMode="auto">
            <a:xfrm>
              <a:off x="5028947" y="4148138"/>
              <a:ext cx="50800" cy="30163"/>
            </a:xfrm>
            <a:custGeom>
              <a:avLst/>
              <a:gdLst>
                <a:gd name="T0" fmla="*/ 50800 w 24"/>
                <a:gd name="T1" fmla="*/ 30163 h 16"/>
                <a:gd name="T2" fmla="*/ 50800 w 24"/>
                <a:gd name="T3" fmla="*/ 0 h 16"/>
                <a:gd name="T4" fmla="*/ 16933 w 24"/>
                <a:gd name="T5" fmla="*/ 0 h 16"/>
                <a:gd name="T6" fmla="*/ 0 w 24"/>
                <a:gd name="T7" fmla="*/ 30163 h 16"/>
                <a:gd name="T8" fmla="*/ 50800 w 24"/>
                <a:gd name="T9" fmla="*/ 30163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24" y="16"/>
                  </a:moveTo>
                  <a:lnTo>
                    <a:pt x="24" y="0"/>
                  </a:lnTo>
                  <a:lnTo>
                    <a:pt x="8" y="0"/>
                  </a:lnTo>
                  <a:lnTo>
                    <a:pt x="0" y="16"/>
                  </a:lnTo>
                  <a:lnTo>
                    <a:pt x="24"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43" name="Freeform 92">
              <a:extLst>
                <a:ext uri="{FF2B5EF4-FFF2-40B4-BE49-F238E27FC236}">
                  <a16:creationId xmlns:a16="http://schemas.microsoft.com/office/drawing/2014/main" id="{08836598-2845-D21E-A113-1D54C046820C}"/>
                </a:ext>
              </a:extLst>
            </p:cNvPr>
            <p:cNvSpPr>
              <a:spLocks/>
            </p:cNvSpPr>
            <p:nvPr/>
          </p:nvSpPr>
          <p:spPr bwMode="auto">
            <a:xfrm>
              <a:off x="4665410" y="3897313"/>
              <a:ext cx="138113" cy="177800"/>
            </a:xfrm>
            <a:custGeom>
              <a:avLst/>
              <a:gdLst>
                <a:gd name="T0" fmla="*/ 120849 w 64"/>
                <a:gd name="T1" fmla="*/ 118533 h 96"/>
                <a:gd name="T2" fmla="*/ 103585 w 64"/>
                <a:gd name="T3" fmla="*/ 59267 h 96"/>
                <a:gd name="T4" fmla="*/ 86321 w 64"/>
                <a:gd name="T5" fmla="*/ 0 h 96"/>
                <a:gd name="T6" fmla="*/ 17264 w 64"/>
                <a:gd name="T7" fmla="*/ 0 h 96"/>
                <a:gd name="T8" fmla="*/ 17264 w 64"/>
                <a:gd name="T9" fmla="*/ 44450 h 96"/>
                <a:gd name="T10" fmla="*/ 34528 w 64"/>
                <a:gd name="T11" fmla="*/ 74083 h 96"/>
                <a:gd name="T12" fmla="*/ 0 w 64"/>
                <a:gd name="T13" fmla="*/ 118533 h 96"/>
                <a:gd name="T14" fmla="*/ 17264 w 64"/>
                <a:gd name="T15" fmla="*/ 162983 h 96"/>
                <a:gd name="T16" fmla="*/ 0 w 64"/>
                <a:gd name="T17" fmla="*/ 162983 h 96"/>
                <a:gd name="T18" fmla="*/ 34528 w 64"/>
                <a:gd name="T19" fmla="*/ 177800 h 96"/>
                <a:gd name="T20" fmla="*/ 103585 w 64"/>
                <a:gd name="T21" fmla="*/ 148167 h 96"/>
                <a:gd name="T22" fmla="*/ 120849 w 64"/>
                <a:gd name="T23" fmla="*/ 148167 h 96"/>
                <a:gd name="T24" fmla="*/ 138113 w 64"/>
                <a:gd name="T25" fmla="*/ 133350 h 96"/>
                <a:gd name="T26" fmla="*/ 120849 w 64"/>
                <a:gd name="T27" fmla="*/ 118533 h 9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4"/>
                <a:gd name="T43" fmla="*/ 0 h 96"/>
                <a:gd name="T44" fmla="*/ 64 w 64"/>
                <a:gd name="T45" fmla="*/ 96 h 9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4" h="96">
                  <a:moveTo>
                    <a:pt x="56" y="64"/>
                  </a:moveTo>
                  <a:lnTo>
                    <a:pt x="48" y="32"/>
                  </a:lnTo>
                  <a:lnTo>
                    <a:pt x="40" y="0"/>
                  </a:lnTo>
                  <a:lnTo>
                    <a:pt x="8" y="0"/>
                  </a:lnTo>
                  <a:lnTo>
                    <a:pt x="8" y="24"/>
                  </a:lnTo>
                  <a:lnTo>
                    <a:pt x="16" y="40"/>
                  </a:lnTo>
                  <a:lnTo>
                    <a:pt x="0" y="64"/>
                  </a:lnTo>
                  <a:lnTo>
                    <a:pt x="8" y="88"/>
                  </a:lnTo>
                  <a:lnTo>
                    <a:pt x="0" y="88"/>
                  </a:lnTo>
                  <a:lnTo>
                    <a:pt x="16" y="96"/>
                  </a:lnTo>
                  <a:lnTo>
                    <a:pt x="48" y="80"/>
                  </a:lnTo>
                  <a:lnTo>
                    <a:pt x="56" y="80"/>
                  </a:lnTo>
                  <a:lnTo>
                    <a:pt x="64" y="72"/>
                  </a:lnTo>
                  <a:lnTo>
                    <a:pt x="56" y="6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44" name="Freeform 93">
              <a:extLst>
                <a:ext uri="{FF2B5EF4-FFF2-40B4-BE49-F238E27FC236}">
                  <a16:creationId xmlns:a16="http://schemas.microsoft.com/office/drawing/2014/main" id="{BACBECEF-6B05-1EA5-30C8-9E0B743344CC}"/>
                </a:ext>
              </a:extLst>
            </p:cNvPr>
            <p:cNvSpPr>
              <a:spLocks/>
            </p:cNvSpPr>
            <p:nvPr/>
          </p:nvSpPr>
          <p:spPr bwMode="auto">
            <a:xfrm>
              <a:off x="4751135" y="3897313"/>
              <a:ext cx="69850" cy="133350"/>
            </a:xfrm>
            <a:custGeom>
              <a:avLst/>
              <a:gdLst>
                <a:gd name="T0" fmla="*/ 34925 w 32"/>
                <a:gd name="T1" fmla="*/ 118533 h 72"/>
                <a:gd name="T2" fmla="*/ 17463 w 32"/>
                <a:gd name="T3" fmla="*/ 59267 h 72"/>
                <a:gd name="T4" fmla="*/ 0 w 32"/>
                <a:gd name="T5" fmla="*/ 0 h 72"/>
                <a:gd name="T6" fmla="*/ 34925 w 32"/>
                <a:gd name="T7" fmla="*/ 0 h 72"/>
                <a:gd name="T8" fmla="*/ 34925 w 32"/>
                <a:gd name="T9" fmla="*/ 14817 h 72"/>
                <a:gd name="T10" fmla="*/ 52387 w 32"/>
                <a:gd name="T11" fmla="*/ 29633 h 72"/>
                <a:gd name="T12" fmla="*/ 52387 w 32"/>
                <a:gd name="T13" fmla="*/ 74083 h 72"/>
                <a:gd name="T14" fmla="*/ 69850 w 32"/>
                <a:gd name="T15" fmla="*/ 133350 h 72"/>
                <a:gd name="T16" fmla="*/ 52387 w 32"/>
                <a:gd name="T17" fmla="*/ 133350 h 72"/>
                <a:gd name="T18" fmla="*/ 34925 w 32"/>
                <a:gd name="T19" fmla="*/ 118533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72"/>
                <a:gd name="T32" fmla="*/ 32 w 32"/>
                <a:gd name="T33" fmla="*/ 72 h 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72">
                  <a:moveTo>
                    <a:pt x="16" y="64"/>
                  </a:moveTo>
                  <a:lnTo>
                    <a:pt x="8" y="32"/>
                  </a:lnTo>
                  <a:lnTo>
                    <a:pt x="0" y="0"/>
                  </a:lnTo>
                  <a:lnTo>
                    <a:pt x="16" y="0"/>
                  </a:lnTo>
                  <a:lnTo>
                    <a:pt x="16" y="8"/>
                  </a:lnTo>
                  <a:lnTo>
                    <a:pt x="24" y="16"/>
                  </a:lnTo>
                  <a:lnTo>
                    <a:pt x="24" y="40"/>
                  </a:lnTo>
                  <a:lnTo>
                    <a:pt x="32" y="72"/>
                  </a:lnTo>
                  <a:lnTo>
                    <a:pt x="24" y="72"/>
                  </a:lnTo>
                  <a:lnTo>
                    <a:pt x="16" y="6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45" name="Freeform 94">
              <a:extLst>
                <a:ext uri="{FF2B5EF4-FFF2-40B4-BE49-F238E27FC236}">
                  <a16:creationId xmlns:a16="http://schemas.microsoft.com/office/drawing/2014/main" id="{B8776B5C-DA23-1DE0-74C4-A0E804B3E361}"/>
                </a:ext>
              </a:extLst>
            </p:cNvPr>
            <p:cNvSpPr>
              <a:spLocks/>
            </p:cNvSpPr>
            <p:nvPr/>
          </p:nvSpPr>
          <p:spPr bwMode="auto">
            <a:xfrm>
              <a:off x="4838447" y="3824288"/>
              <a:ext cx="328613" cy="265113"/>
            </a:xfrm>
            <a:custGeom>
              <a:avLst/>
              <a:gdLst>
                <a:gd name="T0" fmla="*/ 328613 w 152"/>
                <a:gd name="T1" fmla="*/ 14729 h 144"/>
                <a:gd name="T2" fmla="*/ 311318 w 152"/>
                <a:gd name="T3" fmla="*/ 0 h 144"/>
                <a:gd name="T4" fmla="*/ 294022 w 152"/>
                <a:gd name="T5" fmla="*/ 0 h 144"/>
                <a:gd name="T6" fmla="*/ 276727 w 152"/>
                <a:gd name="T7" fmla="*/ 14729 h 144"/>
                <a:gd name="T8" fmla="*/ 224840 w 152"/>
                <a:gd name="T9" fmla="*/ 14729 h 144"/>
                <a:gd name="T10" fmla="*/ 190250 w 152"/>
                <a:gd name="T11" fmla="*/ 29457 h 144"/>
                <a:gd name="T12" fmla="*/ 155659 w 152"/>
                <a:gd name="T13" fmla="*/ 14729 h 144"/>
                <a:gd name="T14" fmla="*/ 121068 w 152"/>
                <a:gd name="T15" fmla="*/ 14729 h 144"/>
                <a:gd name="T16" fmla="*/ 86477 w 152"/>
                <a:gd name="T17" fmla="*/ 0 h 144"/>
                <a:gd name="T18" fmla="*/ 51886 w 152"/>
                <a:gd name="T19" fmla="*/ 0 h 144"/>
                <a:gd name="T20" fmla="*/ 34591 w 152"/>
                <a:gd name="T21" fmla="*/ 29457 h 144"/>
                <a:gd name="T22" fmla="*/ 34591 w 152"/>
                <a:gd name="T23" fmla="*/ 58914 h 144"/>
                <a:gd name="T24" fmla="*/ 34591 w 152"/>
                <a:gd name="T25" fmla="*/ 88371 h 144"/>
                <a:gd name="T26" fmla="*/ 0 w 152"/>
                <a:gd name="T27" fmla="*/ 147285 h 144"/>
                <a:gd name="T28" fmla="*/ 0 w 152"/>
                <a:gd name="T29" fmla="*/ 206199 h 144"/>
                <a:gd name="T30" fmla="*/ 34591 w 152"/>
                <a:gd name="T31" fmla="*/ 206199 h 144"/>
                <a:gd name="T32" fmla="*/ 69182 w 152"/>
                <a:gd name="T33" fmla="*/ 220927 h 144"/>
                <a:gd name="T34" fmla="*/ 86477 w 152"/>
                <a:gd name="T35" fmla="*/ 250385 h 144"/>
                <a:gd name="T36" fmla="*/ 86477 w 152"/>
                <a:gd name="T37" fmla="*/ 265113 h 144"/>
                <a:gd name="T38" fmla="*/ 172954 w 152"/>
                <a:gd name="T39" fmla="*/ 250385 h 144"/>
                <a:gd name="T40" fmla="*/ 207545 w 152"/>
                <a:gd name="T41" fmla="*/ 191470 h 144"/>
                <a:gd name="T42" fmla="*/ 224840 w 152"/>
                <a:gd name="T43" fmla="*/ 191470 h 144"/>
                <a:gd name="T44" fmla="*/ 242136 w 152"/>
                <a:gd name="T45" fmla="*/ 206199 h 144"/>
                <a:gd name="T46" fmla="*/ 259431 w 152"/>
                <a:gd name="T47" fmla="*/ 191470 h 144"/>
                <a:gd name="T48" fmla="*/ 276727 w 152"/>
                <a:gd name="T49" fmla="*/ 147285 h 144"/>
                <a:gd name="T50" fmla="*/ 294022 w 152"/>
                <a:gd name="T51" fmla="*/ 132557 h 144"/>
                <a:gd name="T52" fmla="*/ 311318 w 152"/>
                <a:gd name="T53" fmla="*/ 73642 h 144"/>
                <a:gd name="T54" fmla="*/ 328613 w 152"/>
                <a:gd name="T55" fmla="*/ 58914 h 144"/>
                <a:gd name="T56" fmla="*/ 328613 w 152"/>
                <a:gd name="T57" fmla="*/ 29457 h 144"/>
                <a:gd name="T58" fmla="*/ 328613 w 152"/>
                <a:gd name="T59" fmla="*/ 14729 h 14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52"/>
                <a:gd name="T91" fmla="*/ 0 h 144"/>
                <a:gd name="T92" fmla="*/ 152 w 152"/>
                <a:gd name="T93" fmla="*/ 144 h 14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52" h="144">
                  <a:moveTo>
                    <a:pt x="152" y="8"/>
                  </a:moveTo>
                  <a:lnTo>
                    <a:pt x="144" y="0"/>
                  </a:lnTo>
                  <a:lnTo>
                    <a:pt x="136" y="0"/>
                  </a:lnTo>
                  <a:lnTo>
                    <a:pt x="128" y="8"/>
                  </a:lnTo>
                  <a:lnTo>
                    <a:pt x="104" y="8"/>
                  </a:lnTo>
                  <a:lnTo>
                    <a:pt x="88" y="16"/>
                  </a:lnTo>
                  <a:lnTo>
                    <a:pt x="72" y="8"/>
                  </a:lnTo>
                  <a:lnTo>
                    <a:pt x="56" y="8"/>
                  </a:lnTo>
                  <a:lnTo>
                    <a:pt x="40" y="0"/>
                  </a:lnTo>
                  <a:lnTo>
                    <a:pt x="24" y="0"/>
                  </a:lnTo>
                  <a:lnTo>
                    <a:pt x="16" y="16"/>
                  </a:lnTo>
                  <a:lnTo>
                    <a:pt x="16" y="32"/>
                  </a:lnTo>
                  <a:lnTo>
                    <a:pt x="16" y="48"/>
                  </a:lnTo>
                  <a:lnTo>
                    <a:pt x="0" y="80"/>
                  </a:lnTo>
                  <a:lnTo>
                    <a:pt x="0" y="112"/>
                  </a:lnTo>
                  <a:lnTo>
                    <a:pt x="16" y="112"/>
                  </a:lnTo>
                  <a:lnTo>
                    <a:pt x="32" y="120"/>
                  </a:lnTo>
                  <a:lnTo>
                    <a:pt x="40" y="136"/>
                  </a:lnTo>
                  <a:lnTo>
                    <a:pt x="40" y="144"/>
                  </a:lnTo>
                  <a:lnTo>
                    <a:pt x="80" y="136"/>
                  </a:lnTo>
                  <a:lnTo>
                    <a:pt x="96" y="104"/>
                  </a:lnTo>
                  <a:lnTo>
                    <a:pt x="104" y="104"/>
                  </a:lnTo>
                  <a:lnTo>
                    <a:pt x="112" y="112"/>
                  </a:lnTo>
                  <a:lnTo>
                    <a:pt x="120" y="104"/>
                  </a:lnTo>
                  <a:lnTo>
                    <a:pt x="128" y="80"/>
                  </a:lnTo>
                  <a:lnTo>
                    <a:pt x="136" y="72"/>
                  </a:lnTo>
                  <a:lnTo>
                    <a:pt x="144" y="40"/>
                  </a:lnTo>
                  <a:lnTo>
                    <a:pt x="152" y="32"/>
                  </a:lnTo>
                  <a:lnTo>
                    <a:pt x="152" y="16"/>
                  </a:lnTo>
                  <a:lnTo>
                    <a:pt x="152"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46" name="Freeform 95">
              <a:extLst>
                <a:ext uri="{FF2B5EF4-FFF2-40B4-BE49-F238E27FC236}">
                  <a16:creationId xmlns:a16="http://schemas.microsoft.com/office/drawing/2014/main" id="{956A9C81-71AE-097E-13E6-739FDF1C8F25}"/>
                </a:ext>
              </a:extLst>
            </p:cNvPr>
            <p:cNvSpPr>
              <a:spLocks/>
            </p:cNvSpPr>
            <p:nvPr/>
          </p:nvSpPr>
          <p:spPr bwMode="auto">
            <a:xfrm>
              <a:off x="4786060" y="3852863"/>
              <a:ext cx="87313" cy="177800"/>
            </a:xfrm>
            <a:custGeom>
              <a:avLst/>
              <a:gdLst>
                <a:gd name="T0" fmla="*/ 17463 w 40"/>
                <a:gd name="T1" fmla="*/ 118533 h 96"/>
                <a:gd name="T2" fmla="*/ 17463 w 40"/>
                <a:gd name="T3" fmla="*/ 74083 h 96"/>
                <a:gd name="T4" fmla="*/ 0 w 40"/>
                <a:gd name="T5" fmla="*/ 59267 h 96"/>
                <a:gd name="T6" fmla="*/ 0 w 40"/>
                <a:gd name="T7" fmla="*/ 44450 h 96"/>
                <a:gd name="T8" fmla="*/ 17463 w 40"/>
                <a:gd name="T9" fmla="*/ 29633 h 96"/>
                <a:gd name="T10" fmla="*/ 34925 w 40"/>
                <a:gd name="T11" fmla="*/ 29633 h 96"/>
                <a:gd name="T12" fmla="*/ 52388 w 40"/>
                <a:gd name="T13" fmla="*/ 14817 h 96"/>
                <a:gd name="T14" fmla="*/ 69850 w 40"/>
                <a:gd name="T15" fmla="*/ 0 h 96"/>
                <a:gd name="T16" fmla="*/ 87313 w 40"/>
                <a:gd name="T17" fmla="*/ 29633 h 96"/>
                <a:gd name="T18" fmla="*/ 87313 w 40"/>
                <a:gd name="T19" fmla="*/ 59267 h 96"/>
                <a:gd name="T20" fmla="*/ 52388 w 40"/>
                <a:gd name="T21" fmla="*/ 118533 h 96"/>
                <a:gd name="T22" fmla="*/ 52388 w 40"/>
                <a:gd name="T23" fmla="*/ 177800 h 96"/>
                <a:gd name="T24" fmla="*/ 34925 w 40"/>
                <a:gd name="T25" fmla="*/ 177800 h 96"/>
                <a:gd name="T26" fmla="*/ 17463 w 40"/>
                <a:gd name="T27" fmla="*/ 118533 h 9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96"/>
                <a:gd name="T44" fmla="*/ 40 w 40"/>
                <a:gd name="T45" fmla="*/ 96 h 9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96">
                  <a:moveTo>
                    <a:pt x="8" y="64"/>
                  </a:moveTo>
                  <a:lnTo>
                    <a:pt x="8" y="40"/>
                  </a:lnTo>
                  <a:lnTo>
                    <a:pt x="0" y="32"/>
                  </a:lnTo>
                  <a:lnTo>
                    <a:pt x="0" y="24"/>
                  </a:lnTo>
                  <a:lnTo>
                    <a:pt x="8" y="16"/>
                  </a:lnTo>
                  <a:lnTo>
                    <a:pt x="16" y="16"/>
                  </a:lnTo>
                  <a:lnTo>
                    <a:pt x="24" y="8"/>
                  </a:lnTo>
                  <a:lnTo>
                    <a:pt x="32" y="0"/>
                  </a:lnTo>
                  <a:lnTo>
                    <a:pt x="40" y="16"/>
                  </a:lnTo>
                  <a:lnTo>
                    <a:pt x="40" y="32"/>
                  </a:lnTo>
                  <a:lnTo>
                    <a:pt x="24" y="64"/>
                  </a:lnTo>
                  <a:lnTo>
                    <a:pt x="24" y="96"/>
                  </a:lnTo>
                  <a:lnTo>
                    <a:pt x="16" y="96"/>
                  </a:lnTo>
                  <a:lnTo>
                    <a:pt x="8" y="6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47" name="Freeform 96">
              <a:extLst>
                <a:ext uri="{FF2B5EF4-FFF2-40B4-BE49-F238E27FC236}">
                  <a16:creationId xmlns:a16="http://schemas.microsoft.com/office/drawing/2014/main" id="{29ED448B-72B5-C779-6877-5C0EC8B3348B}"/>
                </a:ext>
              </a:extLst>
            </p:cNvPr>
            <p:cNvSpPr>
              <a:spLocks/>
            </p:cNvSpPr>
            <p:nvPr/>
          </p:nvSpPr>
          <p:spPr bwMode="auto">
            <a:xfrm>
              <a:off x="4509835" y="3913188"/>
              <a:ext cx="190500" cy="176213"/>
            </a:xfrm>
            <a:custGeom>
              <a:avLst/>
              <a:gdLst>
                <a:gd name="T0" fmla="*/ 173182 w 88"/>
                <a:gd name="T1" fmla="*/ 146844 h 96"/>
                <a:gd name="T2" fmla="*/ 155864 w 88"/>
                <a:gd name="T3" fmla="*/ 102791 h 96"/>
                <a:gd name="T4" fmla="*/ 190500 w 88"/>
                <a:gd name="T5" fmla="*/ 58738 h 96"/>
                <a:gd name="T6" fmla="*/ 173182 w 88"/>
                <a:gd name="T7" fmla="*/ 29369 h 96"/>
                <a:gd name="T8" fmla="*/ 155864 w 88"/>
                <a:gd name="T9" fmla="*/ 14684 h 96"/>
                <a:gd name="T10" fmla="*/ 121227 w 88"/>
                <a:gd name="T11" fmla="*/ 14684 h 96"/>
                <a:gd name="T12" fmla="*/ 103909 w 88"/>
                <a:gd name="T13" fmla="*/ 0 h 96"/>
                <a:gd name="T14" fmla="*/ 86591 w 88"/>
                <a:gd name="T15" fmla="*/ 0 h 96"/>
                <a:gd name="T16" fmla="*/ 69273 w 88"/>
                <a:gd name="T17" fmla="*/ 0 h 96"/>
                <a:gd name="T18" fmla="*/ 51955 w 88"/>
                <a:gd name="T19" fmla="*/ 0 h 96"/>
                <a:gd name="T20" fmla="*/ 34636 w 88"/>
                <a:gd name="T21" fmla="*/ 0 h 96"/>
                <a:gd name="T22" fmla="*/ 17318 w 88"/>
                <a:gd name="T23" fmla="*/ 0 h 96"/>
                <a:gd name="T24" fmla="*/ 17318 w 88"/>
                <a:gd name="T25" fmla="*/ 29369 h 96"/>
                <a:gd name="T26" fmla="*/ 34636 w 88"/>
                <a:gd name="T27" fmla="*/ 58738 h 96"/>
                <a:gd name="T28" fmla="*/ 17318 w 88"/>
                <a:gd name="T29" fmla="*/ 58738 h 96"/>
                <a:gd name="T30" fmla="*/ 17318 w 88"/>
                <a:gd name="T31" fmla="*/ 73422 h 96"/>
                <a:gd name="T32" fmla="*/ 0 w 88"/>
                <a:gd name="T33" fmla="*/ 88107 h 96"/>
                <a:gd name="T34" fmla="*/ 17318 w 88"/>
                <a:gd name="T35" fmla="*/ 117475 h 96"/>
                <a:gd name="T36" fmla="*/ 34636 w 88"/>
                <a:gd name="T37" fmla="*/ 132160 h 96"/>
                <a:gd name="T38" fmla="*/ 34636 w 88"/>
                <a:gd name="T39" fmla="*/ 176213 h 96"/>
                <a:gd name="T40" fmla="*/ 86591 w 88"/>
                <a:gd name="T41" fmla="*/ 146844 h 96"/>
                <a:gd name="T42" fmla="*/ 121227 w 88"/>
                <a:gd name="T43" fmla="*/ 146844 h 96"/>
                <a:gd name="T44" fmla="*/ 155864 w 88"/>
                <a:gd name="T45" fmla="*/ 146844 h 96"/>
                <a:gd name="T46" fmla="*/ 173182 w 88"/>
                <a:gd name="T47" fmla="*/ 146844 h 9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8"/>
                <a:gd name="T73" fmla="*/ 0 h 96"/>
                <a:gd name="T74" fmla="*/ 88 w 88"/>
                <a:gd name="T75" fmla="*/ 96 h 9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8" h="96">
                  <a:moveTo>
                    <a:pt x="80" y="80"/>
                  </a:moveTo>
                  <a:lnTo>
                    <a:pt x="72" y="56"/>
                  </a:lnTo>
                  <a:lnTo>
                    <a:pt x="88" y="32"/>
                  </a:lnTo>
                  <a:lnTo>
                    <a:pt x="80" y="16"/>
                  </a:lnTo>
                  <a:lnTo>
                    <a:pt x="72" y="8"/>
                  </a:lnTo>
                  <a:lnTo>
                    <a:pt x="56" y="8"/>
                  </a:lnTo>
                  <a:lnTo>
                    <a:pt x="48" y="0"/>
                  </a:lnTo>
                  <a:lnTo>
                    <a:pt x="40" y="0"/>
                  </a:lnTo>
                  <a:lnTo>
                    <a:pt x="32" y="0"/>
                  </a:lnTo>
                  <a:lnTo>
                    <a:pt x="24" y="0"/>
                  </a:lnTo>
                  <a:lnTo>
                    <a:pt x="16" y="0"/>
                  </a:lnTo>
                  <a:lnTo>
                    <a:pt x="8" y="0"/>
                  </a:lnTo>
                  <a:lnTo>
                    <a:pt x="8" y="16"/>
                  </a:lnTo>
                  <a:lnTo>
                    <a:pt x="16" y="32"/>
                  </a:lnTo>
                  <a:lnTo>
                    <a:pt x="8" y="32"/>
                  </a:lnTo>
                  <a:lnTo>
                    <a:pt x="8" y="40"/>
                  </a:lnTo>
                  <a:lnTo>
                    <a:pt x="0" y="48"/>
                  </a:lnTo>
                  <a:lnTo>
                    <a:pt x="8" y="64"/>
                  </a:lnTo>
                  <a:lnTo>
                    <a:pt x="16" y="72"/>
                  </a:lnTo>
                  <a:lnTo>
                    <a:pt x="16" y="96"/>
                  </a:lnTo>
                  <a:lnTo>
                    <a:pt x="40" y="80"/>
                  </a:lnTo>
                  <a:lnTo>
                    <a:pt x="56" y="80"/>
                  </a:lnTo>
                  <a:lnTo>
                    <a:pt x="72" y="80"/>
                  </a:lnTo>
                  <a:lnTo>
                    <a:pt x="80" y="8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48" name="Freeform 97">
              <a:extLst>
                <a:ext uri="{FF2B5EF4-FFF2-40B4-BE49-F238E27FC236}">
                  <a16:creationId xmlns:a16="http://schemas.microsoft.com/office/drawing/2014/main" id="{E73E161E-586C-2169-5E6C-1E6641444904}"/>
                </a:ext>
              </a:extLst>
            </p:cNvPr>
            <p:cNvSpPr>
              <a:spLocks/>
            </p:cNvSpPr>
            <p:nvPr/>
          </p:nvSpPr>
          <p:spPr bwMode="auto">
            <a:xfrm>
              <a:off x="4422522" y="3971926"/>
              <a:ext cx="122238" cy="117475"/>
            </a:xfrm>
            <a:custGeom>
              <a:avLst/>
              <a:gdLst>
                <a:gd name="T0" fmla="*/ 87313 w 56"/>
                <a:gd name="T1" fmla="*/ 29369 h 64"/>
                <a:gd name="T2" fmla="*/ 104775 w 56"/>
                <a:gd name="T3" fmla="*/ 58738 h 64"/>
                <a:gd name="T4" fmla="*/ 122238 w 56"/>
                <a:gd name="T5" fmla="*/ 73422 h 64"/>
                <a:gd name="T6" fmla="*/ 122238 w 56"/>
                <a:gd name="T7" fmla="*/ 117475 h 64"/>
                <a:gd name="T8" fmla="*/ 104775 w 56"/>
                <a:gd name="T9" fmla="*/ 102791 h 64"/>
                <a:gd name="T10" fmla="*/ 0 w 56"/>
                <a:gd name="T11" fmla="*/ 44053 h 64"/>
                <a:gd name="T12" fmla="*/ 34925 w 56"/>
                <a:gd name="T13" fmla="*/ 0 h 64"/>
                <a:gd name="T14" fmla="*/ 52388 w 56"/>
                <a:gd name="T15" fmla="*/ 0 h 64"/>
                <a:gd name="T16" fmla="*/ 69850 w 56"/>
                <a:gd name="T17" fmla="*/ 29369 h 64"/>
                <a:gd name="T18" fmla="*/ 87313 w 56"/>
                <a:gd name="T19" fmla="*/ 29369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64"/>
                <a:gd name="T32" fmla="*/ 56 w 56"/>
                <a:gd name="T33" fmla="*/ 64 h 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64">
                  <a:moveTo>
                    <a:pt x="40" y="16"/>
                  </a:moveTo>
                  <a:lnTo>
                    <a:pt x="48" y="32"/>
                  </a:lnTo>
                  <a:lnTo>
                    <a:pt x="56" y="40"/>
                  </a:lnTo>
                  <a:lnTo>
                    <a:pt x="56" y="64"/>
                  </a:lnTo>
                  <a:lnTo>
                    <a:pt x="48" y="56"/>
                  </a:lnTo>
                  <a:lnTo>
                    <a:pt x="0" y="24"/>
                  </a:lnTo>
                  <a:lnTo>
                    <a:pt x="16" y="0"/>
                  </a:lnTo>
                  <a:lnTo>
                    <a:pt x="24" y="0"/>
                  </a:lnTo>
                  <a:lnTo>
                    <a:pt x="32" y="16"/>
                  </a:lnTo>
                  <a:lnTo>
                    <a:pt x="4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49" name="Freeform 98">
              <a:extLst>
                <a:ext uri="{FF2B5EF4-FFF2-40B4-BE49-F238E27FC236}">
                  <a16:creationId xmlns:a16="http://schemas.microsoft.com/office/drawing/2014/main" id="{C3B007D9-7C1E-9E81-EC1A-4A340674DCB4}"/>
                </a:ext>
              </a:extLst>
            </p:cNvPr>
            <p:cNvSpPr>
              <a:spLocks/>
            </p:cNvSpPr>
            <p:nvPr/>
          </p:nvSpPr>
          <p:spPr bwMode="auto">
            <a:xfrm>
              <a:off x="4266947" y="3735388"/>
              <a:ext cx="173038" cy="117475"/>
            </a:xfrm>
            <a:custGeom>
              <a:avLst/>
              <a:gdLst>
                <a:gd name="T0" fmla="*/ 155734 w 80"/>
                <a:gd name="T1" fmla="*/ 58738 h 64"/>
                <a:gd name="T2" fmla="*/ 173038 w 80"/>
                <a:gd name="T3" fmla="*/ 117475 h 64"/>
                <a:gd name="T4" fmla="*/ 103823 w 80"/>
                <a:gd name="T5" fmla="*/ 117475 h 64"/>
                <a:gd name="T6" fmla="*/ 17304 w 80"/>
                <a:gd name="T7" fmla="*/ 117475 h 64"/>
                <a:gd name="T8" fmla="*/ 17304 w 80"/>
                <a:gd name="T9" fmla="*/ 102791 h 64"/>
                <a:gd name="T10" fmla="*/ 51911 w 80"/>
                <a:gd name="T11" fmla="*/ 88106 h 64"/>
                <a:gd name="T12" fmla="*/ 86519 w 80"/>
                <a:gd name="T13" fmla="*/ 102791 h 64"/>
                <a:gd name="T14" fmla="*/ 103823 w 80"/>
                <a:gd name="T15" fmla="*/ 88106 h 64"/>
                <a:gd name="T16" fmla="*/ 51911 w 80"/>
                <a:gd name="T17" fmla="*/ 73422 h 64"/>
                <a:gd name="T18" fmla="*/ 17304 w 80"/>
                <a:gd name="T19" fmla="*/ 88106 h 64"/>
                <a:gd name="T20" fmla="*/ 17304 w 80"/>
                <a:gd name="T21" fmla="*/ 73422 h 64"/>
                <a:gd name="T22" fmla="*/ 0 w 80"/>
                <a:gd name="T23" fmla="*/ 58738 h 64"/>
                <a:gd name="T24" fmla="*/ 34608 w 80"/>
                <a:gd name="T25" fmla="*/ 29369 h 64"/>
                <a:gd name="T26" fmla="*/ 51911 w 80"/>
                <a:gd name="T27" fmla="*/ 14684 h 64"/>
                <a:gd name="T28" fmla="*/ 86519 w 80"/>
                <a:gd name="T29" fmla="*/ 0 h 64"/>
                <a:gd name="T30" fmla="*/ 121127 w 80"/>
                <a:gd name="T31" fmla="*/ 29369 h 64"/>
                <a:gd name="T32" fmla="*/ 155734 w 80"/>
                <a:gd name="T33" fmla="*/ 58738 h 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64"/>
                <a:gd name="T53" fmla="*/ 80 w 80"/>
                <a:gd name="T54" fmla="*/ 64 h 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64">
                  <a:moveTo>
                    <a:pt x="72" y="32"/>
                  </a:moveTo>
                  <a:lnTo>
                    <a:pt x="80" y="64"/>
                  </a:lnTo>
                  <a:lnTo>
                    <a:pt x="48" y="64"/>
                  </a:lnTo>
                  <a:lnTo>
                    <a:pt x="8" y="64"/>
                  </a:lnTo>
                  <a:lnTo>
                    <a:pt x="8" y="56"/>
                  </a:lnTo>
                  <a:lnTo>
                    <a:pt x="24" y="48"/>
                  </a:lnTo>
                  <a:lnTo>
                    <a:pt x="40" y="56"/>
                  </a:lnTo>
                  <a:lnTo>
                    <a:pt x="48" y="48"/>
                  </a:lnTo>
                  <a:lnTo>
                    <a:pt x="24" y="40"/>
                  </a:lnTo>
                  <a:lnTo>
                    <a:pt x="8" y="48"/>
                  </a:lnTo>
                  <a:lnTo>
                    <a:pt x="8" y="40"/>
                  </a:lnTo>
                  <a:lnTo>
                    <a:pt x="0" y="32"/>
                  </a:lnTo>
                  <a:lnTo>
                    <a:pt x="16" y="16"/>
                  </a:lnTo>
                  <a:lnTo>
                    <a:pt x="24" y="8"/>
                  </a:lnTo>
                  <a:lnTo>
                    <a:pt x="40" y="0"/>
                  </a:lnTo>
                  <a:lnTo>
                    <a:pt x="56" y="16"/>
                  </a:lnTo>
                  <a:lnTo>
                    <a:pt x="72" y="3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50" name="Freeform 99">
              <a:extLst>
                <a:ext uri="{FF2B5EF4-FFF2-40B4-BE49-F238E27FC236}">
                  <a16:creationId xmlns:a16="http://schemas.microsoft.com/office/drawing/2014/main" id="{312B559C-3AFD-DA8A-0387-36096397FFEA}"/>
                </a:ext>
              </a:extLst>
            </p:cNvPr>
            <p:cNvSpPr>
              <a:spLocks/>
            </p:cNvSpPr>
            <p:nvPr/>
          </p:nvSpPr>
          <p:spPr bwMode="auto">
            <a:xfrm>
              <a:off x="4284410" y="3440113"/>
              <a:ext cx="346075" cy="354013"/>
            </a:xfrm>
            <a:custGeom>
              <a:avLst/>
              <a:gdLst>
                <a:gd name="T0" fmla="*/ 138430 w 160"/>
                <a:gd name="T1" fmla="*/ 354013 h 192"/>
                <a:gd name="T2" fmla="*/ 103822 w 160"/>
                <a:gd name="T3" fmla="*/ 324512 h 192"/>
                <a:gd name="T4" fmla="*/ 69215 w 160"/>
                <a:gd name="T5" fmla="*/ 295011 h 192"/>
                <a:gd name="T6" fmla="*/ 34608 w 160"/>
                <a:gd name="T7" fmla="*/ 309761 h 192"/>
                <a:gd name="T8" fmla="*/ 17304 w 160"/>
                <a:gd name="T9" fmla="*/ 324512 h 192"/>
                <a:gd name="T10" fmla="*/ 17304 w 160"/>
                <a:gd name="T11" fmla="*/ 265510 h 192"/>
                <a:gd name="T12" fmla="*/ 17304 w 160"/>
                <a:gd name="T13" fmla="*/ 221258 h 192"/>
                <a:gd name="T14" fmla="*/ 17304 w 160"/>
                <a:gd name="T15" fmla="*/ 191757 h 192"/>
                <a:gd name="T16" fmla="*/ 0 w 160"/>
                <a:gd name="T17" fmla="*/ 177007 h 192"/>
                <a:gd name="T18" fmla="*/ 17304 w 160"/>
                <a:gd name="T19" fmla="*/ 162256 h 192"/>
                <a:gd name="T20" fmla="*/ 121126 w 160"/>
                <a:gd name="T21" fmla="*/ 162256 h 192"/>
                <a:gd name="T22" fmla="*/ 121126 w 160"/>
                <a:gd name="T23" fmla="*/ 118004 h 192"/>
                <a:gd name="T24" fmla="*/ 155734 w 160"/>
                <a:gd name="T25" fmla="*/ 103254 h 192"/>
                <a:gd name="T26" fmla="*/ 155734 w 160"/>
                <a:gd name="T27" fmla="*/ 29501 h 192"/>
                <a:gd name="T28" fmla="*/ 242252 w 160"/>
                <a:gd name="T29" fmla="*/ 29501 h 192"/>
                <a:gd name="T30" fmla="*/ 242252 w 160"/>
                <a:gd name="T31" fmla="*/ 0 h 192"/>
                <a:gd name="T32" fmla="*/ 346075 w 160"/>
                <a:gd name="T33" fmla="*/ 59002 h 192"/>
                <a:gd name="T34" fmla="*/ 294164 w 160"/>
                <a:gd name="T35" fmla="*/ 59002 h 192"/>
                <a:gd name="T36" fmla="*/ 328771 w 160"/>
                <a:gd name="T37" fmla="*/ 324512 h 192"/>
                <a:gd name="T38" fmla="*/ 190341 w 160"/>
                <a:gd name="T39" fmla="*/ 324512 h 192"/>
                <a:gd name="T40" fmla="*/ 173038 w 160"/>
                <a:gd name="T41" fmla="*/ 339262 h 192"/>
                <a:gd name="T42" fmla="*/ 155734 w 160"/>
                <a:gd name="T43" fmla="*/ 324512 h 192"/>
                <a:gd name="T44" fmla="*/ 138430 w 160"/>
                <a:gd name="T45" fmla="*/ 354013 h 19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0"/>
                <a:gd name="T70" fmla="*/ 0 h 192"/>
                <a:gd name="T71" fmla="*/ 160 w 160"/>
                <a:gd name="T72" fmla="*/ 192 h 19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0" h="192">
                  <a:moveTo>
                    <a:pt x="64" y="192"/>
                  </a:moveTo>
                  <a:lnTo>
                    <a:pt x="48" y="176"/>
                  </a:lnTo>
                  <a:lnTo>
                    <a:pt x="32" y="160"/>
                  </a:lnTo>
                  <a:lnTo>
                    <a:pt x="16" y="168"/>
                  </a:lnTo>
                  <a:lnTo>
                    <a:pt x="8" y="176"/>
                  </a:lnTo>
                  <a:lnTo>
                    <a:pt x="8" y="144"/>
                  </a:lnTo>
                  <a:lnTo>
                    <a:pt x="8" y="120"/>
                  </a:lnTo>
                  <a:lnTo>
                    <a:pt x="8" y="104"/>
                  </a:lnTo>
                  <a:lnTo>
                    <a:pt x="0" y="96"/>
                  </a:lnTo>
                  <a:lnTo>
                    <a:pt x="8" y="88"/>
                  </a:lnTo>
                  <a:lnTo>
                    <a:pt x="56" y="88"/>
                  </a:lnTo>
                  <a:lnTo>
                    <a:pt x="56" y="64"/>
                  </a:lnTo>
                  <a:lnTo>
                    <a:pt x="72" y="56"/>
                  </a:lnTo>
                  <a:lnTo>
                    <a:pt x="72" y="16"/>
                  </a:lnTo>
                  <a:lnTo>
                    <a:pt x="112" y="16"/>
                  </a:lnTo>
                  <a:lnTo>
                    <a:pt x="112" y="0"/>
                  </a:lnTo>
                  <a:lnTo>
                    <a:pt x="160" y="32"/>
                  </a:lnTo>
                  <a:lnTo>
                    <a:pt x="136" y="32"/>
                  </a:lnTo>
                  <a:lnTo>
                    <a:pt x="152" y="176"/>
                  </a:lnTo>
                  <a:lnTo>
                    <a:pt x="88" y="176"/>
                  </a:lnTo>
                  <a:lnTo>
                    <a:pt x="80" y="184"/>
                  </a:lnTo>
                  <a:lnTo>
                    <a:pt x="72" y="176"/>
                  </a:lnTo>
                  <a:lnTo>
                    <a:pt x="64" y="19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51" name="Freeform 100">
              <a:extLst>
                <a:ext uri="{FF2B5EF4-FFF2-40B4-BE49-F238E27FC236}">
                  <a16:creationId xmlns:a16="http://schemas.microsoft.com/office/drawing/2014/main" id="{6C7D96F9-ACB0-1336-8864-48320215E8AD}"/>
                </a:ext>
              </a:extLst>
            </p:cNvPr>
            <p:cNvSpPr>
              <a:spLocks/>
            </p:cNvSpPr>
            <p:nvPr/>
          </p:nvSpPr>
          <p:spPr bwMode="auto">
            <a:xfrm>
              <a:off x="4284410" y="3425826"/>
              <a:ext cx="242888" cy="192088"/>
            </a:xfrm>
            <a:custGeom>
              <a:avLst/>
              <a:gdLst>
                <a:gd name="T0" fmla="*/ 242888 w 112"/>
                <a:gd name="T1" fmla="*/ 0 h 104"/>
                <a:gd name="T2" fmla="*/ 242888 w 112"/>
                <a:gd name="T3" fmla="*/ 14776 h 104"/>
                <a:gd name="T4" fmla="*/ 242888 w 112"/>
                <a:gd name="T5" fmla="*/ 44328 h 104"/>
                <a:gd name="T6" fmla="*/ 156142 w 112"/>
                <a:gd name="T7" fmla="*/ 44328 h 104"/>
                <a:gd name="T8" fmla="*/ 156142 w 112"/>
                <a:gd name="T9" fmla="*/ 118208 h 104"/>
                <a:gd name="T10" fmla="*/ 121444 w 112"/>
                <a:gd name="T11" fmla="*/ 132984 h 104"/>
                <a:gd name="T12" fmla="*/ 121444 w 112"/>
                <a:gd name="T13" fmla="*/ 177312 h 104"/>
                <a:gd name="T14" fmla="*/ 17349 w 112"/>
                <a:gd name="T15" fmla="*/ 177312 h 104"/>
                <a:gd name="T16" fmla="*/ 0 w 112"/>
                <a:gd name="T17" fmla="*/ 192088 h 104"/>
                <a:gd name="T18" fmla="*/ 0 w 112"/>
                <a:gd name="T19" fmla="*/ 162536 h 104"/>
                <a:gd name="T20" fmla="*/ 69397 w 112"/>
                <a:gd name="T21" fmla="*/ 88656 h 104"/>
                <a:gd name="T22" fmla="*/ 86746 w 112"/>
                <a:gd name="T23" fmla="*/ 44328 h 104"/>
                <a:gd name="T24" fmla="*/ 104095 w 112"/>
                <a:gd name="T25" fmla="*/ 29552 h 104"/>
                <a:gd name="T26" fmla="*/ 121444 w 112"/>
                <a:gd name="T27" fmla="*/ 0 h 104"/>
                <a:gd name="T28" fmla="*/ 242888 w 112"/>
                <a:gd name="T29" fmla="*/ 0 h 10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2"/>
                <a:gd name="T46" fmla="*/ 0 h 104"/>
                <a:gd name="T47" fmla="*/ 112 w 112"/>
                <a:gd name="T48" fmla="*/ 104 h 10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2" h="104">
                  <a:moveTo>
                    <a:pt x="112" y="0"/>
                  </a:moveTo>
                  <a:lnTo>
                    <a:pt x="112" y="8"/>
                  </a:lnTo>
                  <a:lnTo>
                    <a:pt x="112" y="24"/>
                  </a:lnTo>
                  <a:lnTo>
                    <a:pt x="72" y="24"/>
                  </a:lnTo>
                  <a:lnTo>
                    <a:pt x="72" y="64"/>
                  </a:lnTo>
                  <a:lnTo>
                    <a:pt x="56" y="72"/>
                  </a:lnTo>
                  <a:lnTo>
                    <a:pt x="56" y="96"/>
                  </a:lnTo>
                  <a:lnTo>
                    <a:pt x="8" y="96"/>
                  </a:lnTo>
                  <a:lnTo>
                    <a:pt x="0" y="104"/>
                  </a:lnTo>
                  <a:lnTo>
                    <a:pt x="0" y="88"/>
                  </a:lnTo>
                  <a:lnTo>
                    <a:pt x="32" y="48"/>
                  </a:lnTo>
                  <a:lnTo>
                    <a:pt x="40" y="24"/>
                  </a:lnTo>
                  <a:lnTo>
                    <a:pt x="48" y="16"/>
                  </a:lnTo>
                  <a:lnTo>
                    <a:pt x="56" y="0"/>
                  </a:lnTo>
                  <a:lnTo>
                    <a:pt x="112"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52" name="Freeform 101">
              <a:extLst>
                <a:ext uri="{FF2B5EF4-FFF2-40B4-BE49-F238E27FC236}">
                  <a16:creationId xmlns:a16="http://schemas.microsoft.com/office/drawing/2014/main" id="{1A5E2184-356B-5D26-4A53-99579A26E0C8}"/>
                </a:ext>
              </a:extLst>
            </p:cNvPr>
            <p:cNvSpPr>
              <a:spLocks/>
            </p:cNvSpPr>
            <p:nvPr/>
          </p:nvSpPr>
          <p:spPr bwMode="auto">
            <a:xfrm>
              <a:off x="4976560" y="3160713"/>
              <a:ext cx="103188" cy="190500"/>
            </a:xfrm>
            <a:custGeom>
              <a:avLst/>
              <a:gdLst>
                <a:gd name="T0" fmla="*/ 103188 w 48"/>
                <a:gd name="T1" fmla="*/ 117231 h 104"/>
                <a:gd name="T2" fmla="*/ 103188 w 48"/>
                <a:gd name="T3" fmla="*/ 146538 h 104"/>
                <a:gd name="T4" fmla="*/ 68792 w 48"/>
                <a:gd name="T5" fmla="*/ 161192 h 104"/>
                <a:gd name="T6" fmla="*/ 68792 w 48"/>
                <a:gd name="T7" fmla="*/ 190500 h 104"/>
                <a:gd name="T8" fmla="*/ 51594 w 48"/>
                <a:gd name="T9" fmla="*/ 190500 h 104"/>
                <a:gd name="T10" fmla="*/ 51594 w 48"/>
                <a:gd name="T11" fmla="*/ 146538 h 104"/>
                <a:gd name="T12" fmla="*/ 17198 w 48"/>
                <a:gd name="T13" fmla="*/ 131885 h 104"/>
                <a:gd name="T14" fmla="*/ 0 w 48"/>
                <a:gd name="T15" fmla="*/ 102577 h 104"/>
                <a:gd name="T16" fmla="*/ 34396 w 48"/>
                <a:gd name="T17" fmla="*/ 73269 h 104"/>
                <a:gd name="T18" fmla="*/ 34396 w 48"/>
                <a:gd name="T19" fmla="*/ 29308 h 104"/>
                <a:gd name="T20" fmla="*/ 34396 w 48"/>
                <a:gd name="T21" fmla="*/ 14654 h 104"/>
                <a:gd name="T22" fmla="*/ 68792 w 48"/>
                <a:gd name="T23" fmla="*/ 0 h 104"/>
                <a:gd name="T24" fmla="*/ 68792 w 48"/>
                <a:gd name="T25" fmla="*/ 14654 h 104"/>
                <a:gd name="T26" fmla="*/ 85990 w 48"/>
                <a:gd name="T27" fmla="*/ 14654 h 104"/>
                <a:gd name="T28" fmla="*/ 103188 w 48"/>
                <a:gd name="T29" fmla="*/ 14654 h 104"/>
                <a:gd name="T30" fmla="*/ 85990 w 48"/>
                <a:gd name="T31" fmla="*/ 29308 h 104"/>
                <a:gd name="T32" fmla="*/ 103188 w 48"/>
                <a:gd name="T33" fmla="*/ 58615 h 104"/>
                <a:gd name="T34" fmla="*/ 68792 w 48"/>
                <a:gd name="T35" fmla="*/ 87923 h 104"/>
                <a:gd name="T36" fmla="*/ 68792 w 48"/>
                <a:gd name="T37" fmla="*/ 102577 h 104"/>
                <a:gd name="T38" fmla="*/ 103188 w 48"/>
                <a:gd name="T39" fmla="*/ 102577 h 104"/>
                <a:gd name="T40" fmla="*/ 103188 w 48"/>
                <a:gd name="T41" fmla="*/ 117231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
                <a:gd name="T64" fmla="*/ 0 h 104"/>
                <a:gd name="T65" fmla="*/ 48 w 48"/>
                <a:gd name="T66" fmla="*/ 104 h 10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 h="104">
                  <a:moveTo>
                    <a:pt x="48" y="64"/>
                  </a:moveTo>
                  <a:lnTo>
                    <a:pt x="48" y="80"/>
                  </a:lnTo>
                  <a:lnTo>
                    <a:pt x="32" y="88"/>
                  </a:lnTo>
                  <a:lnTo>
                    <a:pt x="32" y="104"/>
                  </a:lnTo>
                  <a:lnTo>
                    <a:pt x="24" y="104"/>
                  </a:lnTo>
                  <a:lnTo>
                    <a:pt x="24" y="80"/>
                  </a:lnTo>
                  <a:lnTo>
                    <a:pt x="8" y="72"/>
                  </a:lnTo>
                  <a:lnTo>
                    <a:pt x="0" y="56"/>
                  </a:lnTo>
                  <a:lnTo>
                    <a:pt x="16" y="40"/>
                  </a:lnTo>
                  <a:lnTo>
                    <a:pt x="16" y="16"/>
                  </a:lnTo>
                  <a:lnTo>
                    <a:pt x="16" y="8"/>
                  </a:lnTo>
                  <a:lnTo>
                    <a:pt x="32" y="0"/>
                  </a:lnTo>
                  <a:lnTo>
                    <a:pt x="32" y="8"/>
                  </a:lnTo>
                  <a:lnTo>
                    <a:pt x="40" y="8"/>
                  </a:lnTo>
                  <a:lnTo>
                    <a:pt x="48" y="8"/>
                  </a:lnTo>
                  <a:lnTo>
                    <a:pt x="40" y="16"/>
                  </a:lnTo>
                  <a:lnTo>
                    <a:pt x="48" y="32"/>
                  </a:lnTo>
                  <a:lnTo>
                    <a:pt x="32" y="48"/>
                  </a:lnTo>
                  <a:lnTo>
                    <a:pt x="32" y="56"/>
                  </a:lnTo>
                  <a:lnTo>
                    <a:pt x="48" y="56"/>
                  </a:lnTo>
                  <a:lnTo>
                    <a:pt x="48" y="6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53" name="Freeform 181">
              <a:extLst>
                <a:ext uri="{FF2B5EF4-FFF2-40B4-BE49-F238E27FC236}">
                  <a16:creationId xmlns:a16="http://schemas.microsoft.com/office/drawing/2014/main" id="{DFB1A095-F2B6-E077-68BA-CAACF49F0889}"/>
                </a:ext>
              </a:extLst>
            </p:cNvPr>
            <p:cNvSpPr>
              <a:spLocks/>
            </p:cNvSpPr>
            <p:nvPr/>
          </p:nvSpPr>
          <p:spPr bwMode="auto">
            <a:xfrm>
              <a:off x="4405060" y="3203576"/>
              <a:ext cx="328613" cy="222250"/>
            </a:xfrm>
            <a:custGeom>
              <a:avLst/>
              <a:gdLst>
                <a:gd name="T0" fmla="*/ 328613 w 152"/>
                <a:gd name="T1" fmla="*/ 29633 h 120"/>
                <a:gd name="T2" fmla="*/ 328613 w 152"/>
                <a:gd name="T3" fmla="*/ 103717 h 120"/>
                <a:gd name="T4" fmla="*/ 259431 w 152"/>
                <a:gd name="T5" fmla="*/ 118533 h 120"/>
                <a:gd name="T6" fmla="*/ 259431 w 152"/>
                <a:gd name="T7" fmla="*/ 133350 h 120"/>
                <a:gd name="T8" fmla="*/ 224840 w 152"/>
                <a:gd name="T9" fmla="*/ 162983 h 120"/>
                <a:gd name="T10" fmla="*/ 138363 w 152"/>
                <a:gd name="T11" fmla="*/ 177800 h 120"/>
                <a:gd name="T12" fmla="*/ 121068 w 152"/>
                <a:gd name="T13" fmla="*/ 192617 h 120"/>
                <a:gd name="T14" fmla="*/ 121068 w 152"/>
                <a:gd name="T15" fmla="*/ 222250 h 120"/>
                <a:gd name="T16" fmla="*/ 0 w 152"/>
                <a:gd name="T17" fmla="*/ 222250 h 120"/>
                <a:gd name="T18" fmla="*/ 51886 w 152"/>
                <a:gd name="T19" fmla="*/ 207433 h 120"/>
                <a:gd name="T20" fmla="*/ 86477 w 152"/>
                <a:gd name="T21" fmla="*/ 177800 h 120"/>
                <a:gd name="T22" fmla="*/ 103773 w 152"/>
                <a:gd name="T23" fmla="*/ 148167 h 120"/>
                <a:gd name="T24" fmla="*/ 103773 w 152"/>
                <a:gd name="T25" fmla="*/ 118533 h 120"/>
                <a:gd name="T26" fmla="*/ 121068 w 152"/>
                <a:gd name="T27" fmla="*/ 88900 h 120"/>
                <a:gd name="T28" fmla="*/ 138363 w 152"/>
                <a:gd name="T29" fmla="*/ 74083 h 120"/>
                <a:gd name="T30" fmla="*/ 190250 w 152"/>
                <a:gd name="T31" fmla="*/ 44450 h 120"/>
                <a:gd name="T32" fmla="*/ 207545 w 152"/>
                <a:gd name="T33" fmla="*/ 0 h 120"/>
                <a:gd name="T34" fmla="*/ 224840 w 152"/>
                <a:gd name="T35" fmla="*/ 0 h 120"/>
                <a:gd name="T36" fmla="*/ 242136 w 152"/>
                <a:gd name="T37" fmla="*/ 14817 h 120"/>
                <a:gd name="T38" fmla="*/ 294022 w 152"/>
                <a:gd name="T39" fmla="*/ 14817 h 120"/>
                <a:gd name="T40" fmla="*/ 311318 w 152"/>
                <a:gd name="T41" fmla="*/ 14817 h 120"/>
                <a:gd name="T42" fmla="*/ 328613 w 152"/>
                <a:gd name="T43" fmla="*/ 29633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2"/>
                <a:gd name="T67" fmla="*/ 0 h 120"/>
                <a:gd name="T68" fmla="*/ 152 w 152"/>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2" h="120">
                  <a:moveTo>
                    <a:pt x="152" y="16"/>
                  </a:moveTo>
                  <a:lnTo>
                    <a:pt x="152" y="56"/>
                  </a:lnTo>
                  <a:lnTo>
                    <a:pt x="120" y="64"/>
                  </a:lnTo>
                  <a:lnTo>
                    <a:pt x="120" y="72"/>
                  </a:lnTo>
                  <a:lnTo>
                    <a:pt x="104" y="88"/>
                  </a:lnTo>
                  <a:lnTo>
                    <a:pt x="64" y="96"/>
                  </a:lnTo>
                  <a:lnTo>
                    <a:pt x="56" y="104"/>
                  </a:lnTo>
                  <a:lnTo>
                    <a:pt x="56" y="120"/>
                  </a:lnTo>
                  <a:lnTo>
                    <a:pt x="0" y="120"/>
                  </a:lnTo>
                  <a:lnTo>
                    <a:pt x="24" y="112"/>
                  </a:lnTo>
                  <a:lnTo>
                    <a:pt x="40" y="96"/>
                  </a:lnTo>
                  <a:lnTo>
                    <a:pt x="48" y="80"/>
                  </a:lnTo>
                  <a:lnTo>
                    <a:pt x="48" y="64"/>
                  </a:lnTo>
                  <a:lnTo>
                    <a:pt x="56" y="48"/>
                  </a:lnTo>
                  <a:lnTo>
                    <a:pt x="64" y="40"/>
                  </a:lnTo>
                  <a:lnTo>
                    <a:pt x="88" y="24"/>
                  </a:lnTo>
                  <a:lnTo>
                    <a:pt x="96" y="0"/>
                  </a:lnTo>
                  <a:lnTo>
                    <a:pt x="104" y="0"/>
                  </a:lnTo>
                  <a:lnTo>
                    <a:pt x="112" y="8"/>
                  </a:lnTo>
                  <a:lnTo>
                    <a:pt x="136" y="8"/>
                  </a:lnTo>
                  <a:lnTo>
                    <a:pt x="144" y="8"/>
                  </a:lnTo>
                  <a:lnTo>
                    <a:pt x="152"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54" name="Freeform 182">
              <a:extLst>
                <a:ext uri="{FF2B5EF4-FFF2-40B4-BE49-F238E27FC236}">
                  <a16:creationId xmlns:a16="http://schemas.microsoft.com/office/drawing/2014/main" id="{3527DD49-82A6-1E62-7E12-28FB878196DF}"/>
                </a:ext>
              </a:extLst>
            </p:cNvPr>
            <p:cNvSpPr>
              <a:spLocks/>
            </p:cNvSpPr>
            <p:nvPr/>
          </p:nvSpPr>
          <p:spPr bwMode="auto">
            <a:xfrm>
              <a:off x="5962397" y="3852863"/>
              <a:ext cx="50800" cy="44450"/>
            </a:xfrm>
            <a:custGeom>
              <a:avLst/>
              <a:gdLst>
                <a:gd name="T0" fmla="*/ 33867 w 24"/>
                <a:gd name="T1" fmla="*/ 29633 h 24"/>
                <a:gd name="T2" fmla="*/ 50800 w 24"/>
                <a:gd name="T3" fmla="*/ 14817 h 24"/>
                <a:gd name="T4" fmla="*/ 33867 w 24"/>
                <a:gd name="T5" fmla="*/ 0 h 24"/>
                <a:gd name="T6" fmla="*/ 16933 w 24"/>
                <a:gd name="T7" fmla="*/ 14817 h 24"/>
                <a:gd name="T8" fmla="*/ 0 w 24"/>
                <a:gd name="T9" fmla="*/ 44450 h 24"/>
                <a:gd name="T10" fmla="*/ 33867 w 24"/>
                <a:gd name="T11" fmla="*/ 44450 h 24"/>
                <a:gd name="T12" fmla="*/ 33867 w 24"/>
                <a:gd name="T13" fmla="*/ 29633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16" y="16"/>
                  </a:moveTo>
                  <a:lnTo>
                    <a:pt x="24" y="8"/>
                  </a:lnTo>
                  <a:lnTo>
                    <a:pt x="16" y="0"/>
                  </a:lnTo>
                  <a:lnTo>
                    <a:pt x="8" y="8"/>
                  </a:lnTo>
                  <a:lnTo>
                    <a:pt x="0" y="24"/>
                  </a:lnTo>
                  <a:lnTo>
                    <a:pt x="16" y="24"/>
                  </a:lnTo>
                  <a:lnTo>
                    <a:pt x="16"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55" name="Freeform 183">
              <a:extLst>
                <a:ext uri="{FF2B5EF4-FFF2-40B4-BE49-F238E27FC236}">
                  <a16:creationId xmlns:a16="http://schemas.microsoft.com/office/drawing/2014/main" id="{D5CAF229-2E7A-AF4A-5001-3FEDF163EB3A}"/>
                </a:ext>
              </a:extLst>
            </p:cNvPr>
            <p:cNvSpPr>
              <a:spLocks/>
            </p:cNvSpPr>
            <p:nvPr/>
          </p:nvSpPr>
          <p:spPr bwMode="auto">
            <a:xfrm>
              <a:off x="5944935" y="3868738"/>
              <a:ext cx="293688" cy="382588"/>
            </a:xfrm>
            <a:custGeom>
              <a:avLst/>
              <a:gdLst>
                <a:gd name="T0" fmla="*/ 17276 w 136"/>
                <a:gd name="T1" fmla="*/ 220724 h 208"/>
                <a:gd name="T2" fmla="*/ 0 w 136"/>
                <a:gd name="T3" fmla="*/ 264869 h 208"/>
                <a:gd name="T4" fmla="*/ 0 w 136"/>
                <a:gd name="T5" fmla="*/ 353158 h 208"/>
                <a:gd name="T6" fmla="*/ 17276 w 136"/>
                <a:gd name="T7" fmla="*/ 382588 h 208"/>
                <a:gd name="T8" fmla="*/ 69103 w 136"/>
                <a:gd name="T9" fmla="*/ 323728 h 208"/>
                <a:gd name="T10" fmla="*/ 155482 w 136"/>
                <a:gd name="T11" fmla="*/ 264869 h 208"/>
                <a:gd name="T12" fmla="*/ 190033 w 136"/>
                <a:gd name="T13" fmla="*/ 220724 h 208"/>
                <a:gd name="T14" fmla="*/ 224585 w 136"/>
                <a:gd name="T15" fmla="*/ 176579 h 208"/>
                <a:gd name="T16" fmla="*/ 276412 w 136"/>
                <a:gd name="T17" fmla="*/ 44145 h 208"/>
                <a:gd name="T18" fmla="*/ 293688 w 136"/>
                <a:gd name="T19" fmla="*/ 14715 h 208"/>
                <a:gd name="T20" fmla="*/ 276412 w 136"/>
                <a:gd name="T21" fmla="*/ 0 h 208"/>
                <a:gd name="T22" fmla="*/ 259136 w 136"/>
                <a:gd name="T23" fmla="*/ 14715 h 208"/>
                <a:gd name="T24" fmla="*/ 224585 w 136"/>
                <a:gd name="T25" fmla="*/ 29430 h 208"/>
                <a:gd name="T26" fmla="*/ 172758 w 136"/>
                <a:gd name="T27" fmla="*/ 29430 h 208"/>
                <a:gd name="T28" fmla="*/ 103655 w 136"/>
                <a:gd name="T29" fmla="*/ 44145 h 208"/>
                <a:gd name="T30" fmla="*/ 86379 w 136"/>
                <a:gd name="T31" fmla="*/ 44145 h 208"/>
                <a:gd name="T32" fmla="*/ 51827 w 136"/>
                <a:gd name="T33" fmla="*/ 14715 h 208"/>
                <a:gd name="T34" fmla="*/ 51827 w 136"/>
                <a:gd name="T35" fmla="*/ 29430 h 208"/>
                <a:gd name="T36" fmla="*/ 51827 w 136"/>
                <a:gd name="T37" fmla="*/ 44145 h 208"/>
                <a:gd name="T38" fmla="*/ 86379 w 136"/>
                <a:gd name="T39" fmla="*/ 88290 h 208"/>
                <a:gd name="T40" fmla="*/ 172758 w 136"/>
                <a:gd name="T41" fmla="*/ 117719 h 208"/>
                <a:gd name="T42" fmla="*/ 190033 w 136"/>
                <a:gd name="T43" fmla="*/ 117719 h 208"/>
                <a:gd name="T44" fmla="*/ 120930 w 136"/>
                <a:gd name="T45" fmla="*/ 191294 h 208"/>
                <a:gd name="T46" fmla="*/ 69103 w 136"/>
                <a:gd name="T47" fmla="*/ 206009 h 208"/>
                <a:gd name="T48" fmla="*/ 17276 w 136"/>
                <a:gd name="T49" fmla="*/ 220724 h 2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6"/>
                <a:gd name="T76" fmla="*/ 0 h 208"/>
                <a:gd name="T77" fmla="*/ 136 w 136"/>
                <a:gd name="T78" fmla="*/ 208 h 20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6" h="208">
                  <a:moveTo>
                    <a:pt x="8" y="120"/>
                  </a:moveTo>
                  <a:lnTo>
                    <a:pt x="0" y="144"/>
                  </a:lnTo>
                  <a:lnTo>
                    <a:pt x="0" y="192"/>
                  </a:lnTo>
                  <a:lnTo>
                    <a:pt x="8" y="208"/>
                  </a:lnTo>
                  <a:lnTo>
                    <a:pt x="32" y="176"/>
                  </a:lnTo>
                  <a:lnTo>
                    <a:pt x="72" y="144"/>
                  </a:lnTo>
                  <a:lnTo>
                    <a:pt x="88" y="120"/>
                  </a:lnTo>
                  <a:lnTo>
                    <a:pt x="104" y="96"/>
                  </a:lnTo>
                  <a:lnTo>
                    <a:pt x="128" y="24"/>
                  </a:lnTo>
                  <a:lnTo>
                    <a:pt x="136" y="8"/>
                  </a:lnTo>
                  <a:lnTo>
                    <a:pt x="128" y="0"/>
                  </a:lnTo>
                  <a:lnTo>
                    <a:pt x="120" y="8"/>
                  </a:lnTo>
                  <a:lnTo>
                    <a:pt x="104" y="16"/>
                  </a:lnTo>
                  <a:lnTo>
                    <a:pt x="80" y="16"/>
                  </a:lnTo>
                  <a:lnTo>
                    <a:pt x="48" y="24"/>
                  </a:lnTo>
                  <a:lnTo>
                    <a:pt x="40" y="24"/>
                  </a:lnTo>
                  <a:lnTo>
                    <a:pt x="24" y="8"/>
                  </a:lnTo>
                  <a:lnTo>
                    <a:pt x="24" y="16"/>
                  </a:lnTo>
                  <a:lnTo>
                    <a:pt x="24" y="24"/>
                  </a:lnTo>
                  <a:lnTo>
                    <a:pt x="40" y="48"/>
                  </a:lnTo>
                  <a:lnTo>
                    <a:pt x="80" y="64"/>
                  </a:lnTo>
                  <a:lnTo>
                    <a:pt x="88" y="64"/>
                  </a:lnTo>
                  <a:lnTo>
                    <a:pt x="56" y="104"/>
                  </a:lnTo>
                  <a:lnTo>
                    <a:pt x="32" y="112"/>
                  </a:lnTo>
                  <a:lnTo>
                    <a:pt x="8" y="12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56" name="Freeform 184">
              <a:extLst>
                <a:ext uri="{FF2B5EF4-FFF2-40B4-BE49-F238E27FC236}">
                  <a16:creationId xmlns:a16="http://schemas.microsoft.com/office/drawing/2014/main" id="{634F164C-2BFE-AB48-F436-FDE5105E3851}"/>
                </a:ext>
              </a:extLst>
            </p:cNvPr>
            <p:cNvSpPr>
              <a:spLocks/>
            </p:cNvSpPr>
            <p:nvPr/>
          </p:nvSpPr>
          <p:spPr bwMode="auto">
            <a:xfrm>
              <a:off x="4284410" y="3810001"/>
              <a:ext cx="87313" cy="28575"/>
            </a:xfrm>
            <a:custGeom>
              <a:avLst/>
              <a:gdLst>
                <a:gd name="T0" fmla="*/ 0 w 40"/>
                <a:gd name="T1" fmla="*/ 28575 h 16"/>
                <a:gd name="T2" fmla="*/ 34925 w 40"/>
                <a:gd name="T3" fmla="*/ 14288 h 16"/>
                <a:gd name="T4" fmla="*/ 69850 w 40"/>
                <a:gd name="T5" fmla="*/ 28575 h 16"/>
                <a:gd name="T6" fmla="*/ 87313 w 40"/>
                <a:gd name="T7" fmla="*/ 14288 h 16"/>
                <a:gd name="T8" fmla="*/ 34925 w 40"/>
                <a:gd name="T9" fmla="*/ 0 h 16"/>
                <a:gd name="T10" fmla="*/ 0 w 40"/>
                <a:gd name="T11" fmla="*/ 14288 h 16"/>
                <a:gd name="T12" fmla="*/ 0 w 40"/>
                <a:gd name="T13" fmla="*/ 28575 h 16"/>
                <a:gd name="T14" fmla="*/ 0 60000 65536"/>
                <a:gd name="T15" fmla="*/ 0 60000 65536"/>
                <a:gd name="T16" fmla="*/ 0 60000 65536"/>
                <a:gd name="T17" fmla="*/ 0 60000 65536"/>
                <a:gd name="T18" fmla="*/ 0 60000 65536"/>
                <a:gd name="T19" fmla="*/ 0 60000 65536"/>
                <a:gd name="T20" fmla="*/ 0 60000 65536"/>
                <a:gd name="T21" fmla="*/ 0 w 40"/>
                <a:gd name="T22" fmla="*/ 0 h 16"/>
                <a:gd name="T23" fmla="*/ 40 w 40"/>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16">
                  <a:moveTo>
                    <a:pt x="0" y="16"/>
                  </a:moveTo>
                  <a:lnTo>
                    <a:pt x="16" y="8"/>
                  </a:lnTo>
                  <a:lnTo>
                    <a:pt x="32" y="16"/>
                  </a:lnTo>
                  <a:lnTo>
                    <a:pt x="40" y="8"/>
                  </a:lnTo>
                  <a:lnTo>
                    <a:pt x="16" y="0"/>
                  </a:lnTo>
                  <a:lnTo>
                    <a:pt x="0" y="8"/>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57" name="Freeform 185">
              <a:extLst>
                <a:ext uri="{FF2B5EF4-FFF2-40B4-BE49-F238E27FC236}">
                  <a16:creationId xmlns:a16="http://schemas.microsoft.com/office/drawing/2014/main" id="{183D674A-53E0-7F8E-ECB2-7558B78F24FC}"/>
                </a:ext>
              </a:extLst>
            </p:cNvPr>
            <p:cNvSpPr>
              <a:spLocks/>
            </p:cNvSpPr>
            <p:nvPr/>
          </p:nvSpPr>
          <p:spPr bwMode="auto">
            <a:xfrm>
              <a:off x="4284410" y="3852863"/>
              <a:ext cx="87313" cy="44450"/>
            </a:xfrm>
            <a:custGeom>
              <a:avLst/>
              <a:gdLst>
                <a:gd name="T0" fmla="*/ 87313 w 40"/>
                <a:gd name="T1" fmla="*/ 0 h 24"/>
                <a:gd name="T2" fmla="*/ 87313 w 40"/>
                <a:gd name="T3" fmla="*/ 29633 h 24"/>
                <a:gd name="T4" fmla="*/ 52388 w 40"/>
                <a:gd name="T5" fmla="*/ 29633 h 24"/>
                <a:gd name="T6" fmla="*/ 52388 w 40"/>
                <a:gd name="T7" fmla="*/ 44450 h 24"/>
                <a:gd name="T8" fmla="*/ 34925 w 40"/>
                <a:gd name="T9" fmla="*/ 44450 h 24"/>
                <a:gd name="T10" fmla="*/ 34925 w 40"/>
                <a:gd name="T11" fmla="*/ 14817 h 24"/>
                <a:gd name="T12" fmla="*/ 17463 w 40"/>
                <a:gd name="T13" fmla="*/ 14817 h 24"/>
                <a:gd name="T14" fmla="*/ 0 w 40"/>
                <a:gd name="T15" fmla="*/ 0 h 24"/>
                <a:gd name="T16" fmla="*/ 87313 w 40"/>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24"/>
                <a:gd name="T29" fmla="*/ 40 w 40"/>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24">
                  <a:moveTo>
                    <a:pt x="40" y="0"/>
                  </a:moveTo>
                  <a:lnTo>
                    <a:pt x="40" y="16"/>
                  </a:lnTo>
                  <a:lnTo>
                    <a:pt x="24" y="16"/>
                  </a:lnTo>
                  <a:lnTo>
                    <a:pt x="24" y="24"/>
                  </a:lnTo>
                  <a:lnTo>
                    <a:pt x="16" y="24"/>
                  </a:lnTo>
                  <a:lnTo>
                    <a:pt x="16" y="8"/>
                  </a:lnTo>
                  <a:lnTo>
                    <a:pt x="8" y="8"/>
                  </a:lnTo>
                  <a:lnTo>
                    <a:pt x="0" y="0"/>
                  </a:lnTo>
                  <a:lnTo>
                    <a:pt x="4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58" name="Freeform 186">
              <a:extLst>
                <a:ext uri="{FF2B5EF4-FFF2-40B4-BE49-F238E27FC236}">
                  <a16:creationId xmlns:a16="http://schemas.microsoft.com/office/drawing/2014/main" id="{798A1F43-C2F8-BF1D-8AC8-DA9A9332ECD9}"/>
                </a:ext>
              </a:extLst>
            </p:cNvPr>
            <p:cNvSpPr>
              <a:spLocks/>
            </p:cNvSpPr>
            <p:nvPr/>
          </p:nvSpPr>
          <p:spPr bwMode="auto">
            <a:xfrm>
              <a:off x="4371722" y="3927476"/>
              <a:ext cx="85725" cy="88900"/>
            </a:xfrm>
            <a:custGeom>
              <a:avLst/>
              <a:gdLst>
                <a:gd name="T0" fmla="*/ 0 w 40"/>
                <a:gd name="T1" fmla="*/ 14817 h 48"/>
                <a:gd name="T2" fmla="*/ 17145 w 40"/>
                <a:gd name="T3" fmla="*/ 59267 h 48"/>
                <a:gd name="T4" fmla="*/ 51435 w 40"/>
                <a:gd name="T5" fmla="*/ 88900 h 48"/>
                <a:gd name="T6" fmla="*/ 85725 w 40"/>
                <a:gd name="T7" fmla="*/ 44450 h 48"/>
                <a:gd name="T8" fmla="*/ 85725 w 40"/>
                <a:gd name="T9" fmla="*/ 29633 h 48"/>
                <a:gd name="T10" fmla="*/ 68580 w 40"/>
                <a:gd name="T11" fmla="*/ 0 h 48"/>
                <a:gd name="T12" fmla="*/ 34290 w 40"/>
                <a:gd name="T13" fmla="*/ 0 h 48"/>
                <a:gd name="T14" fmla="*/ 0 w 40"/>
                <a:gd name="T15" fmla="*/ 14817 h 48"/>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8"/>
                <a:gd name="T26" fmla="*/ 40 w 40"/>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8">
                  <a:moveTo>
                    <a:pt x="0" y="8"/>
                  </a:moveTo>
                  <a:lnTo>
                    <a:pt x="8" y="32"/>
                  </a:lnTo>
                  <a:lnTo>
                    <a:pt x="24" y="48"/>
                  </a:lnTo>
                  <a:lnTo>
                    <a:pt x="40" y="24"/>
                  </a:lnTo>
                  <a:lnTo>
                    <a:pt x="40" y="16"/>
                  </a:lnTo>
                  <a:lnTo>
                    <a:pt x="32" y="0"/>
                  </a:lnTo>
                  <a:lnTo>
                    <a:pt x="16"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59" name="Freeform 187">
              <a:extLst>
                <a:ext uri="{FF2B5EF4-FFF2-40B4-BE49-F238E27FC236}">
                  <a16:creationId xmlns:a16="http://schemas.microsoft.com/office/drawing/2014/main" id="{733078D5-3D20-4C76-31F8-8E65A1C6649A}"/>
                </a:ext>
              </a:extLst>
            </p:cNvPr>
            <p:cNvSpPr>
              <a:spLocks/>
            </p:cNvSpPr>
            <p:nvPr/>
          </p:nvSpPr>
          <p:spPr bwMode="auto">
            <a:xfrm>
              <a:off x="5598860" y="4267201"/>
              <a:ext cx="52388" cy="58738"/>
            </a:xfrm>
            <a:custGeom>
              <a:avLst/>
              <a:gdLst>
                <a:gd name="T0" fmla="*/ 0 w 24"/>
                <a:gd name="T1" fmla="*/ 14685 h 32"/>
                <a:gd name="T2" fmla="*/ 52388 w 24"/>
                <a:gd name="T3" fmla="*/ 0 h 32"/>
                <a:gd name="T4" fmla="*/ 52388 w 24"/>
                <a:gd name="T5" fmla="*/ 29369 h 32"/>
                <a:gd name="T6" fmla="*/ 17463 w 24"/>
                <a:gd name="T7" fmla="*/ 58738 h 32"/>
                <a:gd name="T8" fmla="*/ 17463 w 24"/>
                <a:gd name="T9" fmla="*/ 29369 h 32"/>
                <a:gd name="T10" fmla="*/ 0 w 24"/>
                <a:gd name="T11" fmla="*/ 14685 h 32"/>
                <a:gd name="T12" fmla="*/ 0 60000 65536"/>
                <a:gd name="T13" fmla="*/ 0 60000 65536"/>
                <a:gd name="T14" fmla="*/ 0 60000 65536"/>
                <a:gd name="T15" fmla="*/ 0 60000 65536"/>
                <a:gd name="T16" fmla="*/ 0 60000 65536"/>
                <a:gd name="T17" fmla="*/ 0 60000 65536"/>
                <a:gd name="T18" fmla="*/ 0 w 24"/>
                <a:gd name="T19" fmla="*/ 0 h 32"/>
                <a:gd name="T20" fmla="*/ 24 w 24"/>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4" h="32">
                  <a:moveTo>
                    <a:pt x="0" y="8"/>
                  </a:moveTo>
                  <a:lnTo>
                    <a:pt x="24" y="0"/>
                  </a:lnTo>
                  <a:lnTo>
                    <a:pt x="24" y="16"/>
                  </a:lnTo>
                  <a:lnTo>
                    <a:pt x="8" y="32"/>
                  </a:lnTo>
                  <a:lnTo>
                    <a:pt x="8" y="16"/>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60" name="Freeform 188">
              <a:extLst>
                <a:ext uri="{FF2B5EF4-FFF2-40B4-BE49-F238E27FC236}">
                  <a16:creationId xmlns:a16="http://schemas.microsoft.com/office/drawing/2014/main" id="{38C79A93-43B8-37FD-5EB1-B5166D40D87D}"/>
                </a:ext>
              </a:extLst>
            </p:cNvPr>
            <p:cNvSpPr>
              <a:spLocks/>
            </p:cNvSpPr>
            <p:nvPr/>
          </p:nvSpPr>
          <p:spPr bwMode="auto">
            <a:xfrm>
              <a:off x="5598860" y="4237038"/>
              <a:ext cx="52388" cy="44450"/>
            </a:xfrm>
            <a:custGeom>
              <a:avLst/>
              <a:gdLst>
                <a:gd name="T0" fmla="*/ 52388 w 24"/>
                <a:gd name="T1" fmla="*/ 29633 h 24"/>
                <a:gd name="T2" fmla="*/ 0 w 24"/>
                <a:gd name="T3" fmla="*/ 44450 h 24"/>
                <a:gd name="T4" fmla="*/ 0 w 24"/>
                <a:gd name="T5" fmla="*/ 29633 h 24"/>
                <a:gd name="T6" fmla="*/ 17463 w 24"/>
                <a:gd name="T7" fmla="*/ 0 h 24"/>
                <a:gd name="T8" fmla="*/ 34925 w 24"/>
                <a:gd name="T9" fmla="*/ 0 h 24"/>
                <a:gd name="T10" fmla="*/ 52388 w 24"/>
                <a:gd name="T11" fmla="*/ 14817 h 24"/>
                <a:gd name="T12" fmla="*/ 52388 w 24"/>
                <a:gd name="T13" fmla="*/ 29633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24" y="16"/>
                  </a:moveTo>
                  <a:lnTo>
                    <a:pt x="0" y="24"/>
                  </a:lnTo>
                  <a:lnTo>
                    <a:pt x="0" y="16"/>
                  </a:lnTo>
                  <a:lnTo>
                    <a:pt x="8" y="0"/>
                  </a:lnTo>
                  <a:lnTo>
                    <a:pt x="16" y="0"/>
                  </a:lnTo>
                  <a:lnTo>
                    <a:pt x="24" y="8"/>
                  </a:lnTo>
                  <a:lnTo>
                    <a:pt x="24"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61" name="Freeform 189">
              <a:extLst>
                <a:ext uri="{FF2B5EF4-FFF2-40B4-BE49-F238E27FC236}">
                  <a16:creationId xmlns:a16="http://schemas.microsoft.com/office/drawing/2014/main" id="{068FF277-9A0D-59E0-A85B-DF9539376225}"/>
                </a:ext>
              </a:extLst>
            </p:cNvPr>
            <p:cNvSpPr>
              <a:spLocks/>
            </p:cNvSpPr>
            <p:nvPr/>
          </p:nvSpPr>
          <p:spPr bwMode="auto">
            <a:xfrm>
              <a:off x="5633785" y="4930776"/>
              <a:ext cx="34925" cy="28575"/>
            </a:xfrm>
            <a:custGeom>
              <a:avLst/>
              <a:gdLst>
                <a:gd name="T0" fmla="*/ 34925 w 16"/>
                <a:gd name="T1" fmla="*/ 14288 h 16"/>
                <a:gd name="T2" fmla="*/ 34925 w 16"/>
                <a:gd name="T3" fmla="*/ 0 h 16"/>
                <a:gd name="T4" fmla="*/ 17463 w 16"/>
                <a:gd name="T5" fmla="*/ 0 h 16"/>
                <a:gd name="T6" fmla="*/ 0 w 16"/>
                <a:gd name="T7" fmla="*/ 28575 h 16"/>
                <a:gd name="T8" fmla="*/ 17463 w 16"/>
                <a:gd name="T9" fmla="*/ 28575 h 16"/>
                <a:gd name="T10" fmla="*/ 34925 w 16"/>
                <a:gd name="T11" fmla="*/ 14288 h 16"/>
                <a:gd name="T12" fmla="*/ 0 60000 65536"/>
                <a:gd name="T13" fmla="*/ 0 60000 65536"/>
                <a:gd name="T14" fmla="*/ 0 60000 65536"/>
                <a:gd name="T15" fmla="*/ 0 60000 65536"/>
                <a:gd name="T16" fmla="*/ 0 60000 65536"/>
                <a:gd name="T17" fmla="*/ 0 60000 65536"/>
                <a:gd name="T18" fmla="*/ 0 w 16"/>
                <a:gd name="T19" fmla="*/ 0 h 16"/>
                <a:gd name="T20" fmla="*/ 16 w 1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6" h="16">
                  <a:moveTo>
                    <a:pt x="16" y="8"/>
                  </a:moveTo>
                  <a:lnTo>
                    <a:pt x="16" y="0"/>
                  </a:lnTo>
                  <a:lnTo>
                    <a:pt x="8" y="0"/>
                  </a:lnTo>
                  <a:lnTo>
                    <a:pt x="0" y="16"/>
                  </a:lnTo>
                  <a:lnTo>
                    <a:pt x="8" y="16"/>
                  </a:lnTo>
                  <a:lnTo>
                    <a:pt x="16"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62" name="Freeform 190">
              <a:extLst>
                <a:ext uri="{FF2B5EF4-FFF2-40B4-BE49-F238E27FC236}">
                  <a16:creationId xmlns:a16="http://schemas.microsoft.com/office/drawing/2014/main" id="{5B01D99C-E722-E4D5-DD57-C7A69E960D29}"/>
                </a:ext>
              </a:extLst>
            </p:cNvPr>
            <p:cNvSpPr>
              <a:spLocks/>
            </p:cNvSpPr>
            <p:nvPr/>
          </p:nvSpPr>
          <p:spPr bwMode="auto">
            <a:xfrm>
              <a:off x="5322635" y="4708526"/>
              <a:ext cx="276225" cy="250825"/>
            </a:xfrm>
            <a:custGeom>
              <a:avLst/>
              <a:gdLst>
                <a:gd name="T0" fmla="*/ 155377 w 128"/>
                <a:gd name="T1" fmla="*/ 0 h 136"/>
                <a:gd name="T2" fmla="*/ 189905 w 128"/>
                <a:gd name="T3" fmla="*/ 44263 h 136"/>
                <a:gd name="T4" fmla="*/ 224433 w 128"/>
                <a:gd name="T5" fmla="*/ 73772 h 136"/>
                <a:gd name="T6" fmla="*/ 241697 w 128"/>
                <a:gd name="T7" fmla="*/ 103281 h 136"/>
                <a:gd name="T8" fmla="*/ 276225 w 128"/>
                <a:gd name="T9" fmla="*/ 118035 h 136"/>
                <a:gd name="T10" fmla="*/ 224433 w 128"/>
                <a:gd name="T11" fmla="*/ 147544 h 136"/>
                <a:gd name="T12" fmla="*/ 155377 w 128"/>
                <a:gd name="T13" fmla="*/ 206562 h 136"/>
                <a:gd name="T14" fmla="*/ 138113 w 128"/>
                <a:gd name="T15" fmla="*/ 206562 h 136"/>
                <a:gd name="T16" fmla="*/ 103584 w 128"/>
                <a:gd name="T17" fmla="*/ 206562 h 136"/>
                <a:gd name="T18" fmla="*/ 69056 w 128"/>
                <a:gd name="T19" fmla="*/ 236071 h 136"/>
                <a:gd name="T20" fmla="*/ 34528 w 128"/>
                <a:gd name="T21" fmla="*/ 250825 h 136"/>
                <a:gd name="T22" fmla="*/ 17264 w 128"/>
                <a:gd name="T23" fmla="*/ 236071 h 136"/>
                <a:gd name="T24" fmla="*/ 34528 w 128"/>
                <a:gd name="T25" fmla="*/ 206562 h 136"/>
                <a:gd name="T26" fmla="*/ 0 w 128"/>
                <a:gd name="T27" fmla="*/ 191807 h 136"/>
                <a:gd name="T28" fmla="*/ 0 w 128"/>
                <a:gd name="T29" fmla="*/ 118035 h 136"/>
                <a:gd name="T30" fmla="*/ 34528 w 128"/>
                <a:gd name="T31" fmla="*/ 103281 h 136"/>
                <a:gd name="T32" fmla="*/ 34528 w 128"/>
                <a:gd name="T33" fmla="*/ 14754 h 136"/>
                <a:gd name="T34" fmla="*/ 103584 w 128"/>
                <a:gd name="T35" fmla="*/ 0 h 136"/>
                <a:gd name="T36" fmla="*/ 103584 w 128"/>
                <a:gd name="T37" fmla="*/ 14754 h 136"/>
                <a:gd name="T38" fmla="*/ 120848 w 128"/>
                <a:gd name="T39" fmla="*/ 0 h 136"/>
                <a:gd name="T40" fmla="*/ 155377 w 128"/>
                <a:gd name="T41" fmla="*/ 0 h 1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8"/>
                <a:gd name="T64" fmla="*/ 0 h 136"/>
                <a:gd name="T65" fmla="*/ 128 w 128"/>
                <a:gd name="T66" fmla="*/ 136 h 1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8" h="136">
                  <a:moveTo>
                    <a:pt x="72" y="0"/>
                  </a:moveTo>
                  <a:lnTo>
                    <a:pt x="88" y="24"/>
                  </a:lnTo>
                  <a:lnTo>
                    <a:pt x="104" y="40"/>
                  </a:lnTo>
                  <a:lnTo>
                    <a:pt x="112" y="56"/>
                  </a:lnTo>
                  <a:lnTo>
                    <a:pt x="128" y="64"/>
                  </a:lnTo>
                  <a:lnTo>
                    <a:pt x="104" y="80"/>
                  </a:lnTo>
                  <a:lnTo>
                    <a:pt x="72" y="112"/>
                  </a:lnTo>
                  <a:lnTo>
                    <a:pt x="64" y="112"/>
                  </a:lnTo>
                  <a:lnTo>
                    <a:pt x="48" y="112"/>
                  </a:lnTo>
                  <a:lnTo>
                    <a:pt x="32" y="128"/>
                  </a:lnTo>
                  <a:lnTo>
                    <a:pt x="16" y="136"/>
                  </a:lnTo>
                  <a:lnTo>
                    <a:pt x="8" y="128"/>
                  </a:lnTo>
                  <a:lnTo>
                    <a:pt x="16" y="112"/>
                  </a:lnTo>
                  <a:lnTo>
                    <a:pt x="0" y="104"/>
                  </a:lnTo>
                  <a:lnTo>
                    <a:pt x="0" y="64"/>
                  </a:lnTo>
                  <a:lnTo>
                    <a:pt x="16" y="56"/>
                  </a:lnTo>
                  <a:lnTo>
                    <a:pt x="16" y="8"/>
                  </a:lnTo>
                  <a:lnTo>
                    <a:pt x="48" y="0"/>
                  </a:lnTo>
                  <a:lnTo>
                    <a:pt x="48" y="8"/>
                  </a:lnTo>
                  <a:lnTo>
                    <a:pt x="56" y="0"/>
                  </a:lnTo>
                  <a:lnTo>
                    <a:pt x="72"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63" name="Freeform 253">
              <a:extLst>
                <a:ext uri="{FF2B5EF4-FFF2-40B4-BE49-F238E27FC236}">
                  <a16:creationId xmlns:a16="http://schemas.microsoft.com/office/drawing/2014/main" id="{5A1E5FE1-A8A8-F902-7467-147430A70394}"/>
                </a:ext>
              </a:extLst>
            </p:cNvPr>
            <p:cNvSpPr>
              <a:spLocks/>
            </p:cNvSpPr>
            <p:nvPr/>
          </p:nvSpPr>
          <p:spPr bwMode="auto">
            <a:xfrm>
              <a:off x="5995735" y="4546601"/>
              <a:ext cx="207963" cy="369888"/>
            </a:xfrm>
            <a:custGeom>
              <a:avLst/>
              <a:gdLst>
                <a:gd name="T0" fmla="*/ 0 w 96"/>
                <a:gd name="T1" fmla="*/ 266319 h 200"/>
                <a:gd name="T2" fmla="*/ 0 w 96"/>
                <a:gd name="T3" fmla="*/ 340297 h 200"/>
                <a:gd name="T4" fmla="*/ 17330 w 96"/>
                <a:gd name="T5" fmla="*/ 369888 h 200"/>
                <a:gd name="T6" fmla="*/ 34661 w 96"/>
                <a:gd name="T7" fmla="*/ 369888 h 200"/>
                <a:gd name="T8" fmla="*/ 86651 w 96"/>
                <a:gd name="T9" fmla="*/ 355092 h 200"/>
                <a:gd name="T10" fmla="*/ 103982 w 96"/>
                <a:gd name="T11" fmla="*/ 355092 h 200"/>
                <a:gd name="T12" fmla="*/ 173303 w 96"/>
                <a:gd name="T13" fmla="*/ 177546 h 200"/>
                <a:gd name="T14" fmla="*/ 190633 w 96"/>
                <a:gd name="T15" fmla="*/ 88773 h 200"/>
                <a:gd name="T16" fmla="*/ 190633 w 96"/>
                <a:gd name="T17" fmla="*/ 103569 h 200"/>
                <a:gd name="T18" fmla="*/ 207963 w 96"/>
                <a:gd name="T19" fmla="*/ 88773 h 200"/>
                <a:gd name="T20" fmla="*/ 190633 w 96"/>
                <a:gd name="T21" fmla="*/ 14796 h 200"/>
                <a:gd name="T22" fmla="*/ 173303 w 96"/>
                <a:gd name="T23" fmla="*/ 0 h 200"/>
                <a:gd name="T24" fmla="*/ 155972 w 96"/>
                <a:gd name="T25" fmla="*/ 29591 h 200"/>
                <a:gd name="T26" fmla="*/ 138642 w 96"/>
                <a:gd name="T27" fmla="*/ 44387 h 200"/>
                <a:gd name="T28" fmla="*/ 138642 w 96"/>
                <a:gd name="T29" fmla="*/ 73978 h 200"/>
                <a:gd name="T30" fmla="*/ 34661 w 96"/>
                <a:gd name="T31" fmla="*/ 103569 h 200"/>
                <a:gd name="T32" fmla="*/ 17330 w 96"/>
                <a:gd name="T33" fmla="*/ 147955 h 200"/>
                <a:gd name="T34" fmla="*/ 34661 w 96"/>
                <a:gd name="T35" fmla="*/ 221933 h 200"/>
                <a:gd name="T36" fmla="*/ 0 w 96"/>
                <a:gd name="T37" fmla="*/ 266319 h 2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200"/>
                <a:gd name="T59" fmla="*/ 96 w 96"/>
                <a:gd name="T60" fmla="*/ 200 h 2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200">
                  <a:moveTo>
                    <a:pt x="0" y="144"/>
                  </a:moveTo>
                  <a:lnTo>
                    <a:pt x="0" y="184"/>
                  </a:lnTo>
                  <a:lnTo>
                    <a:pt x="8" y="200"/>
                  </a:lnTo>
                  <a:lnTo>
                    <a:pt x="16" y="200"/>
                  </a:lnTo>
                  <a:lnTo>
                    <a:pt x="40" y="192"/>
                  </a:lnTo>
                  <a:lnTo>
                    <a:pt x="48" y="192"/>
                  </a:lnTo>
                  <a:lnTo>
                    <a:pt x="80" y="96"/>
                  </a:lnTo>
                  <a:lnTo>
                    <a:pt x="88" y="48"/>
                  </a:lnTo>
                  <a:lnTo>
                    <a:pt x="88" y="56"/>
                  </a:lnTo>
                  <a:lnTo>
                    <a:pt x="96" y="48"/>
                  </a:lnTo>
                  <a:lnTo>
                    <a:pt x="88" y="8"/>
                  </a:lnTo>
                  <a:lnTo>
                    <a:pt x="80" y="0"/>
                  </a:lnTo>
                  <a:lnTo>
                    <a:pt x="72" y="16"/>
                  </a:lnTo>
                  <a:lnTo>
                    <a:pt x="64" y="24"/>
                  </a:lnTo>
                  <a:lnTo>
                    <a:pt x="64" y="40"/>
                  </a:lnTo>
                  <a:lnTo>
                    <a:pt x="16" y="56"/>
                  </a:lnTo>
                  <a:lnTo>
                    <a:pt x="8" y="80"/>
                  </a:lnTo>
                  <a:lnTo>
                    <a:pt x="16" y="120"/>
                  </a:lnTo>
                  <a:lnTo>
                    <a:pt x="0" y="14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64" name="Freeform 254">
              <a:extLst>
                <a:ext uri="{FF2B5EF4-FFF2-40B4-BE49-F238E27FC236}">
                  <a16:creationId xmlns:a16="http://schemas.microsoft.com/office/drawing/2014/main" id="{AEE50D58-8502-D970-0889-C917656F9F5C}"/>
                </a:ext>
              </a:extLst>
            </p:cNvPr>
            <p:cNvSpPr>
              <a:spLocks/>
            </p:cNvSpPr>
            <p:nvPr/>
          </p:nvSpPr>
          <p:spPr bwMode="auto">
            <a:xfrm>
              <a:off x="6291010" y="3852863"/>
              <a:ext cx="33338" cy="15875"/>
            </a:xfrm>
            <a:custGeom>
              <a:avLst/>
              <a:gdLst>
                <a:gd name="T0" fmla="*/ 0 w 16"/>
                <a:gd name="T1" fmla="*/ 0 h 8"/>
                <a:gd name="T2" fmla="*/ 16669 w 16"/>
                <a:gd name="T3" fmla="*/ 15875 h 8"/>
                <a:gd name="T4" fmla="*/ 33338 w 16"/>
                <a:gd name="T5" fmla="*/ 0 h 8"/>
                <a:gd name="T6" fmla="*/ 16669 w 16"/>
                <a:gd name="T7" fmla="*/ 0 h 8"/>
                <a:gd name="T8" fmla="*/ 0 w 16"/>
                <a:gd name="T9" fmla="*/ 0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0" y="0"/>
                  </a:moveTo>
                  <a:lnTo>
                    <a:pt x="8" y="8"/>
                  </a:lnTo>
                  <a:lnTo>
                    <a:pt x="16" y="0"/>
                  </a:lnTo>
                  <a:lnTo>
                    <a:pt x="8"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65" name="Freeform 303">
              <a:extLst>
                <a:ext uri="{FF2B5EF4-FFF2-40B4-BE49-F238E27FC236}">
                  <a16:creationId xmlns:a16="http://schemas.microsoft.com/office/drawing/2014/main" id="{1E1B8836-F0ED-4F7A-9AAA-857453F2A314}"/>
                </a:ext>
              </a:extLst>
            </p:cNvPr>
            <p:cNvSpPr>
              <a:spLocks/>
            </p:cNvSpPr>
            <p:nvPr/>
          </p:nvSpPr>
          <p:spPr bwMode="auto">
            <a:xfrm>
              <a:off x="4301872" y="3411538"/>
              <a:ext cx="17463" cy="14288"/>
            </a:xfrm>
            <a:custGeom>
              <a:avLst/>
              <a:gdLst>
                <a:gd name="T0" fmla="*/ 0 w 8"/>
                <a:gd name="T1" fmla="*/ 0 h 8"/>
                <a:gd name="T2" fmla="*/ 0 w 8"/>
                <a:gd name="T3" fmla="*/ 14288 h 8"/>
                <a:gd name="T4" fmla="*/ 17463 w 8"/>
                <a:gd name="T5" fmla="*/ 0 h 8"/>
                <a:gd name="T6" fmla="*/ 0 w 8"/>
                <a:gd name="T7" fmla="*/ 0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0"/>
                  </a:moveTo>
                  <a:lnTo>
                    <a:pt x="0" y="8"/>
                  </a:lnTo>
                  <a:lnTo>
                    <a:pt x="8"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66" name="Freeform 304">
              <a:extLst>
                <a:ext uri="{FF2B5EF4-FFF2-40B4-BE49-F238E27FC236}">
                  <a16:creationId xmlns:a16="http://schemas.microsoft.com/office/drawing/2014/main" id="{537BDDBE-8BA3-4C7B-8D02-5D1E07E32F8E}"/>
                </a:ext>
              </a:extLst>
            </p:cNvPr>
            <p:cNvSpPr>
              <a:spLocks/>
            </p:cNvSpPr>
            <p:nvPr/>
          </p:nvSpPr>
          <p:spPr bwMode="auto">
            <a:xfrm>
              <a:off x="4371722" y="3395663"/>
              <a:ext cx="33338" cy="30163"/>
            </a:xfrm>
            <a:custGeom>
              <a:avLst/>
              <a:gdLst>
                <a:gd name="T0" fmla="*/ 0 w 16"/>
                <a:gd name="T1" fmla="*/ 30163 h 16"/>
                <a:gd name="T2" fmla="*/ 16669 w 16"/>
                <a:gd name="T3" fmla="*/ 15082 h 16"/>
                <a:gd name="T4" fmla="*/ 16669 w 16"/>
                <a:gd name="T5" fmla="*/ 0 h 16"/>
                <a:gd name="T6" fmla="*/ 33338 w 16"/>
                <a:gd name="T7" fmla="*/ 0 h 16"/>
                <a:gd name="T8" fmla="*/ 0 w 16"/>
                <a:gd name="T9" fmla="*/ 30163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0" y="16"/>
                  </a:moveTo>
                  <a:lnTo>
                    <a:pt x="8" y="8"/>
                  </a:lnTo>
                  <a:lnTo>
                    <a:pt x="8" y="0"/>
                  </a:lnTo>
                  <a:lnTo>
                    <a:pt x="16" y="0"/>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67" name="Line 342">
              <a:extLst>
                <a:ext uri="{FF2B5EF4-FFF2-40B4-BE49-F238E27FC236}">
                  <a16:creationId xmlns:a16="http://schemas.microsoft.com/office/drawing/2014/main" id="{621D9C2C-64A9-08C5-5F19-BDF6E98AFC7C}"/>
                </a:ext>
              </a:extLst>
            </p:cNvPr>
            <p:cNvSpPr>
              <a:spLocks noChangeShapeType="1"/>
            </p:cNvSpPr>
            <p:nvPr/>
          </p:nvSpPr>
          <p:spPr bwMode="auto">
            <a:xfrm flipV="1">
              <a:off x="5011485" y="4119563"/>
              <a:ext cx="1588" cy="142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68" name="Freeform 350">
              <a:extLst>
                <a:ext uri="{FF2B5EF4-FFF2-40B4-BE49-F238E27FC236}">
                  <a16:creationId xmlns:a16="http://schemas.microsoft.com/office/drawing/2014/main" id="{FF876F65-FAC8-471C-9BDD-5E8473544E89}"/>
                </a:ext>
              </a:extLst>
            </p:cNvPr>
            <p:cNvSpPr>
              <a:spLocks/>
            </p:cNvSpPr>
            <p:nvPr/>
          </p:nvSpPr>
          <p:spPr bwMode="auto">
            <a:xfrm>
              <a:off x="5529010" y="5003801"/>
              <a:ext cx="52388" cy="58738"/>
            </a:xfrm>
            <a:custGeom>
              <a:avLst/>
              <a:gdLst>
                <a:gd name="T0" fmla="*/ 52388 w 24"/>
                <a:gd name="T1" fmla="*/ 14685 h 32"/>
                <a:gd name="T2" fmla="*/ 52388 w 24"/>
                <a:gd name="T3" fmla="*/ 29369 h 32"/>
                <a:gd name="T4" fmla="*/ 17463 w 24"/>
                <a:gd name="T5" fmla="*/ 58738 h 32"/>
                <a:gd name="T6" fmla="*/ 0 w 24"/>
                <a:gd name="T7" fmla="*/ 29369 h 32"/>
                <a:gd name="T8" fmla="*/ 34925 w 24"/>
                <a:gd name="T9" fmla="*/ 0 h 32"/>
                <a:gd name="T10" fmla="*/ 52388 w 24"/>
                <a:gd name="T11" fmla="*/ 0 h 32"/>
                <a:gd name="T12" fmla="*/ 52388 w 24"/>
                <a:gd name="T13" fmla="*/ 14685 h 32"/>
                <a:gd name="T14" fmla="*/ 0 60000 65536"/>
                <a:gd name="T15" fmla="*/ 0 60000 65536"/>
                <a:gd name="T16" fmla="*/ 0 60000 65536"/>
                <a:gd name="T17" fmla="*/ 0 60000 65536"/>
                <a:gd name="T18" fmla="*/ 0 60000 65536"/>
                <a:gd name="T19" fmla="*/ 0 60000 65536"/>
                <a:gd name="T20" fmla="*/ 0 60000 65536"/>
                <a:gd name="T21" fmla="*/ 0 w 24"/>
                <a:gd name="T22" fmla="*/ 0 h 32"/>
                <a:gd name="T23" fmla="*/ 24 w 2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2">
                  <a:moveTo>
                    <a:pt x="24" y="8"/>
                  </a:moveTo>
                  <a:lnTo>
                    <a:pt x="24" y="16"/>
                  </a:lnTo>
                  <a:lnTo>
                    <a:pt x="8" y="32"/>
                  </a:lnTo>
                  <a:lnTo>
                    <a:pt x="0" y="16"/>
                  </a:lnTo>
                  <a:lnTo>
                    <a:pt x="16" y="0"/>
                  </a:lnTo>
                  <a:lnTo>
                    <a:pt x="24" y="0"/>
                  </a:lnTo>
                  <a:lnTo>
                    <a:pt x="24"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nvGrpSpPr>
            <p:cNvPr id="869" name="Group 994">
              <a:extLst>
                <a:ext uri="{FF2B5EF4-FFF2-40B4-BE49-F238E27FC236}">
                  <a16:creationId xmlns:a16="http://schemas.microsoft.com/office/drawing/2014/main" id="{34395062-BE12-7E6F-D56F-E9E6FD5B84D0}"/>
                </a:ext>
              </a:extLst>
            </p:cNvPr>
            <p:cNvGrpSpPr>
              <a:grpSpLocks/>
            </p:cNvGrpSpPr>
            <p:nvPr/>
          </p:nvGrpSpPr>
          <p:grpSpPr>
            <a:xfrm>
              <a:off x="5390897" y="3559176"/>
              <a:ext cx="466725" cy="544512"/>
              <a:chOff x="6392864" y="4495007"/>
              <a:chExt cx="1801474" cy="2120106"/>
            </a:xfrm>
            <a:grpFill/>
          </p:grpSpPr>
          <p:sp>
            <p:nvSpPr>
              <p:cNvPr id="871" name="Freeform 35">
                <a:extLst>
                  <a:ext uri="{FF2B5EF4-FFF2-40B4-BE49-F238E27FC236}">
                    <a16:creationId xmlns:a16="http://schemas.microsoft.com/office/drawing/2014/main" id="{489D4950-746B-DA9B-234D-2A823834B4BB}"/>
                  </a:ext>
                </a:extLst>
              </p:cNvPr>
              <p:cNvSpPr>
                <a:spLocks/>
              </p:cNvSpPr>
              <p:nvPr/>
            </p:nvSpPr>
            <p:spPr bwMode="auto">
              <a:xfrm>
                <a:off x="6678757" y="5683793"/>
                <a:ext cx="1242630" cy="931320"/>
              </a:xfrm>
              <a:custGeom>
                <a:avLst/>
                <a:gdLst>
                  <a:gd name="T0" fmla="*/ 414867 w 216"/>
                  <a:gd name="T1" fmla="*/ 250182 h 296"/>
                  <a:gd name="T2" fmla="*/ 432153 w 216"/>
                  <a:gd name="T3" fmla="*/ 176599 h 296"/>
                  <a:gd name="T4" fmla="*/ 466725 w 216"/>
                  <a:gd name="T5" fmla="*/ 161882 h 296"/>
                  <a:gd name="T6" fmla="*/ 466725 w 216"/>
                  <a:gd name="T7" fmla="*/ 147166 h 296"/>
                  <a:gd name="T8" fmla="*/ 449439 w 216"/>
                  <a:gd name="T9" fmla="*/ 132449 h 296"/>
                  <a:gd name="T10" fmla="*/ 414867 w 216"/>
                  <a:gd name="T11" fmla="*/ 29433 h 296"/>
                  <a:gd name="T12" fmla="*/ 380294 w 216"/>
                  <a:gd name="T13" fmla="*/ 14717 h 296"/>
                  <a:gd name="T14" fmla="*/ 380294 w 216"/>
                  <a:gd name="T15" fmla="*/ 0 h 296"/>
                  <a:gd name="T16" fmla="*/ 345722 w 216"/>
                  <a:gd name="T17" fmla="*/ 29433 h 296"/>
                  <a:gd name="T18" fmla="*/ 311150 w 216"/>
                  <a:gd name="T19" fmla="*/ 29433 h 296"/>
                  <a:gd name="T20" fmla="*/ 86431 w 216"/>
                  <a:gd name="T21" fmla="*/ 29433 h 296"/>
                  <a:gd name="T22" fmla="*/ 86431 w 216"/>
                  <a:gd name="T23" fmla="*/ 88299 h 296"/>
                  <a:gd name="T24" fmla="*/ 51858 w 216"/>
                  <a:gd name="T25" fmla="*/ 88299 h 296"/>
                  <a:gd name="T26" fmla="*/ 51858 w 216"/>
                  <a:gd name="T27" fmla="*/ 103016 h 296"/>
                  <a:gd name="T28" fmla="*/ 51858 w 216"/>
                  <a:gd name="T29" fmla="*/ 191315 h 296"/>
                  <a:gd name="T30" fmla="*/ 51858 w 216"/>
                  <a:gd name="T31" fmla="*/ 206032 h 296"/>
                  <a:gd name="T32" fmla="*/ 34572 w 216"/>
                  <a:gd name="T33" fmla="*/ 206032 h 296"/>
                  <a:gd name="T34" fmla="*/ 0 w 216"/>
                  <a:gd name="T35" fmla="*/ 279615 h 296"/>
                  <a:gd name="T36" fmla="*/ 34572 w 216"/>
                  <a:gd name="T37" fmla="*/ 323764 h 296"/>
                  <a:gd name="T38" fmla="*/ 17286 w 216"/>
                  <a:gd name="T39" fmla="*/ 338481 h 296"/>
                  <a:gd name="T40" fmla="*/ 51858 w 216"/>
                  <a:gd name="T41" fmla="*/ 367914 h 296"/>
                  <a:gd name="T42" fmla="*/ 51858 w 216"/>
                  <a:gd name="T43" fmla="*/ 397347 h 296"/>
                  <a:gd name="T44" fmla="*/ 86431 w 216"/>
                  <a:gd name="T45" fmla="*/ 412064 h 296"/>
                  <a:gd name="T46" fmla="*/ 172861 w 216"/>
                  <a:gd name="T47" fmla="*/ 500363 h 296"/>
                  <a:gd name="T48" fmla="*/ 190147 w 216"/>
                  <a:gd name="T49" fmla="*/ 515080 h 296"/>
                  <a:gd name="T50" fmla="*/ 224719 w 216"/>
                  <a:gd name="T51" fmla="*/ 515080 h 296"/>
                  <a:gd name="T52" fmla="*/ 259292 w 216"/>
                  <a:gd name="T53" fmla="*/ 544513 h 296"/>
                  <a:gd name="T54" fmla="*/ 293864 w 216"/>
                  <a:gd name="T55" fmla="*/ 544513 h 296"/>
                  <a:gd name="T56" fmla="*/ 345722 w 216"/>
                  <a:gd name="T57" fmla="*/ 529796 h 296"/>
                  <a:gd name="T58" fmla="*/ 363008 w 216"/>
                  <a:gd name="T59" fmla="*/ 515080 h 296"/>
                  <a:gd name="T60" fmla="*/ 397581 w 216"/>
                  <a:gd name="T61" fmla="*/ 515080 h 296"/>
                  <a:gd name="T62" fmla="*/ 397581 w 216"/>
                  <a:gd name="T63" fmla="*/ 500363 h 296"/>
                  <a:gd name="T64" fmla="*/ 380294 w 216"/>
                  <a:gd name="T65" fmla="*/ 485647 h 296"/>
                  <a:gd name="T66" fmla="*/ 345722 w 216"/>
                  <a:gd name="T67" fmla="*/ 441497 h 296"/>
                  <a:gd name="T68" fmla="*/ 328436 w 216"/>
                  <a:gd name="T69" fmla="*/ 426780 h 296"/>
                  <a:gd name="T70" fmla="*/ 328436 w 216"/>
                  <a:gd name="T71" fmla="*/ 412064 h 296"/>
                  <a:gd name="T72" fmla="*/ 345722 w 216"/>
                  <a:gd name="T73" fmla="*/ 412064 h 296"/>
                  <a:gd name="T74" fmla="*/ 363008 w 216"/>
                  <a:gd name="T75" fmla="*/ 353198 h 296"/>
                  <a:gd name="T76" fmla="*/ 414867 w 216"/>
                  <a:gd name="T77" fmla="*/ 279615 h 296"/>
                  <a:gd name="T78" fmla="*/ 414867 w 216"/>
                  <a:gd name="T79" fmla="*/ 250182 h 29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6"/>
                  <a:gd name="T121" fmla="*/ 0 h 296"/>
                  <a:gd name="T122" fmla="*/ 216 w 216"/>
                  <a:gd name="T123" fmla="*/ 296 h 296"/>
                  <a:gd name="connsiteX0" fmla="*/ 8889 w 10000"/>
                  <a:gd name="connsiteY0" fmla="*/ 4325 h 9730"/>
                  <a:gd name="connsiteX1" fmla="*/ 9259 w 10000"/>
                  <a:gd name="connsiteY1" fmla="*/ 2973 h 9730"/>
                  <a:gd name="connsiteX2" fmla="*/ 10000 w 10000"/>
                  <a:gd name="connsiteY2" fmla="*/ 2703 h 9730"/>
                  <a:gd name="connsiteX3" fmla="*/ 10000 w 10000"/>
                  <a:gd name="connsiteY3" fmla="*/ 2433 h 9730"/>
                  <a:gd name="connsiteX4" fmla="*/ 9630 w 10000"/>
                  <a:gd name="connsiteY4" fmla="*/ 2162 h 9730"/>
                  <a:gd name="connsiteX5" fmla="*/ 8889 w 10000"/>
                  <a:gd name="connsiteY5" fmla="*/ 271 h 9730"/>
                  <a:gd name="connsiteX6" fmla="*/ 8148 w 10000"/>
                  <a:gd name="connsiteY6" fmla="*/ 0 h 9730"/>
                  <a:gd name="connsiteX7" fmla="*/ 7407 w 10000"/>
                  <a:gd name="connsiteY7" fmla="*/ 271 h 9730"/>
                  <a:gd name="connsiteX8" fmla="*/ 6667 w 10000"/>
                  <a:gd name="connsiteY8" fmla="*/ 271 h 9730"/>
                  <a:gd name="connsiteX9" fmla="*/ 1852 w 10000"/>
                  <a:gd name="connsiteY9" fmla="*/ 271 h 9730"/>
                  <a:gd name="connsiteX10" fmla="*/ 1852 w 10000"/>
                  <a:gd name="connsiteY10" fmla="*/ 1352 h 9730"/>
                  <a:gd name="connsiteX11" fmla="*/ 1111 w 10000"/>
                  <a:gd name="connsiteY11" fmla="*/ 1352 h 9730"/>
                  <a:gd name="connsiteX12" fmla="*/ 1111 w 10000"/>
                  <a:gd name="connsiteY12" fmla="*/ 1622 h 9730"/>
                  <a:gd name="connsiteX13" fmla="*/ 1111 w 10000"/>
                  <a:gd name="connsiteY13" fmla="*/ 3244 h 9730"/>
                  <a:gd name="connsiteX14" fmla="*/ 1111 w 10000"/>
                  <a:gd name="connsiteY14" fmla="*/ 3514 h 9730"/>
                  <a:gd name="connsiteX15" fmla="*/ 741 w 10000"/>
                  <a:gd name="connsiteY15" fmla="*/ 3514 h 9730"/>
                  <a:gd name="connsiteX16" fmla="*/ 0 w 10000"/>
                  <a:gd name="connsiteY16" fmla="*/ 4865 h 9730"/>
                  <a:gd name="connsiteX17" fmla="*/ 741 w 10000"/>
                  <a:gd name="connsiteY17" fmla="*/ 5676 h 9730"/>
                  <a:gd name="connsiteX18" fmla="*/ 370 w 10000"/>
                  <a:gd name="connsiteY18" fmla="*/ 5946 h 9730"/>
                  <a:gd name="connsiteX19" fmla="*/ 1111 w 10000"/>
                  <a:gd name="connsiteY19" fmla="*/ 6487 h 9730"/>
                  <a:gd name="connsiteX20" fmla="*/ 1111 w 10000"/>
                  <a:gd name="connsiteY20" fmla="*/ 7027 h 9730"/>
                  <a:gd name="connsiteX21" fmla="*/ 1852 w 10000"/>
                  <a:gd name="connsiteY21" fmla="*/ 7298 h 9730"/>
                  <a:gd name="connsiteX22" fmla="*/ 3704 w 10000"/>
                  <a:gd name="connsiteY22" fmla="*/ 8919 h 9730"/>
                  <a:gd name="connsiteX23" fmla="*/ 4074 w 10000"/>
                  <a:gd name="connsiteY23" fmla="*/ 9189 h 9730"/>
                  <a:gd name="connsiteX24" fmla="*/ 4815 w 10000"/>
                  <a:gd name="connsiteY24" fmla="*/ 9189 h 9730"/>
                  <a:gd name="connsiteX25" fmla="*/ 5556 w 10000"/>
                  <a:gd name="connsiteY25" fmla="*/ 9730 h 9730"/>
                  <a:gd name="connsiteX26" fmla="*/ 6296 w 10000"/>
                  <a:gd name="connsiteY26" fmla="*/ 9730 h 9730"/>
                  <a:gd name="connsiteX27" fmla="*/ 7407 w 10000"/>
                  <a:gd name="connsiteY27" fmla="*/ 9460 h 9730"/>
                  <a:gd name="connsiteX28" fmla="*/ 7778 w 10000"/>
                  <a:gd name="connsiteY28" fmla="*/ 9189 h 9730"/>
                  <a:gd name="connsiteX29" fmla="*/ 8519 w 10000"/>
                  <a:gd name="connsiteY29" fmla="*/ 9189 h 9730"/>
                  <a:gd name="connsiteX30" fmla="*/ 8519 w 10000"/>
                  <a:gd name="connsiteY30" fmla="*/ 8919 h 9730"/>
                  <a:gd name="connsiteX31" fmla="*/ 8148 w 10000"/>
                  <a:gd name="connsiteY31" fmla="*/ 8649 h 9730"/>
                  <a:gd name="connsiteX32" fmla="*/ 7407 w 10000"/>
                  <a:gd name="connsiteY32" fmla="*/ 7838 h 9730"/>
                  <a:gd name="connsiteX33" fmla="*/ 7037 w 10000"/>
                  <a:gd name="connsiteY33" fmla="*/ 7568 h 9730"/>
                  <a:gd name="connsiteX34" fmla="*/ 7037 w 10000"/>
                  <a:gd name="connsiteY34" fmla="*/ 7298 h 9730"/>
                  <a:gd name="connsiteX35" fmla="*/ 7407 w 10000"/>
                  <a:gd name="connsiteY35" fmla="*/ 7298 h 9730"/>
                  <a:gd name="connsiteX36" fmla="*/ 7778 w 10000"/>
                  <a:gd name="connsiteY36" fmla="*/ 6216 h 9730"/>
                  <a:gd name="connsiteX37" fmla="*/ 8889 w 10000"/>
                  <a:gd name="connsiteY37" fmla="*/ 4865 h 9730"/>
                  <a:gd name="connsiteX38" fmla="*/ 8889 w 10000"/>
                  <a:gd name="connsiteY38" fmla="*/ 4325 h 9730"/>
                  <a:gd name="connsiteX0" fmla="*/ 8889 w 10000"/>
                  <a:gd name="connsiteY0" fmla="*/ 4166 h 9721"/>
                  <a:gd name="connsiteX1" fmla="*/ 9259 w 10000"/>
                  <a:gd name="connsiteY1" fmla="*/ 2776 h 9721"/>
                  <a:gd name="connsiteX2" fmla="*/ 10000 w 10000"/>
                  <a:gd name="connsiteY2" fmla="*/ 2499 h 9721"/>
                  <a:gd name="connsiteX3" fmla="*/ 10000 w 10000"/>
                  <a:gd name="connsiteY3" fmla="*/ 2222 h 9721"/>
                  <a:gd name="connsiteX4" fmla="*/ 9630 w 10000"/>
                  <a:gd name="connsiteY4" fmla="*/ 1943 h 9721"/>
                  <a:gd name="connsiteX5" fmla="*/ 8889 w 10000"/>
                  <a:gd name="connsiteY5" fmla="*/ 0 h 9721"/>
                  <a:gd name="connsiteX6" fmla="*/ 7407 w 10000"/>
                  <a:gd name="connsiteY6" fmla="*/ 0 h 9721"/>
                  <a:gd name="connsiteX7" fmla="*/ 6667 w 10000"/>
                  <a:gd name="connsiteY7" fmla="*/ 0 h 9721"/>
                  <a:gd name="connsiteX8" fmla="*/ 1852 w 10000"/>
                  <a:gd name="connsiteY8" fmla="*/ 0 h 9721"/>
                  <a:gd name="connsiteX9" fmla="*/ 1852 w 10000"/>
                  <a:gd name="connsiteY9" fmla="*/ 1111 h 9721"/>
                  <a:gd name="connsiteX10" fmla="*/ 1111 w 10000"/>
                  <a:gd name="connsiteY10" fmla="*/ 1111 h 9721"/>
                  <a:gd name="connsiteX11" fmla="*/ 1111 w 10000"/>
                  <a:gd name="connsiteY11" fmla="*/ 1388 h 9721"/>
                  <a:gd name="connsiteX12" fmla="*/ 1111 w 10000"/>
                  <a:gd name="connsiteY12" fmla="*/ 3055 h 9721"/>
                  <a:gd name="connsiteX13" fmla="*/ 1111 w 10000"/>
                  <a:gd name="connsiteY13" fmla="*/ 3333 h 9721"/>
                  <a:gd name="connsiteX14" fmla="*/ 741 w 10000"/>
                  <a:gd name="connsiteY14" fmla="*/ 3333 h 9721"/>
                  <a:gd name="connsiteX15" fmla="*/ 0 w 10000"/>
                  <a:gd name="connsiteY15" fmla="*/ 4721 h 9721"/>
                  <a:gd name="connsiteX16" fmla="*/ 741 w 10000"/>
                  <a:gd name="connsiteY16" fmla="*/ 5555 h 9721"/>
                  <a:gd name="connsiteX17" fmla="*/ 370 w 10000"/>
                  <a:gd name="connsiteY17" fmla="*/ 5832 h 9721"/>
                  <a:gd name="connsiteX18" fmla="*/ 1111 w 10000"/>
                  <a:gd name="connsiteY18" fmla="*/ 6388 h 9721"/>
                  <a:gd name="connsiteX19" fmla="*/ 1111 w 10000"/>
                  <a:gd name="connsiteY19" fmla="*/ 6943 h 9721"/>
                  <a:gd name="connsiteX20" fmla="*/ 1852 w 10000"/>
                  <a:gd name="connsiteY20" fmla="*/ 7222 h 9721"/>
                  <a:gd name="connsiteX21" fmla="*/ 3704 w 10000"/>
                  <a:gd name="connsiteY21" fmla="*/ 8887 h 9721"/>
                  <a:gd name="connsiteX22" fmla="*/ 4074 w 10000"/>
                  <a:gd name="connsiteY22" fmla="*/ 9165 h 9721"/>
                  <a:gd name="connsiteX23" fmla="*/ 4815 w 10000"/>
                  <a:gd name="connsiteY23" fmla="*/ 9165 h 9721"/>
                  <a:gd name="connsiteX24" fmla="*/ 5556 w 10000"/>
                  <a:gd name="connsiteY24" fmla="*/ 9721 h 9721"/>
                  <a:gd name="connsiteX25" fmla="*/ 6296 w 10000"/>
                  <a:gd name="connsiteY25" fmla="*/ 9721 h 9721"/>
                  <a:gd name="connsiteX26" fmla="*/ 7407 w 10000"/>
                  <a:gd name="connsiteY26" fmla="*/ 9444 h 9721"/>
                  <a:gd name="connsiteX27" fmla="*/ 7778 w 10000"/>
                  <a:gd name="connsiteY27" fmla="*/ 9165 h 9721"/>
                  <a:gd name="connsiteX28" fmla="*/ 8519 w 10000"/>
                  <a:gd name="connsiteY28" fmla="*/ 9165 h 9721"/>
                  <a:gd name="connsiteX29" fmla="*/ 8519 w 10000"/>
                  <a:gd name="connsiteY29" fmla="*/ 8887 h 9721"/>
                  <a:gd name="connsiteX30" fmla="*/ 8148 w 10000"/>
                  <a:gd name="connsiteY30" fmla="*/ 8610 h 9721"/>
                  <a:gd name="connsiteX31" fmla="*/ 7407 w 10000"/>
                  <a:gd name="connsiteY31" fmla="*/ 7776 h 9721"/>
                  <a:gd name="connsiteX32" fmla="*/ 7037 w 10000"/>
                  <a:gd name="connsiteY32" fmla="*/ 7499 h 9721"/>
                  <a:gd name="connsiteX33" fmla="*/ 7037 w 10000"/>
                  <a:gd name="connsiteY33" fmla="*/ 7222 h 9721"/>
                  <a:gd name="connsiteX34" fmla="*/ 7407 w 10000"/>
                  <a:gd name="connsiteY34" fmla="*/ 7222 h 9721"/>
                  <a:gd name="connsiteX35" fmla="*/ 7778 w 10000"/>
                  <a:gd name="connsiteY35" fmla="*/ 6109 h 9721"/>
                  <a:gd name="connsiteX36" fmla="*/ 8889 w 10000"/>
                  <a:gd name="connsiteY36" fmla="*/ 4721 h 9721"/>
                  <a:gd name="connsiteX37" fmla="*/ 8889 w 10000"/>
                  <a:gd name="connsiteY37" fmla="*/ 4166 h 9721"/>
                  <a:gd name="connsiteX0" fmla="*/ 8889 w 10000"/>
                  <a:gd name="connsiteY0" fmla="*/ 4286 h 10000"/>
                  <a:gd name="connsiteX1" fmla="*/ 9259 w 10000"/>
                  <a:gd name="connsiteY1" fmla="*/ 2856 h 10000"/>
                  <a:gd name="connsiteX2" fmla="*/ 10000 w 10000"/>
                  <a:gd name="connsiteY2" fmla="*/ 2571 h 10000"/>
                  <a:gd name="connsiteX3" fmla="*/ 10000 w 10000"/>
                  <a:gd name="connsiteY3" fmla="*/ 2286 h 10000"/>
                  <a:gd name="connsiteX4" fmla="*/ 9630 w 10000"/>
                  <a:gd name="connsiteY4" fmla="*/ 1999 h 10000"/>
                  <a:gd name="connsiteX5" fmla="*/ 7407 w 10000"/>
                  <a:gd name="connsiteY5" fmla="*/ 0 h 10000"/>
                  <a:gd name="connsiteX6" fmla="*/ 6667 w 10000"/>
                  <a:gd name="connsiteY6" fmla="*/ 0 h 10000"/>
                  <a:gd name="connsiteX7" fmla="*/ 1852 w 10000"/>
                  <a:gd name="connsiteY7" fmla="*/ 0 h 10000"/>
                  <a:gd name="connsiteX8" fmla="*/ 1852 w 10000"/>
                  <a:gd name="connsiteY8" fmla="*/ 1143 h 10000"/>
                  <a:gd name="connsiteX9" fmla="*/ 1111 w 10000"/>
                  <a:gd name="connsiteY9" fmla="*/ 1143 h 10000"/>
                  <a:gd name="connsiteX10" fmla="*/ 1111 w 10000"/>
                  <a:gd name="connsiteY10" fmla="*/ 1428 h 10000"/>
                  <a:gd name="connsiteX11" fmla="*/ 1111 w 10000"/>
                  <a:gd name="connsiteY11" fmla="*/ 3143 h 10000"/>
                  <a:gd name="connsiteX12" fmla="*/ 1111 w 10000"/>
                  <a:gd name="connsiteY12" fmla="*/ 3429 h 10000"/>
                  <a:gd name="connsiteX13" fmla="*/ 741 w 10000"/>
                  <a:gd name="connsiteY13" fmla="*/ 3429 h 10000"/>
                  <a:gd name="connsiteX14" fmla="*/ 0 w 10000"/>
                  <a:gd name="connsiteY14" fmla="*/ 4856 h 10000"/>
                  <a:gd name="connsiteX15" fmla="*/ 741 w 10000"/>
                  <a:gd name="connsiteY15" fmla="*/ 5714 h 10000"/>
                  <a:gd name="connsiteX16" fmla="*/ 370 w 10000"/>
                  <a:gd name="connsiteY16" fmla="*/ 5999 h 10000"/>
                  <a:gd name="connsiteX17" fmla="*/ 1111 w 10000"/>
                  <a:gd name="connsiteY17" fmla="*/ 6571 h 10000"/>
                  <a:gd name="connsiteX18" fmla="*/ 1111 w 10000"/>
                  <a:gd name="connsiteY18" fmla="*/ 7142 h 10000"/>
                  <a:gd name="connsiteX19" fmla="*/ 1852 w 10000"/>
                  <a:gd name="connsiteY19" fmla="*/ 7429 h 10000"/>
                  <a:gd name="connsiteX20" fmla="*/ 3704 w 10000"/>
                  <a:gd name="connsiteY20" fmla="*/ 9142 h 10000"/>
                  <a:gd name="connsiteX21" fmla="*/ 4074 w 10000"/>
                  <a:gd name="connsiteY21" fmla="*/ 9428 h 10000"/>
                  <a:gd name="connsiteX22" fmla="*/ 4815 w 10000"/>
                  <a:gd name="connsiteY22" fmla="*/ 9428 h 10000"/>
                  <a:gd name="connsiteX23" fmla="*/ 5556 w 10000"/>
                  <a:gd name="connsiteY23" fmla="*/ 10000 h 10000"/>
                  <a:gd name="connsiteX24" fmla="*/ 6296 w 10000"/>
                  <a:gd name="connsiteY24" fmla="*/ 10000 h 10000"/>
                  <a:gd name="connsiteX25" fmla="*/ 7407 w 10000"/>
                  <a:gd name="connsiteY25" fmla="*/ 9715 h 10000"/>
                  <a:gd name="connsiteX26" fmla="*/ 7778 w 10000"/>
                  <a:gd name="connsiteY26" fmla="*/ 9428 h 10000"/>
                  <a:gd name="connsiteX27" fmla="*/ 8519 w 10000"/>
                  <a:gd name="connsiteY27" fmla="*/ 9428 h 10000"/>
                  <a:gd name="connsiteX28" fmla="*/ 8519 w 10000"/>
                  <a:gd name="connsiteY28" fmla="*/ 9142 h 10000"/>
                  <a:gd name="connsiteX29" fmla="*/ 8148 w 10000"/>
                  <a:gd name="connsiteY29" fmla="*/ 8857 h 10000"/>
                  <a:gd name="connsiteX30" fmla="*/ 7407 w 10000"/>
                  <a:gd name="connsiteY30" fmla="*/ 7999 h 10000"/>
                  <a:gd name="connsiteX31" fmla="*/ 7037 w 10000"/>
                  <a:gd name="connsiteY31" fmla="*/ 7714 h 10000"/>
                  <a:gd name="connsiteX32" fmla="*/ 7037 w 10000"/>
                  <a:gd name="connsiteY32" fmla="*/ 7429 h 10000"/>
                  <a:gd name="connsiteX33" fmla="*/ 7407 w 10000"/>
                  <a:gd name="connsiteY33" fmla="*/ 7429 h 10000"/>
                  <a:gd name="connsiteX34" fmla="*/ 7778 w 10000"/>
                  <a:gd name="connsiteY34" fmla="*/ 6284 h 10000"/>
                  <a:gd name="connsiteX35" fmla="*/ 8889 w 10000"/>
                  <a:gd name="connsiteY35" fmla="*/ 4856 h 10000"/>
                  <a:gd name="connsiteX36" fmla="*/ 8889 w 10000"/>
                  <a:gd name="connsiteY36" fmla="*/ 4286 h 10000"/>
                  <a:gd name="connsiteX0" fmla="*/ 8889 w 10000"/>
                  <a:gd name="connsiteY0" fmla="*/ 4286 h 10000"/>
                  <a:gd name="connsiteX1" fmla="*/ 9259 w 10000"/>
                  <a:gd name="connsiteY1" fmla="*/ 2856 h 10000"/>
                  <a:gd name="connsiteX2" fmla="*/ 10000 w 10000"/>
                  <a:gd name="connsiteY2" fmla="*/ 2571 h 10000"/>
                  <a:gd name="connsiteX3" fmla="*/ 10000 w 10000"/>
                  <a:gd name="connsiteY3" fmla="*/ 2286 h 10000"/>
                  <a:gd name="connsiteX4" fmla="*/ 7407 w 10000"/>
                  <a:gd name="connsiteY4" fmla="*/ 0 h 10000"/>
                  <a:gd name="connsiteX5" fmla="*/ 6667 w 10000"/>
                  <a:gd name="connsiteY5" fmla="*/ 0 h 10000"/>
                  <a:gd name="connsiteX6" fmla="*/ 1852 w 10000"/>
                  <a:gd name="connsiteY6" fmla="*/ 0 h 10000"/>
                  <a:gd name="connsiteX7" fmla="*/ 1852 w 10000"/>
                  <a:gd name="connsiteY7" fmla="*/ 1143 h 10000"/>
                  <a:gd name="connsiteX8" fmla="*/ 1111 w 10000"/>
                  <a:gd name="connsiteY8" fmla="*/ 1143 h 10000"/>
                  <a:gd name="connsiteX9" fmla="*/ 1111 w 10000"/>
                  <a:gd name="connsiteY9" fmla="*/ 1428 h 10000"/>
                  <a:gd name="connsiteX10" fmla="*/ 1111 w 10000"/>
                  <a:gd name="connsiteY10" fmla="*/ 3143 h 10000"/>
                  <a:gd name="connsiteX11" fmla="*/ 1111 w 10000"/>
                  <a:gd name="connsiteY11" fmla="*/ 3429 h 10000"/>
                  <a:gd name="connsiteX12" fmla="*/ 741 w 10000"/>
                  <a:gd name="connsiteY12" fmla="*/ 3429 h 10000"/>
                  <a:gd name="connsiteX13" fmla="*/ 0 w 10000"/>
                  <a:gd name="connsiteY13" fmla="*/ 4856 h 10000"/>
                  <a:gd name="connsiteX14" fmla="*/ 741 w 10000"/>
                  <a:gd name="connsiteY14" fmla="*/ 5714 h 10000"/>
                  <a:gd name="connsiteX15" fmla="*/ 370 w 10000"/>
                  <a:gd name="connsiteY15" fmla="*/ 5999 h 10000"/>
                  <a:gd name="connsiteX16" fmla="*/ 1111 w 10000"/>
                  <a:gd name="connsiteY16" fmla="*/ 6571 h 10000"/>
                  <a:gd name="connsiteX17" fmla="*/ 1111 w 10000"/>
                  <a:gd name="connsiteY17" fmla="*/ 7142 h 10000"/>
                  <a:gd name="connsiteX18" fmla="*/ 1852 w 10000"/>
                  <a:gd name="connsiteY18" fmla="*/ 7429 h 10000"/>
                  <a:gd name="connsiteX19" fmla="*/ 3704 w 10000"/>
                  <a:gd name="connsiteY19" fmla="*/ 9142 h 10000"/>
                  <a:gd name="connsiteX20" fmla="*/ 4074 w 10000"/>
                  <a:gd name="connsiteY20" fmla="*/ 9428 h 10000"/>
                  <a:gd name="connsiteX21" fmla="*/ 4815 w 10000"/>
                  <a:gd name="connsiteY21" fmla="*/ 9428 h 10000"/>
                  <a:gd name="connsiteX22" fmla="*/ 5556 w 10000"/>
                  <a:gd name="connsiteY22" fmla="*/ 10000 h 10000"/>
                  <a:gd name="connsiteX23" fmla="*/ 6296 w 10000"/>
                  <a:gd name="connsiteY23" fmla="*/ 10000 h 10000"/>
                  <a:gd name="connsiteX24" fmla="*/ 7407 w 10000"/>
                  <a:gd name="connsiteY24" fmla="*/ 9715 h 10000"/>
                  <a:gd name="connsiteX25" fmla="*/ 7778 w 10000"/>
                  <a:gd name="connsiteY25" fmla="*/ 9428 h 10000"/>
                  <a:gd name="connsiteX26" fmla="*/ 8519 w 10000"/>
                  <a:gd name="connsiteY26" fmla="*/ 9428 h 10000"/>
                  <a:gd name="connsiteX27" fmla="*/ 8519 w 10000"/>
                  <a:gd name="connsiteY27" fmla="*/ 9142 h 10000"/>
                  <a:gd name="connsiteX28" fmla="*/ 8148 w 10000"/>
                  <a:gd name="connsiteY28" fmla="*/ 8857 h 10000"/>
                  <a:gd name="connsiteX29" fmla="*/ 7407 w 10000"/>
                  <a:gd name="connsiteY29" fmla="*/ 7999 h 10000"/>
                  <a:gd name="connsiteX30" fmla="*/ 7037 w 10000"/>
                  <a:gd name="connsiteY30" fmla="*/ 7714 h 10000"/>
                  <a:gd name="connsiteX31" fmla="*/ 7037 w 10000"/>
                  <a:gd name="connsiteY31" fmla="*/ 7429 h 10000"/>
                  <a:gd name="connsiteX32" fmla="*/ 7407 w 10000"/>
                  <a:gd name="connsiteY32" fmla="*/ 7429 h 10000"/>
                  <a:gd name="connsiteX33" fmla="*/ 7778 w 10000"/>
                  <a:gd name="connsiteY33" fmla="*/ 6284 h 10000"/>
                  <a:gd name="connsiteX34" fmla="*/ 8889 w 10000"/>
                  <a:gd name="connsiteY34" fmla="*/ 4856 h 10000"/>
                  <a:gd name="connsiteX35" fmla="*/ 8889 w 10000"/>
                  <a:gd name="connsiteY35" fmla="*/ 4286 h 10000"/>
                  <a:gd name="connsiteX0" fmla="*/ 8889 w 10000"/>
                  <a:gd name="connsiteY0" fmla="*/ 4286 h 10000"/>
                  <a:gd name="connsiteX1" fmla="*/ 9259 w 10000"/>
                  <a:gd name="connsiteY1" fmla="*/ 2856 h 10000"/>
                  <a:gd name="connsiteX2" fmla="*/ 10000 w 10000"/>
                  <a:gd name="connsiteY2" fmla="*/ 2571 h 10000"/>
                  <a:gd name="connsiteX3" fmla="*/ 7407 w 10000"/>
                  <a:gd name="connsiteY3" fmla="*/ 0 h 10000"/>
                  <a:gd name="connsiteX4" fmla="*/ 6667 w 10000"/>
                  <a:gd name="connsiteY4" fmla="*/ 0 h 10000"/>
                  <a:gd name="connsiteX5" fmla="*/ 1852 w 10000"/>
                  <a:gd name="connsiteY5" fmla="*/ 0 h 10000"/>
                  <a:gd name="connsiteX6" fmla="*/ 1852 w 10000"/>
                  <a:gd name="connsiteY6" fmla="*/ 1143 h 10000"/>
                  <a:gd name="connsiteX7" fmla="*/ 1111 w 10000"/>
                  <a:gd name="connsiteY7" fmla="*/ 1143 h 10000"/>
                  <a:gd name="connsiteX8" fmla="*/ 1111 w 10000"/>
                  <a:gd name="connsiteY8" fmla="*/ 1428 h 10000"/>
                  <a:gd name="connsiteX9" fmla="*/ 1111 w 10000"/>
                  <a:gd name="connsiteY9" fmla="*/ 3143 h 10000"/>
                  <a:gd name="connsiteX10" fmla="*/ 1111 w 10000"/>
                  <a:gd name="connsiteY10" fmla="*/ 3429 h 10000"/>
                  <a:gd name="connsiteX11" fmla="*/ 741 w 10000"/>
                  <a:gd name="connsiteY11" fmla="*/ 3429 h 10000"/>
                  <a:gd name="connsiteX12" fmla="*/ 0 w 10000"/>
                  <a:gd name="connsiteY12" fmla="*/ 4856 h 10000"/>
                  <a:gd name="connsiteX13" fmla="*/ 741 w 10000"/>
                  <a:gd name="connsiteY13" fmla="*/ 5714 h 10000"/>
                  <a:gd name="connsiteX14" fmla="*/ 370 w 10000"/>
                  <a:gd name="connsiteY14" fmla="*/ 5999 h 10000"/>
                  <a:gd name="connsiteX15" fmla="*/ 1111 w 10000"/>
                  <a:gd name="connsiteY15" fmla="*/ 6571 h 10000"/>
                  <a:gd name="connsiteX16" fmla="*/ 1111 w 10000"/>
                  <a:gd name="connsiteY16" fmla="*/ 7142 h 10000"/>
                  <a:gd name="connsiteX17" fmla="*/ 1852 w 10000"/>
                  <a:gd name="connsiteY17" fmla="*/ 7429 h 10000"/>
                  <a:gd name="connsiteX18" fmla="*/ 3704 w 10000"/>
                  <a:gd name="connsiteY18" fmla="*/ 9142 h 10000"/>
                  <a:gd name="connsiteX19" fmla="*/ 4074 w 10000"/>
                  <a:gd name="connsiteY19" fmla="*/ 9428 h 10000"/>
                  <a:gd name="connsiteX20" fmla="*/ 4815 w 10000"/>
                  <a:gd name="connsiteY20" fmla="*/ 9428 h 10000"/>
                  <a:gd name="connsiteX21" fmla="*/ 5556 w 10000"/>
                  <a:gd name="connsiteY21" fmla="*/ 10000 h 10000"/>
                  <a:gd name="connsiteX22" fmla="*/ 6296 w 10000"/>
                  <a:gd name="connsiteY22" fmla="*/ 10000 h 10000"/>
                  <a:gd name="connsiteX23" fmla="*/ 7407 w 10000"/>
                  <a:gd name="connsiteY23" fmla="*/ 9715 h 10000"/>
                  <a:gd name="connsiteX24" fmla="*/ 7778 w 10000"/>
                  <a:gd name="connsiteY24" fmla="*/ 9428 h 10000"/>
                  <a:gd name="connsiteX25" fmla="*/ 8519 w 10000"/>
                  <a:gd name="connsiteY25" fmla="*/ 9428 h 10000"/>
                  <a:gd name="connsiteX26" fmla="*/ 8519 w 10000"/>
                  <a:gd name="connsiteY26" fmla="*/ 9142 h 10000"/>
                  <a:gd name="connsiteX27" fmla="*/ 8148 w 10000"/>
                  <a:gd name="connsiteY27" fmla="*/ 8857 h 10000"/>
                  <a:gd name="connsiteX28" fmla="*/ 7407 w 10000"/>
                  <a:gd name="connsiteY28" fmla="*/ 7999 h 10000"/>
                  <a:gd name="connsiteX29" fmla="*/ 7037 w 10000"/>
                  <a:gd name="connsiteY29" fmla="*/ 7714 h 10000"/>
                  <a:gd name="connsiteX30" fmla="*/ 7037 w 10000"/>
                  <a:gd name="connsiteY30" fmla="*/ 7429 h 10000"/>
                  <a:gd name="connsiteX31" fmla="*/ 7407 w 10000"/>
                  <a:gd name="connsiteY31" fmla="*/ 7429 h 10000"/>
                  <a:gd name="connsiteX32" fmla="*/ 7778 w 10000"/>
                  <a:gd name="connsiteY32" fmla="*/ 6284 h 10000"/>
                  <a:gd name="connsiteX33" fmla="*/ 8889 w 10000"/>
                  <a:gd name="connsiteY33" fmla="*/ 4856 h 10000"/>
                  <a:gd name="connsiteX34" fmla="*/ 8889 w 10000"/>
                  <a:gd name="connsiteY34" fmla="*/ 4286 h 10000"/>
                  <a:gd name="connsiteX0" fmla="*/ 8889 w 9259"/>
                  <a:gd name="connsiteY0" fmla="*/ 4286 h 10000"/>
                  <a:gd name="connsiteX1" fmla="*/ 9259 w 9259"/>
                  <a:gd name="connsiteY1" fmla="*/ 2856 h 10000"/>
                  <a:gd name="connsiteX2" fmla="*/ 7407 w 9259"/>
                  <a:gd name="connsiteY2" fmla="*/ 0 h 10000"/>
                  <a:gd name="connsiteX3" fmla="*/ 6667 w 9259"/>
                  <a:gd name="connsiteY3" fmla="*/ 0 h 10000"/>
                  <a:gd name="connsiteX4" fmla="*/ 1852 w 9259"/>
                  <a:gd name="connsiteY4" fmla="*/ 0 h 10000"/>
                  <a:gd name="connsiteX5" fmla="*/ 1852 w 9259"/>
                  <a:gd name="connsiteY5" fmla="*/ 1143 h 10000"/>
                  <a:gd name="connsiteX6" fmla="*/ 1111 w 9259"/>
                  <a:gd name="connsiteY6" fmla="*/ 1143 h 10000"/>
                  <a:gd name="connsiteX7" fmla="*/ 1111 w 9259"/>
                  <a:gd name="connsiteY7" fmla="*/ 1428 h 10000"/>
                  <a:gd name="connsiteX8" fmla="*/ 1111 w 9259"/>
                  <a:gd name="connsiteY8" fmla="*/ 3143 h 10000"/>
                  <a:gd name="connsiteX9" fmla="*/ 1111 w 9259"/>
                  <a:gd name="connsiteY9" fmla="*/ 3429 h 10000"/>
                  <a:gd name="connsiteX10" fmla="*/ 741 w 9259"/>
                  <a:gd name="connsiteY10" fmla="*/ 3429 h 10000"/>
                  <a:gd name="connsiteX11" fmla="*/ 0 w 9259"/>
                  <a:gd name="connsiteY11" fmla="*/ 4856 h 10000"/>
                  <a:gd name="connsiteX12" fmla="*/ 741 w 9259"/>
                  <a:gd name="connsiteY12" fmla="*/ 5714 h 10000"/>
                  <a:gd name="connsiteX13" fmla="*/ 370 w 9259"/>
                  <a:gd name="connsiteY13" fmla="*/ 5999 h 10000"/>
                  <a:gd name="connsiteX14" fmla="*/ 1111 w 9259"/>
                  <a:gd name="connsiteY14" fmla="*/ 6571 h 10000"/>
                  <a:gd name="connsiteX15" fmla="*/ 1111 w 9259"/>
                  <a:gd name="connsiteY15" fmla="*/ 7142 h 10000"/>
                  <a:gd name="connsiteX16" fmla="*/ 1852 w 9259"/>
                  <a:gd name="connsiteY16" fmla="*/ 7429 h 10000"/>
                  <a:gd name="connsiteX17" fmla="*/ 3704 w 9259"/>
                  <a:gd name="connsiteY17" fmla="*/ 9142 h 10000"/>
                  <a:gd name="connsiteX18" fmla="*/ 4074 w 9259"/>
                  <a:gd name="connsiteY18" fmla="*/ 9428 h 10000"/>
                  <a:gd name="connsiteX19" fmla="*/ 4815 w 9259"/>
                  <a:gd name="connsiteY19" fmla="*/ 9428 h 10000"/>
                  <a:gd name="connsiteX20" fmla="*/ 5556 w 9259"/>
                  <a:gd name="connsiteY20" fmla="*/ 10000 h 10000"/>
                  <a:gd name="connsiteX21" fmla="*/ 6296 w 9259"/>
                  <a:gd name="connsiteY21" fmla="*/ 10000 h 10000"/>
                  <a:gd name="connsiteX22" fmla="*/ 7407 w 9259"/>
                  <a:gd name="connsiteY22" fmla="*/ 9715 h 10000"/>
                  <a:gd name="connsiteX23" fmla="*/ 7778 w 9259"/>
                  <a:gd name="connsiteY23" fmla="*/ 9428 h 10000"/>
                  <a:gd name="connsiteX24" fmla="*/ 8519 w 9259"/>
                  <a:gd name="connsiteY24" fmla="*/ 9428 h 10000"/>
                  <a:gd name="connsiteX25" fmla="*/ 8519 w 9259"/>
                  <a:gd name="connsiteY25" fmla="*/ 9142 h 10000"/>
                  <a:gd name="connsiteX26" fmla="*/ 8148 w 9259"/>
                  <a:gd name="connsiteY26" fmla="*/ 8857 h 10000"/>
                  <a:gd name="connsiteX27" fmla="*/ 7407 w 9259"/>
                  <a:gd name="connsiteY27" fmla="*/ 7999 h 10000"/>
                  <a:gd name="connsiteX28" fmla="*/ 7037 w 9259"/>
                  <a:gd name="connsiteY28" fmla="*/ 7714 h 10000"/>
                  <a:gd name="connsiteX29" fmla="*/ 7037 w 9259"/>
                  <a:gd name="connsiteY29" fmla="*/ 7429 h 10000"/>
                  <a:gd name="connsiteX30" fmla="*/ 7407 w 9259"/>
                  <a:gd name="connsiteY30" fmla="*/ 7429 h 10000"/>
                  <a:gd name="connsiteX31" fmla="*/ 7778 w 9259"/>
                  <a:gd name="connsiteY31" fmla="*/ 6284 h 10000"/>
                  <a:gd name="connsiteX32" fmla="*/ 8889 w 9259"/>
                  <a:gd name="connsiteY32" fmla="*/ 4856 h 10000"/>
                  <a:gd name="connsiteX33" fmla="*/ 8889 w 9259"/>
                  <a:gd name="connsiteY33" fmla="*/ 4286 h 10000"/>
                  <a:gd name="connsiteX0" fmla="*/ 9600 w 10000"/>
                  <a:gd name="connsiteY0" fmla="*/ 4286 h 10000"/>
                  <a:gd name="connsiteX1" fmla="*/ 10000 w 10000"/>
                  <a:gd name="connsiteY1" fmla="*/ 2856 h 10000"/>
                  <a:gd name="connsiteX2" fmla="*/ 7201 w 10000"/>
                  <a:gd name="connsiteY2" fmla="*/ 0 h 10000"/>
                  <a:gd name="connsiteX3" fmla="*/ 2000 w 10000"/>
                  <a:gd name="connsiteY3" fmla="*/ 0 h 10000"/>
                  <a:gd name="connsiteX4" fmla="*/ 2000 w 10000"/>
                  <a:gd name="connsiteY4" fmla="*/ 1143 h 10000"/>
                  <a:gd name="connsiteX5" fmla="*/ 1200 w 10000"/>
                  <a:gd name="connsiteY5" fmla="*/ 1143 h 10000"/>
                  <a:gd name="connsiteX6" fmla="*/ 1200 w 10000"/>
                  <a:gd name="connsiteY6" fmla="*/ 1428 h 10000"/>
                  <a:gd name="connsiteX7" fmla="*/ 1200 w 10000"/>
                  <a:gd name="connsiteY7" fmla="*/ 3143 h 10000"/>
                  <a:gd name="connsiteX8" fmla="*/ 1200 w 10000"/>
                  <a:gd name="connsiteY8" fmla="*/ 3429 h 10000"/>
                  <a:gd name="connsiteX9" fmla="*/ 800 w 10000"/>
                  <a:gd name="connsiteY9" fmla="*/ 3429 h 10000"/>
                  <a:gd name="connsiteX10" fmla="*/ 0 w 10000"/>
                  <a:gd name="connsiteY10" fmla="*/ 4856 h 10000"/>
                  <a:gd name="connsiteX11" fmla="*/ 800 w 10000"/>
                  <a:gd name="connsiteY11" fmla="*/ 5714 h 10000"/>
                  <a:gd name="connsiteX12" fmla="*/ 400 w 10000"/>
                  <a:gd name="connsiteY12" fmla="*/ 5999 h 10000"/>
                  <a:gd name="connsiteX13" fmla="*/ 1200 w 10000"/>
                  <a:gd name="connsiteY13" fmla="*/ 6571 h 10000"/>
                  <a:gd name="connsiteX14" fmla="*/ 1200 w 10000"/>
                  <a:gd name="connsiteY14" fmla="*/ 7142 h 10000"/>
                  <a:gd name="connsiteX15" fmla="*/ 2000 w 10000"/>
                  <a:gd name="connsiteY15" fmla="*/ 7429 h 10000"/>
                  <a:gd name="connsiteX16" fmla="*/ 4000 w 10000"/>
                  <a:gd name="connsiteY16" fmla="*/ 9142 h 10000"/>
                  <a:gd name="connsiteX17" fmla="*/ 4400 w 10000"/>
                  <a:gd name="connsiteY17" fmla="*/ 9428 h 10000"/>
                  <a:gd name="connsiteX18" fmla="*/ 5200 w 10000"/>
                  <a:gd name="connsiteY18" fmla="*/ 9428 h 10000"/>
                  <a:gd name="connsiteX19" fmla="*/ 6001 w 10000"/>
                  <a:gd name="connsiteY19" fmla="*/ 10000 h 10000"/>
                  <a:gd name="connsiteX20" fmla="*/ 6800 w 10000"/>
                  <a:gd name="connsiteY20" fmla="*/ 10000 h 10000"/>
                  <a:gd name="connsiteX21" fmla="*/ 8000 w 10000"/>
                  <a:gd name="connsiteY21" fmla="*/ 9715 h 10000"/>
                  <a:gd name="connsiteX22" fmla="*/ 8400 w 10000"/>
                  <a:gd name="connsiteY22" fmla="*/ 9428 h 10000"/>
                  <a:gd name="connsiteX23" fmla="*/ 9201 w 10000"/>
                  <a:gd name="connsiteY23" fmla="*/ 9428 h 10000"/>
                  <a:gd name="connsiteX24" fmla="*/ 9201 w 10000"/>
                  <a:gd name="connsiteY24" fmla="*/ 9142 h 10000"/>
                  <a:gd name="connsiteX25" fmla="*/ 8800 w 10000"/>
                  <a:gd name="connsiteY25" fmla="*/ 8857 h 10000"/>
                  <a:gd name="connsiteX26" fmla="*/ 8000 w 10000"/>
                  <a:gd name="connsiteY26" fmla="*/ 7999 h 10000"/>
                  <a:gd name="connsiteX27" fmla="*/ 7600 w 10000"/>
                  <a:gd name="connsiteY27" fmla="*/ 7714 h 10000"/>
                  <a:gd name="connsiteX28" fmla="*/ 7600 w 10000"/>
                  <a:gd name="connsiteY28" fmla="*/ 7429 h 10000"/>
                  <a:gd name="connsiteX29" fmla="*/ 8000 w 10000"/>
                  <a:gd name="connsiteY29" fmla="*/ 7429 h 10000"/>
                  <a:gd name="connsiteX30" fmla="*/ 8400 w 10000"/>
                  <a:gd name="connsiteY30" fmla="*/ 6284 h 10000"/>
                  <a:gd name="connsiteX31" fmla="*/ 9600 w 10000"/>
                  <a:gd name="connsiteY31" fmla="*/ 4856 h 10000"/>
                  <a:gd name="connsiteX32" fmla="*/ 9600 w 10000"/>
                  <a:gd name="connsiteY32" fmla="*/ 4286 h 10000"/>
                  <a:gd name="connsiteX0" fmla="*/ 9600 w 10000"/>
                  <a:gd name="connsiteY0" fmla="*/ 4286 h 10000"/>
                  <a:gd name="connsiteX1" fmla="*/ 10000 w 10000"/>
                  <a:gd name="connsiteY1" fmla="*/ 2856 h 10000"/>
                  <a:gd name="connsiteX2" fmla="*/ 2000 w 10000"/>
                  <a:gd name="connsiteY2" fmla="*/ 0 h 10000"/>
                  <a:gd name="connsiteX3" fmla="*/ 2000 w 10000"/>
                  <a:gd name="connsiteY3" fmla="*/ 1143 h 10000"/>
                  <a:gd name="connsiteX4" fmla="*/ 1200 w 10000"/>
                  <a:gd name="connsiteY4" fmla="*/ 1143 h 10000"/>
                  <a:gd name="connsiteX5" fmla="*/ 1200 w 10000"/>
                  <a:gd name="connsiteY5" fmla="*/ 1428 h 10000"/>
                  <a:gd name="connsiteX6" fmla="*/ 1200 w 10000"/>
                  <a:gd name="connsiteY6" fmla="*/ 3143 h 10000"/>
                  <a:gd name="connsiteX7" fmla="*/ 1200 w 10000"/>
                  <a:gd name="connsiteY7" fmla="*/ 3429 h 10000"/>
                  <a:gd name="connsiteX8" fmla="*/ 800 w 10000"/>
                  <a:gd name="connsiteY8" fmla="*/ 3429 h 10000"/>
                  <a:gd name="connsiteX9" fmla="*/ 0 w 10000"/>
                  <a:gd name="connsiteY9" fmla="*/ 4856 h 10000"/>
                  <a:gd name="connsiteX10" fmla="*/ 800 w 10000"/>
                  <a:gd name="connsiteY10" fmla="*/ 5714 h 10000"/>
                  <a:gd name="connsiteX11" fmla="*/ 400 w 10000"/>
                  <a:gd name="connsiteY11" fmla="*/ 5999 h 10000"/>
                  <a:gd name="connsiteX12" fmla="*/ 1200 w 10000"/>
                  <a:gd name="connsiteY12" fmla="*/ 6571 h 10000"/>
                  <a:gd name="connsiteX13" fmla="*/ 1200 w 10000"/>
                  <a:gd name="connsiteY13" fmla="*/ 7142 h 10000"/>
                  <a:gd name="connsiteX14" fmla="*/ 2000 w 10000"/>
                  <a:gd name="connsiteY14" fmla="*/ 7429 h 10000"/>
                  <a:gd name="connsiteX15" fmla="*/ 4000 w 10000"/>
                  <a:gd name="connsiteY15" fmla="*/ 9142 h 10000"/>
                  <a:gd name="connsiteX16" fmla="*/ 4400 w 10000"/>
                  <a:gd name="connsiteY16" fmla="*/ 9428 h 10000"/>
                  <a:gd name="connsiteX17" fmla="*/ 5200 w 10000"/>
                  <a:gd name="connsiteY17" fmla="*/ 9428 h 10000"/>
                  <a:gd name="connsiteX18" fmla="*/ 6001 w 10000"/>
                  <a:gd name="connsiteY18" fmla="*/ 10000 h 10000"/>
                  <a:gd name="connsiteX19" fmla="*/ 6800 w 10000"/>
                  <a:gd name="connsiteY19" fmla="*/ 10000 h 10000"/>
                  <a:gd name="connsiteX20" fmla="*/ 8000 w 10000"/>
                  <a:gd name="connsiteY20" fmla="*/ 9715 h 10000"/>
                  <a:gd name="connsiteX21" fmla="*/ 8400 w 10000"/>
                  <a:gd name="connsiteY21" fmla="*/ 9428 h 10000"/>
                  <a:gd name="connsiteX22" fmla="*/ 9201 w 10000"/>
                  <a:gd name="connsiteY22" fmla="*/ 9428 h 10000"/>
                  <a:gd name="connsiteX23" fmla="*/ 9201 w 10000"/>
                  <a:gd name="connsiteY23" fmla="*/ 9142 h 10000"/>
                  <a:gd name="connsiteX24" fmla="*/ 8800 w 10000"/>
                  <a:gd name="connsiteY24" fmla="*/ 8857 h 10000"/>
                  <a:gd name="connsiteX25" fmla="*/ 8000 w 10000"/>
                  <a:gd name="connsiteY25" fmla="*/ 7999 h 10000"/>
                  <a:gd name="connsiteX26" fmla="*/ 7600 w 10000"/>
                  <a:gd name="connsiteY26" fmla="*/ 7714 h 10000"/>
                  <a:gd name="connsiteX27" fmla="*/ 7600 w 10000"/>
                  <a:gd name="connsiteY27" fmla="*/ 7429 h 10000"/>
                  <a:gd name="connsiteX28" fmla="*/ 8000 w 10000"/>
                  <a:gd name="connsiteY28" fmla="*/ 7429 h 10000"/>
                  <a:gd name="connsiteX29" fmla="*/ 8400 w 10000"/>
                  <a:gd name="connsiteY29" fmla="*/ 6284 h 10000"/>
                  <a:gd name="connsiteX30" fmla="*/ 9600 w 10000"/>
                  <a:gd name="connsiteY30" fmla="*/ 4856 h 10000"/>
                  <a:gd name="connsiteX31" fmla="*/ 9600 w 10000"/>
                  <a:gd name="connsiteY31" fmla="*/ 4286 h 10000"/>
                  <a:gd name="connsiteX0" fmla="*/ 9600 w 10000"/>
                  <a:gd name="connsiteY0" fmla="*/ 3143 h 8857"/>
                  <a:gd name="connsiteX1" fmla="*/ 10000 w 10000"/>
                  <a:gd name="connsiteY1" fmla="*/ 1713 h 8857"/>
                  <a:gd name="connsiteX2" fmla="*/ 2000 w 10000"/>
                  <a:gd name="connsiteY2" fmla="*/ 0 h 8857"/>
                  <a:gd name="connsiteX3" fmla="*/ 1200 w 10000"/>
                  <a:gd name="connsiteY3" fmla="*/ 0 h 8857"/>
                  <a:gd name="connsiteX4" fmla="*/ 1200 w 10000"/>
                  <a:gd name="connsiteY4" fmla="*/ 285 h 8857"/>
                  <a:gd name="connsiteX5" fmla="*/ 1200 w 10000"/>
                  <a:gd name="connsiteY5" fmla="*/ 2000 h 8857"/>
                  <a:gd name="connsiteX6" fmla="*/ 1200 w 10000"/>
                  <a:gd name="connsiteY6" fmla="*/ 2286 h 8857"/>
                  <a:gd name="connsiteX7" fmla="*/ 800 w 10000"/>
                  <a:gd name="connsiteY7" fmla="*/ 2286 h 8857"/>
                  <a:gd name="connsiteX8" fmla="*/ 0 w 10000"/>
                  <a:gd name="connsiteY8" fmla="*/ 3713 h 8857"/>
                  <a:gd name="connsiteX9" fmla="*/ 800 w 10000"/>
                  <a:gd name="connsiteY9" fmla="*/ 4571 h 8857"/>
                  <a:gd name="connsiteX10" fmla="*/ 400 w 10000"/>
                  <a:gd name="connsiteY10" fmla="*/ 4856 h 8857"/>
                  <a:gd name="connsiteX11" fmla="*/ 1200 w 10000"/>
                  <a:gd name="connsiteY11" fmla="*/ 5428 h 8857"/>
                  <a:gd name="connsiteX12" fmla="*/ 1200 w 10000"/>
                  <a:gd name="connsiteY12" fmla="*/ 5999 h 8857"/>
                  <a:gd name="connsiteX13" fmla="*/ 2000 w 10000"/>
                  <a:gd name="connsiteY13" fmla="*/ 6286 h 8857"/>
                  <a:gd name="connsiteX14" fmla="*/ 4000 w 10000"/>
                  <a:gd name="connsiteY14" fmla="*/ 7999 h 8857"/>
                  <a:gd name="connsiteX15" fmla="*/ 4400 w 10000"/>
                  <a:gd name="connsiteY15" fmla="*/ 8285 h 8857"/>
                  <a:gd name="connsiteX16" fmla="*/ 5200 w 10000"/>
                  <a:gd name="connsiteY16" fmla="*/ 8285 h 8857"/>
                  <a:gd name="connsiteX17" fmla="*/ 6001 w 10000"/>
                  <a:gd name="connsiteY17" fmla="*/ 8857 h 8857"/>
                  <a:gd name="connsiteX18" fmla="*/ 6800 w 10000"/>
                  <a:gd name="connsiteY18" fmla="*/ 8857 h 8857"/>
                  <a:gd name="connsiteX19" fmla="*/ 8000 w 10000"/>
                  <a:gd name="connsiteY19" fmla="*/ 8572 h 8857"/>
                  <a:gd name="connsiteX20" fmla="*/ 8400 w 10000"/>
                  <a:gd name="connsiteY20" fmla="*/ 8285 h 8857"/>
                  <a:gd name="connsiteX21" fmla="*/ 9201 w 10000"/>
                  <a:gd name="connsiteY21" fmla="*/ 8285 h 8857"/>
                  <a:gd name="connsiteX22" fmla="*/ 9201 w 10000"/>
                  <a:gd name="connsiteY22" fmla="*/ 7999 h 8857"/>
                  <a:gd name="connsiteX23" fmla="*/ 8800 w 10000"/>
                  <a:gd name="connsiteY23" fmla="*/ 7714 h 8857"/>
                  <a:gd name="connsiteX24" fmla="*/ 8000 w 10000"/>
                  <a:gd name="connsiteY24" fmla="*/ 6856 h 8857"/>
                  <a:gd name="connsiteX25" fmla="*/ 7600 w 10000"/>
                  <a:gd name="connsiteY25" fmla="*/ 6571 h 8857"/>
                  <a:gd name="connsiteX26" fmla="*/ 7600 w 10000"/>
                  <a:gd name="connsiteY26" fmla="*/ 6286 h 8857"/>
                  <a:gd name="connsiteX27" fmla="*/ 8000 w 10000"/>
                  <a:gd name="connsiteY27" fmla="*/ 6286 h 8857"/>
                  <a:gd name="connsiteX28" fmla="*/ 8400 w 10000"/>
                  <a:gd name="connsiteY28" fmla="*/ 5141 h 8857"/>
                  <a:gd name="connsiteX29" fmla="*/ 9600 w 10000"/>
                  <a:gd name="connsiteY29" fmla="*/ 3713 h 8857"/>
                  <a:gd name="connsiteX30" fmla="*/ 9600 w 10000"/>
                  <a:gd name="connsiteY30" fmla="*/ 3143 h 8857"/>
                  <a:gd name="connsiteX0" fmla="*/ 9600 w 10000"/>
                  <a:gd name="connsiteY0" fmla="*/ 3549 h 10000"/>
                  <a:gd name="connsiteX1" fmla="*/ 10000 w 10000"/>
                  <a:gd name="connsiteY1" fmla="*/ 1934 h 10000"/>
                  <a:gd name="connsiteX2" fmla="*/ 1200 w 10000"/>
                  <a:gd name="connsiteY2" fmla="*/ 0 h 10000"/>
                  <a:gd name="connsiteX3" fmla="*/ 1200 w 10000"/>
                  <a:gd name="connsiteY3" fmla="*/ 322 h 10000"/>
                  <a:gd name="connsiteX4" fmla="*/ 1200 w 10000"/>
                  <a:gd name="connsiteY4" fmla="*/ 2258 h 10000"/>
                  <a:gd name="connsiteX5" fmla="*/ 1200 w 10000"/>
                  <a:gd name="connsiteY5" fmla="*/ 2581 h 10000"/>
                  <a:gd name="connsiteX6" fmla="*/ 800 w 10000"/>
                  <a:gd name="connsiteY6" fmla="*/ 2581 h 10000"/>
                  <a:gd name="connsiteX7" fmla="*/ 0 w 10000"/>
                  <a:gd name="connsiteY7" fmla="*/ 4192 h 10000"/>
                  <a:gd name="connsiteX8" fmla="*/ 800 w 10000"/>
                  <a:gd name="connsiteY8" fmla="*/ 5161 h 10000"/>
                  <a:gd name="connsiteX9" fmla="*/ 400 w 10000"/>
                  <a:gd name="connsiteY9" fmla="*/ 5483 h 10000"/>
                  <a:gd name="connsiteX10" fmla="*/ 1200 w 10000"/>
                  <a:gd name="connsiteY10" fmla="*/ 6128 h 10000"/>
                  <a:gd name="connsiteX11" fmla="*/ 1200 w 10000"/>
                  <a:gd name="connsiteY11" fmla="*/ 6773 h 10000"/>
                  <a:gd name="connsiteX12" fmla="*/ 2000 w 10000"/>
                  <a:gd name="connsiteY12" fmla="*/ 7097 h 10000"/>
                  <a:gd name="connsiteX13" fmla="*/ 4000 w 10000"/>
                  <a:gd name="connsiteY13" fmla="*/ 9031 h 10000"/>
                  <a:gd name="connsiteX14" fmla="*/ 4400 w 10000"/>
                  <a:gd name="connsiteY14" fmla="*/ 9354 h 10000"/>
                  <a:gd name="connsiteX15" fmla="*/ 5200 w 10000"/>
                  <a:gd name="connsiteY15" fmla="*/ 9354 h 10000"/>
                  <a:gd name="connsiteX16" fmla="*/ 6001 w 10000"/>
                  <a:gd name="connsiteY16" fmla="*/ 10000 h 10000"/>
                  <a:gd name="connsiteX17" fmla="*/ 6800 w 10000"/>
                  <a:gd name="connsiteY17" fmla="*/ 10000 h 10000"/>
                  <a:gd name="connsiteX18" fmla="*/ 8000 w 10000"/>
                  <a:gd name="connsiteY18" fmla="*/ 9678 h 10000"/>
                  <a:gd name="connsiteX19" fmla="*/ 8400 w 10000"/>
                  <a:gd name="connsiteY19" fmla="*/ 9354 h 10000"/>
                  <a:gd name="connsiteX20" fmla="*/ 9201 w 10000"/>
                  <a:gd name="connsiteY20" fmla="*/ 9354 h 10000"/>
                  <a:gd name="connsiteX21" fmla="*/ 9201 w 10000"/>
                  <a:gd name="connsiteY21" fmla="*/ 9031 h 10000"/>
                  <a:gd name="connsiteX22" fmla="*/ 8800 w 10000"/>
                  <a:gd name="connsiteY22" fmla="*/ 8709 h 10000"/>
                  <a:gd name="connsiteX23" fmla="*/ 8000 w 10000"/>
                  <a:gd name="connsiteY23" fmla="*/ 7741 h 10000"/>
                  <a:gd name="connsiteX24" fmla="*/ 7600 w 10000"/>
                  <a:gd name="connsiteY24" fmla="*/ 7419 h 10000"/>
                  <a:gd name="connsiteX25" fmla="*/ 7600 w 10000"/>
                  <a:gd name="connsiteY25" fmla="*/ 7097 h 10000"/>
                  <a:gd name="connsiteX26" fmla="*/ 8000 w 10000"/>
                  <a:gd name="connsiteY26" fmla="*/ 7097 h 10000"/>
                  <a:gd name="connsiteX27" fmla="*/ 8400 w 10000"/>
                  <a:gd name="connsiteY27" fmla="*/ 5804 h 10000"/>
                  <a:gd name="connsiteX28" fmla="*/ 9600 w 10000"/>
                  <a:gd name="connsiteY28" fmla="*/ 4192 h 10000"/>
                  <a:gd name="connsiteX29" fmla="*/ 9600 w 10000"/>
                  <a:gd name="connsiteY29" fmla="*/ 3549 h 10000"/>
                  <a:gd name="connsiteX0" fmla="*/ 9600 w 10000"/>
                  <a:gd name="connsiteY0" fmla="*/ 3549 h 10000"/>
                  <a:gd name="connsiteX1" fmla="*/ 10000 w 10000"/>
                  <a:gd name="connsiteY1" fmla="*/ 1934 h 10000"/>
                  <a:gd name="connsiteX2" fmla="*/ 1200 w 10000"/>
                  <a:gd name="connsiteY2" fmla="*/ 0 h 10000"/>
                  <a:gd name="connsiteX3" fmla="*/ 1200 w 10000"/>
                  <a:gd name="connsiteY3" fmla="*/ 2258 h 10000"/>
                  <a:gd name="connsiteX4" fmla="*/ 1200 w 10000"/>
                  <a:gd name="connsiteY4" fmla="*/ 2581 h 10000"/>
                  <a:gd name="connsiteX5" fmla="*/ 800 w 10000"/>
                  <a:gd name="connsiteY5" fmla="*/ 2581 h 10000"/>
                  <a:gd name="connsiteX6" fmla="*/ 0 w 10000"/>
                  <a:gd name="connsiteY6" fmla="*/ 4192 h 10000"/>
                  <a:gd name="connsiteX7" fmla="*/ 800 w 10000"/>
                  <a:gd name="connsiteY7" fmla="*/ 5161 h 10000"/>
                  <a:gd name="connsiteX8" fmla="*/ 400 w 10000"/>
                  <a:gd name="connsiteY8" fmla="*/ 5483 h 10000"/>
                  <a:gd name="connsiteX9" fmla="*/ 1200 w 10000"/>
                  <a:gd name="connsiteY9" fmla="*/ 6128 h 10000"/>
                  <a:gd name="connsiteX10" fmla="*/ 1200 w 10000"/>
                  <a:gd name="connsiteY10" fmla="*/ 6773 h 10000"/>
                  <a:gd name="connsiteX11" fmla="*/ 2000 w 10000"/>
                  <a:gd name="connsiteY11" fmla="*/ 7097 h 10000"/>
                  <a:gd name="connsiteX12" fmla="*/ 4000 w 10000"/>
                  <a:gd name="connsiteY12" fmla="*/ 9031 h 10000"/>
                  <a:gd name="connsiteX13" fmla="*/ 4400 w 10000"/>
                  <a:gd name="connsiteY13" fmla="*/ 9354 h 10000"/>
                  <a:gd name="connsiteX14" fmla="*/ 5200 w 10000"/>
                  <a:gd name="connsiteY14" fmla="*/ 9354 h 10000"/>
                  <a:gd name="connsiteX15" fmla="*/ 6001 w 10000"/>
                  <a:gd name="connsiteY15" fmla="*/ 10000 h 10000"/>
                  <a:gd name="connsiteX16" fmla="*/ 6800 w 10000"/>
                  <a:gd name="connsiteY16" fmla="*/ 10000 h 10000"/>
                  <a:gd name="connsiteX17" fmla="*/ 8000 w 10000"/>
                  <a:gd name="connsiteY17" fmla="*/ 9678 h 10000"/>
                  <a:gd name="connsiteX18" fmla="*/ 8400 w 10000"/>
                  <a:gd name="connsiteY18" fmla="*/ 9354 h 10000"/>
                  <a:gd name="connsiteX19" fmla="*/ 9201 w 10000"/>
                  <a:gd name="connsiteY19" fmla="*/ 9354 h 10000"/>
                  <a:gd name="connsiteX20" fmla="*/ 9201 w 10000"/>
                  <a:gd name="connsiteY20" fmla="*/ 9031 h 10000"/>
                  <a:gd name="connsiteX21" fmla="*/ 8800 w 10000"/>
                  <a:gd name="connsiteY21" fmla="*/ 8709 h 10000"/>
                  <a:gd name="connsiteX22" fmla="*/ 8000 w 10000"/>
                  <a:gd name="connsiteY22" fmla="*/ 7741 h 10000"/>
                  <a:gd name="connsiteX23" fmla="*/ 7600 w 10000"/>
                  <a:gd name="connsiteY23" fmla="*/ 7419 h 10000"/>
                  <a:gd name="connsiteX24" fmla="*/ 7600 w 10000"/>
                  <a:gd name="connsiteY24" fmla="*/ 7097 h 10000"/>
                  <a:gd name="connsiteX25" fmla="*/ 8000 w 10000"/>
                  <a:gd name="connsiteY25" fmla="*/ 7097 h 10000"/>
                  <a:gd name="connsiteX26" fmla="*/ 8400 w 10000"/>
                  <a:gd name="connsiteY26" fmla="*/ 5804 h 10000"/>
                  <a:gd name="connsiteX27" fmla="*/ 9600 w 10000"/>
                  <a:gd name="connsiteY27" fmla="*/ 4192 h 10000"/>
                  <a:gd name="connsiteX28" fmla="*/ 9600 w 10000"/>
                  <a:gd name="connsiteY28" fmla="*/ 3549 h 10000"/>
                  <a:gd name="connsiteX0" fmla="*/ 9600 w 10000"/>
                  <a:gd name="connsiteY0" fmla="*/ 1615 h 8066"/>
                  <a:gd name="connsiteX1" fmla="*/ 10000 w 10000"/>
                  <a:gd name="connsiteY1" fmla="*/ 0 h 8066"/>
                  <a:gd name="connsiteX2" fmla="*/ 1200 w 10000"/>
                  <a:gd name="connsiteY2" fmla="*/ 324 h 8066"/>
                  <a:gd name="connsiteX3" fmla="*/ 1200 w 10000"/>
                  <a:gd name="connsiteY3" fmla="*/ 647 h 8066"/>
                  <a:gd name="connsiteX4" fmla="*/ 800 w 10000"/>
                  <a:gd name="connsiteY4" fmla="*/ 647 h 8066"/>
                  <a:gd name="connsiteX5" fmla="*/ 0 w 10000"/>
                  <a:gd name="connsiteY5" fmla="*/ 2258 h 8066"/>
                  <a:gd name="connsiteX6" fmla="*/ 800 w 10000"/>
                  <a:gd name="connsiteY6" fmla="*/ 3227 h 8066"/>
                  <a:gd name="connsiteX7" fmla="*/ 400 w 10000"/>
                  <a:gd name="connsiteY7" fmla="*/ 3549 h 8066"/>
                  <a:gd name="connsiteX8" fmla="*/ 1200 w 10000"/>
                  <a:gd name="connsiteY8" fmla="*/ 4194 h 8066"/>
                  <a:gd name="connsiteX9" fmla="*/ 1200 w 10000"/>
                  <a:gd name="connsiteY9" fmla="*/ 4839 h 8066"/>
                  <a:gd name="connsiteX10" fmla="*/ 2000 w 10000"/>
                  <a:gd name="connsiteY10" fmla="*/ 5163 h 8066"/>
                  <a:gd name="connsiteX11" fmla="*/ 4000 w 10000"/>
                  <a:gd name="connsiteY11" fmla="*/ 7097 h 8066"/>
                  <a:gd name="connsiteX12" fmla="*/ 4400 w 10000"/>
                  <a:gd name="connsiteY12" fmla="*/ 7420 h 8066"/>
                  <a:gd name="connsiteX13" fmla="*/ 5200 w 10000"/>
                  <a:gd name="connsiteY13" fmla="*/ 7420 h 8066"/>
                  <a:gd name="connsiteX14" fmla="*/ 6001 w 10000"/>
                  <a:gd name="connsiteY14" fmla="*/ 8066 h 8066"/>
                  <a:gd name="connsiteX15" fmla="*/ 6800 w 10000"/>
                  <a:gd name="connsiteY15" fmla="*/ 8066 h 8066"/>
                  <a:gd name="connsiteX16" fmla="*/ 8000 w 10000"/>
                  <a:gd name="connsiteY16" fmla="*/ 7744 h 8066"/>
                  <a:gd name="connsiteX17" fmla="*/ 8400 w 10000"/>
                  <a:gd name="connsiteY17" fmla="*/ 7420 h 8066"/>
                  <a:gd name="connsiteX18" fmla="*/ 9201 w 10000"/>
                  <a:gd name="connsiteY18" fmla="*/ 7420 h 8066"/>
                  <a:gd name="connsiteX19" fmla="*/ 9201 w 10000"/>
                  <a:gd name="connsiteY19" fmla="*/ 7097 h 8066"/>
                  <a:gd name="connsiteX20" fmla="*/ 8800 w 10000"/>
                  <a:gd name="connsiteY20" fmla="*/ 6775 h 8066"/>
                  <a:gd name="connsiteX21" fmla="*/ 8000 w 10000"/>
                  <a:gd name="connsiteY21" fmla="*/ 5807 h 8066"/>
                  <a:gd name="connsiteX22" fmla="*/ 7600 w 10000"/>
                  <a:gd name="connsiteY22" fmla="*/ 5485 h 8066"/>
                  <a:gd name="connsiteX23" fmla="*/ 7600 w 10000"/>
                  <a:gd name="connsiteY23" fmla="*/ 5163 h 8066"/>
                  <a:gd name="connsiteX24" fmla="*/ 8000 w 10000"/>
                  <a:gd name="connsiteY24" fmla="*/ 5163 h 8066"/>
                  <a:gd name="connsiteX25" fmla="*/ 8400 w 10000"/>
                  <a:gd name="connsiteY25" fmla="*/ 3870 h 8066"/>
                  <a:gd name="connsiteX26" fmla="*/ 9600 w 10000"/>
                  <a:gd name="connsiteY26" fmla="*/ 2258 h 8066"/>
                  <a:gd name="connsiteX27" fmla="*/ 9600 w 10000"/>
                  <a:gd name="connsiteY27" fmla="*/ 1615 h 8066"/>
                  <a:gd name="connsiteX0" fmla="*/ 9600 w 9600"/>
                  <a:gd name="connsiteY0" fmla="*/ 1600 h 9598"/>
                  <a:gd name="connsiteX1" fmla="*/ 1200 w 9600"/>
                  <a:gd name="connsiteY1" fmla="*/ 0 h 9598"/>
                  <a:gd name="connsiteX2" fmla="*/ 1200 w 9600"/>
                  <a:gd name="connsiteY2" fmla="*/ 400 h 9598"/>
                  <a:gd name="connsiteX3" fmla="*/ 800 w 9600"/>
                  <a:gd name="connsiteY3" fmla="*/ 400 h 9598"/>
                  <a:gd name="connsiteX4" fmla="*/ 0 w 9600"/>
                  <a:gd name="connsiteY4" fmla="*/ 2397 h 9598"/>
                  <a:gd name="connsiteX5" fmla="*/ 800 w 9600"/>
                  <a:gd name="connsiteY5" fmla="*/ 3599 h 9598"/>
                  <a:gd name="connsiteX6" fmla="*/ 400 w 9600"/>
                  <a:gd name="connsiteY6" fmla="*/ 3998 h 9598"/>
                  <a:gd name="connsiteX7" fmla="*/ 1200 w 9600"/>
                  <a:gd name="connsiteY7" fmla="*/ 4798 h 9598"/>
                  <a:gd name="connsiteX8" fmla="*/ 1200 w 9600"/>
                  <a:gd name="connsiteY8" fmla="*/ 5597 h 9598"/>
                  <a:gd name="connsiteX9" fmla="*/ 2000 w 9600"/>
                  <a:gd name="connsiteY9" fmla="*/ 5999 h 9598"/>
                  <a:gd name="connsiteX10" fmla="*/ 4000 w 9600"/>
                  <a:gd name="connsiteY10" fmla="*/ 8397 h 9598"/>
                  <a:gd name="connsiteX11" fmla="*/ 4400 w 9600"/>
                  <a:gd name="connsiteY11" fmla="*/ 8797 h 9598"/>
                  <a:gd name="connsiteX12" fmla="*/ 5200 w 9600"/>
                  <a:gd name="connsiteY12" fmla="*/ 8797 h 9598"/>
                  <a:gd name="connsiteX13" fmla="*/ 6001 w 9600"/>
                  <a:gd name="connsiteY13" fmla="*/ 9598 h 9598"/>
                  <a:gd name="connsiteX14" fmla="*/ 6800 w 9600"/>
                  <a:gd name="connsiteY14" fmla="*/ 9598 h 9598"/>
                  <a:gd name="connsiteX15" fmla="*/ 8000 w 9600"/>
                  <a:gd name="connsiteY15" fmla="*/ 9199 h 9598"/>
                  <a:gd name="connsiteX16" fmla="*/ 8400 w 9600"/>
                  <a:gd name="connsiteY16" fmla="*/ 8797 h 9598"/>
                  <a:gd name="connsiteX17" fmla="*/ 9201 w 9600"/>
                  <a:gd name="connsiteY17" fmla="*/ 8797 h 9598"/>
                  <a:gd name="connsiteX18" fmla="*/ 9201 w 9600"/>
                  <a:gd name="connsiteY18" fmla="*/ 8397 h 9598"/>
                  <a:gd name="connsiteX19" fmla="*/ 8800 w 9600"/>
                  <a:gd name="connsiteY19" fmla="*/ 7997 h 9598"/>
                  <a:gd name="connsiteX20" fmla="*/ 8000 w 9600"/>
                  <a:gd name="connsiteY20" fmla="*/ 6797 h 9598"/>
                  <a:gd name="connsiteX21" fmla="*/ 7600 w 9600"/>
                  <a:gd name="connsiteY21" fmla="*/ 6398 h 9598"/>
                  <a:gd name="connsiteX22" fmla="*/ 7600 w 9600"/>
                  <a:gd name="connsiteY22" fmla="*/ 5999 h 9598"/>
                  <a:gd name="connsiteX23" fmla="*/ 8000 w 9600"/>
                  <a:gd name="connsiteY23" fmla="*/ 5999 h 9598"/>
                  <a:gd name="connsiteX24" fmla="*/ 8400 w 9600"/>
                  <a:gd name="connsiteY24" fmla="*/ 4396 h 9598"/>
                  <a:gd name="connsiteX25" fmla="*/ 9600 w 9600"/>
                  <a:gd name="connsiteY25" fmla="*/ 2397 h 9598"/>
                  <a:gd name="connsiteX26" fmla="*/ 9600 w 9600"/>
                  <a:gd name="connsiteY26" fmla="*/ 1600 h 9598"/>
                  <a:gd name="connsiteX0" fmla="*/ 10000 w 10000"/>
                  <a:gd name="connsiteY0" fmla="*/ 2497 h 10000"/>
                  <a:gd name="connsiteX1" fmla="*/ 1250 w 10000"/>
                  <a:gd name="connsiteY1" fmla="*/ 0 h 10000"/>
                  <a:gd name="connsiteX2" fmla="*/ 1250 w 10000"/>
                  <a:gd name="connsiteY2" fmla="*/ 417 h 10000"/>
                  <a:gd name="connsiteX3" fmla="*/ 833 w 10000"/>
                  <a:gd name="connsiteY3" fmla="*/ 417 h 10000"/>
                  <a:gd name="connsiteX4" fmla="*/ 0 w 10000"/>
                  <a:gd name="connsiteY4" fmla="*/ 2497 h 10000"/>
                  <a:gd name="connsiteX5" fmla="*/ 833 w 10000"/>
                  <a:gd name="connsiteY5" fmla="*/ 3750 h 10000"/>
                  <a:gd name="connsiteX6" fmla="*/ 417 w 10000"/>
                  <a:gd name="connsiteY6" fmla="*/ 4165 h 10000"/>
                  <a:gd name="connsiteX7" fmla="*/ 1250 w 10000"/>
                  <a:gd name="connsiteY7" fmla="*/ 4999 h 10000"/>
                  <a:gd name="connsiteX8" fmla="*/ 1250 w 10000"/>
                  <a:gd name="connsiteY8" fmla="*/ 5831 h 10000"/>
                  <a:gd name="connsiteX9" fmla="*/ 2083 w 10000"/>
                  <a:gd name="connsiteY9" fmla="*/ 6250 h 10000"/>
                  <a:gd name="connsiteX10" fmla="*/ 4167 w 10000"/>
                  <a:gd name="connsiteY10" fmla="*/ 8749 h 10000"/>
                  <a:gd name="connsiteX11" fmla="*/ 4583 w 10000"/>
                  <a:gd name="connsiteY11" fmla="*/ 9165 h 10000"/>
                  <a:gd name="connsiteX12" fmla="*/ 5417 w 10000"/>
                  <a:gd name="connsiteY12" fmla="*/ 9165 h 10000"/>
                  <a:gd name="connsiteX13" fmla="*/ 6251 w 10000"/>
                  <a:gd name="connsiteY13" fmla="*/ 10000 h 10000"/>
                  <a:gd name="connsiteX14" fmla="*/ 7083 w 10000"/>
                  <a:gd name="connsiteY14" fmla="*/ 10000 h 10000"/>
                  <a:gd name="connsiteX15" fmla="*/ 8333 w 10000"/>
                  <a:gd name="connsiteY15" fmla="*/ 9584 h 10000"/>
                  <a:gd name="connsiteX16" fmla="*/ 8750 w 10000"/>
                  <a:gd name="connsiteY16" fmla="*/ 9165 h 10000"/>
                  <a:gd name="connsiteX17" fmla="*/ 9584 w 10000"/>
                  <a:gd name="connsiteY17" fmla="*/ 9165 h 10000"/>
                  <a:gd name="connsiteX18" fmla="*/ 9584 w 10000"/>
                  <a:gd name="connsiteY18" fmla="*/ 8749 h 10000"/>
                  <a:gd name="connsiteX19" fmla="*/ 9167 w 10000"/>
                  <a:gd name="connsiteY19" fmla="*/ 8332 h 10000"/>
                  <a:gd name="connsiteX20" fmla="*/ 8333 w 10000"/>
                  <a:gd name="connsiteY20" fmla="*/ 7082 h 10000"/>
                  <a:gd name="connsiteX21" fmla="*/ 7917 w 10000"/>
                  <a:gd name="connsiteY21" fmla="*/ 6666 h 10000"/>
                  <a:gd name="connsiteX22" fmla="*/ 7917 w 10000"/>
                  <a:gd name="connsiteY22" fmla="*/ 6250 h 10000"/>
                  <a:gd name="connsiteX23" fmla="*/ 8333 w 10000"/>
                  <a:gd name="connsiteY23" fmla="*/ 6250 h 10000"/>
                  <a:gd name="connsiteX24" fmla="*/ 8750 w 10000"/>
                  <a:gd name="connsiteY24" fmla="*/ 4580 h 10000"/>
                  <a:gd name="connsiteX25" fmla="*/ 10000 w 10000"/>
                  <a:gd name="connsiteY25" fmla="*/ 2497 h 10000"/>
                  <a:gd name="connsiteX0" fmla="*/ 8750 w 9584"/>
                  <a:gd name="connsiteY0" fmla="*/ 4580 h 10000"/>
                  <a:gd name="connsiteX1" fmla="*/ 1250 w 9584"/>
                  <a:gd name="connsiteY1" fmla="*/ 0 h 10000"/>
                  <a:gd name="connsiteX2" fmla="*/ 1250 w 9584"/>
                  <a:gd name="connsiteY2" fmla="*/ 417 h 10000"/>
                  <a:gd name="connsiteX3" fmla="*/ 833 w 9584"/>
                  <a:gd name="connsiteY3" fmla="*/ 417 h 10000"/>
                  <a:gd name="connsiteX4" fmla="*/ 0 w 9584"/>
                  <a:gd name="connsiteY4" fmla="*/ 2497 h 10000"/>
                  <a:gd name="connsiteX5" fmla="*/ 833 w 9584"/>
                  <a:gd name="connsiteY5" fmla="*/ 3750 h 10000"/>
                  <a:gd name="connsiteX6" fmla="*/ 417 w 9584"/>
                  <a:gd name="connsiteY6" fmla="*/ 4165 h 10000"/>
                  <a:gd name="connsiteX7" fmla="*/ 1250 w 9584"/>
                  <a:gd name="connsiteY7" fmla="*/ 4999 h 10000"/>
                  <a:gd name="connsiteX8" fmla="*/ 1250 w 9584"/>
                  <a:gd name="connsiteY8" fmla="*/ 5831 h 10000"/>
                  <a:gd name="connsiteX9" fmla="*/ 2083 w 9584"/>
                  <a:gd name="connsiteY9" fmla="*/ 6250 h 10000"/>
                  <a:gd name="connsiteX10" fmla="*/ 4167 w 9584"/>
                  <a:gd name="connsiteY10" fmla="*/ 8749 h 10000"/>
                  <a:gd name="connsiteX11" fmla="*/ 4583 w 9584"/>
                  <a:gd name="connsiteY11" fmla="*/ 9165 h 10000"/>
                  <a:gd name="connsiteX12" fmla="*/ 5417 w 9584"/>
                  <a:gd name="connsiteY12" fmla="*/ 9165 h 10000"/>
                  <a:gd name="connsiteX13" fmla="*/ 6251 w 9584"/>
                  <a:gd name="connsiteY13" fmla="*/ 10000 h 10000"/>
                  <a:gd name="connsiteX14" fmla="*/ 7083 w 9584"/>
                  <a:gd name="connsiteY14" fmla="*/ 10000 h 10000"/>
                  <a:gd name="connsiteX15" fmla="*/ 8333 w 9584"/>
                  <a:gd name="connsiteY15" fmla="*/ 9584 h 10000"/>
                  <a:gd name="connsiteX16" fmla="*/ 8750 w 9584"/>
                  <a:gd name="connsiteY16" fmla="*/ 9165 h 10000"/>
                  <a:gd name="connsiteX17" fmla="*/ 9584 w 9584"/>
                  <a:gd name="connsiteY17" fmla="*/ 9165 h 10000"/>
                  <a:gd name="connsiteX18" fmla="*/ 9584 w 9584"/>
                  <a:gd name="connsiteY18" fmla="*/ 8749 h 10000"/>
                  <a:gd name="connsiteX19" fmla="*/ 9167 w 9584"/>
                  <a:gd name="connsiteY19" fmla="*/ 8332 h 10000"/>
                  <a:gd name="connsiteX20" fmla="*/ 8333 w 9584"/>
                  <a:gd name="connsiteY20" fmla="*/ 7082 h 10000"/>
                  <a:gd name="connsiteX21" fmla="*/ 7917 w 9584"/>
                  <a:gd name="connsiteY21" fmla="*/ 6666 h 10000"/>
                  <a:gd name="connsiteX22" fmla="*/ 7917 w 9584"/>
                  <a:gd name="connsiteY22" fmla="*/ 6250 h 10000"/>
                  <a:gd name="connsiteX23" fmla="*/ 8333 w 9584"/>
                  <a:gd name="connsiteY23" fmla="*/ 6250 h 10000"/>
                  <a:gd name="connsiteX24" fmla="*/ 8750 w 9584"/>
                  <a:gd name="connsiteY24" fmla="*/ 4580 h 10000"/>
                  <a:gd name="connsiteX0" fmla="*/ 9130 w 10000"/>
                  <a:gd name="connsiteY0" fmla="*/ 4580 h 10000"/>
                  <a:gd name="connsiteX1" fmla="*/ 1304 w 10000"/>
                  <a:gd name="connsiteY1" fmla="*/ 0 h 10000"/>
                  <a:gd name="connsiteX2" fmla="*/ 1304 w 10000"/>
                  <a:gd name="connsiteY2" fmla="*/ 417 h 10000"/>
                  <a:gd name="connsiteX3" fmla="*/ 0 w 10000"/>
                  <a:gd name="connsiteY3" fmla="*/ 2497 h 10000"/>
                  <a:gd name="connsiteX4" fmla="*/ 869 w 10000"/>
                  <a:gd name="connsiteY4" fmla="*/ 3750 h 10000"/>
                  <a:gd name="connsiteX5" fmla="*/ 435 w 10000"/>
                  <a:gd name="connsiteY5" fmla="*/ 4165 h 10000"/>
                  <a:gd name="connsiteX6" fmla="*/ 1304 w 10000"/>
                  <a:gd name="connsiteY6" fmla="*/ 4999 h 10000"/>
                  <a:gd name="connsiteX7" fmla="*/ 1304 w 10000"/>
                  <a:gd name="connsiteY7" fmla="*/ 5831 h 10000"/>
                  <a:gd name="connsiteX8" fmla="*/ 2173 w 10000"/>
                  <a:gd name="connsiteY8" fmla="*/ 6250 h 10000"/>
                  <a:gd name="connsiteX9" fmla="*/ 4348 w 10000"/>
                  <a:gd name="connsiteY9" fmla="*/ 8749 h 10000"/>
                  <a:gd name="connsiteX10" fmla="*/ 4782 w 10000"/>
                  <a:gd name="connsiteY10" fmla="*/ 9165 h 10000"/>
                  <a:gd name="connsiteX11" fmla="*/ 5652 w 10000"/>
                  <a:gd name="connsiteY11" fmla="*/ 9165 h 10000"/>
                  <a:gd name="connsiteX12" fmla="*/ 6522 w 10000"/>
                  <a:gd name="connsiteY12" fmla="*/ 10000 h 10000"/>
                  <a:gd name="connsiteX13" fmla="*/ 7390 w 10000"/>
                  <a:gd name="connsiteY13" fmla="*/ 10000 h 10000"/>
                  <a:gd name="connsiteX14" fmla="*/ 8695 w 10000"/>
                  <a:gd name="connsiteY14" fmla="*/ 9584 h 10000"/>
                  <a:gd name="connsiteX15" fmla="*/ 9130 w 10000"/>
                  <a:gd name="connsiteY15" fmla="*/ 9165 h 10000"/>
                  <a:gd name="connsiteX16" fmla="*/ 10000 w 10000"/>
                  <a:gd name="connsiteY16" fmla="*/ 9165 h 10000"/>
                  <a:gd name="connsiteX17" fmla="*/ 10000 w 10000"/>
                  <a:gd name="connsiteY17" fmla="*/ 8749 h 10000"/>
                  <a:gd name="connsiteX18" fmla="*/ 9565 w 10000"/>
                  <a:gd name="connsiteY18" fmla="*/ 8332 h 10000"/>
                  <a:gd name="connsiteX19" fmla="*/ 8695 w 10000"/>
                  <a:gd name="connsiteY19" fmla="*/ 7082 h 10000"/>
                  <a:gd name="connsiteX20" fmla="*/ 8261 w 10000"/>
                  <a:gd name="connsiteY20" fmla="*/ 6666 h 10000"/>
                  <a:gd name="connsiteX21" fmla="*/ 8261 w 10000"/>
                  <a:gd name="connsiteY21" fmla="*/ 6250 h 10000"/>
                  <a:gd name="connsiteX22" fmla="*/ 8695 w 10000"/>
                  <a:gd name="connsiteY22" fmla="*/ 6250 h 10000"/>
                  <a:gd name="connsiteX23" fmla="*/ 9130 w 10000"/>
                  <a:gd name="connsiteY23" fmla="*/ 4580 h 10000"/>
                  <a:gd name="connsiteX0" fmla="*/ 9130 w 10000"/>
                  <a:gd name="connsiteY0" fmla="*/ 4163 h 9583"/>
                  <a:gd name="connsiteX1" fmla="*/ 1304 w 10000"/>
                  <a:gd name="connsiteY1" fmla="*/ 0 h 9583"/>
                  <a:gd name="connsiteX2" fmla="*/ 0 w 10000"/>
                  <a:gd name="connsiteY2" fmla="*/ 2080 h 9583"/>
                  <a:gd name="connsiteX3" fmla="*/ 869 w 10000"/>
                  <a:gd name="connsiteY3" fmla="*/ 3333 h 9583"/>
                  <a:gd name="connsiteX4" fmla="*/ 435 w 10000"/>
                  <a:gd name="connsiteY4" fmla="*/ 3748 h 9583"/>
                  <a:gd name="connsiteX5" fmla="*/ 1304 w 10000"/>
                  <a:gd name="connsiteY5" fmla="*/ 4582 h 9583"/>
                  <a:gd name="connsiteX6" fmla="*/ 1304 w 10000"/>
                  <a:gd name="connsiteY6" fmla="*/ 5414 h 9583"/>
                  <a:gd name="connsiteX7" fmla="*/ 2173 w 10000"/>
                  <a:gd name="connsiteY7" fmla="*/ 5833 h 9583"/>
                  <a:gd name="connsiteX8" fmla="*/ 4348 w 10000"/>
                  <a:gd name="connsiteY8" fmla="*/ 8332 h 9583"/>
                  <a:gd name="connsiteX9" fmla="*/ 4782 w 10000"/>
                  <a:gd name="connsiteY9" fmla="*/ 8748 h 9583"/>
                  <a:gd name="connsiteX10" fmla="*/ 5652 w 10000"/>
                  <a:gd name="connsiteY10" fmla="*/ 8748 h 9583"/>
                  <a:gd name="connsiteX11" fmla="*/ 6522 w 10000"/>
                  <a:gd name="connsiteY11" fmla="*/ 9583 h 9583"/>
                  <a:gd name="connsiteX12" fmla="*/ 7390 w 10000"/>
                  <a:gd name="connsiteY12" fmla="*/ 9583 h 9583"/>
                  <a:gd name="connsiteX13" fmla="*/ 8695 w 10000"/>
                  <a:gd name="connsiteY13" fmla="*/ 9167 h 9583"/>
                  <a:gd name="connsiteX14" fmla="*/ 9130 w 10000"/>
                  <a:gd name="connsiteY14" fmla="*/ 8748 h 9583"/>
                  <a:gd name="connsiteX15" fmla="*/ 10000 w 10000"/>
                  <a:gd name="connsiteY15" fmla="*/ 8748 h 9583"/>
                  <a:gd name="connsiteX16" fmla="*/ 10000 w 10000"/>
                  <a:gd name="connsiteY16" fmla="*/ 8332 h 9583"/>
                  <a:gd name="connsiteX17" fmla="*/ 9565 w 10000"/>
                  <a:gd name="connsiteY17" fmla="*/ 7915 h 9583"/>
                  <a:gd name="connsiteX18" fmla="*/ 8695 w 10000"/>
                  <a:gd name="connsiteY18" fmla="*/ 6665 h 9583"/>
                  <a:gd name="connsiteX19" fmla="*/ 8261 w 10000"/>
                  <a:gd name="connsiteY19" fmla="*/ 6249 h 9583"/>
                  <a:gd name="connsiteX20" fmla="*/ 8261 w 10000"/>
                  <a:gd name="connsiteY20" fmla="*/ 5833 h 9583"/>
                  <a:gd name="connsiteX21" fmla="*/ 8695 w 10000"/>
                  <a:gd name="connsiteY21" fmla="*/ 5833 h 9583"/>
                  <a:gd name="connsiteX22" fmla="*/ 9130 w 10000"/>
                  <a:gd name="connsiteY22" fmla="*/ 4163 h 9583"/>
                  <a:gd name="connsiteX0" fmla="*/ 9130 w 10000"/>
                  <a:gd name="connsiteY0" fmla="*/ 2173 h 7829"/>
                  <a:gd name="connsiteX1" fmla="*/ 0 w 10000"/>
                  <a:gd name="connsiteY1" fmla="*/ 0 h 7829"/>
                  <a:gd name="connsiteX2" fmla="*/ 869 w 10000"/>
                  <a:gd name="connsiteY2" fmla="*/ 1307 h 7829"/>
                  <a:gd name="connsiteX3" fmla="*/ 435 w 10000"/>
                  <a:gd name="connsiteY3" fmla="*/ 1740 h 7829"/>
                  <a:gd name="connsiteX4" fmla="*/ 1304 w 10000"/>
                  <a:gd name="connsiteY4" fmla="*/ 2610 h 7829"/>
                  <a:gd name="connsiteX5" fmla="*/ 1304 w 10000"/>
                  <a:gd name="connsiteY5" fmla="*/ 3479 h 7829"/>
                  <a:gd name="connsiteX6" fmla="*/ 2173 w 10000"/>
                  <a:gd name="connsiteY6" fmla="*/ 3916 h 7829"/>
                  <a:gd name="connsiteX7" fmla="*/ 4348 w 10000"/>
                  <a:gd name="connsiteY7" fmla="*/ 6524 h 7829"/>
                  <a:gd name="connsiteX8" fmla="*/ 4782 w 10000"/>
                  <a:gd name="connsiteY8" fmla="*/ 6958 h 7829"/>
                  <a:gd name="connsiteX9" fmla="*/ 5652 w 10000"/>
                  <a:gd name="connsiteY9" fmla="*/ 6958 h 7829"/>
                  <a:gd name="connsiteX10" fmla="*/ 6522 w 10000"/>
                  <a:gd name="connsiteY10" fmla="*/ 7829 h 7829"/>
                  <a:gd name="connsiteX11" fmla="*/ 7390 w 10000"/>
                  <a:gd name="connsiteY11" fmla="*/ 7829 h 7829"/>
                  <a:gd name="connsiteX12" fmla="*/ 8695 w 10000"/>
                  <a:gd name="connsiteY12" fmla="*/ 7395 h 7829"/>
                  <a:gd name="connsiteX13" fmla="*/ 9130 w 10000"/>
                  <a:gd name="connsiteY13" fmla="*/ 6958 h 7829"/>
                  <a:gd name="connsiteX14" fmla="*/ 10000 w 10000"/>
                  <a:gd name="connsiteY14" fmla="*/ 6958 h 7829"/>
                  <a:gd name="connsiteX15" fmla="*/ 10000 w 10000"/>
                  <a:gd name="connsiteY15" fmla="*/ 6524 h 7829"/>
                  <a:gd name="connsiteX16" fmla="*/ 9565 w 10000"/>
                  <a:gd name="connsiteY16" fmla="*/ 6088 h 7829"/>
                  <a:gd name="connsiteX17" fmla="*/ 8695 w 10000"/>
                  <a:gd name="connsiteY17" fmla="*/ 4784 h 7829"/>
                  <a:gd name="connsiteX18" fmla="*/ 8261 w 10000"/>
                  <a:gd name="connsiteY18" fmla="*/ 4350 h 7829"/>
                  <a:gd name="connsiteX19" fmla="*/ 8261 w 10000"/>
                  <a:gd name="connsiteY19" fmla="*/ 3916 h 7829"/>
                  <a:gd name="connsiteX20" fmla="*/ 8695 w 10000"/>
                  <a:gd name="connsiteY20" fmla="*/ 3916 h 7829"/>
                  <a:gd name="connsiteX21" fmla="*/ 9130 w 10000"/>
                  <a:gd name="connsiteY21" fmla="*/ 2173 h 7829"/>
                  <a:gd name="connsiteX0" fmla="*/ 8695 w 9565"/>
                  <a:gd name="connsiteY0" fmla="*/ 1107 h 8331"/>
                  <a:gd name="connsiteX1" fmla="*/ 434 w 9565"/>
                  <a:gd name="connsiteY1" fmla="*/ 0 h 8331"/>
                  <a:gd name="connsiteX2" fmla="*/ 0 w 9565"/>
                  <a:gd name="connsiteY2" fmla="*/ 554 h 8331"/>
                  <a:gd name="connsiteX3" fmla="*/ 869 w 9565"/>
                  <a:gd name="connsiteY3" fmla="*/ 1665 h 8331"/>
                  <a:gd name="connsiteX4" fmla="*/ 869 w 9565"/>
                  <a:gd name="connsiteY4" fmla="*/ 2775 h 8331"/>
                  <a:gd name="connsiteX5" fmla="*/ 1738 w 9565"/>
                  <a:gd name="connsiteY5" fmla="*/ 3333 h 8331"/>
                  <a:gd name="connsiteX6" fmla="*/ 3913 w 9565"/>
                  <a:gd name="connsiteY6" fmla="*/ 6664 h 8331"/>
                  <a:gd name="connsiteX7" fmla="*/ 4347 w 9565"/>
                  <a:gd name="connsiteY7" fmla="*/ 7218 h 8331"/>
                  <a:gd name="connsiteX8" fmla="*/ 5217 w 9565"/>
                  <a:gd name="connsiteY8" fmla="*/ 7218 h 8331"/>
                  <a:gd name="connsiteX9" fmla="*/ 6087 w 9565"/>
                  <a:gd name="connsiteY9" fmla="*/ 8331 h 8331"/>
                  <a:gd name="connsiteX10" fmla="*/ 6955 w 9565"/>
                  <a:gd name="connsiteY10" fmla="*/ 8331 h 8331"/>
                  <a:gd name="connsiteX11" fmla="*/ 8260 w 9565"/>
                  <a:gd name="connsiteY11" fmla="*/ 7777 h 8331"/>
                  <a:gd name="connsiteX12" fmla="*/ 8695 w 9565"/>
                  <a:gd name="connsiteY12" fmla="*/ 7218 h 8331"/>
                  <a:gd name="connsiteX13" fmla="*/ 9565 w 9565"/>
                  <a:gd name="connsiteY13" fmla="*/ 7218 h 8331"/>
                  <a:gd name="connsiteX14" fmla="*/ 9565 w 9565"/>
                  <a:gd name="connsiteY14" fmla="*/ 6664 h 8331"/>
                  <a:gd name="connsiteX15" fmla="*/ 9130 w 9565"/>
                  <a:gd name="connsiteY15" fmla="*/ 6107 h 8331"/>
                  <a:gd name="connsiteX16" fmla="*/ 8260 w 9565"/>
                  <a:gd name="connsiteY16" fmla="*/ 4442 h 8331"/>
                  <a:gd name="connsiteX17" fmla="*/ 7826 w 9565"/>
                  <a:gd name="connsiteY17" fmla="*/ 3887 h 8331"/>
                  <a:gd name="connsiteX18" fmla="*/ 7826 w 9565"/>
                  <a:gd name="connsiteY18" fmla="*/ 3333 h 8331"/>
                  <a:gd name="connsiteX19" fmla="*/ 8260 w 9565"/>
                  <a:gd name="connsiteY19" fmla="*/ 3333 h 8331"/>
                  <a:gd name="connsiteX20" fmla="*/ 8695 w 9565"/>
                  <a:gd name="connsiteY20" fmla="*/ 1107 h 8331"/>
                  <a:gd name="connsiteX0" fmla="*/ 9090 w 10000"/>
                  <a:gd name="connsiteY0" fmla="*/ 1329 h 10000"/>
                  <a:gd name="connsiteX1" fmla="*/ 454 w 10000"/>
                  <a:gd name="connsiteY1" fmla="*/ 0 h 10000"/>
                  <a:gd name="connsiteX2" fmla="*/ 0 w 10000"/>
                  <a:gd name="connsiteY2" fmla="*/ 665 h 10000"/>
                  <a:gd name="connsiteX3" fmla="*/ 909 w 10000"/>
                  <a:gd name="connsiteY3" fmla="*/ 1999 h 10000"/>
                  <a:gd name="connsiteX4" fmla="*/ 1535 w 10000"/>
                  <a:gd name="connsiteY4" fmla="*/ 3331 h 10000"/>
                  <a:gd name="connsiteX5" fmla="*/ 1817 w 10000"/>
                  <a:gd name="connsiteY5" fmla="*/ 4001 h 10000"/>
                  <a:gd name="connsiteX6" fmla="*/ 4091 w 10000"/>
                  <a:gd name="connsiteY6" fmla="*/ 7999 h 10000"/>
                  <a:gd name="connsiteX7" fmla="*/ 4545 w 10000"/>
                  <a:gd name="connsiteY7" fmla="*/ 8664 h 10000"/>
                  <a:gd name="connsiteX8" fmla="*/ 5454 w 10000"/>
                  <a:gd name="connsiteY8" fmla="*/ 8664 h 10000"/>
                  <a:gd name="connsiteX9" fmla="*/ 6364 w 10000"/>
                  <a:gd name="connsiteY9" fmla="*/ 10000 h 10000"/>
                  <a:gd name="connsiteX10" fmla="*/ 7271 w 10000"/>
                  <a:gd name="connsiteY10" fmla="*/ 10000 h 10000"/>
                  <a:gd name="connsiteX11" fmla="*/ 8636 w 10000"/>
                  <a:gd name="connsiteY11" fmla="*/ 9335 h 10000"/>
                  <a:gd name="connsiteX12" fmla="*/ 9090 w 10000"/>
                  <a:gd name="connsiteY12" fmla="*/ 8664 h 10000"/>
                  <a:gd name="connsiteX13" fmla="*/ 10000 w 10000"/>
                  <a:gd name="connsiteY13" fmla="*/ 8664 h 10000"/>
                  <a:gd name="connsiteX14" fmla="*/ 10000 w 10000"/>
                  <a:gd name="connsiteY14" fmla="*/ 7999 h 10000"/>
                  <a:gd name="connsiteX15" fmla="*/ 9545 w 10000"/>
                  <a:gd name="connsiteY15" fmla="*/ 7330 h 10000"/>
                  <a:gd name="connsiteX16" fmla="*/ 8636 w 10000"/>
                  <a:gd name="connsiteY16" fmla="*/ 5332 h 10000"/>
                  <a:gd name="connsiteX17" fmla="*/ 8182 w 10000"/>
                  <a:gd name="connsiteY17" fmla="*/ 4666 h 10000"/>
                  <a:gd name="connsiteX18" fmla="*/ 8182 w 10000"/>
                  <a:gd name="connsiteY18" fmla="*/ 4001 h 10000"/>
                  <a:gd name="connsiteX19" fmla="*/ 8636 w 10000"/>
                  <a:gd name="connsiteY19" fmla="*/ 4001 h 10000"/>
                  <a:gd name="connsiteX20" fmla="*/ 9090 w 10000"/>
                  <a:gd name="connsiteY20" fmla="*/ 1329 h 10000"/>
                  <a:gd name="connsiteX0" fmla="*/ 9090 w 10000"/>
                  <a:gd name="connsiteY0" fmla="*/ 1329 h 10000"/>
                  <a:gd name="connsiteX1" fmla="*/ 454 w 10000"/>
                  <a:gd name="connsiteY1" fmla="*/ 0 h 10000"/>
                  <a:gd name="connsiteX2" fmla="*/ 0 w 10000"/>
                  <a:gd name="connsiteY2" fmla="*/ 665 h 10000"/>
                  <a:gd name="connsiteX3" fmla="*/ 1973 w 10000"/>
                  <a:gd name="connsiteY3" fmla="*/ 1352 h 10000"/>
                  <a:gd name="connsiteX4" fmla="*/ 1535 w 10000"/>
                  <a:gd name="connsiteY4" fmla="*/ 3331 h 10000"/>
                  <a:gd name="connsiteX5" fmla="*/ 1817 w 10000"/>
                  <a:gd name="connsiteY5" fmla="*/ 4001 h 10000"/>
                  <a:gd name="connsiteX6" fmla="*/ 4091 w 10000"/>
                  <a:gd name="connsiteY6" fmla="*/ 7999 h 10000"/>
                  <a:gd name="connsiteX7" fmla="*/ 4545 w 10000"/>
                  <a:gd name="connsiteY7" fmla="*/ 8664 h 10000"/>
                  <a:gd name="connsiteX8" fmla="*/ 5454 w 10000"/>
                  <a:gd name="connsiteY8" fmla="*/ 8664 h 10000"/>
                  <a:gd name="connsiteX9" fmla="*/ 6364 w 10000"/>
                  <a:gd name="connsiteY9" fmla="*/ 10000 h 10000"/>
                  <a:gd name="connsiteX10" fmla="*/ 7271 w 10000"/>
                  <a:gd name="connsiteY10" fmla="*/ 10000 h 10000"/>
                  <a:gd name="connsiteX11" fmla="*/ 8636 w 10000"/>
                  <a:gd name="connsiteY11" fmla="*/ 9335 h 10000"/>
                  <a:gd name="connsiteX12" fmla="*/ 9090 w 10000"/>
                  <a:gd name="connsiteY12" fmla="*/ 8664 h 10000"/>
                  <a:gd name="connsiteX13" fmla="*/ 10000 w 10000"/>
                  <a:gd name="connsiteY13" fmla="*/ 8664 h 10000"/>
                  <a:gd name="connsiteX14" fmla="*/ 10000 w 10000"/>
                  <a:gd name="connsiteY14" fmla="*/ 7999 h 10000"/>
                  <a:gd name="connsiteX15" fmla="*/ 9545 w 10000"/>
                  <a:gd name="connsiteY15" fmla="*/ 7330 h 10000"/>
                  <a:gd name="connsiteX16" fmla="*/ 8636 w 10000"/>
                  <a:gd name="connsiteY16" fmla="*/ 5332 h 10000"/>
                  <a:gd name="connsiteX17" fmla="*/ 8182 w 10000"/>
                  <a:gd name="connsiteY17" fmla="*/ 4666 h 10000"/>
                  <a:gd name="connsiteX18" fmla="*/ 8182 w 10000"/>
                  <a:gd name="connsiteY18" fmla="*/ 4001 h 10000"/>
                  <a:gd name="connsiteX19" fmla="*/ 8636 w 10000"/>
                  <a:gd name="connsiteY19" fmla="*/ 4001 h 10000"/>
                  <a:gd name="connsiteX20" fmla="*/ 9090 w 10000"/>
                  <a:gd name="connsiteY20" fmla="*/ 1329 h 10000"/>
                  <a:gd name="connsiteX0" fmla="*/ 8636 w 9546"/>
                  <a:gd name="connsiteY0" fmla="*/ 1329 h 10000"/>
                  <a:gd name="connsiteX1" fmla="*/ 0 w 9546"/>
                  <a:gd name="connsiteY1" fmla="*/ 0 h 10000"/>
                  <a:gd name="connsiteX2" fmla="*/ 2301 w 9546"/>
                  <a:gd name="connsiteY2" fmla="*/ 1312 h 10000"/>
                  <a:gd name="connsiteX3" fmla="*/ 1519 w 9546"/>
                  <a:gd name="connsiteY3" fmla="*/ 1352 h 10000"/>
                  <a:gd name="connsiteX4" fmla="*/ 1081 w 9546"/>
                  <a:gd name="connsiteY4" fmla="*/ 3331 h 10000"/>
                  <a:gd name="connsiteX5" fmla="*/ 1363 w 9546"/>
                  <a:gd name="connsiteY5" fmla="*/ 4001 h 10000"/>
                  <a:gd name="connsiteX6" fmla="*/ 3637 w 9546"/>
                  <a:gd name="connsiteY6" fmla="*/ 7999 h 10000"/>
                  <a:gd name="connsiteX7" fmla="*/ 4091 w 9546"/>
                  <a:gd name="connsiteY7" fmla="*/ 8664 h 10000"/>
                  <a:gd name="connsiteX8" fmla="*/ 5000 w 9546"/>
                  <a:gd name="connsiteY8" fmla="*/ 8664 h 10000"/>
                  <a:gd name="connsiteX9" fmla="*/ 5910 w 9546"/>
                  <a:gd name="connsiteY9" fmla="*/ 10000 h 10000"/>
                  <a:gd name="connsiteX10" fmla="*/ 6817 w 9546"/>
                  <a:gd name="connsiteY10" fmla="*/ 10000 h 10000"/>
                  <a:gd name="connsiteX11" fmla="*/ 8182 w 9546"/>
                  <a:gd name="connsiteY11" fmla="*/ 9335 h 10000"/>
                  <a:gd name="connsiteX12" fmla="*/ 8636 w 9546"/>
                  <a:gd name="connsiteY12" fmla="*/ 8664 h 10000"/>
                  <a:gd name="connsiteX13" fmla="*/ 9546 w 9546"/>
                  <a:gd name="connsiteY13" fmla="*/ 8664 h 10000"/>
                  <a:gd name="connsiteX14" fmla="*/ 9546 w 9546"/>
                  <a:gd name="connsiteY14" fmla="*/ 7999 h 10000"/>
                  <a:gd name="connsiteX15" fmla="*/ 9091 w 9546"/>
                  <a:gd name="connsiteY15" fmla="*/ 7330 h 10000"/>
                  <a:gd name="connsiteX16" fmla="*/ 8182 w 9546"/>
                  <a:gd name="connsiteY16" fmla="*/ 5332 h 10000"/>
                  <a:gd name="connsiteX17" fmla="*/ 7728 w 9546"/>
                  <a:gd name="connsiteY17" fmla="*/ 4666 h 10000"/>
                  <a:gd name="connsiteX18" fmla="*/ 7728 w 9546"/>
                  <a:gd name="connsiteY18" fmla="*/ 4001 h 10000"/>
                  <a:gd name="connsiteX19" fmla="*/ 8182 w 9546"/>
                  <a:gd name="connsiteY19" fmla="*/ 4001 h 10000"/>
                  <a:gd name="connsiteX20" fmla="*/ 8636 w 9546"/>
                  <a:gd name="connsiteY20" fmla="*/ 1329 h 10000"/>
                  <a:gd name="connsiteX0" fmla="*/ 7915 w 8868"/>
                  <a:gd name="connsiteY0" fmla="*/ 17 h 8688"/>
                  <a:gd name="connsiteX1" fmla="*/ 1623 w 8868"/>
                  <a:gd name="connsiteY1" fmla="*/ 1169 h 8688"/>
                  <a:gd name="connsiteX2" fmla="*/ 1278 w 8868"/>
                  <a:gd name="connsiteY2" fmla="*/ 0 h 8688"/>
                  <a:gd name="connsiteX3" fmla="*/ 459 w 8868"/>
                  <a:gd name="connsiteY3" fmla="*/ 40 h 8688"/>
                  <a:gd name="connsiteX4" fmla="*/ 0 w 8868"/>
                  <a:gd name="connsiteY4" fmla="*/ 2019 h 8688"/>
                  <a:gd name="connsiteX5" fmla="*/ 296 w 8868"/>
                  <a:gd name="connsiteY5" fmla="*/ 2689 h 8688"/>
                  <a:gd name="connsiteX6" fmla="*/ 2678 w 8868"/>
                  <a:gd name="connsiteY6" fmla="*/ 6687 h 8688"/>
                  <a:gd name="connsiteX7" fmla="*/ 3154 w 8868"/>
                  <a:gd name="connsiteY7" fmla="*/ 7352 h 8688"/>
                  <a:gd name="connsiteX8" fmla="*/ 4106 w 8868"/>
                  <a:gd name="connsiteY8" fmla="*/ 7352 h 8688"/>
                  <a:gd name="connsiteX9" fmla="*/ 5059 w 8868"/>
                  <a:gd name="connsiteY9" fmla="*/ 8688 h 8688"/>
                  <a:gd name="connsiteX10" fmla="*/ 6009 w 8868"/>
                  <a:gd name="connsiteY10" fmla="*/ 8688 h 8688"/>
                  <a:gd name="connsiteX11" fmla="*/ 7439 w 8868"/>
                  <a:gd name="connsiteY11" fmla="*/ 8023 h 8688"/>
                  <a:gd name="connsiteX12" fmla="*/ 7915 w 8868"/>
                  <a:gd name="connsiteY12" fmla="*/ 7352 h 8688"/>
                  <a:gd name="connsiteX13" fmla="*/ 8868 w 8868"/>
                  <a:gd name="connsiteY13" fmla="*/ 7352 h 8688"/>
                  <a:gd name="connsiteX14" fmla="*/ 8868 w 8868"/>
                  <a:gd name="connsiteY14" fmla="*/ 6687 h 8688"/>
                  <a:gd name="connsiteX15" fmla="*/ 8391 w 8868"/>
                  <a:gd name="connsiteY15" fmla="*/ 6018 h 8688"/>
                  <a:gd name="connsiteX16" fmla="*/ 7439 w 8868"/>
                  <a:gd name="connsiteY16" fmla="*/ 4020 h 8688"/>
                  <a:gd name="connsiteX17" fmla="*/ 6964 w 8868"/>
                  <a:gd name="connsiteY17" fmla="*/ 3354 h 8688"/>
                  <a:gd name="connsiteX18" fmla="*/ 6964 w 8868"/>
                  <a:gd name="connsiteY18" fmla="*/ 2689 h 8688"/>
                  <a:gd name="connsiteX19" fmla="*/ 7439 w 8868"/>
                  <a:gd name="connsiteY19" fmla="*/ 2689 h 8688"/>
                  <a:gd name="connsiteX20" fmla="*/ 7915 w 8868"/>
                  <a:gd name="connsiteY20" fmla="*/ 17 h 8688"/>
                  <a:gd name="connsiteX0" fmla="*/ 8925 w 10000"/>
                  <a:gd name="connsiteY0" fmla="*/ 20 h 10000"/>
                  <a:gd name="connsiteX1" fmla="*/ 6896 w 10000"/>
                  <a:gd name="connsiteY1" fmla="*/ 522 h 10000"/>
                  <a:gd name="connsiteX2" fmla="*/ 1830 w 10000"/>
                  <a:gd name="connsiteY2" fmla="*/ 1346 h 10000"/>
                  <a:gd name="connsiteX3" fmla="*/ 1441 w 10000"/>
                  <a:gd name="connsiteY3" fmla="*/ 0 h 10000"/>
                  <a:gd name="connsiteX4" fmla="*/ 518 w 10000"/>
                  <a:gd name="connsiteY4" fmla="*/ 46 h 10000"/>
                  <a:gd name="connsiteX5" fmla="*/ 0 w 10000"/>
                  <a:gd name="connsiteY5" fmla="*/ 2324 h 10000"/>
                  <a:gd name="connsiteX6" fmla="*/ 334 w 10000"/>
                  <a:gd name="connsiteY6" fmla="*/ 3095 h 10000"/>
                  <a:gd name="connsiteX7" fmla="*/ 3020 w 10000"/>
                  <a:gd name="connsiteY7" fmla="*/ 7697 h 10000"/>
                  <a:gd name="connsiteX8" fmla="*/ 3557 w 10000"/>
                  <a:gd name="connsiteY8" fmla="*/ 8462 h 10000"/>
                  <a:gd name="connsiteX9" fmla="*/ 4630 w 10000"/>
                  <a:gd name="connsiteY9" fmla="*/ 8462 h 10000"/>
                  <a:gd name="connsiteX10" fmla="*/ 5705 w 10000"/>
                  <a:gd name="connsiteY10" fmla="*/ 10000 h 10000"/>
                  <a:gd name="connsiteX11" fmla="*/ 6776 w 10000"/>
                  <a:gd name="connsiteY11" fmla="*/ 10000 h 10000"/>
                  <a:gd name="connsiteX12" fmla="*/ 8389 w 10000"/>
                  <a:gd name="connsiteY12" fmla="*/ 9235 h 10000"/>
                  <a:gd name="connsiteX13" fmla="*/ 8925 w 10000"/>
                  <a:gd name="connsiteY13" fmla="*/ 8462 h 10000"/>
                  <a:gd name="connsiteX14" fmla="*/ 10000 w 10000"/>
                  <a:gd name="connsiteY14" fmla="*/ 8462 h 10000"/>
                  <a:gd name="connsiteX15" fmla="*/ 10000 w 10000"/>
                  <a:gd name="connsiteY15" fmla="*/ 7697 h 10000"/>
                  <a:gd name="connsiteX16" fmla="*/ 9462 w 10000"/>
                  <a:gd name="connsiteY16" fmla="*/ 6927 h 10000"/>
                  <a:gd name="connsiteX17" fmla="*/ 8389 w 10000"/>
                  <a:gd name="connsiteY17" fmla="*/ 4627 h 10000"/>
                  <a:gd name="connsiteX18" fmla="*/ 7853 w 10000"/>
                  <a:gd name="connsiteY18" fmla="*/ 3860 h 10000"/>
                  <a:gd name="connsiteX19" fmla="*/ 7853 w 10000"/>
                  <a:gd name="connsiteY19" fmla="*/ 3095 h 10000"/>
                  <a:gd name="connsiteX20" fmla="*/ 8389 w 10000"/>
                  <a:gd name="connsiteY20" fmla="*/ 3095 h 10000"/>
                  <a:gd name="connsiteX21" fmla="*/ 8925 w 10000"/>
                  <a:gd name="connsiteY21" fmla="*/ 20 h 10000"/>
                  <a:gd name="connsiteX0" fmla="*/ 8925 w 10000"/>
                  <a:gd name="connsiteY0" fmla="*/ 20 h 10000"/>
                  <a:gd name="connsiteX1" fmla="*/ 4973 w 10000"/>
                  <a:gd name="connsiteY1" fmla="*/ 150 h 10000"/>
                  <a:gd name="connsiteX2" fmla="*/ 1830 w 10000"/>
                  <a:gd name="connsiteY2" fmla="*/ 1346 h 10000"/>
                  <a:gd name="connsiteX3" fmla="*/ 1441 w 10000"/>
                  <a:gd name="connsiteY3" fmla="*/ 0 h 10000"/>
                  <a:gd name="connsiteX4" fmla="*/ 518 w 10000"/>
                  <a:gd name="connsiteY4" fmla="*/ 46 h 10000"/>
                  <a:gd name="connsiteX5" fmla="*/ 0 w 10000"/>
                  <a:gd name="connsiteY5" fmla="*/ 2324 h 10000"/>
                  <a:gd name="connsiteX6" fmla="*/ 334 w 10000"/>
                  <a:gd name="connsiteY6" fmla="*/ 3095 h 10000"/>
                  <a:gd name="connsiteX7" fmla="*/ 3020 w 10000"/>
                  <a:gd name="connsiteY7" fmla="*/ 7697 h 10000"/>
                  <a:gd name="connsiteX8" fmla="*/ 3557 w 10000"/>
                  <a:gd name="connsiteY8" fmla="*/ 8462 h 10000"/>
                  <a:gd name="connsiteX9" fmla="*/ 4630 w 10000"/>
                  <a:gd name="connsiteY9" fmla="*/ 8462 h 10000"/>
                  <a:gd name="connsiteX10" fmla="*/ 5705 w 10000"/>
                  <a:gd name="connsiteY10" fmla="*/ 10000 h 10000"/>
                  <a:gd name="connsiteX11" fmla="*/ 6776 w 10000"/>
                  <a:gd name="connsiteY11" fmla="*/ 10000 h 10000"/>
                  <a:gd name="connsiteX12" fmla="*/ 8389 w 10000"/>
                  <a:gd name="connsiteY12" fmla="*/ 9235 h 10000"/>
                  <a:gd name="connsiteX13" fmla="*/ 8925 w 10000"/>
                  <a:gd name="connsiteY13" fmla="*/ 8462 h 10000"/>
                  <a:gd name="connsiteX14" fmla="*/ 10000 w 10000"/>
                  <a:gd name="connsiteY14" fmla="*/ 8462 h 10000"/>
                  <a:gd name="connsiteX15" fmla="*/ 10000 w 10000"/>
                  <a:gd name="connsiteY15" fmla="*/ 7697 h 10000"/>
                  <a:gd name="connsiteX16" fmla="*/ 9462 w 10000"/>
                  <a:gd name="connsiteY16" fmla="*/ 6927 h 10000"/>
                  <a:gd name="connsiteX17" fmla="*/ 8389 w 10000"/>
                  <a:gd name="connsiteY17" fmla="*/ 4627 h 10000"/>
                  <a:gd name="connsiteX18" fmla="*/ 7853 w 10000"/>
                  <a:gd name="connsiteY18" fmla="*/ 3860 h 10000"/>
                  <a:gd name="connsiteX19" fmla="*/ 7853 w 10000"/>
                  <a:gd name="connsiteY19" fmla="*/ 3095 h 10000"/>
                  <a:gd name="connsiteX20" fmla="*/ 8389 w 10000"/>
                  <a:gd name="connsiteY20" fmla="*/ 3095 h 10000"/>
                  <a:gd name="connsiteX21" fmla="*/ 8925 w 10000"/>
                  <a:gd name="connsiteY21" fmla="*/ 20 h 10000"/>
                  <a:gd name="connsiteX0" fmla="*/ 8925 w 10000"/>
                  <a:gd name="connsiteY0" fmla="*/ 20 h 10000"/>
                  <a:gd name="connsiteX1" fmla="*/ 7191 w 10000"/>
                  <a:gd name="connsiteY1" fmla="*/ 273 h 10000"/>
                  <a:gd name="connsiteX2" fmla="*/ 4973 w 10000"/>
                  <a:gd name="connsiteY2" fmla="*/ 150 h 10000"/>
                  <a:gd name="connsiteX3" fmla="*/ 1830 w 10000"/>
                  <a:gd name="connsiteY3" fmla="*/ 1346 h 10000"/>
                  <a:gd name="connsiteX4" fmla="*/ 1441 w 10000"/>
                  <a:gd name="connsiteY4" fmla="*/ 0 h 10000"/>
                  <a:gd name="connsiteX5" fmla="*/ 518 w 10000"/>
                  <a:gd name="connsiteY5" fmla="*/ 46 h 10000"/>
                  <a:gd name="connsiteX6" fmla="*/ 0 w 10000"/>
                  <a:gd name="connsiteY6" fmla="*/ 2324 h 10000"/>
                  <a:gd name="connsiteX7" fmla="*/ 334 w 10000"/>
                  <a:gd name="connsiteY7" fmla="*/ 3095 h 10000"/>
                  <a:gd name="connsiteX8" fmla="*/ 3020 w 10000"/>
                  <a:gd name="connsiteY8" fmla="*/ 7697 h 10000"/>
                  <a:gd name="connsiteX9" fmla="*/ 3557 w 10000"/>
                  <a:gd name="connsiteY9" fmla="*/ 8462 h 10000"/>
                  <a:gd name="connsiteX10" fmla="*/ 4630 w 10000"/>
                  <a:gd name="connsiteY10" fmla="*/ 8462 h 10000"/>
                  <a:gd name="connsiteX11" fmla="*/ 5705 w 10000"/>
                  <a:gd name="connsiteY11" fmla="*/ 10000 h 10000"/>
                  <a:gd name="connsiteX12" fmla="*/ 6776 w 10000"/>
                  <a:gd name="connsiteY12" fmla="*/ 10000 h 10000"/>
                  <a:gd name="connsiteX13" fmla="*/ 8389 w 10000"/>
                  <a:gd name="connsiteY13" fmla="*/ 9235 h 10000"/>
                  <a:gd name="connsiteX14" fmla="*/ 8925 w 10000"/>
                  <a:gd name="connsiteY14" fmla="*/ 8462 h 10000"/>
                  <a:gd name="connsiteX15" fmla="*/ 10000 w 10000"/>
                  <a:gd name="connsiteY15" fmla="*/ 8462 h 10000"/>
                  <a:gd name="connsiteX16" fmla="*/ 10000 w 10000"/>
                  <a:gd name="connsiteY16" fmla="*/ 7697 h 10000"/>
                  <a:gd name="connsiteX17" fmla="*/ 9462 w 10000"/>
                  <a:gd name="connsiteY17" fmla="*/ 6927 h 10000"/>
                  <a:gd name="connsiteX18" fmla="*/ 8389 w 10000"/>
                  <a:gd name="connsiteY18" fmla="*/ 4627 h 10000"/>
                  <a:gd name="connsiteX19" fmla="*/ 7853 w 10000"/>
                  <a:gd name="connsiteY19" fmla="*/ 3860 h 10000"/>
                  <a:gd name="connsiteX20" fmla="*/ 7853 w 10000"/>
                  <a:gd name="connsiteY20" fmla="*/ 3095 h 10000"/>
                  <a:gd name="connsiteX21" fmla="*/ 8389 w 10000"/>
                  <a:gd name="connsiteY21" fmla="*/ 3095 h 10000"/>
                  <a:gd name="connsiteX22" fmla="*/ 8925 w 10000"/>
                  <a:gd name="connsiteY22" fmla="*/ 20 h 10000"/>
                  <a:gd name="connsiteX0" fmla="*/ 8925 w 10000"/>
                  <a:gd name="connsiteY0" fmla="*/ 20 h 10000"/>
                  <a:gd name="connsiteX1" fmla="*/ 6008 w 10000"/>
                  <a:gd name="connsiteY1" fmla="*/ 1142 h 10000"/>
                  <a:gd name="connsiteX2" fmla="*/ 4973 w 10000"/>
                  <a:gd name="connsiteY2" fmla="*/ 150 h 10000"/>
                  <a:gd name="connsiteX3" fmla="*/ 1830 w 10000"/>
                  <a:gd name="connsiteY3" fmla="*/ 1346 h 10000"/>
                  <a:gd name="connsiteX4" fmla="*/ 1441 w 10000"/>
                  <a:gd name="connsiteY4" fmla="*/ 0 h 10000"/>
                  <a:gd name="connsiteX5" fmla="*/ 518 w 10000"/>
                  <a:gd name="connsiteY5" fmla="*/ 46 h 10000"/>
                  <a:gd name="connsiteX6" fmla="*/ 0 w 10000"/>
                  <a:gd name="connsiteY6" fmla="*/ 2324 h 10000"/>
                  <a:gd name="connsiteX7" fmla="*/ 334 w 10000"/>
                  <a:gd name="connsiteY7" fmla="*/ 3095 h 10000"/>
                  <a:gd name="connsiteX8" fmla="*/ 3020 w 10000"/>
                  <a:gd name="connsiteY8" fmla="*/ 7697 h 10000"/>
                  <a:gd name="connsiteX9" fmla="*/ 3557 w 10000"/>
                  <a:gd name="connsiteY9" fmla="*/ 8462 h 10000"/>
                  <a:gd name="connsiteX10" fmla="*/ 4630 w 10000"/>
                  <a:gd name="connsiteY10" fmla="*/ 8462 h 10000"/>
                  <a:gd name="connsiteX11" fmla="*/ 5705 w 10000"/>
                  <a:gd name="connsiteY11" fmla="*/ 10000 h 10000"/>
                  <a:gd name="connsiteX12" fmla="*/ 6776 w 10000"/>
                  <a:gd name="connsiteY12" fmla="*/ 10000 h 10000"/>
                  <a:gd name="connsiteX13" fmla="*/ 8389 w 10000"/>
                  <a:gd name="connsiteY13" fmla="*/ 9235 h 10000"/>
                  <a:gd name="connsiteX14" fmla="*/ 8925 w 10000"/>
                  <a:gd name="connsiteY14" fmla="*/ 8462 h 10000"/>
                  <a:gd name="connsiteX15" fmla="*/ 10000 w 10000"/>
                  <a:gd name="connsiteY15" fmla="*/ 8462 h 10000"/>
                  <a:gd name="connsiteX16" fmla="*/ 10000 w 10000"/>
                  <a:gd name="connsiteY16" fmla="*/ 7697 h 10000"/>
                  <a:gd name="connsiteX17" fmla="*/ 9462 w 10000"/>
                  <a:gd name="connsiteY17" fmla="*/ 6927 h 10000"/>
                  <a:gd name="connsiteX18" fmla="*/ 8389 w 10000"/>
                  <a:gd name="connsiteY18" fmla="*/ 4627 h 10000"/>
                  <a:gd name="connsiteX19" fmla="*/ 7853 w 10000"/>
                  <a:gd name="connsiteY19" fmla="*/ 3860 h 10000"/>
                  <a:gd name="connsiteX20" fmla="*/ 7853 w 10000"/>
                  <a:gd name="connsiteY20" fmla="*/ 3095 h 10000"/>
                  <a:gd name="connsiteX21" fmla="*/ 8389 w 10000"/>
                  <a:gd name="connsiteY21" fmla="*/ 3095 h 10000"/>
                  <a:gd name="connsiteX22" fmla="*/ 8925 w 10000"/>
                  <a:gd name="connsiteY22" fmla="*/ 20 h 10000"/>
                  <a:gd name="connsiteX0" fmla="*/ 8925 w 10000"/>
                  <a:gd name="connsiteY0" fmla="*/ 20 h 10000"/>
                  <a:gd name="connsiteX1" fmla="*/ 7857 w 10000"/>
                  <a:gd name="connsiteY1" fmla="*/ 397 h 10000"/>
                  <a:gd name="connsiteX2" fmla="*/ 6008 w 10000"/>
                  <a:gd name="connsiteY2" fmla="*/ 1142 h 10000"/>
                  <a:gd name="connsiteX3" fmla="*/ 4973 w 10000"/>
                  <a:gd name="connsiteY3" fmla="*/ 150 h 10000"/>
                  <a:gd name="connsiteX4" fmla="*/ 1830 w 10000"/>
                  <a:gd name="connsiteY4" fmla="*/ 1346 h 10000"/>
                  <a:gd name="connsiteX5" fmla="*/ 1441 w 10000"/>
                  <a:gd name="connsiteY5" fmla="*/ 0 h 10000"/>
                  <a:gd name="connsiteX6" fmla="*/ 518 w 10000"/>
                  <a:gd name="connsiteY6" fmla="*/ 46 h 10000"/>
                  <a:gd name="connsiteX7" fmla="*/ 0 w 10000"/>
                  <a:gd name="connsiteY7" fmla="*/ 2324 h 10000"/>
                  <a:gd name="connsiteX8" fmla="*/ 334 w 10000"/>
                  <a:gd name="connsiteY8" fmla="*/ 3095 h 10000"/>
                  <a:gd name="connsiteX9" fmla="*/ 3020 w 10000"/>
                  <a:gd name="connsiteY9" fmla="*/ 7697 h 10000"/>
                  <a:gd name="connsiteX10" fmla="*/ 3557 w 10000"/>
                  <a:gd name="connsiteY10" fmla="*/ 8462 h 10000"/>
                  <a:gd name="connsiteX11" fmla="*/ 4630 w 10000"/>
                  <a:gd name="connsiteY11" fmla="*/ 8462 h 10000"/>
                  <a:gd name="connsiteX12" fmla="*/ 5705 w 10000"/>
                  <a:gd name="connsiteY12" fmla="*/ 10000 h 10000"/>
                  <a:gd name="connsiteX13" fmla="*/ 6776 w 10000"/>
                  <a:gd name="connsiteY13" fmla="*/ 10000 h 10000"/>
                  <a:gd name="connsiteX14" fmla="*/ 8389 w 10000"/>
                  <a:gd name="connsiteY14" fmla="*/ 9235 h 10000"/>
                  <a:gd name="connsiteX15" fmla="*/ 8925 w 10000"/>
                  <a:gd name="connsiteY15" fmla="*/ 8462 h 10000"/>
                  <a:gd name="connsiteX16" fmla="*/ 10000 w 10000"/>
                  <a:gd name="connsiteY16" fmla="*/ 8462 h 10000"/>
                  <a:gd name="connsiteX17" fmla="*/ 10000 w 10000"/>
                  <a:gd name="connsiteY17" fmla="*/ 7697 h 10000"/>
                  <a:gd name="connsiteX18" fmla="*/ 9462 w 10000"/>
                  <a:gd name="connsiteY18" fmla="*/ 6927 h 10000"/>
                  <a:gd name="connsiteX19" fmla="*/ 8389 w 10000"/>
                  <a:gd name="connsiteY19" fmla="*/ 4627 h 10000"/>
                  <a:gd name="connsiteX20" fmla="*/ 7853 w 10000"/>
                  <a:gd name="connsiteY20" fmla="*/ 3860 h 10000"/>
                  <a:gd name="connsiteX21" fmla="*/ 7853 w 10000"/>
                  <a:gd name="connsiteY21" fmla="*/ 3095 h 10000"/>
                  <a:gd name="connsiteX22" fmla="*/ 8389 w 10000"/>
                  <a:gd name="connsiteY22" fmla="*/ 3095 h 10000"/>
                  <a:gd name="connsiteX23" fmla="*/ 8925 w 10000"/>
                  <a:gd name="connsiteY23" fmla="*/ 20 h 10000"/>
                  <a:gd name="connsiteX0" fmla="*/ 8925 w 10000"/>
                  <a:gd name="connsiteY0" fmla="*/ 2603 h 12583"/>
                  <a:gd name="connsiteX1" fmla="*/ 6969 w 10000"/>
                  <a:gd name="connsiteY1" fmla="*/ 0 h 12583"/>
                  <a:gd name="connsiteX2" fmla="*/ 6008 w 10000"/>
                  <a:gd name="connsiteY2" fmla="*/ 3725 h 12583"/>
                  <a:gd name="connsiteX3" fmla="*/ 4973 w 10000"/>
                  <a:gd name="connsiteY3" fmla="*/ 2733 h 12583"/>
                  <a:gd name="connsiteX4" fmla="*/ 1830 w 10000"/>
                  <a:gd name="connsiteY4" fmla="*/ 3929 h 12583"/>
                  <a:gd name="connsiteX5" fmla="*/ 1441 w 10000"/>
                  <a:gd name="connsiteY5" fmla="*/ 2583 h 12583"/>
                  <a:gd name="connsiteX6" fmla="*/ 518 w 10000"/>
                  <a:gd name="connsiteY6" fmla="*/ 2629 h 12583"/>
                  <a:gd name="connsiteX7" fmla="*/ 0 w 10000"/>
                  <a:gd name="connsiteY7" fmla="*/ 4907 h 12583"/>
                  <a:gd name="connsiteX8" fmla="*/ 334 w 10000"/>
                  <a:gd name="connsiteY8" fmla="*/ 5678 h 12583"/>
                  <a:gd name="connsiteX9" fmla="*/ 3020 w 10000"/>
                  <a:gd name="connsiteY9" fmla="*/ 10280 h 12583"/>
                  <a:gd name="connsiteX10" fmla="*/ 3557 w 10000"/>
                  <a:gd name="connsiteY10" fmla="*/ 11045 h 12583"/>
                  <a:gd name="connsiteX11" fmla="*/ 4630 w 10000"/>
                  <a:gd name="connsiteY11" fmla="*/ 11045 h 12583"/>
                  <a:gd name="connsiteX12" fmla="*/ 5705 w 10000"/>
                  <a:gd name="connsiteY12" fmla="*/ 12583 h 12583"/>
                  <a:gd name="connsiteX13" fmla="*/ 6776 w 10000"/>
                  <a:gd name="connsiteY13" fmla="*/ 12583 h 12583"/>
                  <a:gd name="connsiteX14" fmla="*/ 8389 w 10000"/>
                  <a:gd name="connsiteY14" fmla="*/ 11818 h 12583"/>
                  <a:gd name="connsiteX15" fmla="*/ 8925 w 10000"/>
                  <a:gd name="connsiteY15" fmla="*/ 11045 h 12583"/>
                  <a:gd name="connsiteX16" fmla="*/ 10000 w 10000"/>
                  <a:gd name="connsiteY16" fmla="*/ 11045 h 12583"/>
                  <a:gd name="connsiteX17" fmla="*/ 10000 w 10000"/>
                  <a:gd name="connsiteY17" fmla="*/ 10280 h 12583"/>
                  <a:gd name="connsiteX18" fmla="*/ 9462 w 10000"/>
                  <a:gd name="connsiteY18" fmla="*/ 9510 h 12583"/>
                  <a:gd name="connsiteX19" fmla="*/ 8389 w 10000"/>
                  <a:gd name="connsiteY19" fmla="*/ 7210 h 12583"/>
                  <a:gd name="connsiteX20" fmla="*/ 7853 w 10000"/>
                  <a:gd name="connsiteY20" fmla="*/ 6443 h 12583"/>
                  <a:gd name="connsiteX21" fmla="*/ 7853 w 10000"/>
                  <a:gd name="connsiteY21" fmla="*/ 5678 h 12583"/>
                  <a:gd name="connsiteX22" fmla="*/ 8389 w 10000"/>
                  <a:gd name="connsiteY22" fmla="*/ 5678 h 12583"/>
                  <a:gd name="connsiteX23" fmla="*/ 8925 w 10000"/>
                  <a:gd name="connsiteY23" fmla="*/ 2603 h 12583"/>
                  <a:gd name="connsiteX0" fmla="*/ 8925 w 10000"/>
                  <a:gd name="connsiteY0" fmla="*/ 2603 h 12583"/>
                  <a:gd name="connsiteX1" fmla="*/ 8227 w 10000"/>
                  <a:gd name="connsiteY1" fmla="*/ 1739 h 12583"/>
                  <a:gd name="connsiteX2" fmla="*/ 6969 w 10000"/>
                  <a:gd name="connsiteY2" fmla="*/ 0 h 12583"/>
                  <a:gd name="connsiteX3" fmla="*/ 6008 w 10000"/>
                  <a:gd name="connsiteY3" fmla="*/ 3725 h 12583"/>
                  <a:gd name="connsiteX4" fmla="*/ 4973 w 10000"/>
                  <a:gd name="connsiteY4" fmla="*/ 2733 h 12583"/>
                  <a:gd name="connsiteX5" fmla="*/ 1830 w 10000"/>
                  <a:gd name="connsiteY5" fmla="*/ 3929 h 12583"/>
                  <a:gd name="connsiteX6" fmla="*/ 1441 w 10000"/>
                  <a:gd name="connsiteY6" fmla="*/ 2583 h 12583"/>
                  <a:gd name="connsiteX7" fmla="*/ 518 w 10000"/>
                  <a:gd name="connsiteY7" fmla="*/ 2629 h 12583"/>
                  <a:gd name="connsiteX8" fmla="*/ 0 w 10000"/>
                  <a:gd name="connsiteY8" fmla="*/ 4907 h 12583"/>
                  <a:gd name="connsiteX9" fmla="*/ 334 w 10000"/>
                  <a:gd name="connsiteY9" fmla="*/ 5678 h 12583"/>
                  <a:gd name="connsiteX10" fmla="*/ 3020 w 10000"/>
                  <a:gd name="connsiteY10" fmla="*/ 10280 h 12583"/>
                  <a:gd name="connsiteX11" fmla="*/ 3557 w 10000"/>
                  <a:gd name="connsiteY11" fmla="*/ 11045 h 12583"/>
                  <a:gd name="connsiteX12" fmla="*/ 4630 w 10000"/>
                  <a:gd name="connsiteY12" fmla="*/ 11045 h 12583"/>
                  <a:gd name="connsiteX13" fmla="*/ 5705 w 10000"/>
                  <a:gd name="connsiteY13" fmla="*/ 12583 h 12583"/>
                  <a:gd name="connsiteX14" fmla="*/ 6776 w 10000"/>
                  <a:gd name="connsiteY14" fmla="*/ 12583 h 12583"/>
                  <a:gd name="connsiteX15" fmla="*/ 8389 w 10000"/>
                  <a:gd name="connsiteY15" fmla="*/ 11818 h 12583"/>
                  <a:gd name="connsiteX16" fmla="*/ 8925 w 10000"/>
                  <a:gd name="connsiteY16" fmla="*/ 11045 h 12583"/>
                  <a:gd name="connsiteX17" fmla="*/ 10000 w 10000"/>
                  <a:gd name="connsiteY17" fmla="*/ 11045 h 12583"/>
                  <a:gd name="connsiteX18" fmla="*/ 10000 w 10000"/>
                  <a:gd name="connsiteY18" fmla="*/ 10280 h 12583"/>
                  <a:gd name="connsiteX19" fmla="*/ 9462 w 10000"/>
                  <a:gd name="connsiteY19" fmla="*/ 9510 h 12583"/>
                  <a:gd name="connsiteX20" fmla="*/ 8389 w 10000"/>
                  <a:gd name="connsiteY20" fmla="*/ 7210 h 12583"/>
                  <a:gd name="connsiteX21" fmla="*/ 7853 w 10000"/>
                  <a:gd name="connsiteY21" fmla="*/ 6443 h 12583"/>
                  <a:gd name="connsiteX22" fmla="*/ 7853 w 10000"/>
                  <a:gd name="connsiteY22" fmla="*/ 5678 h 12583"/>
                  <a:gd name="connsiteX23" fmla="*/ 8389 w 10000"/>
                  <a:gd name="connsiteY23" fmla="*/ 5678 h 12583"/>
                  <a:gd name="connsiteX24" fmla="*/ 8925 w 10000"/>
                  <a:gd name="connsiteY24" fmla="*/ 2603 h 12583"/>
                  <a:gd name="connsiteX0" fmla="*/ 8925 w 10000"/>
                  <a:gd name="connsiteY0" fmla="*/ 2603 h 12583"/>
                  <a:gd name="connsiteX1" fmla="*/ 7561 w 10000"/>
                  <a:gd name="connsiteY1" fmla="*/ 1 h 12583"/>
                  <a:gd name="connsiteX2" fmla="*/ 6969 w 10000"/>
                  <a:gd name="connsiteY2" fmla="*/ 0 h 12583"/>
                  <a:gd name="connsiteX3" fmla="*/ 6008 w 10000"/>
                  <a:gd name="connsiteY3" fmla="*/ 3725 h 12583"/>
                  <a:gd name="connsiteX4" fmla="*/ 4973 w 10000"/>
                  <a:gd name="connsiteY4" fmla="*/ 2733 h 12583"/>
                  <a:gd name="connsiteX5" fmla="*/ 1830 w 10000"/>
                  <a:gd name="connsiteY5" fmla="*/ 3929 h 12583"/>
                  <a:gd name="connsiteX6" fmla="*/ 1441 w 10000"/>
                  <a:gd name="connsiteY6" fmla="*/ 2583 h 12583"/>
                  <a:gd name="connsiteX7" fmla="*/ 518 w 10000"/>
                  <a:gd name="connsiteY7" fmla="*/ 2629 h 12583"/>
                  <a:gd name="connsiteX8" fmla="*/ 0 w 10000"/>
                  <a:gd name="connsiteY8" fmla="*/ 4907 h 12583"/>
                  <a:gd name="connsiteX9" fmla="*/ 334 w 10000"/>
                  <a:gd name="connsiteY9" fmla="*/ 5678 h 12583"/>
                  <a:gd name="connsiteX10" fmla="*/ 3020 w 10000"/>
                  <a:gd name="connsiteY10" fmla="*/ 10280 h 12583"/>
                  <a:gd name="connsiteX11" fmla="*/ 3557 w 10000"/>
                  <a:gd name="connsiteY11" fmla="*/ 11045 h 12583"/>
                  <a:gd name="connsiteX12" fmla="*/ 4630 w 10000"/>
                  <a:gd name="connsiteY12" fmla="*/ 11045 h 12583"/>
                  <a:gd name="connsiteX13" fmla="*/ 5705 w 10000"/>
                  <a:gd name="connsiteY13" fmla="*/ 12583 h 12583"/>
                  <a:gd name="connsiteX14" fmla="*/ 6776 w 10000"/>
                  <a:gd name="connsiteY14" fmla="*/ 12583 h 12583"/>
                  <a:gd name="connsiteX15" fmla="*/ 8389 w 10000"/>
                  <a:gd name="connsiteY15" fmla="*/ 11818 h 12583"/>
                  <a:gd name="connsiteX16" fmla="*/ 8925 w 10000"/>
                  <a:gd name="connsiteY16" fmla="*/ 11045 h 12583"/>
                  <a:gd name="connsiteX17" fmla="*/ 10000 w 10000"/>
                  <a:gd name="connsiteY17" fmla="*/ 11045 h 12583"/>
                  <a:gd name="connsiteX18" fmla="*/ 10000 w 10000"/>
                  <a:gd name="connsiteY18" fmla="*/ 10280 h 12583"/>
                  <a:gd name="connsiteX19" fmla="*/ 9462 w 10000"/>
                  <a:gd name="connsiteY19" fmla="*/ 9510 h 12583"/>
                  <a:gd name="connsiteX20" fmla="*/ 8389 w 10000"/>
                  <a:gd name="connsiteY20" fmla="*/ 7210 h 12583"/>
                  <a:gd name="connsiteX21" fmla="*/ 7853 w 10000"/>
                  <a:gd name="connsiteY21" fmla="*/ 6443 h 12583"/>
                  <a:gd name="connsiteX22" fmla="*/ 7853 w 10000"/>
                  <a:gd name="connsiteY22" fmla="*/ 5678 h 12583"/>
                  <a:gd name="connsiteX23" fmla="*/ 8389 w 10000"/>
                  <a:gd name="connsiteY23" fmla="*/ 5678 h 12583"/>
                  <a:gd name="connsiteX24" fmla="*/ 8925 w 10000"/>
                  <a:gd name="connsiteY24" fmla="*/ 2603 h 12583"/>
                  <a:gd name="connsiteX0" fmla="*/ 8925 w 10000"/>
                  <a:gd name="connsiteY0" fmla="*/ 2602 h 12582"/>
                  <a:gd name="connsiteX1" fmla="*/ 7561 w 10000"/>
                  <a:gd name="connsiteY1" fmla="*/ 0 h 12582"/>
                  <a:gd name="connsiteX2" fmla="*/ 6821 w 10000"/>
                  <a:gd name="connsiteY2" fmla="*/ 496 h 12582"/>
                  <a:gd name="connsiteX3" fmla="*/ 6008 w 10000"/>
                  <a:gd name="connsiteY3" fmla="*/ 3724 h 12582"/>
                  <a:gd name="connsiteX4" fmla="*/ 4973 w 10000"/>
                  <a:gd name="connsiteY4" fmla="*/ 2732 h 12582"/>
                  <a:gd name="connsiteX5" fmla="*/ 1830 w 10000"/>
                  <a:gd name="connsiteY5" fmla="*/ 3928 h 12582"/>
                  <a:gd name="connsiteX6" fmla="*/ 1441 w 10000"/>
                  <a:gd name="connsiteY6" fmla="*/ 2582 h 12582"/>
                  <a:gd name="connsiteX7" fmla="*/ 518 w 10000"/>
                  <a:gd name="connsiteY7" fmla="*/ 2628 h 12582"/>
                  <a:gd name="connsiteX8" fmla="*/ 0 w 10000"/>
                  <a:gd name="connsiteY8" fmla="*/ 4906 h 12582"/>
                  <a:gd name="connsiteX9" fmla="*/ 334 w 10000"/>
                  <a:gd name="connsiteY9" fmla="*/ 5677 h 12582"/>
                  <a:gd name="connsiteX10" fmla="*/ 3020 w 10000"/>
                  <a:gd name="connsiteY10" fmla="*/ 10279 h 12582"/>
                  <a:gd name="connsiteX11" fmla="*/ 3557 w 10000"/>
                  <a:gd name="connsiteY11" fmla="*/ 11044 h 12582"/>
                  <a:gd name="connsiteX12" fmla="*/ 4630 w 10000"/>
                  <a:gd name="connsiteY12" fmla="*/ 11044 h 12582"/>
                  <a:gd name="connsiteX13" fmla="*/ 5705 w 10000"/>
                  <a:gd name="connsiteY13" fmla="*/ 12582 h 12582"/>
                  <a:gd name="connsiteX14" fmla="*/ 6776 w 10000"/>
                  <a:gd name="connsiteY14" fmla="*/ 12582 h 12582"/>
                  <a:gd name="connsiteX15" fmla="*/ 8389 w 10000"/>
                  <a:gd name="connsiteY15" fmla="*/ 11817 h 12582"/>
                  <a:gd name="connsiteX16" fmla="*/ 8925 w 10000"/>
                  <a:gd name="connsiteY16" fmla="*/ 11044 h 12582"/>
                  <a:gd name="connsiteX17" fmla="*/ 10000 w 10000"/>
                  <a:gd name="connsiteY17" fmla="*/ 11044 h 12582"/>
                  <a:gd name="connsiteX18" fmla="*/ 10000 w 10000"/>
                  <a:gd name="connsiteY18" fmla="*/ 10279 h 12582"/>
                  <a:gd name="connsiteX19" fmla="*/ 9462 w 10000"/>
                  <a:gd name="connsiteY19" fmla="*/ 9509 h 12582"/>
                  <a:gd name="connsiteX20" fmla="*/ 8389 w 10000"/>
                  <a:gd name="connsiteY20" fmla="*/ 7209 h 12582"/>
                  <a:gd name="connsiteX21" fmla="*/ 7853 w 10000"/>
                  <a:gd name="connsiteY21" fmla="*/ 6442 h 12582"/>
                  <a:gd name="connsiteX22" fmla="*/ 7853 w 10000"/>
                  <a:gd name="connsiteY22" fmla="*/ 5677 h 12582"/>
                  <a:gd name="connsiteX23" fmla="*/ 8389 w 10000"/>
                  <a:gd name="connsiteY23" fmla="*/ 5677 h 12582"/>
                  <a:gd name="connsiteX24" fmla="*/ 8925 w 10000"/>
                  <a:gd name="connsiteY24" fmla="*/ 2602 h 12582"/>
                  <a:gd name="connsiteX0" fmla="*/ 8925 w 10000"/>
                  <a:gd name="connsiteY0" fmla="*/ 2602 h 12582"/>
                  <a:gd name="connsiteX1" fmla="*/ 8301 w 10000"/>
                  <a:gd name="connsiteY1" fmla="*/ 1365 h 12582"/>
                  <a:gd name="connsiteX2" fmla="*/ 7561 w 10000"/>
                  <a:gd name="connsiteY2" fmla="*/ 0 h 12582"/>
                  <a:gd name="connsiteX3" fmla="*/ 6821 w 10000"/>
                  <a:gd name="connsiteY3" fmla="*/ 496 h 12582"/>
                  <a:gd name="connsiteX4" fmla="*/ 6008 w 10000"/>
                  <a:gd name="connsiteY4" fmla="*/ 3724 h 12582"/>
                  <a:gd name="connsiteX5" fmla="*/ 4973 w 10000"/>
                  <a:gd name="connsiteY5" fmla="*/ 2732 h 12582"/>
                  <a:gd name="connsiteX6" fmla="*/ 1830 w 10000"/>
                  <a:gd name="connsiteY6" fmla="*/ 3928 h 12582"/>
                  <a:gd name="connsiteX7" fmla="*/ 1441 w 10000"/>
                  <a:gd name="connsiteY7" fmla="*/ 2582 h 12582"/>
                  <a:gd name="connsiteX8" fmla="*/ 518 w 10000"/>
                  <a:gd name="connsiteY8" fmla="*/ 2628 h 12582"/>
                  <a:gd name="connsiteX9" fmla="*/ 0 w 10000"/>
                  <a:gd name="connsiteY9" fmla="*/ 4906 h 12582"/>
                  <a:gd name="connsiteX10" fmla="*/ 334 w 10000"/>
                  <a:gd name="connsiteY10" fmla="*/ 5677 h 12582"/>
                  <a:gd name="connsiteX11" fmla="*/ 3020 w 10000"/>
                  <a:gd name="connsiteY11" fmla="*/ 10279 h 12582"/>
                  <a:gd name="connsiteX12" fmla="*/ 3557 w 10000"/>
                  <a:gd name="connsiteY12" fmla="*/ 11044 h 12582"/>
                  <a:gd name="connsiteX13" fmla="*/ 4630 w 10000"/>
                  <a:gd name="connsiteY13" fmla="*/ 11044 h 12582"/>
                  <a:gd name="connsiteX14" fmla="*/ 5705 w 10000"/>
                  <a:gd name="connsiteY14" fmla="*/ 12582 h 12582"/>
                  <a:gd name="connsiteX15" fmla="*/ 6776 w 10000"/>
                  <a:gd name="connsiteY15" fmla="*/ 12582 h 12582"/>
                  <a:gd name="connsiteX16" fmla="*/ 8389 w 10000"/>
                  <a:gd name="connsiteY16" fmla="*/ 11817 h 12582"/>
                  <a:gd name="connsiteX17" fmla="*/ 8925 w 10000"/>
                  <a:gd name="connsiteY17" fmla="*/ 11044 h 12582"/>
                  <a:gd name="connsiteX18" fmla="*/ 10000 w 10000"/>
                  <a:gd name="connsiteY18" fmla="*/ 11044 h 12582"/>
                  <a:gd name="connsiteX19" fmla="*/ 10000 w 10000"/>
                  <a:gd name="connsiteY19" fmla="*/ 10279 h 12582"/>
                  <a:gd name="connsiteX20" fmla="*/ 9462 w 10000"/>
                  <a:gd name="connsiteY20" fmla="*/ 9509 h 12582"/>
                  <a:gd name="connsiteX21" fmla="*/ 8389 w 10000"/>
                  <a:gd name="connsiteY21" fmla="*/ 7209 h 12582"/>
                  <a:gd name="connsiteX22" fmla="*/ 7853 w 10000"/>
                  <a:gd name="connsiteY22" fmla="*/ 6442 h 12582"/>
                  <a:gd name="connsiteX23" fmla="*/ 7853 w 10000"/>
                  <a:gd name="connsiteY23" fmla="*/ 5677 h 12582"/>
                  <a:gd name="connsiteX24" fmla="*/ 8389 w 10000"/>
                  <a:gd name="connsiteY24" fmla="*/ 5677 h 12582"/>
                  <a:gd name="connsiteX25" fmla="*/ 8925 w 10000"/>
                  <a:gd name="connsiteY25" fmla="*/ 2602 h 12582"/>
                  <a:gd name="connsiteX0" fmla="*/ 8925 w 10000"/>
                  <a:gd name="connsiteY0" fmla="*/ 2602 h 12582"/>
                  <a:gd name="connsiteX1" fmla="*/ 8301 w 10000"/>
                  <a:gd name="connsiteY1" fmla="*/ 3476 h 12582"/>
                  <a:gd name="connsiteX2" fmla="*/ 7561 w 10000"/>
                  <a:gd name="connsiteY2" fmla="*/ 0 h 12582"/>
                  <a:gd name="connsiteX3" fmla="*/ 6821 w 10000"/>
                  <a:gd name="connsiteY3" fmla="*/ 496 h 12582"/>
                  <a:gd name="connsiteX4" fmla="*/ 6008 w 10000"/>
                  <a:gd name="connsiteY4" fmla="*/ 3724 h 12582"/>
                  <a:gd name="connsiteX5" fmla="*/ 4973 w 10000"/>
                  <a:gd name="connsiteY5" fmla="*/ 2732 h 12582"/>
                  <a:gd name="connsiteX6" fmla="*/ 1830 w 10000"/>
                  <a:gd name="connsiteY6" fmla="*/ 3928 h 12582"/>
                  <a:gd name="connsiteX7" fmla="*/ 1441 w 10000"/>
                  <a:gd name="connsiteY7" fmla="*/ 2582 h 12582"/>
                  <a:gd name="connsiteX8" fmla="*/ 518 w 10000"/>
                  <a:gd name="connsiteY8" fmla="*/ 2628 h 12582"/>
                  <a:gd name="connsiteX9" fmla="*/ 0 w 10000"/>
                  <a:gd name="connsiteY9" fmla="*/ 4906 h 12582"/>
                  <a:gd name="connsiteX10" fmla="*/ 334 w 10000"/>
                  <a:gd name="connsiteY10" fmla="*/ 5677 h 12582"/>
                  <a:gd name="connsiteX11" fmla="*/ 3020 w 10000"/>
                  <a:gd name="connsiteY11" fmla="*/ 10279 h 12582"/>
                  <a:gd name="connsiteX12" fmla="*/ 3557 w 10000"/>
                  <a:gd name="connsiteY12" fmla="*/ 11044 h 12582"/>
                  <a:gd name="connsiteX13" fmla="*/ 4630 w 10000"/>
                  <a:gd name="connsiteY13" fmla="*/ 11044 h 12582"/>
                  <a:gd name="connsiteX14" fmla="*/ 5705 w 10000"/>
                  <a:gd name="connsiteY14" fmla="*/ 12582 h 12582"/>
                  <a:gd name="connsiteX15" fmla="*/ 6776 w 10000"/>
                  <a:gd name="connsiteY15" fmla="*/ 12582 h 12582"/>
                  <a:gd name="connsiteX16" fmla="*/ 8389 w 10000"/>
                  <a:gd name="connsiteY16" fmla="*/ 11817 h 12582"/>
                  <a:gd name="connsiteX17" fmla="*/ 8925 w 10000"/>
                  <a:gd name="connsiteY17" fmla="*/ 11044 h 12582"/>
                  <a:gd name="connsiteX18" fmla="*/ 10000 w 10000"/>
                  <a:gd name="connsiteY18" fmla="*/ 11044 h 12582"/>
                  <a:gd name="connsiteX19" fmla="*/ 10000 w 10000"/>
                  <a:gd name="connsiteY19" fmla="*/ 10279 h 12582"/>
                  <a:gd name="connsiteX20" fmla="*/ 9462 w 10000"/>
                  <a:gd name="connsiteY20" fmla="*/ 9509 h 12582"/>
                  <a:gd name="connsiteX21" fmla="*/ 8389 w 10000"/>
                  <a:gd name="connsiteY21" fmla="*/ 7209 h 12582"/>
                  <a:gd name="connsiteX22" fmla="*/ 7853 w 10000"/>
                  <a:gd name="connsiteY22" fmla="*/ 6442 h 12582"/>
                  <a:gd name="connsiteX23" fmla="*/ 7853 w 10000"/>
                  <a:gd name="connsiteY23" fmla="*/ 5677 h 12582"/>
                  <a:gd name="connsiteX24" fmla="*/ 8389 w 10000"/>
                  <a:gd name="connsiteY24" fmla="*/ 5677 h 12582"/>
                  <a:gd name="connsiteX25" fmla="*/ 8925 w 10000"/>
                  <a:gd name="connsiteY25" fmla="*/ 2602 h 12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000" h="12582">
                    <a:moveTo>
                      <a:pt x="8925" y="2602"/>
                    </a:moveTo>
                    <a:lnTo>
                      <a:pt x="8301" y="3476"/>
                    </a:lnTo>
                    <a:lnTo>
                      <a:pt x="7561" y="0"/>
                    </a:lnTo>
                    <a:lnTo>
                      <a:pt x="6821" y="496"/>
                    </a:lnTo>
                    <a:lnTo>
                      <a:pt x="6008" y="3724"/>
                    </a:lnTo>
                    <a:lnTo>
                      <a:pt x="4973" y="2732"/>
                    </a:lnTo>
                    <a:lnTo>
                      <a:pt x="1830" y="3928"/>
                    </a:lnTo>
                    <a:lnTo>
                      <a:pt x="1441" y="2582"/>
                    </a:lnTo>
                    <a:lnTo>
                      <a:pt x="518" y="2628"/>
                    </a:lnTo>
                    <a:cubicBezTo>
                      <a:pt x="345" y="3387"/>
                      <a:pt x="173" y="4147"/>
                      <a:pt x="0" y="4906"/>
                    </a:cubicBezTo>
                    <a:cubicBezTo>
                      <a:pt x="112" y="5163"/>
                      <a:pt x="222" y="5420"/>
                      <a:pt x="334" y="5677"/>
                    </a:cubicBezTo>
                    <a:lnTo>
                      <a:pt x="3020" y="10279"/>
                    </a:lnTo>
                    <a:lnTo>
                      <a:pt x="3557" y="11044"/>
                    </a:lnTo>
                    <a:lnTo>
                      <a:pt x="4630" y="11044"/>
                    </a:lnTo>
                    <a:lnTo>
                      <a:pt x="5705" y="12582"/>
                    </a:lnTo>
                    <a:lnTo>
                      <a:pt x="6776" y="12582"/>
                    </a:lnTo>
                    <a:lnTo>
                      <a:pt x="8389" y="11817"/>
                    </a:lnTo>
                    <a:lnTo>
                      <a:pt x="8925" y="11044"/>
                    </a:lnTo>
                    <a:lnTo>
                      <a:pt x="10000" y="11044"/>
                    </a:lnTo>
                    <a:lnTo>
                      <a:pt x="10000" y="10279"/>
                    </a:lnTo>
                    <a:lnTo>
                      <a:pt x="9462" y="9509"/>
                    </a:lnTo>
                    <a:lnTo>
                      <a:pt x="8389" y="7209"/>
                    </a:lnTo>
                    <a:lnTo>
                      <a:pt x="7853" y="6442"/>
                    </a:lnTo>
                    <a:lnTo>
                      <a:pt x="7853" y="5677"/>
                    </a:lnTo>
                    <a:lnTo>
                      <a:pt x="8389" y="5677"/>
                    </a:lnTo>
                    <a:cubicBezTo>
                      <a:pt x="8567" y="4652"/>
                      <a:pt x="8747" y="3627"/>
                      <a:pt x="8925" y="2602"/>
                    </a:cubicBez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72" name="Freeform 35">
                <a:extLst>
                  <a:ext uri="{FF2B5EF4-FFF2-40B4-BE49-F238E27FC236}">
                    <a16:creationId xmlns:a16="http://schemas.microsoft.com/office/drawing/2014/main" id="{BBA4AD2F-7C05-99A5-1C6E-60C41983DD2A}"/>
                  </a:ext>
                </a:extLst>
              </p:cNvPr>
              <p:cNvSpPr>
                <a:spLocks/>
              </p:cNvSpPr>
              <p:nvPr/>
            </p:nvSpPr>
            <p:spPr bwMode="auto">
              <a:xfrm>
                <a:off x="6392864" y="4495007"/>
                <a:ext cx="1801474" cy="1553192"/>
              </a:xfrm>
              <a:custGeom>
                <a:avLst/>
                <a:gdLst>
                  <a:gd name="T0" fmla="*/ 414867 w 216"/>
                  <a:gd name="T1" fmla="*/ 250182 h 296"/>
                  <a:gd name="T2" fmla="*/ 432153 w 216"/>
                  <a:gd name="T3" fmla="*/ 176599 h 296"/>
                  <a:gd name="T4" fmla="*/ 466725 w 216"/>
                  <a:gd name="T5" fmla="*/ 161882 h 296"/>
                  <a:gd name="T6" fmla="*/ 466725 w 216"/>
                  <a:gd name="T7" fmla="*/ 147166 h 296"/>
                  <a:gd name="T8" fmla="*/ 449439 w 216"/>
                  <a:gd name="T9" fmla="*/ 132449 h 296"/>
                  <a:gd name="T10" fmla="*/ 414867 w 216"/>
                  <a:gd name="T11" fmla="*/ 29433 h 296"/>
                  <a:gd name="T12" fmla="*/ 380294 w 216"/>
                  <a:gd name="T13" fmla="*/ 14717 h 296"/>
                  <a:gd name="T14" fmla="*/ 380294 w 216"/>
                  <a:gd name="T15" fmla="*/ 0 h 296"/>
                  <a:gd name="T16" fmla="*/ 345722 w 216"/>
                  <a:gd name="T17" fmla="*/ 29433 h 296"/>
                  <a:gd name="T18" fmla="*/ 311150 w 216"/>
                  <a:gd name="T19" fmla="*/ 29433 h 296"/>
                  <a:gd name="T20" fmla="*/ 86431 w 216"/>
                  <a:gd name="T21" fmla="*/ 29433 h 296"/>
                  <a:gd name="T22" fmla="*/ 86431 w 216"/>
                  <a:gd name="T23" fmla="*/ 88299 h 296"/>
                  <a:gd name="T24" fmla="*/ 51858 w 216"/>
                  <a:gd name="T25" fmla="*/ 88299 h 296"/>
                  <a:gd name="T26" fmla="*/ 51858 w 216"/>
                  <a:gd name="T27" fmla="*/ 103016 h 296"/>
                  <a:gd name="T28" fmla="*/ 51858 w 216"/>
                  <a:gd name="T29" fmla="*/ 191315 h 296"/>
                  <a:gd name="T30" fmla="*/ 51858 w 216"/>
                  <a:gd name="T31" fmla="*/ 206032 h 296"/>
                  <a:gd name="T32" fmla="*/ 34572 w 216"/>
                  <a:gd name="T33" fmla="*/ 206032 h 296"/>
                  <a:gd name="T34" fmla="*/ 0 w 216"/>
                  <a:gd name="T35" fmla="*/ 279615 h 296"/>
                  <a:gd name="T36" fmla="*/ 34572 w 216"/>
                  <a:gd name="T37" fmla="*/ 323764 h 296"/>
                  <a:gd name="T38" fmla="*/ 17286 w 216"/>
                  <a:gd name="T39" fmla="*/ 338481 h 296"/>
                  <a:gd name="T40" fmla="*/ 51858 w 216"/>
                  <a:gd name="T41" fmla="*/ 367914 h 296"/>
                  <a:gd name="T42" fmla="*/ 51858 w 216"/>
                  <a:gd name="T43" fmla="*/ 397347 h 296"/>
                  <a:gd name="T44" fmla="*/ 86431 w 216"/>
                  <a:gd name="T45" fmla="*/ 412064 h 296"/>
                  <a:gd name="T46" fmla="*/ 172861 w 216"/>
                  <a:gd name="T47" fmla="*/ 500363 h 296"/>
                  <a:gd name="T48" fmla="*/ 190147 w 216"/>
                  <a:gd name="T49" fmla="*/ 515080 h 296"/>
                  <a:gd name="T50" fmla="*/ 224719 w 216"/>
                  <a:gd name="T51" fmla="*/ 515080 h 296"/>
                  <a:gd name="T52" fmla="*/ 259292 w 216"/>
                  <a:gd name="T53" fmla="*/ 544513 h 296"/>
                  <a:gd name="T54" fmla="*/ 293864 w 216"/>
                  <a:gd name="T55" fmla="*/ 544513 h 296"/>
                  <a:gd name="T56" fmla="*/ 345722 w 216"/>
                  <a:gd name="T57" fmla="*/ 529796 h 296"/>
                  <a:gd name="T58" fmla="*/ 363008 w 216"/>
                  <a:gd name="T59" fmla="*/ 515080 h 296"/>
                  <a:gd name="T60" fmla="*/ 397581 w 216"/>
                  <a:gd name="T61" fmla="*/ 515080 h 296"/>
                  <a:gd name="T62" fmla="*/ 397581 w 216"/>
                  <a:gd name="T63" fmla="*/ 500363 h 296"/>
                  <a:gd name="T64" fmla="*/ 380294 w 216"/>
                  <a:gd name="T65" fmla="*/ 485647 h 296"/>
                  <a:gd name="T66" fmla="*/ 345722 w 216"/>
                  <a:gd name="T67" fmla="*/ 441497 h 296"/>
                  <a:gd name="T68" fmla="*/ 328436 w 216"/>
                  <a:gd name="T69" fmla="*/ 426780 h 296"/>
                  <a:gd name="T70" fmla="*/ 328436 w 216"/>
                  <a:gd name="T71" fmla="*/ 412064 h 296"/>
                  <a:gd name="T72" fmla="*/ 345722 w 216"/>
                  <a:gd name="T73" fmla="*/ 412064 h 296"/>
                  <a:gd name="T74" fmla="*/ 363008 w 216"/>
                  <a:gd name="T75" fmla="*/ 353198 h 296"/>
                  <a:gd name="T76" fmla="*/ 414867 w 216"/>
                  <a:gd name="T77" fmla="*/ 279615 h 296"/>
                  <a:gd name="T78" fmla="*/ 414867 w 216"/>
                  <a:gd name="T79" fmla="*/ 250182 h 29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6"/>
                  <a:gd name="T121" fmla="*/ 0 h 296"/>
                  <a:gd name="T122" fmla="*/ 216 w 216"/>
                  <a:gd name="T123" fmla="*/ 296 h 296"/>
                  <a:gd name="connsiteX0" fmla="*/ 8889 w 10000"/>
                  <a:gd name="connsiteY0" fmla="*/ 4595 h 10000"/>
                  <a:gd name="connsiteX1" fmla="*/ 9259 w 10000"/>
                  <a:gd name="connsiteY1" fmla="*/ 3243 h 10000"/>
                  <a:gd name="connsiteX2" fmla="*/ 10000 w 10000"/>
                  <a:gd name="connsiteY2" fmla="*/ 2973 h 10000"/>
                  <a:gd name="connsiteX3" fmla="*/ 10000 w 10000"/>
                  <a:gd name="connsiteY3" fmla="*/ 2703 h 10000"/>
                  <a:gd name="connsiteX4" fmla="*/ 9630 w 10000"/>
                  <a:gd name="connsiteY4" fmla="*/ 2432 h 10000"/>
                  <a:gd name="connsiteX5" fmla="*/ 8889 w 10000"/>
                  <a:gd name="connsiteY5" fmla="*/ 541 h 10000"/>
                  <a:gd name="connsiteX6" fmla="*/ 8148 w 10000"/>
                  <a:gd name="connsiteY6" fmla="*/ 270 h 10000"/>
                  <a:gd name="connsiteX7" fmla="*/ 8148 w 10000"/>
                  <a:gd name="connsiteY7" fmla="*/ 0 h 10000"/>
                  <a:gd name="connsiteX8" fmla="*/ 7407 w 10000"/>
                  <a:gd name="connsiteY8" fmla="*/ 541 h 10000"/>
                  <a:gd name="connsiteX9" fmla="*/ 6667 w 10000"/>
                  <a:gd name="connsiteY9" fmla="*/ 541 h 10000"/>
                  <a:gd name="connsiteX10" fmla="*/ 1852 w 10000"/>
                  <a:gd name="connsiteY10" fmla="*/ 541 h 10000"/>
                  <a:gd name="connsiteX11" fmla="*/ 1852 w 10000"/>
                  <a:gd name="connsiteY11" fmla="*/ 1622 h 10000"/>
                  <a:gd name="connsiteX12" fmla="*/ 1111 w 10000"/>
                  <a:gd name="connsiteY12" fmla="*/ 1622 h 10000"/>
                  <a:gd name="connsiteX13" fmla="*/ 1111 w 10000"/>
                  <a:gd name="connsiteY13" fmla="*/ 1892 h 10000"/>
                  <a:gd name="connsiteX14" fmla="*/ 1111 w 10000"/>
                  <a:gd name="connsiteY14" fmla="*/ 3514 h 10000"/>
                  <a:gd name="connsiteX15" fmla="*/ 1111 w 10000"/>
                  <a:gd name="connsiteY15" fmla="*/ 3784 h 10000"/>
                  <a:gd name="connsiteX16" fmla="*/ 741 w 10000"/>
                  <a:gd name="connsiteY16" fmla="*/ 3784 h 10000"/>
                  <a:gd name="connsiteX17" fmla="*/ 0 w 10000"/>
                  <a:gd name="connsiteY17" fmla="*/ 5135 h 10000"/>
                  <a:gd name="connsiteX18" fmla="*/ 741 w 10000"/>
                  <a:gd name="connsiteY18" fmla="*/ 5946 h 10000"/>
                  <a:gd name="connsiteX19" fmla="*/ 370 w 10000"/>
                  <a:gd name="connsiteY19" fmla="*/ 6216 h 10000"/>
                  <a:gd name="connsiteX20" fmla="*/ 1111 w 10000"/>
                  <a:gd name="connsiteY20" fmla="*/ 6757 h 10000"/>
                  <a:gd name="connsiteX21" fmla="*/ 1111 w 10000"/>
                  <a:gd name="connsiteY21" fmla="*/ 7297 h 10000"/>
                  <a:gd name="connsiteX22" fmla="*/ 1852 w 10000"/>
                  <a:gd name="connsiteY22" fmla="*/ 7568 h 10000"/>
                  <a:gd name="connsiteX23" fmla="*/ 3704 w 10000"/>
                  <a:gd name="connsiteY23" fmla="*/ 9189 h 10000"/>
                  <a:gd name="connsiteX24" fmla="*/ 4074 w 10000"/>
                  <a:gd name="connsiteY24" fmla="*/ 9459 h 10000"/>
                  <a:gd name="connsiteX25" fmla="*/ 4815 w 10000"/>
                  <a:gd name="connsiteY25" fmla="*/ 9459 h 10000"/>
                  <a:gd name="connsiteX26" fmla="*/ 5556 w 10000"/>
                  <a:gd name="connsiteY26" fmla="*/ 10000 h 10000"/>
                  <a:gd name="connsiteX27" fmla="*/ 6296 w 10000"/>
                  <a:gd name="connsiteY27" fmla="*/ 10000 h 10000"/>
                  <a:gd name="connsiteX28" fmla="*/ 7407 w 10000"/>
                  <a:gd name="connsiteY28" fmla="*/ 9730 h 10000"/>
                  <a:gd name="connsiteX29" fmla="*/ 7778 w 10000"/>
                  <a:gd name="connsiteY29" fmla="*/ 9459 h 10000"/>
                  <a:gd name="connsiteX30" fmla="*/ 8519 w 10000"/>
                  <a:gd name="connsiteY30" fmla="*/ 9189 h 10000"/>
                  <a:gd name="connsiteX31" fmla="*/ 8148 w 10000"/>
                  <a:gd name="connsiteY31" fmla="*/ 8919 h 10000"/>
                  <a:gd name="connsiteX32" fmla="*/ 7407 w 10000"/>
                  <a:gd name="connsiteY32" fmla="*/ 8108 h 10000"/>
                  <a:gd name="connsiteX33" fmla="*/ 7037 w 10000"/>
                  <a:gd name="connsiteY33" fmla="*/ 7838 h 10000"/>
                  <a:gd name="connsiteX34" fmla="*/ 7037 w 10000"/>
                  <a:gd name="connsiteY34" fmla="*/ 7568 h 10000"/>
                  <a:gd name="connsiteX35" fmla="*/ 7407 w 10000"/>
                  <a:gd name="connsiteY35" fmla="*/ 7568 h 10000"/>
                  <a:gd name="connsiteX36" fmla="*/ 7778 w 10000"/>
                  <a:gd name="connsiteY36" fmla="*/ 6486 h 10000"/>
                  <a:gd name="connsiteX37" fmla="*/ 8889 w 10000"/>
                  <a:gd name="connsiteY37" fmla="*/ 5135 h 10000"/>
                  <a:gd name="connsiteX38" fmla="*/ 8889 w 10000"/>
                  <a:gd name="connsiteY38" fmla="*/ 4595 h 10000"/>
                  <a:gd name="connsiteX0" fmla="*/ 8889 w 10000"/>
                  <a:gd name="connsiteY0" fmla="*/ 4595 h 10000"/>
                  <a:gd name="connsiteX1" fmla="*/ 9259 w 10000"/>
                  <a:gd name="connsiteY1" fmla="*/ 3243 h 10000"/>
                  <a:gd name="connsiteX2" fmla="*/ 10000 w 10000"/>
                  <a:gd name="connsiteY2" fmla="*/ 2973 h 10000"/>
                  <a:gd name="connsiteX3" fmla="*/ 10000 w 10000"/>
                  <a:gd name="connsiteY3" fmla="*/ 2703 h 10000"/>
                  <a:gd name="connsiteX4" fmla="*/ 9630 w 10000"/>
                  <a:gd name="connsiteY4" fmla="*/ 2432 h 10000"/>
                  <a:gd name="connsiteX5" fmla="*/ 8889 w 10000"/>
                  <a:gd name="connsiteY5" fmla="*/ 541 h 10000"/>
                  <a:gd name="connsiteX6" fmla="*/ 8148 w 10000"/>
                  <a:gd name="connsiteY6" fmla="*/ 270 h 10000"/>
                  <a:gd name="connsiteX7" fmla="*/ 8148 w 10000"/>
                  <a:gd name="connsiteY7" fmla="*/ 0 h 10000"/>
                  <a:gd name="connsiteX8" fmla="*/ 7407 w 10000"/>
                  <a:gd name="connsiteY8" fmla="*/ 541 h 10000"/>
                  <a:gd name="connsiteX9" fmla="*/ 6667 w 10000"/>
                  <a:gd name="connsiteY9" fmla="*/ 541 h 10000"/>
                  <a:gd name="connsiteX10" fmla="*/ 1852 w 10000"/>
                  <a:gd name="connsiteY10" fmla="*/ 541 h 10000"/>
                  <a:gd name="connsiteX11" fmla="*/ 1852 w 10000"/>
                  <a:gd name="connsiteY11" fmla="*/ 1622 h 10000"/>
                  <a:gd name="connsiteX12" fmla="*/ 1111 w 10000"/>
                  <a:gd name="connsiteY12" fmla="*/ 1622 h 10000"/>
                  <a:gd name="connsiteX13" fmla="*/ 1111 w 10000"/>
                  <a:gd name="connsiteY13" fmla="*/ 1892 h 10000"/>
                  <a:gd name="connsiteX14" fmla="*/ 1111 w 10000"/>
                  <a:gd name="connsiteY14" fmla="*/ 3514 h 10000"/>
                  <a:gd name="connsiteX15" fmla="*/ 1111 w 10000"/>
                  <a:gd name="connsiteY15" fmla="*/ 3784 h 10000"/>
                  <a:gd name="connsiteX16" fmla="*/ 741 w 10000"/>
                  <a:gd name="connsiteY16" fmla="*/ 3784 h 10000"/>
                  <a:gd name="connsiteX17" fmla="*/ 0 w 10000"/>
                  <a:gd name="connsiteY17" fmla="*/ 5135 h 10000"/>
                  <a:gd name="connsiteX18" fmla="*/ 741 w 10000"/>
                  <a:gd name="connsiteY18" fmla="*/ 5946 h 10000"/>
                  <a:gd name="connsiteX19" fmla="*/ 370 w 10000"/>
                  <a:gd name="connsiteY19" fmla="*/ 6216 h 10000"/>
                  <a:gd name="connsiteX20" fmla="*/ 1111 w 10000"/>
                  <a:gd name="connsiteY20" fmla="*/ 6757 h 10000"/>
                  <a:gd name="connsiteX21" fmla="*/ 1111 w 10000"/>
                  <a:gd name="connsiteY21" fmla="*/ 7297 h 10000"/>
                  <a:gd name="connsiteX22" fmla="*/ 1852 w 10000"/>
                  <a:gd name="connsiteY22" fmla="*/ 7568 h 10000"/>
                  <a:gd name="connsiteX23" fmla="*/ 3704 w 10000"/>
                  <a:gd name="connsiteY23" fmla="*/ 9189 h 10000"/>
                  <a:gd name="connsiteX24" fmla="*/ 4074 w 10000"/>
                  <a:gd name="connsiteY24" fmla="*/ 9459 h 10000"/>
                  <a:gd name="connsiteX25" fmla="*/ 4815 w 10000"/>
                  <a:gd name="connsiteY25" fmla="*/ 9459 h 10000"/>
                  <a:gd name="connsiteX26" fmla="*/ 5556 w 10000"/>
                  <a:gd name="connsiteY26" fmla="*/ 10000 h 10000"/>
                  <a:gd name="connsiteX27" fmla="*/ 6296 w 10000"/>
                  <a:gd name="connsiteY27" fmla="*/ 10000 h 10000"/>
                  <a:gd name="connsiteX28" fmla="*/ 7407 w 10000"/>
                  <a:gd name="connsiteY28" fmla="*/ 9730 h 10000"/>
                  <a:gd name="connsiteX29" fmla="*/ 7778 w 10000"/>
                  <a:gd name="connsiteY29" fmla="*/ 9459 h 10000"/>
                  <a:gd name="connsiteX30" fmla="*/ 8148 w 10000"/>
                  <a:gd name="connsiteY30" fmla="*/ 8919 h 10000"/>
                  <a:gd name="connsiteX31" fmla="*/ 7407 w 10000"/>
                  <a:gd name="connsiteY31" fmla="*/ 8108 h 10000"/>
                  <a:gd name="connsiteX32" fmla="*/ 7037 w 10000"/>
                  <a:gd name="connsiteY32" fmla="*/ 7838 h 10000"/>
                  <a:gd name="connsiteX33" fmla="*/ 7037 w 10000"/>
                  <a:gd name="connsiteY33" fmla="*/ 7568 h 10000"/>
                  <a:gd name="connsiteX34" fmla="*/ 7407 w 10000"/>
                  <a:gd name="connsiteY34" fmla="*/ 7568 h 10000"/>
                  <a:gd name="connsiteX35" fmla="*/ 7778 w 10000"/>
                  <a:gd name="connsiteY35" fmla="*/ 6486 h 10000"/>
                  <a:gd name="connsiteX36" fmla="*/ 8889 w 10000"/>
                  <a:gd name="connsiteY36" fmla="*/ 5135 h 10000"/>
                  <a:gd name="connsiteX37" fmla="*/ 8889 w 10000"/>
                  <a:gd name="connsiteY37" fmla="*/ 4595 h 10000"/>
                  <a:gd name="connsiteX0" fmla="*/ 8889 w 10000"/>
                  <a:gd name="connsiteY0" fmla="*/ 4595 h 10000"/>
                  <a:gd name="connsiteX1" fmla="*/ 9259 w 10000"/>
                  <a:gd name="connsiteY1" fmla="*/ 3243 h 10000"/>
                  <a:gd name="connsiteX2" fmla="*/ 10000 w 10000"/>
                  <a:gd name="connsiteY2" fmla="*/ 2973 h 10000"/>
                  <a:gd name="connsiteX3" fmla="*/ 10000 w 10000"/>
                  <a:gd name="connsiteY3" fmla="*/ 2703 h 10000"/>
                  <a:gd name="connsiteX4" fmla="*/ 9630 w 10000"/>
                  <a:gd name="connsiteY4" fmla="*/ 2432 h 10000"/>
                  <a:gd name="connsiteX5" fmla="*/ 8889 w 10000"/>
                  <a:gd name="connsiteY5" fmla="*/ 541 h 10000"/>
                  <a:gd name="connsiteX6" fmla="*/ 8148 w 10000"/>
                  <a:gd name="connsiteY6" fmla="*/ 270 h 10000"/>
                  <a:gd name="connsiteX7" fmla="*/ 8148 w 10000"/>
                  <a:gd name="connsiteY7" fmla="*/ 0 h 10000"/>
                  <a:gd name="connsiteX8" fmla="*/ 7407 w 10000"/>
                  <a:gd name="connsiteY8" fmla="*/ 541 h 10000"/>
                  <a:gd name="connsiteX9" fmla="*/ 6667 w 10000"/>
                  <a:gd name="connsiteY9" fmla="*/ 541 h 10000"/>
                  <a:gd name="connsiteX10" fmla="*/ 1852 w 10000"/>
                  <a:gd name="connsiteY10" fmla="*/ 541 h 10000"/>
                  <a:gd name="connsiteX11" fmla="*/ 1852 w 10000"/>
                  <a:gd name="connsiteY11" fmla="*/ 1622 h 10000"/>
                  <a:gd name="connsiteX12" fmla="*/ 1111 w 10000"/>
                  <a:gd name="connsiteY12" fmla="*/ 1622 h 10000"/>
                  <a:gd name="connsiteX13" fmla="*/ 1111 w 10000"/>
                  <a:gd name="connsiteY13" fmla="*/ 1892 h 10000"/>
                  <a:gd name="connsiteX14" fmla="*/ 1111 w 10000"/>
                  <a:gd name="connsiteY14" fmla="*/ 3514 h 10000"/>
                  <a:gd name="connsiteX15" fmla="*/ 1111 w 10000"/>
                  <a:gd name="connsiteY15" fmla="*/ 3784 h 10000"/>
                  <a:gd name="connsiteX16" fmla="*/ 741 w 10000"/>
                  <a:gd name="connsiteY16" fmla="*/ 3784 h 10000"/>
                  <a:gd name="connsiteX17" fmla="*/ 0 w 10000"/>
                  <a:gd name="connsiteY17" fmla="*/ 5135 h 10000"/>
                  <a:gd name="connsiteX18" fmla="*/ 741 w 10000"/>
                  <a:gd name="connsiteY18" fmla="*/ 5946 h 10000"/>
                  <a:gd name="connsiteX19" fmla="*/ 370 w 10000"/>
                  <a:gd name="connsiteY19" fmla="*/ 6216 h 10000"/>
                  <a:gd name="connsiteX20" fmla="*/ 1111 w 10000"/>
                  <a:gd name="connsiteY20" fmla="*/ 6757 h 10000"/>
                  <a:gd name="connsiteX21" fmla="*/ 1111 w 10000"/>
                  <a:gd name="connsiteY21" fmla="*/ 7297 h 10000"/>
                  <a:gd name="connsiteX22" fmla="*/ 1852 w 10000"/>
                  <a:gd name="connsiteY22" fmla="*/ 7568 h 10000"/>
                  <a:gd name="connsiteX23" fmla="*/ 3704 w 10000"/>
                  <a:gd name="connsiteY23" fmla="*/ 9189 h 10000"/>
                  <a:gd name="connsiteX24" fmla="*/ 4074 w 10000"/>
                  <a:gd name="connsiteY24" fmla="*/ 9459 h 10000"/>
                  <a:gd name="connsiteX25" fmla="*/ 4815 w 10000"/>
                  <a:gd name="connsiteY25" fmla="*/ 9459 h 10000"/>
                  <a:gd name="connsiteX26" fmla="*/ 5556 w 10000"/>
                  <a:gd name="connsiteY26" fmla="*/ 10000 h 10000"/>
                  <a:gd name="connsiteX27" fmla="*/ 6296 w 10000"/>
                  <a:gd name="connsiteY27" fmla="*/ 10000 h 10000"/>
                  <a:gd name="connsiteX28" fmla="*/ 7407 w 10000"/>
                  <a:gd name="connsiteY28" fmla="*/ 9730 h 10000"/>
                  <a:gd name="connsiteX29" fmla="*/ 7778 w 10000"/>
                  <a:gd name="connsiteY29" fmla="*/ 9459 h 10000"/>
                  <a:gd name="connsiteX30" fmla="*/ 7407 w 10000"/>
                  <a:gd name="connsiteY30" fmla="*/ 8108 h 10000"/>
                  <a:gd name="connsiteX31" fmla="*/ 7037 w 10000"/>
                  <a:gd name="connsiteY31" fmla="*/ 7838 h 10000"/>
                  <a:gd name="connsiteX32" fmla="*/ 7037 w 10000"/>
                  <a:gd name="connsiteY32" fmla="*/ 7568 h 10000"/>
                  <a:gd name="connsiteX33" fmla="*/ 7407 w 10000"/>
                  <a:gd name="connsiteY33" fmla="*/ 7568 h 10000"/>
                  <a:gd name="connsiteX34" fmla="*/ 7778 w 10000"/>
                  <a:gd name="connsiteY34" fmla="*/ 6486 h 10000"/>
                  <a:gd name="connsiteX35" fmla="*/ 8889 w 10000"/>
                  <a:gd name="connsiteY35" fmla="*/ 5135 h 10000"/>
                  <a:gd name="connsiteX36" fmla="*/ 8889 w 10000"/>
                  <a:gd name="connsiteY36" fmla="*/ 4595 h 10000"/>
                  <a:gd name="connsiteX0" fmla="*/ 8889 w 10000"/>
                  <a:gd name="connsiteY0" fmla="*/ 4595 h 10000"/>
                  <a:gd name="connsiteX1" fmla="*/ 9259 w 10000"/>
                  <a:gd name="connsiteY1" fmla="*/ 3243 h 10000"/>
                  <a:gd name="connsiteX2" fmla="*/ 10000 w 10000"/>
                  <a:gd name="connsiteY2" fmla="*/ 2973 h 10000"/>
                  <a:gd name="connsiteX3" fmla="*/ 10000 w 10000"/>
                  <a:gd name="connsiteY3" fmla="*/ 2703 h 10000"/>
                  <a:gd name="connsiteX4" fmla="*/ 9630 w 10000"/>
                  <a:gd name="connsiteY4" fmla="*/ 2432 h 10000"/>
                  <a:gd name="connsiteX5" fmla="*/ 8889 w 10000"/>
                  <a:gd name="connsiteY5" fmla="*/ 541 h 10000"/>
                  <a:gd name="connsiteX6" fmla="*/ 8148 w 10000"/>
                  <a:gd name="connsiteY6" fmla="*/ 270 h 10000"/>
                  <a:gd name="connsiteX7" fmla="*/ 8148 w 10000"/>
                  <a:gd name="connsiteY7" fmla="*/ 0 h 10000"/>
                  <a:gd name="connsiteX8" fmla="*/ 7407 w 10000"/>
                  <a:gd name="connsiteY8" fmla="*/ 541 h 10000"/>
                  <a:gd name="connsiteX9" fmla="*/ 6667 w 10000"/>
                  <a:gd name="connsiteY9" fmla="*/ 541 h 10000"/>
                  <a:gd name="connsiteX10" fmla="*/ 1852 w 10000"/>
                  <a:gd name="connsiteY10" fmla="*/ 541 h 10000"/>
                  <a:gd name="connsiteX11" fmla="*/ 1852 w 10000"/>
                  <a:gd name="connsiteY11" fmla="*/ 1622 h 10000"/>
                  <a:gd name="connsiteX12" fmla="*/ 1111 w 10000"/>
                  <a:gd name="connsiteY12" fmla="*/ 1622 h 10000"/>
                  <a:gd name="connsiteX13" fmla="*/ 1111 w 10000"/>
                  <a:gd name="connsiteY13" fmla="*/ 1892 h 10000"/>
                  <a:gd name="connsiteX14" fmla="*/ 1111 w 10000"/>
                  <a:gd name="connsiteY14" fmla="*/ 3514 h 10000"/>
                  <a:gd name="connsiteX15" fmla="*/ 1111 w 10000"/>
                  <a:gd name="connsiteY15" fmla="*/ 3784 h 10000"/>
                  <a:gd name="connsiteX16" fmla="*/ 741 w 10000"/>
                  <a:gd name="connsiteY16" fmla="*/ 3784 h 10000"/>
                  <a:gd name="connsiteX17" fmla="*/ 0 w 10000"/>
                  <a:gd name="connsiteY17" fmla="*/ 5135 h 10000"/>
                  <a:gd name="connsiteX18" fmla="*/ 741 w 10000"/>
                  <a:gd name="connsiteY18" fmla="*/ 5946 h 10000"/>
                  <a:gd name="connsiteX19" fmla="*/ 370 w 10000"/>
                  <a:gd name="connsiteY19" fmla="*/ 6216 h 10000"/>
                  <a:gd name="connsiteX20" fmla="*/ 1111 w 10000"/>
                  <a:gd name="connsiteY20" fmla="*/ 6757 h 10000"/>
                  <a:gd name="connsiteX21" fmla="*/ 1111 w 10000"/>
                  <a:gd name="connsiteY21" fmla="*/ 7297 h 10000"/>
                  <a:gd name="connsiteX22" fmla="*/ 1852 w 10000"/>
                  <a:gd name="connsiteY22" fmla="*/ 7568 h 10000"/>
                  <a:gd name="connsiteX23" fmla="*/ 3704 w 10000"/>
                  <a:gd name="connsiteY23" fmla="*/ 9189 h 10000"/>
                  <a:gd name="connsiteX24" fmla="*/ 4074 w 10000"/>
                  <a:gd name="connsiteY24" fmla="*/ 9459 h 10000"/>
                  <a:gd name="connsiteX25" fmla="*/ 4815 w 10000"/>
                  <a:gd name="connsiteY25" fmla="*/ 9459 h 10000"/>
                  <a:gd name="connsiteX26" fmla="*/ 5556 w 10000"/>
                  <a:gd name="connsiteY26" fmla="*/ 10000 h 10000"/>
                  <a:gd name="connsiteX27" fmla="*/ 6296 w 10000"/>
                  <a:gd name="connsiteY27" fmla="*/ 10000 h 10000"/>
                  <a:gd name="connsiteX28" fmla="*/ 7407 w 10000"/>
                  <a:gd name="connsiteY28" fmla="*/ 9730 h 10000"/>
                  <a:gd name="connsiteX29" fmla="*/ 7407 w 10000"/>
                  <a:gd name="connsiteY29" fmla="*/ 8108 h 10000"/>
                  <a:gd name="connsiteX30" fmla="*/ 7037 w 10000"/>
                  <a:gd name="connsiteY30" fmla="*/ 7838 h 10000"/>
                  <a:gd name="connsiteX31" fmla="*/ 7037 w 10000"/>
                  <a:gd name="connsiteY31" fmla="*/ 7568 h 10000"/>
                  <a:gd name="connsiteX32" fmla="*/ 7407 w 10000"/>
                  <a:gd name="connsiteY32" fmla="*/ 7568 h 10000"/>
                  <a:gd name="connsiteX33" fmla="*/ 7778 w 10000"/>
                  <a:gd name="connsiteY33" fmla="*/ 6486 h 10000"/>
                  <a:gd name="connsiteX34" fmla="*/ 8889 w 10000"/>
                  <a:gd name="connsiteY34" fmla="*/ 5135 h 10000"/>
                  <a:gd name="connsiteX35" fmla="*/ 8889 w 10000"/>
                  <a:gd name="connsiteY35" fmla="*/ 4595 h 10000"/>
                  <a:gd name="connsiteX0" fmla="*/ 8889 w 10000"/>
                  <a:gd name="connsiteY0" fmla="*/ 4595 h 10000"/>
                  <a:gd name="connsiteX1" fmla="*/ 9259 w 10000"/>
                  <a:gd name="connsiteY1" fmla="*/ 3243 h 10000"/>
                  <a:gd name="connsiteX2" fmla="*/ 10000 w 10000"/>
                  <a:gd name="connsiteY2" fmla="*/ 2973 h 10000"/>
                  <a:gd name="connsiteX3" fmla="*/ 10000 w 10000"/>
                  <a:gd name="connsiteY3" fmla="*/ 2703 h 10000"/>
                  <a:gd name="connsiteX4" fmla="*/ 9630 w 10000"/>
                  <a:gd name="connsiteY4" fmla="*/ 2432 h 10000"/>
                  <a:gd name="connsiteX5" fmla="*/ 8889 w 10000"/>
                  <a:gd name="connsiteY5" fmla="*/ 541 h 10000"/>
                  <a:gd name="connsiteX6" fmla="*/ 8148 w 10000"/>
                  <a:gd name="connsiteY6" fmla="*/ 270 h 10000"/>
                  <a:gd name="connsiteX7" fmla="*/ 8148 w 10000"/>
                  <a:gd name="connsiteY7" fmla="*/ 0 h 10000"/>
                  <a:gd name="connsiteX8" fmla="*/ 7407 w 10000"/>
                  <a:gd name="connsiteY8" fmla="*/ 541 h 10000"/>
                  <a:gd name="connsiteX9" fmla="*/ 6667 w 10000"/>
                  <a:gd name="connsiteY9" fmla="*/ 541 h 10000"/>
                  <a:gd name="connsiteX10" fmla="*/ 1852 w 10000"/>
                  <a:gd name="connsiteY10" fmla="*/ 541 h 10000"/>
                  <a:gd name="connsiteX11" fmla="*/ 1852 w 10000"/>
                  <a:gd name="connsiteY11" fmla="*/ 1622 h 10000"/>
                  <a:gd name="connsiteX12" fmla="*/ 1111 w 10000"/>
                  <a:gd name="connsiteY12" fmla="*/ 1622 h 10000"/>
                  <a:gd name="connsiteX13" fmla="*/ 1111 w 10000"/>
                  <a:gd name="connsiteY13" fmla="*/ 1892 h 10000"/>
                  <a:gd name="connsiteX14" fmla="*/ 1111 w 10000"/>
                  <a:gd name="connsiteY14" fmla="*/ 3514 h 10000"/>
                  <a:gd name="connsiteX15" fmla="*/ 1111 w 10000"/>
                  <a:gd name="connsiteY15" fmla="*/ 3784 h 10000"/>
                  <a:gd name="connsiteX16" fmla="*/ 741 w 10000"/>
                  <a:gd name="connsiteY16" fmla="*/ 3784 h 10000"/>
                  <a:gd name="connsiteX17" fmla="*/ 0 w 10000"/>
                  <a:gd name="connsiteY17" fmla="*/ 5135 h 10000"/>
                  <a:gd name="connsiteX18" fmla="*/ 741 w 10000"/>
                  <a:gd name="connsiteY18" fmla="*/ 5946 h 10000"/>
                  <a:gd name="connsiteX19" fmla="*/ 370 w 10000"/>
                  <a:gd name="connsiteY19" fmla="*/ 6216 h 10000"/>
                  <a:gd name="connsiteX20" fmla="*/ 1111 w 10000"/>
                  <a:gd name="connsiteY20" fmla="*/ 6757 h 10000"/>
                  <a:gd name="connsiteX21" fmla="*/ 1111 w 10000"/>
                  <a:gd name="connsiteY21" fmla="*/ 7297 h 10000"/>
                  <a:gd name="connsiteX22" fmla="*/ 1852 w 10000"/>
                  <a:gd name="connsiteY22" fmla="*/ 7568 h 10000"/>
                  <a:gd name="connsiteX23" fmla="*/ 3704 w 10000"/>
                  <a:gd name="connsiteY23" fmla="*/ 9189 h 10000"/>
                  <a:gd name="connsiteX24" fmla="*/ 4074 w 10000"/>
                  <a:gd name="connsiteY24" fmla="*/ 9459 h 10000"/>
                  <a:gd name="connsiteX25" fmla="*/ 4815 w 10000"/>
                  <a:gd name="connsiteY25" fmla="*/ 9459 h 10000"/>
                  <a:gd name="connsiteX26" fmla="*/ 5556 w 10000"/>
                  <a:gd name="connsiteY26" fmla="*/ 10000 h 10000"/>
                  <a:gd name="connsiteX27" fmla="*/ 6296 w 10000"/>
                  <a:gd name="connsiteY27" fmla="*/ 10000 h 10000"/>
                  <a:gd name="connsiteX28" fmla="*/ 7407 w 10000"/>
                  <a:gd name="connsiteY28" fmla="*/ 8108 h 10000"/>
                  <a:gd name="connsiteX29" fmla="*/ 7037 w 10000"/>
                  <a:gd name="connsiteY29" fmla="*/ 7838 h 10000"/>
                  <a:gd name="connsiteX30" fmla="*/ 7037 w 10000"/>
                  <a:gd name="connsiteY30" fmla="*/ 7568 h 10000"/>
                  <a:gd name="connsiteX31" fmla="*/ 7407 w 10000"/>
                  <a:gd name="connsiteY31" fmla="*/ 7568 h 10000"/>
                  <a:gd name="connsiteX32" fmla="*/ 7778 w 10000"/>
                  <a:gd name="connsiteY32" fmla="*/ 6486 h 10000"/>
                  <a:gd name="connsiteX33" fmla="*/ 8889 w 10000"/>
                  <a:gd name="connsiteY33" fmla="*/ 5135 h 10000"/>
                  <a:gd name="connsiteX34" fmla="*/ 8889 w 10000"/>
                  <a:gd name="connsiteY34" fmla="*/ 4595 h 10000"/>
                  <a:gd name="connsiteX0" fmla="*/ 8889 w 10000"/>
                  <a:gd name="connsiteY0" fmla="*/ 4595 h 10000"/>
                  <a:gd name="connsiteX1" fmla="*/ 9259 w 10000"/>
                  <a:gd name="connsiteY1" fmla="*/ 3243 h 10000"/>
                  <a:gd name="connsiteX2" fmla="*/ 10000 w 10000"/>
                  <a:gd name="connsiteY2" fmla="*/ 2973 h 10000"/>
                  <a:gd name="connsiteX3" fmla="*/ 10000 w 10000"/>
                  <a:gd name="connsiteY3" fmla="*/ 2703 h 10000"/>
                  <a:gd name="connsiteX4" fmla="*/ 9630 w 10000"/>
                  <a:gd name="connsiteY4" fmla="*/ 2432 h 10000"/>
                  <a:gd name="connsiteX5" fmla="*/ 8889 w 10000"/>
                  <a:gd name="connsiteY5" fmla="*/ 541 h 10000"/>
                  <a:gd name="connsiteX6" fmla="*/ 8148 w 10000"/>
                  <a:gd name="connsiteY6" fmla="*/ 270 h 10000"/>
                  <a:gd name="connsiteX7" fmla="*/ 8148 w 10000"/>
                  <a:gd name="connsiteY7" fmla="*/ 0 h 10000"/>
                  <a:gd name="connsiteX8" fmla="*/ 7407 w 10000"/>
                  <a:gd name="connsiteY8" fmla="*/ 541 h 10000"/>
                  <a:gd name="connsiteX9" fmla="*/ 6667 w 10000"/>
                  <a:gd name="connsiteY9" fmla="*/ 541 h 10000"/>
                  <a:gd name="connsiteX10" fmla="*/ 1852 w 10000"/>
                  <a:gd name="connsiteY10" fmla="*/ 541 h 10000"/>
                  <a:gd name="connsiteX11" fmla="*/ 1852 w 10000"/>
                  <a:gd name="connsiteY11" fmla="*/ 1622 h 10000"/>
                  <a:gd name="connsiteX12" fmla="*/ 1111 w 10000"/>
                  <a:gd name="connsiteY12" fmla="*/ 1622 h 10000"/>
                  <a:gd name="connsiteX13" fmla="*/ 1111 w 10000"/>
                  <a:gd name="connsiteY13" fmla="*/ 1892 h 10000"/>
                  <a:gd name="connsiteX14" fmla="*/ 1111 w 10000"/>
                  <a:gd name="connsiteY14" fmla="*/ 3514 h 10000"/>
                  <a:gd name="connsiteX15" fmla="*/ 1111 w 10000"/>
                  <a:gd name="connsiteY15" fmla="*/ 3784 h 10000"/>
                  <a:gd name="connsiteX16" fmla="*/ 741 w 10000"/>
                  <a:gd name="connsiteY16" fmla="*/ 3784 h 10000"/>
                  <a:gd name="connsiteX17" fmla="*/ 0 w 10000"/>
                  <a:gd name="connsiteY17" fmla="*/ 5135 h 10000"/>
                  <a:gd name="connsiteX18" fmla="*/ 741 w 10000"/>
                  <a:gd name="connsiteY18" fmla="*/ 5946 h 10000"/>
                  <a:gd name="connsiteX19" fmla="*/ 370 w 10000"/>
                  <a:gd name="connsiteY19" fmla="*/ 6216 h 10000"/>
                  <a:gd name="connsiteX20" fmla="*/ 1111 w 10000"/>
                  <a:gd name="connsiteY20" fmla="*/ 6757 h 10000"/>
                  <a:gd name="connsiteX21" fmla="*/ 1111 w 10000"/>
                  <a:gd name="connsiteY21" fmla="*/ 7297 h 10000"/>
                  <a:gd name="connsiteX22" fmla="*/ 1852 w 10000"/>
                  <a:gd name="connsiteY22" fmla="*/ 7568 h 10000"/>
                  <a:gd name="connsiteX23" fmla="*/ 3704 w 10000"/>
                  <a:gd name="connsiteY23" fmla="*/ 9189 h 10000"/>
                  <a:gd name="connsiteX24" fmla="*/ 4074 w 10000"/>
                  <a:gd name="connsiteY24" fmla="*/ 9459 h 10000"/>
                  <a:gd name="connsiteX25" fmla="*/ 4815 w 10000"/>
                  <a:gd name="connsiteY25" fmla="*/ 9459 h 10000"/>
                  <a:gd name="connsiteX26" fmla="*/ 5556 w 10000"/>
                  <a:gd name="connsiteY26" fmla="*/ 10000 h 10000"/>
                  <a:gd name="connsiteX27" fmla="*/ 7407 w 10000"/>
                  <a:gd name="connsiteY27" fmla="*/ 8108 h 10000"/>
                  <a:gd name="connsiteX28" fmla="*/ 7037 w 10000"/>
                  <a:gd name="connsiteY28" fmla="*/ 7838 h 10000"/>
                  <a:gd name="connsiteX29" fmla="*/ 7037 w 10000"/>
                  <a:gd name="connsiteY29" fmla="*/ 7568 h 10000"/>
                  <a:gd name="connsiteX30" fmla="*/ 7407 w 10000"/>
                  <a:gd name="connsiteY30" fmla="*/ 7568 h 10000"/>
                  <a:gd name="connsiteX31" fmla="*/ 7778 w 10000"/>
                  <a:gd name="connsiteY31" fmla="*/ 6486 h 10000"/>
                  <a:gd name="connsiteX32" fmla="*/ 8889 w 10000"/>
                  <a:gd name="connsiteY32" fmla="*/ 5135 h 10000"/>
                  <a:gd name="connsiteX33" fmla="*/ 8889 w 10000"/>
                  <a:gd name="connsiteY33" fmla="*/ 4595 h 10000"/>
                  <a:gd name="connsiteX0" fmla="*/ 8889 w 10000"/>
                  <a:gd name="connsiteY0" fmla="*/ 4595 h 9459"/>
                  <a:gd name="connsiteX1" fmla="*/ 9259 w 10000"/>
                  <a:gd name="connsiteY1" fmla="*/ 3243 h 9459"/>
                  <a:gd name="connsiteX2" fmla="*/ 10000 w 10000"/>
                  <a:gd name="connsiteY2" fmla="*/ 2973 h 9459"/>
                  <a:gd name="connsiteX3" fmla="*/ 10000 w 10000"/>
                  <a:gd name="connsiteY3" fmla="*/ 2703 h 9459"/>
                  <a:gd name="connsiteX4" fmla="*/ 9630 w 10000"/>
                  <a:gd name="connsiteY4" fmla="*/ 2432 h 9459"/>
                  <a:gd name="connsiteX5" fmla="*/ 8889 w 10000"/>
                  <a:gd name="connsiteY5" fmla="*/ 541 h 9459"/>
                  <a:gd name="connsiteX6" fmla="*/ 8148 w 10000"/>
                  <a:gd name="connsiteY6" fmla="*/ 270 h 9459"/>
                  <a:gd name="connsiteX7" fmla="*/ 8148 w 10000"/>
                  <a:gd name="connsiteY7" fmla="*/ 0 h 9459"/>
                  <a:gd name="connsiteX8" fmla="*/ 7407 w 10000"/>
                  <a:gd name="connsiteY8" fmla="*/ 541 h 9459"/>
                  <a:gd name="connsiteX9" fmla="*/ 6667 w 10000"/>
                  <a:gd name="connsiteY9" fmla="*/ 541 h 9459"/>
                  <a:gd name="connsiteX10" fmla="*/ 1852 w 10000"/>
                  <a:gd name="connsiteY10" fmla="*/ 541 h 9459"/>
                  <a:gd name="connsiteX11" fmla="*/ 1852 w 10000"/>
                  <a:gd name="connsiteY11" fmla="*/ 1622 h 9459"/>
                  <a:gd name="connsiteX12" fmla="*/ 1111 w 10000"/>
                  <a:gd name="connsiteY12" fmla="*/ 1622 h 9459"/>
                  <a:gd name="connsiteX13" fmla="*/ 1111 w 10000"/>
                  <a:gd name="connsiteY13" fmla="*/ 1892 h 9459"/>
                  <a:gd name="connsiteX14" fmla="*/ 1111 w 10000"/>
                  <a:gd name="connsiteY14" fmla="*/ 3514 h 9459"/>
                  <a:gd name="connsiteX15" fmla="*/ 1111 w 10000"/>
                  <a:gd name="connsiteY15" fmla="*/ 3784 h 9459"/>
                  <a:gd name="connsiteX16" fmla="*/ 741 w 10000"/>
                  <a:gd name="connsiteY16" fmla="*/ 3784 h 9459"/>
                  <a:gd name="connsiteX17" fmla="*/ 0 w 10000"/>
                  <a:gd name="connsiteY17" fmla="*/ 5135 h 9459"/>
                  <a:gd name="connsiteX18" fmla="*/ 741 w 10000"/>
                  <a:gd name="connsiteY18" fmla="*/ 5946 h 9459"/>
                  <a:gd name="connsiteX19" fmla="*/ 370 w 10000"/>
                  <a:gd name="connsiteY19" fmla="*/ 6216 h 9459"/>
                  <a:gd name="connsiteX20" fmla="*/ 1111 w 10000"/>
                  <a:gd name="connsiteY20" fmla="*/ 6757 h 9459"/>
                  <a:gd name="connsiteX21" fmla="*/ 1111 w 10000"/>
                  <a:gd name="connsiteY21" fmla="*/ 7297 h 9459"/>
                  <a:gd name="connsiteX22" fmla="*/ 1852 w 10000"/>
                  <a:gd name="connsiteY22" fmla="*/ 7568 h 9459"/>
                  <a:gd name="connsiteX23" fmla="*/ 3704 w 10000"/>
                  <a:gd name="connsiteY23" fmla="*/ 9189 h 9459"/>
                  <a:gd name="connsiteX24" fmla="*/ 4074 w 10000"/>
                  <a:gd name="connsiteY24" fmla="*/ 9459 h 9459"/>
                  <a:gd name="connsiteX25" fmla="*/ 4815 w 10000"/>
                  <a:gd name="connsiteY25" fmla="*/ 9459 h 9459"/>
                  <a:gd name="connsiteX26" fmla="*/ 7407 w 10000"/>
                  <a:gd name="connsiteY26" fmla="*/ 8108 h 9459"/>
                  <a:gd name="connsiteX27" fmla="*/ 7037 w 10000"/>
                  <a:gd name="connsiteY27" fmla="*/ 7838 h 9459"/>
                  <a:gd name="connsiteX28" fmla="*/ 7037 w 10000"/>
                  <a:gd name="connsiteY28" fmla="*/ 7568 h 9459"/>
                  <a:gd name="connsiteX29" fmla="*/ 7407 w 10000"/>
                  <a:gd name="connsiteY29" fmla="*/ 7568 h 9459"/>
                  <a:gd name="connsiteX30" fmla="*/ 7778 w 10000"/>
                  <a:gd name="connsiteY30" fmla="*/ 6486 h 9459"/>
                  <a:gd name="connsiteX31" fmla="*/ 8889 w 10000"/>
                  <a:gd name="connsiteY31" fmla="*/ 5135 h 9459"/>
                  <a:gd name="connsiteX32" fmla="*/ 8889 w 10000"/>
                  <a:gd name="connsiteY32" fmla="*/ 4595 h 9459"/>
                  <a:gd name="connsiteX0" fmla="*/ 8889 w 10000"/>
                  <a:gd name="connsiteY0" fmla="*/ 4858 h 10000"/>
                  <a:gd name="connsiteX1" fmla="*/ 9259 w 10000"/>
                  <a:gd name="connsiteY1" fmla="*/ 3428 h 10000"/>
                  <a:gd name="connsiteX2" fmla="*/ 10000 w 10000"/>
                  <a:gd name="connsiteY2" fmla="*/ 3143 h 10000"/>
                  <a:gd name="connsiteX3" fmla="*/ 10000 w 10000"/>
                  <a:gd name="connsiteY3" fmla="*/ 2858 h 10000"/>
                  <a:gd name="connsiteX4" fmla="*/ 9630 w 10000"/>
                  <a:gd name="connsiteY4" fmla="*/ 2571 h 10000"/>
                  <a:gd name="connsiteX5" fmla="*/ 8889 w 10000"/>
                  <a:gd name="connsiteY5" fmla="*/ 572 h 10000"/>
                  <a:gd name="connsiteX6" fmla="*/ 8148 w 10000"/>
                  <a:gd name="connsiteY6" fmla="*/ 285 h 10000"/>
                  <a:gd name="connsiteX7" fmla="*/ 8148 w 10000"/>
                  <a:gd name="connsiteY7" fmla="*/ 0 h 10000"/>
                  <a:gd name="connsiteX8" fmla="*/ 7407 w 10000"/>
                  <a:gd name="connsiteY8" fmla="*/ 572 h 10000"/>
                  <a:gd name="connsiteX9" fmla="*/ 6667 w 10000"/>
                  <a:gd name="connsiteY9" fmla="*/ 572 h 10000"/>
                  <a:gd name="connsiteX10" fmla="*/ 1852 w 10000"/>
                  <a:gd name="connsiteY10" fmla="*/ 572 h 10000"/>
                  <a:gd name="connsiteX11" fmla="*/ 1852 w 10000"/>
                  <a:gd name="connsiteY11" fmla="*/ 1715 h 10000"/>
                  <a:gd name="connsiteX12" fmla="*/ 1111 w 10000"/>
                  <a:gd name="connsiteY12" fmla="*/ 1715 h 10000"/>
                  <a:gd name="connsiteX13" fmla="*/ 1111 w 10000"/>
                  <a:gd name="connsiteY13" fmla="*/ 2000 h 10000"/>
                  <a:gd name="connsiteX14" fmla="*/ 1111 w 10000"/>
                  <a:gd name="connsiteY14" fmla="*/ 3715 h 10000"/>
                  <a:gd name="connsiteX15" fmla="*/ 1111 w 10000"/>
                  <a:gd name="connsiteY15" fmla="*/ 4000 h 10000"/>
                  <a:gd name="connsiteX16" fmla="*/ 741 w 10000"/>
                  <a:gd name="connsiteY16" fmla="*/ 4000 h 10000"/>
                  <a:gd name="connsiteX17" fmla="*/ 0 w 10000"/>
                  <a:gd name="connsiteY17" fmla="*/ 5429 h 10000"/>
                  <a:gd name="connsiteX18" fmla="*/ 741 w 10000"/>
                  <a:gd name="connsiteY18" fmla="*/ 6286 h 10000"/>
                  <a:gd name="connsiteX19" fmla="*/ 370 w 10000"/>
                  <a:gd name="connsiteY19" fmla="*/ 6572 h 10000"/>
                  <a:gd name="connsiteX20" fmla="*/ 1111 w 10000"/>
                  <a:gd name="connsiteY20" fmla="*/ 7143 h 10000"/>
                  <a:gd name="connsiteX21" fmla="*/ 1111 w 10000"/>
                  <a:gd name="connsiteY21" fmla="*/ 7714 h 10000"/>
                  <a:gd name="connsiteX22" fmla="*/ 1852 w 10000"/>
                  <a:gd name="connsiteY22" fmla="*/ 8001 h 10000"/>
                  <a:gd name="connsiteX23" fmla="*/ 3704 w 10000"/>
                  <a:gd name="connsiteY23" fmla="*/ 9715 h 10000"/>
                  <a:gd name="connsiteX24" fmla="*/ 4074 w 10000"/>
                  <a:gd name="connsiteY24" fmla="*/ 10000 h 10000"/>
                  <a:gd name="connsiteX25" fmla="*/ 7407 w 10000"/>
                  <a:gd name="connsiteY25" fmla="*/ 8572 h 10000"/>
                  <a:gd name="connsiteX26" fmla="*/ 7037 w 10000"/>
                  <a:gd name="connsiteY26" fmla="*/ 8286 h 10000"/>
                  <a:gd name="connsiteX27" fmla="*/ 7037 w 10000"/>
                  <a:gd name="connsiteY27" fmla="*/ 8001 h 10000"/>
                  <a:gd name="connsiteX28" fmla="*/ 7407 w 10000"/>
                  <a:gd name="connsiteY28" fmla="*/ 8001 h 10000"/>
                  <a:gd name="connsiteX29" fmla="*/ 7778 w 10000"/>
                  <a:gd name="connsiteY29" fmla="*/ 6857 h 10000"/>
                  <a:gd name="connsiteX30" fmla="*/ 8889 w 10000"/>
                  <a:gd name="connsiteY30" fmla="*/ 5429 h 10000"/>
                  <a:gd name="connsiteX31" fmla="*/ 8889 w 10000"/>
                  <a:gd name="connsiteY31" fmla="*/ 4858 h 10000"/>
                  <a:gd name="connsiteX0" fmla="*/ 8889 w 10000"/>
                  <a:gd name="connsiteY0" fmla="*/ 4858 h 10000"/>
                  <a:gd name="connsiteX1" fmla="*/ 9259 w 10000"/>
                  <a:gd name="connsiteY1" fmla="*/ 3428 h 10000"/>
                  <a:gd name="connsiteX2" fmla="*/ 10000 w 10000"/>
                  <a:gd name="connsiteY2" fmla="*/ 3143 h 10000"/>
                  <a:gd name="connsiteX3" fmla="*/ 10000 w 10000"/>
                  <a:gd name="connsiteY3" fmla="*/ 2858 h 10000"/>
                  <a:gd name="connsiteX4" fmla="*/ 9630 w 10000"/>
                  <a:gd name="connsiteY4" fmla="*/ 2571 h 10000"/>
                  <a:gd name="connsiteX5" fmla="*/ 8889 w 10000"/>
                  <a:gd name="connsiteY5" fmla="*/ 572 h 10000"/>
                  <a:gd name="connsiteX6" fmla="*/ 8148 w 10000"/>
                  <a:gd name="connsiteY6" fmla="*/ 285 h 10000"/>
                  <a:gd name="connsiteX7" fmla="*/ 8148 w 10000"/>
                  <a:gd name="connsiteY7" fmla="*/ 0 h 10000"/>
                  <a:gd name="connsiteX8" fmla="*/ 7407 w 10000"/>
                  <a:gd name="connsiteY8" fmla="*/ 572 h 10000"/>
                  <a:gd name="connsiteX9" fmla="*/ 6667 w 10000"/>
                  <a:gd name="connsiteY9" fmla="*/ 572 h 10000"/>
                  <a:gd name="connsiteX10" fmla="*/ 1852 w 10000"/>
                  <a:gd name="connsiteY10" fmla="*/ 572 h 10000"/>
                  <a:gd name="connsiteX11" fmla="*/ 1852 w 10000"/>
                  <a:gd name="connsiteY11" fmla="*/ 1715 h 10000"/>
                  <a:gd name="connsiteX12" fmla="*/ 1111 w 10000"/>
                  <a:gd name="connsiteY12" fmla="*/ 1715 h 10000"/>
                  <a:gd name="connsiteX13" fmla="*/ 1111 w 10000"/>
                  <a:gd name="connsiteY13" fmla="*/ 2000 h 10000"/>
                  <a:gd name="connsiteX14" fmla="*/ 1111 w 10000"/>
                  <a:gd name="connsiteY14" fmla="*/ 3715 h 10000"/>
                  <a:gd name="connsiteX15" fmla="*/ 1111 w 10000"/>
                  <a:gd name="connsiteY15" fmla="*/ 4000 h 10000"/>
                  <a:gd name="connsiteX16" fmla="*/ 741 w 10000"/>
                  <a:gd name="connsiteY16" fmla="*/ 4000 h 10000"/>
                  <a:gd name="connsiteX17" fmla="*/ 0 w 10000"/>
                  <a:gd name="connsiteY17" fmla="*/ 5429 h 10000"/>
                  <a:gd name="connsiteX18" fmla="*/ 741 w 10000"/>
                  <a:gd name="connsiteY18" fmla="*/ 6286 h 10000"/>
                  <a:gd name="connsiteX19" fmla="*/ 370 w 10000"/>
                  <a:gd name="connsiteY19" fmla="*/ 6572 h 10000"/>
                  <a:gd name="connsiteX20" fmla="*/ 1111 w 10000"/>
                  <a:gd name="connsiteY20" fmla="*/ 7143 h 10000"/>
                  <a:gd name="connsiteX21" fmla="*/ 1111 w 10000"/>
                  <a:gd name="connsiteY21" fmla="*/ 7714 h 10000"/>
                  <a:gd name="connsiteX22" fmla="*/ 1852 w 10000"/>
                  <a:gd name="connsiteY22" fmla="*/ 8001 h 10000"/>
                  <a:gd name="connsiteX23" fmla="*/ 3704 w 10000"/>
                  <a:gd name="connsiteY23" fmla="*/ 9715 h 10000"/>
                  <a:gd name="connsiteX24" fmla="*/ 4074 w 10000"/>
                  <a:gd name="connsiteY24" fmla="*/ 10000 h 10000"/>
                  <a:gd name="connsiteX25" fmla="*/ 7407 w 10000"/>
                  <a:gd name="connsiteY25" fmla="*/ 8572 h 10000"/>
                  <a:gd name="connsiteX26" fmla="*/ 7037 w 10000"/>
                  <a:gd name="connsiteY26" fmla="*/ 8286 h 10000"/>
                  <a:gd name="connsiteX27" fmla="*/ 7037 w 10000"/>
                  <a:gd name="connsiteY27" fmla="*/ 8001 h 10000"/>
                  <a:gd name="connsiteX28" fmla="*/ 7152 w 10000"/>
                  <a:gd name="connsiteY28" fmla="*/ 6845 h 10000"/>
                  <a:gd name="connsiteX29" fmla="*/ 7778 w 10000"/>
                  <a:gd name="connsiteY29" fmla="*/ 6857 h 10000"/>
                  <a:gd name="connsiteX30" fmla="*/ 8889 w 10000"/>
                  <a:gd name="connsiteY30" fmla="*/ 5429 h 10000"/>
                  <a:gd name="connsiteX31" fmla="*/ 8889 w 10000"/>
                  <a:gd name="connsiteY31" fmla="*/ 4858 h 10000"/>
                  <a:gd name="connsiteX0" fmla="*/ 8889 w 10000"/>
                  <a:gd name="connsiteY0" fmla="*/ 4858 h 10000"/>
                  <a:gd name="connsiteX1" fmla="*/ 9259 w 10000"/>
                  <a:gd name="connsiteY1" fmla="*/ 3428 h 10000"/>
                  <a:gd name="connsiteX2" fmla="*/ 10000 w 10000"/>
                  <a:gd name="connsiteY2" fmla="*/ 3143 h 10000"/>
                  <a:gd name="connsiteX3" fmla="*/ 10000 w 10000"/>
                  <a:gd name="connsiteY3" fmla="*/ 2858 h 10000"/>
                  <a:gd name="connsiteX4" fmla="*/ 9630 w 10000"/>
                  <a:gd name="connsiteY4" fmla="*/ 2571 h 10000"/>
                  <a:gd name="connsiteX5" fmla="*/ 8889 w 10000"/>
                  <a:gd name="connsiteY5" fmla="*/ 572 h 10000"/>
                  <a:gd name="connsiteX6" fmla="*/ 8148 w 10000"/>
                  <a:gd name="connsiteY6" fmla="*/ 285 h 10000"/>
                  <a:gd name="connsiteX7" fmla="*/ 8148 w 10000"/>
                  <a:gd name="connsiteY7" fmla="*/ 0 h 10000"/>
                  <a:gd name="connsiteX8" fmla="*/ 7407 w 10000"/>
                  <a:gd name="connsiteY8" fmla="*/ 572 h 10000"/>
                  <a:gd name="connsiteX9" fmla="*/ 6667 w 10000"/>
                  <a:gd name="connsiteY9" fmla="*/ 572 h 10000"/>
                  <a:gd name="connsiteX10" fmla="*/ 1852 w 10000"/>
                  <a:gd name="connsiteY10" fmla="*/ 572 h 10000"/>
                  <a:gd name="connsiteX11" fmla="*/ 1852 w 10000"/>
                  <a:gd name="connsiteY11" fmla="*/ 1715 h 10000"/>
                  <a:gd name="connsiteX12" fmla="*/ 1111 w 10000"/>
                  <a:gd name="connsiteY12" fmla="*/ 1715 h 10000"/>
                  <a:gd name="connsiteX13" fmla="*/ 1111 w 10000"/>
                  <a:gd name="connsiteY13" fmla="*/ 2000 h 10000"/>
                  <a:gd name="connsiteX14" fmla="*/ 1111 w 10000"/>
                  <a:gd name="connsiteY14" fmla="*/ 3715 h 10000"/>
                  <a:gd name="connsiteX15" fmla="*/ 1111 w 10000"/>
                  <a:gd name="connsiteY15" fmla="*/ 4000 h 10000"/>
                  <a:gd name="connsiteX16" fmla="*/ 741 w 10000"/>
                  <a:gd name="connsiteY16" fmla="*/ 4000 h 10000"/>
                  <a:gd name="connsiteX17" fmla="*/ 0 w 10000"/>
                  <a:gd name="connsiteY17" fmla="*/ 5429 h 10000"/>
                  <a:gd name="connsiteX18" fmla="*/ 741 w 10000"/>
                  <a:gd name="connsiteY18" fmla="*/ 6286 h 10000"/>
                  <a:gd name="connsiteX19" fmla="*/ 370 w 10000"/>
                  <a:gd name="connsiteY19" fmla="*/ 6572 h 10000"/>
                  <a:gd name="connsiteX20" fmla="*/ 1111 w 10000"/>
                  <a:gd name="connsiteY20" fmla="*/ 7143 h 10000"/>
                  <a:gd name="connsiteX21" fmla="*/ 1111 w 10000"/>
                  <a:gd name="connsiteY21" fmla="*/ 7714 h 10000"/>
                  <a:gd name="connsiteX22" fmla="*/ 1852 w 10000"/>
                  <a:gd name="connsiteY22" fmla="*/ 8001 h 10000"/>
                  <a:gd name="connsiteX23" fmla="*/ 3704 w 10000"/>
                  <a:gd name="connsiteY23" fmla="*/ 9715 h 10000"/>
                  <a:gd name="connsiteX24" fmla="*/ 4074 w 10000"/>
                  <a:gd name="connsiteY24" fmla="*/ 10000 h 10000"/>
                  <a:gd name="connsiteX25" fmla="*/ 7407 w 10000"/>
                  <a:gd name="connsiteY25" fmla="*/ 8572 h 10000"/>
                  <a:gd name="connsiteX26" fmla="*/ 7037 w 10000"/>
                  <a:gd name="connsiteY26" fmla="*/ 8286 h 10000"/>
                  <a:gd name="connsiteX27" fmla="*/ 6323 w 10000"/>
                  <a:gd name="connsiteY27" fmla="*/ 6152 h 10000"/>
                  <a:gd name="connsiteX28" fmla="*/ 7152 w 10000"/>
                  <a:gd name="connsiteY28" fmla="*/ 6845 h 10000"/>
                  <a:gd name="connsiteX29" fmla="*/ 7778 w 10000"/>
                  <a:gd name="connsiteY29" fmla="*/ 6857 h 10000"/>
                  <a:gd name="connsiteX30" fmla="*/ 8889 w 10000"/>
                  <a:gd name="connsiteY30" fmla="*/ 5429 h 10000"/>
                  <a:gd name="connsiteX31" fmla="*/ 8889 w 10000"/>
                  <a:gd name="connsiteY31" fmla="*/ 4858 h 10000"/>
                  <a:gd name="connsiteX0" fmla="*/ 8889 w 10000"/>
                  <a:gd name="connsiteY0" fmla="*/ 4858 h 10000"/>
                  <a:gd name="connsiteX1" fmla="*/ 9259 w 10000"/>
                  <a:gd name="connsiteY1" fmla="*/ 3428 h 10000"/>
                  <a:gd name="connsiteX2" fmla="*/ 10000 w 10000"/>
                  <a:gd name="connsiteY2" fmla="*/ 3143 h 10000"/>
                  <a:gd name="connsiteX3" fmla="*/ 10000 w 10000"/>
                  <a:gd name="connsiteY3" fmla="*/ 2858 h 10000"/>
                  <a:gd name="connsiteX4" fmla="*/ 9630 w 10000"/>
                  <a:gd name="connsiteY4" fmla="*/ 2571 h 10000"/>
                  <a:gd name="connsiteX5" fmla="*/ 8889 w 10000"/>
                  <a:gd name="connsiteY5" fmla="*/ 572 h 10000"/>
                  <a:gd name="connsiteX6" fmla="*/ 8148 w 10000"/>
                  <a:gd name="connsiteY6" fmla="*/ 285 h 10000"/>
                  <a:gd name="connsiteX7" fmla="*/ 8148 w 10000"/>
                  <a:gd name="connsiteY7" fmla="*/ 0 h 10000"/>
                  <a:gd name="connsiteX8" fmla="*/ 7407 w 10000"/>
                  <a:gd name="connsiteY8" fmla="*/ 572 h 10000"/>
                  <a:gd name="connsiteX9" fmla="*/ 6667 w 10000"/>
                  <a:gd name="connsiteY9" fmla="*/ 572 h 10000"/>
                  <a:gd name="connsiteX10" fmla="*/ 1852 w 10000"/>
                  <a:gd name="connsiteY10" fmla="*/ 572 h 10000"/>
                  <a:gd name="connsiteX11" fmla="*/ 1852 w 10000"/>
                  <a:gd name="connsiteY11" fmla="*/ 1715 h 10000"/>
                  <a:gd name="connsiteX12" fmla="*/ 1111 w 10000"/>
                  <a:gd name="connsiteY12" fmla="*/ 1715 h 10000"/>
                  <a:gd name="connsiteX13" fmla="*/ 1111 w 10000"/>
                  <a:gd name="connsiteY13" fmla="*/ 2000 h 10000"/>
                  <a:gd name="connsiteX14" fmla="*/ 1111 w 10000"/>
                  <a:gd name="connsiteY14" fmla="*/ 3715 h 10000"/>
                  <a:gd name="connsiteX15" fmla="*/ 1111 w 10000"/>
                  <a:gd name="connsiteY15" fmla="*/ 4000 h 10000"/>
                  <a:gd name="connsiteX16" fmla="*/ 741 w 10000"/>
                  <a:gd name="connsiteY16" fmla="*/ 4000 h 10000"/>
                  <a:gd name="connsiteX17" fmla="*/ 0 w 10000"/>
                  <a:gd name="connsiteY17" fmla="*/ 5429 h 10000"/>
                  <a:gd name="connsiteX18" fmla="*/ 741 w 10000"/>
                  <a:gd name="connsiteY18" fmla="*/ 6286 h 10000"/>
                  <a:gd name="connsiteX19" fmla="*/ 370 w 10000"/>
                  <a:gd name="connsiteY19" fmla="*/ 6572 h 10000"/>
                  <a:gd name="connsiteX20" fmla="*/ 1111 w 10000"/>
                  <a:gd name="connsiteY20" fmla="*/ 7143 h 10000"/>
                  <a:gd name="connsiteX21" fmla="*/ 1111 w 10000"/>
                  <a:gd name="connsiteY21" fmla="*/ 7714 h 10000"/>
                  <a:gd name="connsiteX22" fmla="*/ 1852 w 10000"/>
                  <a:gd name="connsiteY22" fmla="*/ 8001 h 10000"/>
                  <a:gd name="connsiteX23" fmla="*/ 3704 w 10000"/>
                  <a:gd name="connsiteY23" fmla="*/ 9715 h 10000"/>
                  <a:gd name="connsiteX24" fmla="*/ 4074 w 10000"/>
                  <a:gd name="connsiteY24" fmla="*/ 10000 h 10000"/>
                  <a:gd name="connsiteX25" fmla="*/ 7407 w 10000"/>
                  <a:gd name="connsiteY25" fmla="*/ 8572 h 10000"/>
                  <a:gd name="connsiteX26" fmla="*/ 5915 w 10000"/>
                  <a:gd name="connsiteY26" fmla="*/ 7408 h 10000"/>
                  <a:gd name="connsiteX27" fmla="*/ 6323 w 10000"/>
                  <a:gd name="connsiteY27" fmla="*/ 6152 h 10000"/>
                  <a:gd name="connsiteX28" fmla="*/ 7152 w 10000"/>
                  <a:gd name="connsiteY28" fmla="*/ 6845 h 10000"/>
                  <a:gd name="connsiteX29" fmla="*/ 7778 w 10000"/>
                  <a:gd name="connsiteY29" fmla="*/ 6857 h 10000"/>
                  <a:gd name="connsiteX30" fmla="*/ 8889 w 10000"/>
                  <a:gd name="connsiteY30" fmla="*/ 5429 h 10000"/>
                  <a:gd name="connsiteX31" fmla="*/ 8889 w 10000"/>
                  <a:gd name="connsiteY31" fmla="*/ 4858 h 10000"/>
                  <a:gd name="connsiteX0" fmla="*/ 8889 w 10000"/>
                  <a:gd name="connsiteY0" fmla="*/ 4858 h 10000"/>
                  <a:gd name="connsiteX1" fmla="*/ 9259 w 10000"/>
                  <a:gd name="connsiteY1" fmla="*/ 3428 h 10000"/>
                  <a:gd name="connsiteX2" fmla="*/ 10000 w 10000"/>
                  <a:gd name="connsiteY2" fmla="*/ 3143 h 10000"/>
                  <a:gd name="connsiteX3" fmla="*/ 10000 w 10000"/>
                  <a:gd name="connsiteY3" fmla="*/ 2858 h 10000"/>
                  <a:gd name="connsiteX4" fmla="*/ 9630 w 10000"/>
                  <a:gd name="connsiteY4" fmla="*/ 2571 h 10000"/>
                  <a:gd name="connsiteX5" fmla="*/ 8889 w 10000"/>
                  <a:gd name="connsiteY5" fmla="*/ 572 h 10000"/>
                  <a:gd name="connsiteX6" fmla="*/ 8148 w 10000"/>
                  <a:gd name="connsiteY6" fmla="*/ 285 h 10000"/>
                  <a:gd name="connsiteX7" fmla="*/ 8148 w 10000"/>
                  <a:gd name="connsiteY7" fmla="*/ 0 h 10000"/>
                  <a:gd name="connsiteX8" fmla="*/ 7407 w 10000"/>
                  <a:gd name="connsiteY8" fmla="*/ 572 h 10000"/>
                  <a:gd name="connsiteX9" fmla="*/ 6667 w 10000"/>
                  <a:gd name="connsiteY9" fmla="*/ 572 h 10000"/>
                  <a:gd name="connsiteX10" fmla="*/ 1852 w 10000"/>
                  <a:gd name="connsiteY10" fmla="*/ 572 h 10000"/>
                  <a:gd name="connsiteX11" fmla="*/ 1852 w 10000"/>
                  <a:gd name="connsiteY11" fmla="*/ 1715 h 10000"/>
                  <a:gd name="connsiteX12" fmla="*/ 1111 w 10000"/>
                  <a:gd name="connsiteY12" fmla="*/ 1715 h 10000"/>
                  <a:gd name="connsiteX13" fmla="*/ 1111 w 10000"/>
                  <a:gd name="connsiteY13" fmla="*/ 2000 h 10000"/>
                  <a:gd name="connsiteX14" fmla="*/ 1111 w 10000"/>
                  <a:gd name="connsiteY14" fmla="*/ 3715 h 10000"/>
                  <a:gd name="connsiteX15" fmla="*/ 1111 w 10000"/>
                  <a:gd name="connsiteY15" fmla="*/ 4000 h 10000"/>
                  <a:gd name="connsiteX16" fmla="*/ 741 w 10000"/>
                  <a:gd name="connsiteY16" fmla="*/ 4000 h 10000"/>
                  <a:gd name="connsiteX17" fmla="*/ 0 w 10000"/>
                  <a:gd name="connsiteY17" fmla="*/ 5429 h 10000"/>
                  <a:gd name="connsiteX18" fmla="*/ 741 w 10000"/>
                  <a:gd name="connsiteY18" fmla="*/ 6286 h 10000"/>
                  <a:gd name="connsiteX19" fmla="*/ 370 w 10000"/>
                  <a:gd name="connsiteY19" fmla="*/ 6572 h 10000"/>
                  <a:gd name="connsiteX20" fmla="*/ 1111 w 10000"/>
                  <a:gd name="connsiteY20" fmla="*/ 7143 h 10000"/>
                  <a:gd name="connsiteX21" fmla="*/ 1111 w 10000"/>
                  <a:gd name="connsiteY21" fmla="*/ 7714 h 10000"/>
                  <a:gd name="connsiteX22" fmla="*/ 1852 w 10000"/>
                  <a:gd name="connsiteY22" fmla="*/ 8001 h 10000"/>
                  <a:gd name="connsiteX23" fmla="*/ 3704 w 10000"/>
                  <a:gd name="connsiteY23" fmla="*/ 9715 h 10000"/>
                  <a:gd name="connsiteX24" fmla="*/ 4074 w 10000"/>
                  <a:gd name="connsiteY24" fmla="*/ 10000 h 10000"/>
                  <a:gd name="connsiteX25" fmla="*/ 4805 w 10000"/>
                  <a:gd name="connsiteY25" fmla="*/ 6861 h 10000"/>
                  <a:gd name="connsiteX26" fmla="*/ 5915 w 10000"/>
                  <a:gd name="connsiteY26" fmla="*/ 7408 h 10000"/>
                  <a:gd name="connsiteX27" fmla="*/ 6323 w 10000"/>
                  <a:gd name="connsiteY27" fmla="*/ 6152 h 10000"/>
                  <a:gd name="connsiteX28" fmla="*/ 7152 w 10000"/>
                  <a:gd name="connsiteY28" fmla="*/ 6845 h 10000"/>
                  <a:gd name="connsiteX29" fmla="*/ 7778 w 10000"/>
                  <a:gd name="connsiteY29" fmla="*/ 6857 h 10000"/>
                  <a:gd name="connsiteX30" fmla="*/ 8889 w 10000"/>
                  <a:gd name="connsiteY30" fmla="*/ 5429 h 10000"/>
                  <a:gd name="connsiteX31" fmla="*/ 8889 w 10000"/>
                  <a:gd name="connsiteY31" fmla="*/ 4858 h 10000"/>
                  <a:gd name="connsiteX0" fmla="*/ 8889 w 10000"/>
                  <a:gd name="connsiteY0" fmla="*/ 4858 h 9715"/>
                  <a:gd name="connsiteX1" fmla="*/ 9259 w 10000"/>
                  <a:gd name="connsiteY1" fmla="*/ 3428 h 9715"/>
                  <a:gd name="connsiteX2" fmla="*/ 10000 w 10000"/>
                  <a:gd name="connsiteY2" fmla="*/ 3143 h 9715"/>
                  <a:gd name="connsiteX3" fmla="*/ 10000 w 10000"/>
                  <a:gd name="connsiteY3" fmla="*/ 2858 h 9715"/>
                  <a:gd name="connsiteX4" fmla="*/ 9630 w 10000"/>
                  <a:gd name="connsiteY4" fmla="*/ 2571 h 9715"/>
                  <a:gd name="connsiteX5" fmla="*/ 8889 w 10000"/>
                  <a:gd name="connsiteY5" fmla="*/ 572 h 9715"/>
                  <a:gd name="connsiteX6" fmla="*/ 8148 w 10000"/>
                  <a:gd name="connsiteY6" fmla="*/ 285 h 9715"/>
                  <a:gd name="connsiteX7" fmla="*/ 8148 w 10000"/>
                  <a:gd name="connsiteY7" fmla="*/ 0 h 9715"/>
                  <a:gd name="connsiteX8" fmla="*/ 7407 w 10000"/>
                  <a:gd name="connsiteY8" fmla="*/ 572 h 9715"/>
                  <a:gd name="connsiteX9" fmla="*/ 6667 w 10000"/>
                  <a:gd name="connsiteY9" fmla="*/ 572 h 9715"/>
                  <a:gd name="connsiteX10" fmla="*/ 1852 w 10000"/>
                  <a:gd name="connsiteY10" fmla="*/ 572 h 9715"/>
                  <a:gd name="connsiteX11" fmla="*/ 1852 w 10000"/>
                  <a:gd name="connsiteY11" fmla="*/ 1715 h 9715"/>
                  <a:gd name="connsiteX12" fmla="*/ 1111 w 10000"/>
                  <a:gd name="connsiteY12" fmla="*/ 1715 h 9715"/>
                  <a:gd name="connsiteX13" fmla="*/ 1111 w 10000"/>
                  <a:gd name="connsiteY13" fmla="*/ 2000 h 9715"/>
                  <a:gd name="connsiteX14" fmla="*/ 1111 w 10000"/>
                  <a:gd name="connsiteY14" fmla="*/ 3715 h 9715"/>
                  <a:gd name="connsiteX15" fmla="*/ 1111 w 10000"/>
                  <a:gd name="connsiteY15" fmla="*/ 4000 h 9715"/>
                  <a:gd name="connsiteX16" fmla="*/ 741 w 10000"/>
                  <a:gd name="connsiteY16" fmla="*/ 4000 h 9715"/>
                  <a:gd name="connsiteX17" fmla="*/ 0 w 10000"/>
                  <a:gd name="connsiteY17" fmla="*/ 5429 h 9715"/>
                  <a:gd name="connsiteX18" fmla="*/ 741 w 10000"/>
                  <a:gd name="connsiteY18" fmla="*/ 6286 h 9715"/>
                  <a:gd name="connsiteX19" fmla="*/ 370 w 10000"/>
                  <a:gd name="connsiteY19" fmla="*/ 6572 h 9715"/>
                  <a:gd name="connsiteX20" fmla="*/ 1111 w 10000"/>
                  <a:gd name="connsiteY20" fmla="*/ 7143 h 9715"/>
                  <a:gd name="connsiteX21" fmla="*/ 1111 w 10000"/>
                  <a:gd name="connsiteY21" fmla="*/ 7714 h 9715"/>
                  <a:gd name="connsiteX22" fmla="*/ 1852 w 10000"/>
                  <a:gd name="connsiteY22" fmla="*/ 8001 h 9715"/>
                  <a:gd name="connsiteX23" fmla="*/ 3704 w 10000"/>
                  <a:gd name="connsiteY23" fmla="*/ 9715 h 9715"/>
                  <a:gd name="connsiteX24" fmla="*/ 2952 w 10000"/>
                  <a:gd name="connsiteY24" fmla="*/ 7411 h 9715"/>
                  <a:gd name="connsiteX25" fmla="*/ 4805 w 10000"/>
                  <a:gd name="connsiteY25" fmla="*/ 6861 h 9715"/>
                  <a:gd name="connsiteX26" fmla="*/ 5915 w 10000"/>
                  <a:gd name="connsiteY26" fmla="*/ 7408 h 9715"/>
                  <a:gd name="connsiteX27" fmla="*/ 6323 w 10000"/>
                  <a:gd name="connsiteY27" fmla="*/ 6152 h 9715"/>
                  <a:gd name="connsiteX28" fmla="*/ 7152 w 10000"/>
                  <a:gd name="connsiteY28" fmla="*/ 6845 h 9715"/>
                  <a:gd name="connsiteX29" fmla="*/ 7778 w 10000"/>
                  <a:gd name="connsiteY29" fmla="*/ 6857 h 9715"/>
                  <a:gd name="connsiteX30" fmla="*/ 8889 w 10000"/>
                  <a:gd name="connsiteY30" fmla="*/ 5429 h 9715"/>
                  <a:gd name="connsiteX31" fmla="*/ 8889 w 10000"/>
                  <a:gd name="connsiteY31" fmla="*/ 4858 h 9715"/>
                  <a:gd name="connsiteX0" fmla="*/ 8889 w 10000"/>
                  <a:gd name="connsiteY0" fmla="*/ 5001 h 8236"/>
                  <a:gd name="connsiteX1" fmla="*/ 9259 w 10000"/>
                  <a:gd name="connsiteY1" fmla="*/ 3529 h 8236"/>
                  <a:gd name="connsiteX2" fmla="*/ 10000 w 10000"/>
                  <a:gd name="connsiteY2" fmla="*/ 3235 h 8236"/>
                  <a:gd name="connsiteX3" fmla="*/ 10000 w 10000"/>
                  <a:gd name="connsiteY3" fmla="*/ 2942 h 8236"/>
                  <a:gd name="connsiteX4" fmla="*/ 9630 w 10000"/>
                  <a:gd name="connsiteY4" fmla="*/ 2646 h 8236"/>
                  <a:gd name="connsiteX5" fmla="*/ 8889 w 10000"/>
                  <a:gd name="connsiteY5" fmla="*/ 589 h 8236"/>
                  <a:gd name="connsiteX6" fmla="*/ 8148 w 10000"/>
                  <a:gd name="connsiteY6" fmla="*/ 293 h 8236"/>
                  <a:gd name="connsiteX7" fmla="*/ 8148 w 10000"/>
                  <a:gd name="connsiteY7" fmla="*/ 0 h 8236"/>
                  <a:gd name="connsiteX8" fmla="*/ 7407 w 10000"/>
                  <a:gd name="connsiteY8" fmla="*/ 589 h 8236"/>
                  <a:gd name="connsiteX9" fmla="*/ 6667 w 10000"/>
                  <a:gd name="connsiteY9" fmla="*/ 589 h 8236"/>
                  <a:gd name="connsiteX10" fmla="*/ 1852 w 10000"/>
                  <a:gd name="connsiteY10" fmla="*/ 589 h 8236"/>
                  <a:gd name="connsiteX11" fmla="*/ 1852 w 10000"/>
                  <a:gd name="connsiteY11" fmla="*/ 1765 h 8236"/>
                  <a:gd name="connsiteX12" fmla="*/ 1111 w 10000"/>
                  <a:gd name="connsiteY12" fmla="*/ 1765 h 8236"/>
                  <a:gd name="connsiteX13" fmla="*/ 1111 w 10000"/>
                  <a:gd name="connsiteY13" fmla="*/ 2059 h 8236"/>
                  <a:gd name="connsiteX14" fmla="*/ 1111 w 10000"/>
                  <a:gd name="connsiteY14" fmla="*/ 3824 h 8236"/>
                  <a:gd name="connsiteX15" fmla="*/ 1111 w 10000"/>
                  <a:gd name="connsiteY15" fmla="*/ 4117 h 8236"/>
                  <a:gd name="connsiteX16" fmla="*/ 741 w 10000"/>
                  <a:gd name="connsiteY16" fmla="*/ 4117 h 8236"/>
                  <a:gd name="connsiteX17" fmla="*/ 0 w 10000"/>
                  <a:gd name="connsiteY17" fmla="*/ 5588 h 8236"/>
                  <a:gd name="connsiteX18" fmla="*/ 741 w 10000"/>
                  <a:gd name="connsiteY18" fmla="*/ 6470 h 8236"/>
                  <a:gd name="connsiteX19" fmla="*/ 370 w 10000"/>
                  <a:gd name="connsiteY19" fmla="*/ 6765 h 8236"/>
                  <a:gd name="connsiteX20" fmla="*/ 1111 w 10000"/>
                  <a:gd name="connsiteY20" fmla="*/ 7353 h 8236"/>
                  <a:gd name="connsiteX21" fmla="*/ 1111 w 10000"/>
                  <a:gd name="connsiteY21" fmla="*/ 7940 h 8236"/>
                  <a:gd name="connsiteX22" fmla="*/ 1852 w 10000"/>
                  <a:gd name="connsiteY22" fmla="*/ 8236 h 8236"/>
                  <a:gd name="connsiteX23" fmla="*/ 2633 w 10000"/>
                  <a:gd name="connsiteY23" fmla="*/ 7049 h 8236"/>
                  <a:gd name="connsiteX24" fmla="*/ 2952 w 10000"/>
                  <a:gd name="connsiteY24" fmla="*/ 7628 h 8236"/>
                  <a:gd name="connsiteX25" fmla="*/ 4805 w 10000"/>
                  <a:gd name="connsiteY25" fmla="*/ 7062 h 8236"/>
                  <a:gd name="connsiteX26" fmla="*/ 5915 w 10000"/>
                  <a:gd name="connsiteY26" fmla="*/ 7625 h 8236"/>
                  <a:gd name="connsiteX27" fmla="*/ 6323 w 10000"/>
                  <a:gd name="connsiteY27" fmla="*/ 6332 h 8236"/>
                  <a:gd name="connsiteX28" fmla="*/ 7152 w 10000"/>
                  <a:gd name="connsiteY28" fmla="*/ 7046 h 8236"/>
                  <a:gd name="connsiteX29" fmla="*/ 7778 w 10000"/>
                  <a:gd name="connsiteY29" fmla="*/ 7058 h 8236"/>
                  <a:gd name="connsiteX30" fmla="*/ 8889 w 10000"/>
                  <a:gd name="connsiteY30" fmla="*/ 5588 h 8236"/>
                  <a:gd name="connsiteX31" fmla="*/ 8889 w 10000"/>
                  <a:gd name="connsiteY31" fmla="*/ 5001 h 8236"/>
                  <a:gd name="connsiteX0" fmla="*/ 8889 w 10000"/>
                  <a:gd name="connsiteY0" fmla="*/ 6072 h 10000"/>
                  <a:gd name="connsiteX1" fmla="*/ 9259 w 10000"/>
                  <a:gd name="connsiteY1" fmla="*/ 4285 h 10000"/>
                  <a:gd name="connsiteX2" fmla="*/ 10000 w 10000"/>
                  <a:gd name="connsiteY2" fmla="*/ 3928 h 10000"/>
                  <a:gd name="connsiteX3" fmla="*/ 10000 w 10000"/>
                  <a:gd name="connsiteY3" fmla="*/ 3572 h 10000"/>
                  <a:gd name="connsiteX4" fmla="*/ 9630 w 10000"/>
                  <a:gd name="connsiteY4" fmla="*/ 3213 h 10000"/>
                  <a:gd name="connsiteX5" fmla="*/ 8889 w 10000"/>
                  <a:gd name="connsiteY5" fmla="*/ 715 h 10000"/>
                  <a:gd name="connsiteX6" fmla="*/ 8148 w 10000"/>
                  <a:gd name="connsiteY6" fmla="*/ 356 h 10000"/>
                  <a:gd name="connsiteX7" fmla="*/ 8148 w 10000"/>
                  <a:gd name="connsiteY7" fmla="*/ 0 h 10000"/>
                  <a:gd name="connsiteX8" fmla="*/ 7407 w 10000"/>
                  <a:gd name="connsiteY8" fmla="*/ 715 h 10000"/>
                  <a:gd name="connsiteX9" fmla="*/ 6667 w 10000"/>
                  <a:gd name="connsiteY9" fmla="*/ 715 h 10000"/>
                  <a:gd name="connsiteX10" fmla="*/ 1852 w 10000"/>
                  <a:gd name="connsiteY10" fmla="*/ 715 h 10000"/>
                  <a:gd name="connsiteX11" fmla="*/ 1852 w 10000"/>
                  <a:gd name="connsiteY11" fmla="*/ 2143 h 10000"/>
                  <a:gd name="connsiteX12" fmla="*/ 1111 w 10000"/>
                  <a:gd name="connsiteY12" fmla="*/ 2143 h 10000"/>
                  <a:gd name="connsiteX13" fmla="*/ 1111 w 10000"/>
                  <a:gd name="connsiteY13" fmla="*/ 2500 h 10000"/>
                  <a:gd name="connsiteX14" fmla="*/ 1111 w 10000"/>
                  <a:gd name="connsiteY14" fmla="*/ 4643 h 10000"/>
                  <a:gd name="connsiteX15" fmla="*/ 1111 w 10000"/>
                  <a:gd name="connsiteY15" fmla="*/ 4999 h 10000"/>
                  <a:gd name="connsiteX16" fmla="*/ 741 w 10000"/>
                  <a:gd name="connsiteY16" fmla="*/ 4999 h 10000"/>
                  <a:gd name="connsiteX17" fmla="*/ 0 w 10000"/>
                  <a:gd name="connsiteY17" fmla="*/ 6785 h 10000"/>
                  <a:gd name="connsiteX18" fmla="*/ 741 w 10000"/>
                  <a:gd name="connsiteY18" fmla="*/ 7856 h 10000"/>
                  <a:gd name="connsiteX19" fmla="*/ 370 w 10000"/>
                  <a:gd name="connsiteY19" fmla="*/ 8214 h 10000"/>
                  <a:gd name="connsiteX20" fmla="*/ 1111 w 10000"/>
                  <a:gd name="connsiteY20" fmla="*/ 8928 h 10000"/>
                  <a:gd name="connsiteX21" fmla="*/ 1111 w 10000"/>
                  <a:gd name="connsiteY21" fmla="*/ 9641 h 10000"/>
                  <a:gd name="connsiteX22" fmla="*/ 1852 w 10000"/>
                  <a:gd name="connsiteY22" fmla="*/ 10000 h 10000"/>
                  <a:gd name="connsiteX23" fmla="*/ 2109 w 10000"/>
                  <a:gd name="connsiteY23" fmla="*/ 9553 h 10000"/>
                  <a:gd name="connsiteX24" fmla="*/ 2633 w 10000"/>
                  <a:gd name="connsiteY24" fmla="*/ 8559 h 10000"/>
                  <a:gd name="connsiteX25" fmla="*/ 2952 w 10000"/>
                  <a:gd name="connsiteY25" fmla="*/ 9262 h 10000"/>
                  <a:gd name="connsiteX26" fmla="*/ 4805 w 10000"/>
                  <a:gd name="connsiteY26" fmla="*/ 8575 h 10000"/>
                  <a:gd name="connsiteX27" fmla="*/ 5915 w 10000"/>
                  <a:gd name="connsiteY27" fmla="*/ 9258 h 10000"/>
                  <a:gd name="connsiteX28" fmla="*/ 6323 w 10000"/>
                  <a:gd name="connsiteY28" fmla="*/ 7688 h 10000"/>
                  <a:gd name="connsiteX29" fmla="*/ 7152 w 10000"/>
                  <a:gd name="connsiteY29" fmla="*/ 8555 h 10000"/>
                  <a:gd name="connsiteX30" fmla="*/ 7778 w 10000"/>
                  <a:gd name="connsiteY30" fmla="*/ 8570 h 10000"/>
                  <a:gd name="connsiteX31" fmla="*/ 8889 w 10000"/>
                  <a:gd name="connsiteY31" fmla="*/ 6785 h 10000"/>
                  <a:gd name="connsiteX32" fmla="*/ 8889 w 10000"/>
                  <a:gd name="connsiteY32" fmla="*/ 6072 h 10000"/>
                  <a:gd name="connsiteX0" fmla="*/ 8889 w 10000"/>
                  <a:gd name="connsiteY0" fmla="*/ 6072 h 10000"/>
                  <a:gd name="connsiteX1" fmla="*/ 9259 w 10000"/>
                  <a:gd name="connsiteY1" fmla="*/ 4285 h 10000"/>
                  <a:gd name="connsiteX2" fmla="*/ 10000 w 10000"/>
                  <a:gd name="connsiteY2" fmla="*/ 3928 h 10000"/>
                  <a:gd name="connsiteX3" fmla="*/ 10000 w 10000"/>
                  <a:gd name="connsiteY3" fmla="*/ 3572 h 10000"/>
                  <a:gd name="connsiteX4" fmla="*/ 9630 w 10000"/>
                  <a:gd name="connsiteY4" fmla="*/ 3213 h 10000"/>
                  <a:gd name="connsiteX5" fmla="*/ 8889 w 10000"/>
                  <a:gd name="connsiteY5" fmla="*/ 715 h 10000"/>
                  <a:gd name="connsiteX6" fmla="*/ 8148 w 10000"/>
                  <a:gd name="connsiteY6" fmla="*/ 356 h 10000"/>
                  <a:gd name="connsiteX7" fmla="*/ 8148 w 10000"/>
                  <a:gd name="connsiteY7" fmla="*/ 0 h 10000"/>
                  <a:gd name="connsiteX8" fmla="*/ 7407 w 10000"/>
                  <a:gd name="connsiteY8" fmla="*/ 715 h 10000"/>
                  <a:gd name="connsiteX9" fmla="*/ 6667 w 10000"/>
                  <a:gd name="connsiteY9" fmla="*/ 715 h 10000"/>
                  <a:gd name="connsiteX10" fmla="*/ 1852 w 10000"/>
                  <a:gd name="connsiteY10" fmla="*/ 715 h 10000"/>
                  <a:gd name="connsiteX11" fmla="*/ 1852 w 10000"/>
                  <a:gd name="connsiteY11" fmla="*/ 2143 h 10000"/>
                  <a:gd name="connsiteX12" fmla="*/ 1111 w 10000"/>
                  <a:gd name="connsiteY12" fmla="*/ 2143 h 10000"/>
                  <a:gd name="connsiteX13" fmla="*/ 1111 w 10000"/>
                  <a:gd name="connsiteY13" fmla="*/ 2500 h 10000"/>
                  <a:gd name="connsiteX14" fmla="*/ 1111 w 10000"/>
                  <a:gd name="connsiteY14" fmla="*/ 4643 h 10000"/>
                  <a:gd name="connsiteX15" fmla="*/ 1111 w 10000"/>
                  <a:gd name="connsiteY15" fmla="*/ 4999 h 10000"/>
                  <a:gd name="connsiteX16" fmla="*/ 741 w 10000"/>
                  <a:gd name="connsiteY16" fmla="*/ 4999 h 10000"/>
                  <a:gd name="connsiteX17" fmla="*/ 0 w 10000"/>
                  <a:gd name="connsiteY17" fmla="*/ 6785 h 10000"/>
                  <a:gd name="connsiteX18" fmla="*/ 741 w 10000"/>
                  <a:gd name="connsiteY18" fmla="*/ 7856 h 10000"/>
                  <a:gd name="connsiteX19" fmla="*/ 370 w 10000"/>
                  <a:gd name="connsiteY19" fmla="*/ 8214 h 10000"/>
                  <a:gd name="connsiteX20" fmla="*/ 1111 w 10000"/>
                  <a:gd name="connsiteY20" fmla="*/ 8928 h 10000"/>
                  <a:gd name="connsiteX21" fmla="*/ 1111 w 10000"/>
                  <a:gd name="connsiteY21" fmla="*/ 9641 h 10000"/>
                  <a:gd name="connsiteX22" fmla="*/ 1852 w 10000"/>
                  <a:gd name="connsiteY22" fmla="*/ 10000 h 10000"/>
                  <a:gd name="connsiteX23" fmla="*/ 1803 w 10000"/>
                  <a:gd name="connsiteY23" fmla="*/ 8744 h 10000"/>
                  <a:gd name="connsiteX24" fmla="*/ 2633 w 10000"/>
                  <a:gd name="connsiteY24" fmla="*/ 8559 h 10000"/>
                  <a:gd name="connsiteX25" fmla="*/ 2952 w 10000"/>
                  <a:gd name="connsiteY25" fmla="*/ 9262 h 10000"/>
                  <a:gd name="connsiteX26" fmla="*/ 4805 w 10000"/>
                  <a:gd name="connsiteY26" fmla="*/ 8575 h 10000"/>
                  <a:gd name="connsiteX27" fmla="*/ 5915 w 10000"/>
                  <a:gd name="connsiteY27" fmla="*/ 9258 h 10000"/>
                  <a:gd name="connsiteX28" fmla="*/ 6323 w 10000"/>
                  <a:gd name="connsiteY28" fmla="*/ 7688 h 10000"/>
                  <a:gd name="connsiteX29" fmla="*/ 7152 w 10000"/>
                  <a:gd name="connsiteY29" fmla="*/ 8555 h 10000"/>
                  <a:gd name="connsiteX30" fmla="*/ 7778 w 10000"/>
                  <a:gd name="connsiteY30" fmla="*/ 8570 h 10000"/>
                  <a:gd name="connsiteX31" fmla="*/ 8889 w 10000"/>
                  <a:gd name="connsiteY31" fmla="*/ 6785 h 10000"/>
                  <a:gd name="connsiteX32" fmla="*/ 8889 w 10000"/>
                  <a:gd name="connsiteY32" fmla="*/ 6072 h 10000"/>
                  <a:gd name="connsiteX0" fmla="*/ 8889 w 10000"/>
                  <a:gd name="connsiteY0" fmla="*/ 6072 h 10000"/>
                  <a:gd name="connsiteX1" fmla="*/ 9259 w 10000"/>
                  <a:gd name="connsiteY1" fmla="*/ 4285 h 10000"/>
                  <a:gd name="connsiteX2" fmla="*/ 10000 w 10000"/>
                  <a:gd name="connsiteY2" fmla="*/ 3928 h 10000"/>
                  <a:gd name="connsiteX3" fmla="*/ 10000 w 10000"/>
                  <a:gd name="connsiteY3" fmla="*/ 3572 h 10000"/>
                  <a:gd name="connsiteX4" fmla="*/ 9630 w 10000"/>
                  <a:gd name="connsiteY4" fmla="*/ 3213 h 10000"/>
                  <a:gd name="connsiteX5" fmla="*/ 8889 w 10000"/>
                  <a:gd name="connsiteY5" fmla="*/ 715 h 10000"/>
                  <a:gd name="connsiteX6" fmla="*/ 8148 w 10000"/>
                  <a:gd name="connsiteY6" fmla="*/ 356 h 10000"/>
                  <a:gd name="connsiteX7" fmla="*/ 8148 w 10000"/>
                  <a:gd name="connsiteY7" fmla="*/ 0 h 10000"/>
                  <a:gd name="connsiteX8" fmla="*/ 7407 w 10000"/>
                  <a:gd name="connsiteY8" fmla="*/ 715 h 10000"/>
                  <a:gd name="connsiteX9" fmla="*/ 6667 w 10000"/>
                  <a:gd name="connsiteY9" fmla="*/ 715 h 10000"/>
                  <a:gd name="connsiteX10" fmla="*/ 1852 w 10000"/>
                  <a:gd name="connsiteY10" fmla="*/ 715 h 10000"/>
                  <a:gd name="connsiteX11" fmla="*/ 1852 w 10000"/>
                  <a:gd name="connsiteY11" fmla="*/ 2143 h 10000"/>
                  <a:gd name="connsiteX12" fmla="*/ 1111 w 10000"/>
                  <a:gd name="connsiteY12" fmla="*/ 2143 h 10000"/>
                  <a:gd name="connsiteX13" fmla="*/ 1111 w 10000"/>
                  <a:gd name="connsiteY13" fmla="*/ 2500 h 10000"/>
                  <a:gd name="connsiteX14" fmla="*/ 1111 w 10000"/>
                  <a:gd name="connsiteY14" fmla="*/ 4643 h 10000"/>
                  <a:gd name="connsiteX15" fmla="*/ 1111 w 10000"/>
                  <a:gd name="connsiteY15" fmla="*/ 4999 h 10000"/>
                  <a:gd name="connsiteX16" fmla="*/ 741 w 10000"/>
                  <a:gd name="connsiteY16" fmla="*/ 4999 h 10000"/>
                  <a:gd name="connsiteX17" fmla="*/ 0 w 10000"/>
                  <a:gd name="connsiteY17" fmla="*/ 6785 h 10000"/>
                  <a:gd name="connsiteX18" fmla="*/ 741 w 10000"/>
                  <a:gd name="connsiteY18" fmla="*/ 7856 h 10000"/>
                  <a:gd name="connsiteX19" fmla="*/ 370 w 10000"/>
                  <a:gd name="connsiteY19" fmla="*/ 8214 h 10000"/>
                  <a:gd name="connsiteX20" fmla="*/ 1111 w 10000"/>
                  <a:gd name="connsiteY20" fmla="*/ 8928 h 10000"/>
                  <a:gd name="connsiteX21" fmla="*/ 1111 w 10000"/>
                  <a:gd name="connsiteY21" fmla="*/ 9641 h 10000"/>
                  <a:gd name="connsiteX22" fmla="*/ 1852 w 10000"/>
                  <a:gd name="connsiteY22" fmla="*/ 10000 h 10000"/>
                  <a:gd name="connsiteX23" fmla="*/ 1803 w 10000"/>
                  <a:gd name="connsiteY23" fmla="*/ 8744 h 10000"/>
                  <a:gd name="connsiteX24" fmla="*/ 2633 w 10000"/>
                  <a:gd name="connsiteY24" fmla="*/ 8559 h 10000"/>
                  <a:gd name="connsiteX25" fmla="*/ 2952 w 10000"/>
                  <a:gd name="connsiteY25" fmla="*/ 9262 h 10000"/>
                  <a:gd name="connsiteX26" fmla="*/ 4805 w 10000"/>
                  <a:gd name="connsiteY26" fmla="*/ 8575 h 10000"/>
                  <a:gd name="connsiteX27" fmla="*/ 5915 w 10000"/>
                  <a:gd name="connsiteY27" fmla="*/ 9258 h 10000"/>
                  <a:gd name="connsiteX28" fmla="*/ 6323 w 10000"/>
                  <a:gd name="connsiteY28" fmla="*/ 7688 h 10000"/>
                  <a:gd name="connsiteX29" fmla="*/ 7254 w 10000"/>
                  <a:gd name="connsiteY29" fmla="*/ 9017 h 10000"/>
                  <a:gd name="connsiteX30" fmla="*/ 7778 w 10000"/>
                  <a:gd name="connsiteY30" fmla="*/ 8570 h 10000"/>
                  <a:gd name="connsiteX31" fmla="*/ 8889 w 10000"/>
                  <a:gd name="connsiteY31" fmla="*/ 6785 h 10000"/>
                  <a:gd name="connsiteX32" fmla="*/ 8889 w 10000"/>
                  <a:gd name="connsiteY32" fmla="*/ 6072 h 10000"/>
                  <a:gd name="connsiteX0" fmla="*/ 8889 w 10000"/>
                  <a:gd name="connsiteY0" fmla="*/ 6072 h 10000"/>
                  <a:gd name="connsiteX1" fmla="*/ 9259 w 10000"/>
                  <a:gd name="connsiteY1" fmla="*/ 4285 h 10000"/>
                  <a:gd name="connsiteX2" fmla="*/ 10000 w 10000"/>
                  <a:gd name="connsiteY2" fmla="*/ 3928 h 10000"/>
                  <a:gd name="connsiteX3" fmla="*/ 10000 w 10000"/>
                  <a:gd name="connsiteY3" fmla="*/ 3572 h 10000"/>
                  <a:gd name="connsiteX4" fmla="*/ 9630 w 10000"/>
                  <a:gd name="connsiteY4" fmla="*/ 3213 h 10000"/>
                  <a:gd name="connsiteX5" fmla="*/ 8889 w 10000"/>
                  <a:gd name="connsiteY5" fmla="*/ 715 h 10000"/>
                  <a:gd name="connsiteX6" fmla="*/ 8148 w 10000"/>
                  <a:gd name="connsiteY6" fmla="*/ 356 h 10000"/>
                  <a:gd name="connsiteX7" fmla="*/ 8148 w 10000"/>
                  <a:gd name="connsiteY7" fmla="*/ 0 h 10000"/>
                  <a:gd name="connsiteX8" fmla="*/ 7407 w 10000"/>
                  <a:gd name="connsiteY8" fmla="*/ 715 h 10000"/>
                  <a:gd name="connsiteX9" fmla="*/ 6667 w 10000"/>
                  <a:gd name="connsiteY9" fmla="*/ 715 h 10000"/>
                  <a:gd name="connsiteX10" fmla="*/ 1852 w 10000"/>
                  <a:gd name="connsiteY10" fmla="*/ 715 h 10000"/>
                  <a:gd name="connsiteX11" fmla="*/ 1852 w 10000"/>
                  <a:gd name="connsiteY11" fmla="*/ 2143 h 10000"/>
                  <a:gd name="connsiteX12" fmla="*/ 1111 w 10000"/>
                  <a:gd name="connsiteY12" fmla="*/ 2143 h 10000"/>
                  <a:gd name="connsiteX13" fmla="*/ 1111 w 10000"/>
                  <a:gd name="connsiteY13" fmla="*/ 2500 h 10000"/>
                  <a:gd name="connsiteX14" fmla="*/ 1111 w 10000"/>
                  <a:gd name="connsiteY14" fmla="*/ 4643 h 10000"/>
                  <a:gd name="connsiteX15" fmla="*/ 1111 w 10000"/>
                  <a:gd name="connsiteY15" fmla="*/ 4999 h 10000"/>
                  <a:gd name="connsiteX16" fmla="*/ 741 w 10000"/>
                  <a:gd name="connsiteY16" fmla="*/ 4999 h 10000"/>
                  <a:gd name="connsiteX17" fmla="*/ 0 w 10000"/>
                  <a:gd name="connsiteY17" fmla="*/ 6785 h 10000"/>
                  <a:gd name="connsiteX18" fmla="*/ 741 w 10000"/>
                  <a:gd name="connsiteY18" fmla="*/ 7856 h 10000"/>
                  <a:gd name="connsiteX19" fmla="*/ 370 w 10000"/>
                  <a:gd name="connsiteY19" fmla="*/ 8214 h 10000"/>
                  <a:gd name="connsiteX20" fmla="*/ 1111 w 10000"/>
                  <a:gd name="connsiteY20" fmla="*/ 8928 h 10000"/>
                  <a:gd name="connsiteX21" fmla="*/ 1111 w 10000"/>
                  <a:gd name="connsiteY21" fmla="*/ 9641 h 10000"/>
                  <a:gd name="connsiteX22" fmla="*/ 1852 w 10000"/>
                  <a:gd name="connsiteY22" fmla="*/ 10000 h 10000"/>
                  <a:gd name="connsiteX23" fmla="*/ 1803 w 10000"/>
                  <a:gd name="connsiteY23" fmla="*/ 8744 h 10000"/>
                  <a:gd name="connsiteX24" fmla="*/ 2633 w 10000"/>
                  <a:gd name="connsiteY24" fmla="*/ 8559 h 10000"/>
                  <a:gd name="connsiteX25" fmla="*/ 2952 w 10000"/>
                  <a:gd name="connsiteY25" fmla="*/ 9262 h 10000"/>
                  <a:gd name="connsiteX26" fmla="*/ 4805 w 10000"/>
                  <a:gd name="connsiteY26" fmla="*/ 8575 h 10000"/>
                  <a:gd name="connsiteX27" fmla="*/ 5915 w 10000"/>
                  <a:gd name="connsiteY27" fmla="*/ 9258 h 10000"/>
                  <a:gd name="connsiteX28" fmla="*/ 6731 w 10000"/>
                  <a:gd name="connsiteY28" fmla="*/ 7515 h 10000"/>
                  <a:gd name="connsiteX29" fmla="*/ 7254 w 10000"/>
                  <a:gd name="connsiteY29" fmla="*/ 9017 h 10000"/>
                  <a:gd name="connsiteX30" fmla="*/ 7778 w 10000"/>
                  <a:gd name="connsiteY30" fmla="*/ 8570 h 10000"/>
                  <a:gd name="connsiteX31" fmla="*/ 8889 w 10000"/>
                  <a:gd name="connsiteY31" fmla="*/ 6785 h 10000"/>
                  <a:gd name="connsiteX32" fmla="*/ 8889 w 10000"/>
                  <a:gd name="connsiteY32" fmla="*/ 6072 h 10000"/>
                  <a:gd name="connsiteX0" fmla="*/ 8889 w 10000"/>
                  <a:gd name="connsiteY0" fmla="*/ 6072 h 10000"/>
                  <a:gd name="connsiteX1" fmla="*/ 9259 w 10000"/>
                  <a:gd name="connsiteY1" fmla="*/ 4285 h 10000"/>
                  <a:gd name="connsiteX2" fmla="*/ 10000 w 10000"/>
                  <a:gd name="connsiteY2" fmla="*/ 3928 h 10000"/>
                  <a:gd name="connsiteX3" fmla="*/ 10000 w 10000"/>
                  <a:gd name="connsiteY3" fmla="*/ 3572 h 10000"/>
                  <a:gd name="connsiteX4" fmla="*/ 9630 w 10000"/>
                  <a:gd name="connsiteY4" fmla="*/ 3213 h 10000"/>
                  <a:gd name="connsiteX5" fmla="*/ 8889 w 10000"/>
                  <a:gd name="connsiteY5" fmla="*/ 715 h 10000"/>
                  <a:gd name="connsiteX6" fmla="*/ 8148 w 10000"/>
                  <a:gd name="connsiteY6" fmla="*/ 356 h 10000"/>
                  <a:gd name="connsiteX7" fmla="*/ 8148 w 10000"/>
                  <a:gd name="connsiteY7" fmla="*/ 0 h 10000"/>
                  <a:gd name="connsiteX8" fmla="*/ 7407 w 10000"/>
                  <a:gd name="connsiteY8" fmla="*/ 715 h 10000"/>
                  <a:gd name="connsiteX9" fmla="*/ 6667 w 10000"/>
                  <a:gd name="connsiteY9" fmla="*/ 715 h 10000"/>
                  <a:gd name="connsiteX10" fmla="*/ 1852 w 10000"/>
                  <a:gd name="connsiteY10" fmla="*/ 715 h 10000"/>
                  <a:gd name="connsiteX11" fmla="*/ 1852 w 10000"/>
                  <a:gd name="connsiteY11" fmla="*/ 2143 h 10000"/>
                  <a:gd name="connsiteX12" fmla="*/ 1111 w 10000"/>
                  <a:gd name="connsiteY12" fmla="*/ 2143 h 10000"/>
                  <a:gd name="connsiteX13" fmla="*/ 1111 w 10000"/>
                  <a:gd name="connsiteY13" fmla="*/ 2500 h 10000"/>
                  <a:gd name="connsiteX14" fmla="*/ 1111 w 10000"/>
                  <a:gd name="connsiteY14" fmla="*/ 4643 h 10000"/>
                  <a:gd name="connsiteX15" fmla="*/ 1111 w 10000"/>
                  <a:gd name="connsiteY15" fmla="*/ 4999 h 10000"/>
                  <a:gd name="connsiteX16" fmla="*/ 741 w 10000"/>
                  <a:gd name="connsiteY16" fmla="*/ 4999 h 10000"/>
                  <a:gd name="connsiteX17" fmla="*/ 0 w 10000"/>
                  <a:gd name="connsiteY17" fmla="*/ 6785 h 10000"/>
                  <a:gd name="connsiteX18" fmla="*/ 741 w 10000"/>
                  <a:gd name="connsiteY18" fmla="*/ 7856 h 10000"/>
                  <a:gd name="connsiteX19" fmla="*/ 370 w 10000"/>
                  <a:gd name="connsiteY19" fmla="*/ 8214 h 10000"/>
                  <a:gd name="connsiteX20" fmla="*/ 1111 w 10000"/>
                  <a:gd name="connsiteY20" fmla="*/ 8928 h 10000"/>
                  <a:gd name="connsiteX21" fmla="*/ 1111 w 10000"/>
                  <a:gd name="connsiteY21" fmla="*/ 9641 h 10000"/>
                  <a:gd name="connsiteX22" fmla="*/ 1852 w 10000"/>
                  <a:gd name="connsiteY22" fmla="*/ 10000 h 10000"/>
                  <a:gd name="connsiteX23" fmla="*/ 1803 w 10000"/>
                  <a:gd name="connsiteY23" fmla="*/ 8744 h 10000"/>
                  <a:gd name="connsiteX24" fmla="*/ 2633 w 10000"/>
                  <a:gd name="connsiteY24" fmla="*/ 8559 h 10000"/>
                  <a:gd name="connsiteX25" fmla="*/ 2952 w 10000"/>
                  <a:gd name="connsiteY25" fmla="*/ 9262 h 10000"/>
                  <a:gd name="connsiteX26" fmla="*/ 4805 w 10000"/>
                  <a:gd name="connsiteY26" fmla="*/ 8575 h 10000"/>
                  <a:gd name="connsiteX27" fmla="*/ 5915 w 10000"/>
                  <a:gd name="connsiteY27" fmla="*/ 9258 h 10000"/>
                  <a:gd name="connsiteX28" fmla="*/ 6292 w 10000"/>
                  <a:gd name="connsiteY28" fmla="*/ 8687 h 10000"/>
                  <a:gd name="connsiteX29" fmla="*/ 6731 w 10000"/>
                  <a:gd name="connsiteY29" fmla="*/ 7515 h 10000"/>
                  <a:gd name="connsiteX30" fmla="*/ 7254 w 10000"/>
                  <a:gd name="connsiteY30" fmla="*/ 9017 h 10000"/>
                  <a:gd name="connsiteX31" fmla="*/ 7778 w 10000"/>
                  <a:gd name="connsiteY31" fmla="*/ 8570 h 10000"/>
                  <a:gd name="connsiteX32" fmla="*/ 8889 w 10000"/>
                  <a:gd name="connsiteY32" fmla="*/ 6785 h 10000"/>
                  <a:gd name="connsiteX33" fmla="*/ 8889 w 10000"/>
                  <a:gd name="connsiteY33" fmla="*/ 6072 h 10000"/>
                  <a:gd name="connsiteX0" fmla="*/ 8889 w 10000"/>
                  <a:gd name="connsiteY0" fmla="*/ 6072 h 10000"/>
                  <a:gd name="connsiteX1" fmla="*/ 9259 w 10000"/>
                  <a:gd name="connsiteY1" fmla="*/ 4285 h 10000"/>
                  <a:gd name="connsiteX2" fmla="*/ 10000 w 10000"/>
                  <a:gd name="connsiteY2" fmla="*/ 3928 h 10000"/>
                  <a:gd name="connsiteX3" fmla="*/ 10000 w 10000"/>
                  <a:gd name="connsiteY3" fmla="*/ 3572 h 10000"/>
                  <a:gd name="connsiteX4" fmla="*/ 9630 w 10000"/>
                  <a:gd name="connsiteY4" fmla="*/ 3213 h 10000"/>
                  <a:gd name="connsiteX5" fmla="*/ 8889 w 10000"/>
                  <a:gd name="connsiteY5" fmla="*/ 715 h 10000"/>
                  <a:gd name="connsiteX6" fmla="*/ 8148 w 10000"/>
                  <a:gd name="connsiteY6" fmla="*/ 356 h 10000"/>
                  <a:gd name="connsiteX7" fmla="*/ 8148 w 10000"/>
                  <a:gd name="connsiteY7" fmla="*/ 0 h 10000"/>
                  <a:gd name="connsiteX8" fmla="*/ 7407 w 10000"/>
                  <a:gd name="connsiteY8" fmla="*/ 715 h 10000"/>
                  <a:gd name="connsiteX9" fmla="*/ 6667 w 10000"/>
                  <a:gd name="connsiteY9" fmla="*/ 715 h 10000"/>
                  <a:gd name="connsiteX10" fmla="*/ 1852 w 10000"/>
                  <a:gd name="connsiteY10" fmla="*/ 715 h 10000"/>
                  <a:gd name="connsiteX11" fmla="*/ 1852 w 10000"/>
                  <a:gd name="connsiteY11" fmla="*/ 2143 h 10000"/>
                  <a:gd name="connsiteX12" fmla="*/ 1111 w 10000"/>
                  <a:gd name="connsiteY12" fmla="*/ 2143 h 10000"/>
                  <a:gd name="connsiteX13" fmla="*/ 1111 w 10000"/>
                  <a:gd name="connsiteY13" fmla="*/ 2500 h 10000"/>
                  <a:gd name="connsiteX14" fmla="*/ 1111 w 10000"/>
                  <a:gd name="connsiteY14" fmla="*/ 4643 h 10000"/>
                  <a:gd name="connsiteX15" fmla="*/ 1111 w 10000"/>
                  <a:gd name="connsiteY15" fmla="*/ 4999 h 10000"/>
                  <a:gd name="connsiteX16" fmla="*/ 741 w 10000"/>
                  <a:gd name="connsiteY16" fmla="*/ 4999 h 10000"/>
                  <a:gd name="connsiteX17" fmla="*/ 0 w 10000"/>
                  <a:gd name="connsiteY17" fmla="*/ 6785 h 10000"/>
                  <a:gd name="connsiteX18" fmla="*/ 741 w 10000"/>
                  <a:gd name="connsiteY18" fmla="*/ 7856 h 10000"/>
                  <a:gd name="connsiteX19" fmla="*/ 370 w 10000"/>
                  <a:gd name="connsiteY19" fmla="*/ 8214 h 10000"/>
                  <a:gd name="connsiteX20" fmla="*/ 1111 w 10000"/>
                  <a:gd name="connsiteY20" fmla="*/ 8928 h 10000"/>
                  <a:gd name="connsiteX21" fmla="*/ 1111 w 10000"/>
                  <a:gd name="connsiteY21" fmla="*/ 9641 h 10000"/>
                  <a:gd name="connsiteX22" fmla="*/ 1852 w 10000"/>
                  <a:gd name="connsiteY22" fmla="*/ 10000 h 10000"/>
                  <a:gd name="connsiteX23" fmla="*/ 1803 w 10000"/>
                  <a:gd name="connsiteY23" fmla="*/ 8744 h 10000"/>
                  <a:gd name="connsiteX24" fmla="*/ 2633 w 10000"/>
                  <a:gd name="connsiteY24" fmla="*/ 8559 h 10000"/>
                  <a:gd name="connsiteX25" fmla="*/ 2952 w 10000"/>
                  <a:gd name="connsiteY25" fmla="*/ 9262 h 10000"/>
                  <a:gd name="connsiteX26" fmla="*/ 4805 w 10000"/>
                  <a:gd name="connsiteY26" fmla="*/ 8575 h 10000"/>
                  <a:gd name="connsiteX27" fmla="*/ 5915 w 10000"/>
                  <a:gd name="connsiteY27" fmla="*/ 9258 h 10000"/>
                  <a:gd name="connsiteX28" fmla="*/ 6292 w 10000"/>
                  <a:gd name="connsiteY28" fmla="*/ 7647 h 10000"/>
                  <a:gd name="connsiteX29" fmla="*/ 6731 w 10000"/>
                  <a:gd name="connsiteY29" fmla="*/ 7515 h 10000"/>
                  <a:gd name="connsiteX30" fmla="*/ 7254 w 10000"/>
                  <a:gd name="connsiteY30" fmla="*/ 9017 h 10000"/>
                  <a:gd name="connsiteX31" fmla="*/ 7778 w 10000"/>
                  <a:gd name="connsiteY31" fmla="*/ 8570 h 10000"/>
                  <a:gd name="connsiteX32" fmla="*/ 8889 w 10000"/>
                  <a:gd name="connsiteY32" fmla="*/ 6785 h 10000"/>
                  <a:gd name="connsiteX33" fmla="*/ 8889 w 10000"/>
                  <a:gd name="connsiteY33" fmla="*/ 6072 h 10000"/>
                  <a:gd name="connsiteX0" fmla="*/ 8889 w 10000"/>
                  <a:gd name="connsiteY0" fmla="*/ 6072 h 10000"/>
                  <a:gd name="connsiteX1" fmla="*/ 9259 w 10000"/>
                  <a:gd name="connsiteY1" fmla="*/ 4285 h 10000"/>
                  <a:gd name="connsiteX2" fmla="*/ 10000 w 10000"/>
                  <a:gd name="connsiteY2" fmla="*/ 3928 h 10000"/>
                  <a:gd name="connsiteX3" fmla="*/ 10000 w 10000"/>
                  <a:gd name="connsiteY3" fmla="*/ 3572 h 10000"/>
                  <a:gd name="connsiteX4" fmla="*/ 9630 w 10000"/>
                  <a:gd name="connsiteY4" fmla="*/ 3213 h 10000"/>
                  <a:gd name="connsiteX5" fmla="*/ 8889 w 10000"/>
                  <a:gd name="connsiteY5" fmla="*/ 715 h 10000"/>
                  <a:gd name="connsiteX6" fmla="*/ 8148 w 10000"/>
                  <a:gd name="connsiteY6" fmla="*/ 356 h 10000"/>
                  <a:gd name="connsiteX7" fmla="*/ 8148 w 10000"/>
                  <a:gd name="connsiteY7" fmla="*/ 0 h 10000"/>
                  <a:gd name="connsiteX8" fmla="*/ 7407 w 10000"/>
                  <a:gd name="connsiteY8" fmla="*/ 715 h 10000"/>
                  <a:gd name="connsiteX9" fmla="*/ 6667 w 10000"/>
                  <a:gd name="connsiteY9" fmla="*/ 715 h 10000"/>
                  <a:gd name="connsiteX10" fmla="*/ 1852 w 10000"/>
                  <a:gd name="connsiteY10" fmla="*/ 715 h 10000"/>
                  <a:gd name="connsiteX11" fmla="*/ 1852 w 10000"/>
                  <a:gd name="connsiteY11" fmla="*/ 2143 h 10000"/>
                  <a:gd name="connsiteX12" fmla="*/ 1111 w 10000"/>
                  <a:gd name="connsiteY12" fmla="*/ 2143 h 10000"/>
                  <a:gd name="connsiteX13" fmla="*/ 1111 w 10000"/>
                  <a:gd name="connsiteY13" fmla="*/ 2500 h 10000"/>
                  <a:gd name="connsiteX14" fmla="*/ 1111 w 10000"/>
                  <a:gd name="connsiteY14" fmla="*/ 4643 h 10000"/>
                  <a:gd name="connsiteX15" fmla="*/ 1111 w 10000"/>
                  <a:gd name="connsiteY15" fmla="*/ 4999 h 10000"/>
                  <a:gd name="connsiteX16" fmla="*/ 741 w 10000"/>
                  <a:gd name="connsiteY16" fmla="*/ 4999 h 10000"/>
                  <a:gd name="connsiteX17" fmla="*/ 0 w 10000"/>
                  <a:gd name="connsiteY17" fmla="*/ 6785 h 10000"/>
                  <a:gd name="connsiteX18" fmla="*/ 741 w 10000"/>
                  <a:gd name="connsiteY18" fmla="*/ 7856 h 10000"/>
                  <a:gd name="connsiteX19" fmla="*/ 370 w 10000"/>
                  <a:gd name="connsiteY19" fmla="*/ 8214 h 10000"/>
                  <a:gd name="connsiteX20" fmla="*/ 1111 w 10000"/>
                  <a:gd name="connsiteY20" fmla="*/ 8928 h 10000"/>
                  <a:gd name="connsiteX21" fmla="*/ 1111 w 10000"/>
                  <a:gd name="connsiteY21" fmla="*/ 9641 h 10000"/>
                  <a:gd name="connsiteX22" fmla="*/ 1852 w 10000"/>
                  <a:gd name="connsiteY22" fmla="*/ 10000 h 10000"/>
                  <a:gd name="connsiteX23" fmla="*/ 1803 w 10000"/>
                  <a:gd name="connsiteY23" fmla="*/ 8744 h 10000"/>
                  <a:gd name="connsiteX24" fmla="*/ 2633 w 10000"/>
                  <a:gd name="connsiteY24" fmla="*/ 8559 h 10000"/>
                  <a:gd name="connsiteX25" fmla="*/ 2952 w 10000"/>
                  <a:gd name="connsiteY25" fmla="*/ 9262 h 10000"/>
                  <a:gd name="connsiteX26" fmla="*/ 4805 w 10000"/>
                  <a:gd name="connsiteY26" fmla="*/ 8575 h 10000"/>
                  <a:gd name="connsiteX27" fmla="*/ 5762 w 10000"/>
                  <a:gd name="connsiteY27" fmla="*/ 9142 h 10000"/>
                  <a:gd name="connsiteX28" fmla="*/ 6292 w 10000"/>
                  <a:gd name="connsiteY28" fmla="*/ 7647 h 10000"/>
                  <a:gd name="connsiteX29" fmla="*/ 6731 w 10000"/>
                  <a:gd name="connsiteY29" fmla="*/ 7515 h 10000"/>
                  <a:gd name="connsiteX30" fmla="*/ 7254 w 10000"/>
                  <a:gd name="connsiteY30" fmla="*/ 9017 h 10000"/>
                  <a:gd name="connsiteX31" fmla="*/ 7778 w 10000"/>
                  <a:gd name="connsiteY31" fmla="*/ 8570 h 10000"/>
                  <a:gd name="connsiteX32" fmla="*/ 8889 w 10000"/>
                  <a:gd name="connsiteY32" fmla="*/ 6785 h 10000"/>
                  <a:gd name="connsiteX33" fmla="*/ 8889 w 10000"/>
                  <a:gd name="connsiteY33" fmla="*/ 6072 h 10000"/>
                  <a:gd name="connsiteX0" fmla="*/ 8889 w 10000"/>
                  <a:gd name="connsiteY0" fmla="*/ 6072 h 10000"/>
                  <a:gd name="connsiteX1" fmla="*/ 9259 w 10000"/>
                  <a:gd name="connsiteY1" fmla="*/ 4285 h 10000"/>
                  <a:gd name="connsiteX2" fmla="*/ 10000 w 10000"/>
                  <a:gd name="connsiteY2" fmla="*/ 3928 h 10000"/>
                  <a:gd name="connsiteX3" fmla="*/ 10000 w 10000"/>
                  <a:gd name="connsiteY3" fmla="*/ 3572 h 10000"/>
                  <a:gd name="connsiteX4" fmla="*/ 9630 w 10000"/>
                  <a:gd name="connsiteY4" fmla="*/ 3213 h 10000"/>
                  <a:gd name="connsiteX5" fmla="*/ 8889 w 10000"/>
                  <a:gd name="connsiteY5" fmla="*/ 715 h 10000"/>
                  <a:gd name="connsiteX6" fmla="*/ 8148 w 10000"/>
                  <a:gd name="connsiteY6" fmla="*/ 356 h 10000"/>
                  <a:gd name="connsiteX7" fmla="*/ 8148 w 10000"/>
                  <a:gd name="connsiteY7" fmla="*/ 0 h 10000"/>
                  <a:gd name="connsiteX8" fmla="*/ 7407 w 10000"/>
                  <a:gd name="connsiteY8" fmla="*/ 715 h 10000"/>
                  <a:gd name="connsiteX9" fmla="*/ 6667 w 10000"/>
                  <a:gd name="connsiteY9" fmla="*/ 715 h 10000"/>
                  <a:gd name="connsiteX10" fmla="*/ 1852 w 10000"/>
                  <a:gd name="connsiteY10" fmla="*/ 715 h 10000"/>
                  <a:gd name="connsiteX11" fmla="*/ 1852 w 10000"/>
                  <a:gd name="connsiteY11" fmla="*/ 2143 h 10000"/>
                  <a:gd name="connsiteX12" fmla="*/ 1111 w 10000"/>
                  <a:gd name="connsiteY12" fmla="*/ 2143 h 10000"/>
                  <a:gd name="connsiteX13" fmla="*/ 1111 w 10000"/>
                  <a:gd name="connsiteY13" fmla="*/ 2500 h 10000"/>
                  <a:gd name="connsiteX14" fmla="*/ 1111 w 10000"/>
                  <a:gd name="connsiteY14" fmla="*/ 4643 h 10000"/>
                  <a:gd name="connsiteX15" fmla="*/ 1111 w 10000"/>
                  <a:gd name="connsiteY15" fmla="*/ 4999 h 10000"/>
                  <a:gd name="connsiteX16" fmla="*/ 741 w 10000"/>
                  <a:gd name="connsiteY16" fmla="*/ 4999 h 10000"/>
                  <a:gd name="connsiteX17" fmla="*/ 0 w 10000"/>
                  <a:gd name="connsiteY17" fmla="*/ 6785 h 10000"/>
                  <a:gd name="connsiteX18" fmla="*/ 741 w 10000"/>
                  <a:gd name="connsiteY18" fmla="*/ 7856 h 10000"/>
                  <a:gd name="connsiteX19" fmla="*/ 370 w 10000"/>
                  <a:gd name="connsiteY19" fmla="*/ 8214 h 10000"/>
                  <a:gd name="connsiteX20" fmla="*/ 1111 w 10000"/>
                  <a:gd name="connsiteY20" fmla="*/ 8928 h 10000"/>
                  <a:gd name="connsiteX21" fmla="*/ 1111 w 10000"/>
                  <a:gd name="connsiteY21" fmla="*/ 9641 h 10000"/>
                  <a:gd name="connsiteX22" fmla="*/ 1852 w 10000"/>
                  <a:gd name="connsiteY22" fmla="*/ 10000 h 10000"/>
                  <a:gd name="connsiteX23" fmla="*/ 1803 w 10000"/>
                  <a:gd name="connsiteY23" fmla="*/ 8744 h 10000"/>
                  <a:gd name="connsiteX24" fmla="*/ 2633 w 10000"/>
                  <a:gd name="connsiteY24" fmla="*/ 8559 h 10000"/>
                  <a:gd name="connsiteX25" fmla="*/ 2952 w 10000"/>
                  <a:gd name="connsiteY25" fmla="*/ 9262 h 10000"/>
                  <a:gd name="connsiteX26" fmla="*/ 4958 w 10000"/>
                  <a:gd name="connsiteY26" fmla="*/ 8691 h 10000"/>
                  <a:gd name="connsiteX27" fmla="*/ 5762 w 10000"/>
                  <a:gd name="connsiteY27" fmla="*/ 9142 h 10000"/>
                  <a:gd name="connsiteX28" fmla="*/ 6292 w 10000"/>
                  <a:gd name="connsiteY28" fmla="*/ 7647 h 10000"/>
                  <a:gd name="connsiteX29" fmla="*/ 6731 w 10000"/>
                  <a:gd name="connsiteY29" fmla="*/ 7515 h 10000"/>
                  <a:gd name="connsiteX30" fmla="*/ 7254 w 10000"/>
                  <a:gd name="connsiteY30" fmla="*/ 9017 h 10000"/>
                  <a:gd name="connsiteX31" fmla="*/ 7778 w 10000"/>
                  <a:gd name="connsiteY31" fmla="*/ 8570 h 10000"/>
                  <a:gd name="connsiteX32" fmla="*/ 8889 w 10000"/>
                  <a:gd name="connsiteY32" fmla="*/ 6785 h 10000"/>
                  <a:gd name="connsiteX33" fmla="*/ 8889 w 10000"/>
                  <a:gd name="connsiteY33" fmla="*/ 6072 h 10000"/>
                  <a:gd name="connsiteX0" fmla="*/ 8889 w 10000"/>
                  <a:gd name="connsiteY0" fmla="*/ 6072 h 10000"/>
                  <a:gd name="connsiteX1" fmla="*/ 9259 w 10000"/>
                  <a:gd name="connsiteY1" fmla="*/ 4285 h 10000"/>
                  <a:gd name="connsiteX2" fmla="*/ 10000 w 10000"/>
                  <a:gd name="connsiteY2" fmla="*/ 3928 h 10000"/>
                  <a:gd name="connsiteX3" fmla="*/ 10000 w 10000"/>
                  <a:gd name="connsiteY3" fmla="*/ 3572 h 10000"/>
                  <a:gd name="connsiteX4" fmla="*/ 9630 w 10000"/>
                  <a:gd name="connsiteY4" fmla="*/ 3213 h 10000"/>
                  <a:gd name="connsiteX5" fmla="*/ 8889 w 10000"/>
                  <a:gd name="connsiteY5" fmla="*/ 715 h 10000"/>
                  <a:gd name="connsiteX6" fmla="*/ 8148 w 10000"/>
                  <a:gd name="connsiteY6" fmla="*/ 356 h 10000"/>
                  <a:gd name="connsiteX7" fmla="*/ 8148 w 10000"/>
                  <a:gd name="connsiteY7" fmla="*/ 0 h 10000"/>
                  <a:gd name="connsiteX8" fmla="*/ 7407 w 10000"/>
                  <a:gd name="connsiteY8" fmla="*/ 715 h 10000"/>
                  <a:gd name="connsiteX9" fmla="*/ 6667 w 10000"/>
                  <a:gd name="connsiteY9" fmla="*/ 715 h 10000"/>
                  <a:gd name="connsiteX10" fmla="*/ 1852 w 10000"/>
                  <a:gd name="connsiteY10" fmla="*/ 715 h 10000"/>
                  <a:gd name="connsiteX11" fmla="*/ 1852 w 10000"/>
                  <a:gd name="connsiteY11" fmla="*/ 2143 h 10000"/>
                  <a:gd name="connsiteX12" fmla="*/ 1111 w 10000"/>
                  <a:gd name="connsiteY12" fmla="*/ 2143 h 10000"/>
                  <a:gd name="connsiteX13" fmla="*/ 1111 w 10000"/>
                  <a:gd name="connsiteY13" fmla="*/ 2500 h 10000"/>
                  <a:gd name="connsiteX14" fmla="*/ 1111 w 10000"/>
                  <a:gd name="connsiteY14" fmla="*/ 4643 h 10000"/>
                  <a:gd name="connsiteX15" fmla="*/ 1111 w 10000"/>
                  <a:gd name="connsiteY15" fmla="*/ 4999 h 10000"/>
                  <a:gd name="connsiteX16" fmla="*/ 741 w 10000"/>
                  <a:gd name="connsiteY16" fmla="*/ 4999 h 10000"/>
                  <a:gd name="connsiteX17" fmla="*/ 0 w 10000"/>
                  <a:gd name="connsiteY17" fmla="*/ 6785 h 10000"/>
                  <a:gd name="connsiteX18" fmla="*/ 741 w 10000"/>
                  <a:gd name="connsiteY18" fmla="*/ 7856 h 10000"/>
                  <a:gd name="connsiteX19" fmla="*/ 370 w 10000"/>
                  <a:gd name="connsiteY19" fmla="*/ 8214 h 10000"/>
                  <a:gd name="connsiteX20" fmla="*/ 1111 w 10000"/>
                  <a:gd name="connsiteY20" fmla="*/ 8928 h 10000"/>
                  <a:gd name="connsiteX21" fmla="*/ 1111 w 10000"/>
                  <a:gd name="connsiteY21" fmla="*/ 9641 h 10000"/>
                  <a:gd name="connsiteX22" fmla="*/ 1852 w 10000"/>
                  <a:gd name="connsiteY22" fmla="*/ 10000 h 10000"/>
                  <a:gd name="connsiteX23" fmla="*/ 1803 w 10000"/>
                  <a:gd name="connsiteY23" fmla="*/ 8744 h 10000"/>
                  <a:gd name="connsiteX24" fmla="*/ 2633 w 10000"/>
                  <a:gd name="connsiteY24" fmla="*/ 8559 h 10000"/>
                  <a:gd name="connsiteX25" fmla="*/ 2952 w 10000"/>
                  <a:gd name="connsiteY25" fmla="*/ 9262 h 10000"/>
                  <a:gd name="connsiteX26" fmla="*/ 4958 w 10000"/>
                  <a:gd name="connsiteY26" fmla="*/ 8691 h 10000"/>
                  <a:gd name="connsiteX27" fmla="*/ 5762 w 10000"/>
                  <a:gd name="connsiteY27" fmla="*/ 9142 h 10000"/>
                  <a:gd name="connsiteX28" fmla="*/ 6292 w 10000"/>
                  <a:gd name="connsiteY28" fmla="*/ 7647 h 10000"/>
                  <a:gd name="connsiteX29" fmla="*/ 6731 w 10000"/>
                  <a:gd name="connsiteY29" fmla="*/ 7515 h 10000"/>
                  <a:gd name="connsiteX30" fmla="*/ 7254 w 10000"/>
                  <a:gd name="connsiteY30" fmla="*/ 9017 h 10000"/>
                  <a:gd name="connsiteX31" fmla="*/ 7778 w 10000"/>
                  <a:gd name="connsiteY31" fmla="*/ 8570 h 10000"/>
                  <a:gd name="connsiteX32" fmla="*/ 8889 w 10000"/>
                  <a:gd name="connsiteY32" fmla="*/ 6785 h 10000"/>
                  <a:gd name="connsiteX33" fmla="*/ 8889 w 10000"/>
                  <a:gd name="connsiteY33" fmla="*/ 6072 h 10000"/>
                  <a:gd name="connsiteX0" fmla="*/ 8889 w 10000"/>
                  <a:gd name="connsiteY0" fmla="*/ 6072 h 10000"/>
                  <a:gd name="connsiteX1" fmla="*/ 9259 w 10000"/>
                  <a:gd name="connsiteY1" fmla="*/ 4285 h 10000"/>
                  <a:gd name="connsiteX2" fmla="*/ 10000 w 10000"/>
                  <a:gd name="connsiteY2" fmla="*/ 3928 h 10000"/>
                  <a:gd name="connsiteX3" fmla="*/ 10000 w 10000"/>
                  <a:gd name="connsiteY3" fmla="*/ 3572 h 10000"/>
                  <a:gd name="connsiteX4" fmla="*/ 9630 w 10000"/>
                  <a:gd name="connsiteY4" fmla="*/ 3213 h 10000"/>
                  <a:gd name="connsiteX5" fmla="*/ 8889 w 10000"/>
                  <a:gd name="connsiteY5" fmla="*/ 715 h 10000"/>
                  <a:gd name="connsiteX6" fmla="*/ 8148 w 10000"/>
                  <a:gd name="connsiteY6" fmla="*/ 356 h 10000"/>
                  <a:gd name="connsiteX7" fmla="*/ 8148 w 10000"/>
                  <a:gd name="connsiteY7" fmla="*/ 0 h 10000"/>
                  <a:gd name="connsiteX8" fmla="*/ 7407 w 10000"/>
                  <a:gd name="connsiteY8" fmla="*/ 715 h 10000"/>
                  <a:gd name="connsiteX9" fmla="*/ 6667 w 10000"/>
                  <a:gd name="connsiteY9" fmla="*/ 715 h 10000"/>
                  <a:gd name="connsiteX10" fmla="*/ 1852 w 10000"/>
                  <a:gd name="connsiteY10" fmla="*/ 715 h 10000"/>
                  <a:gd name="connsiteX11" fmla="*/ 1852 w 10000"/>
                  <a:gd name="connsiteY11" fmla="*/ 2143 h 10000"/>
                  <a:gd name="connsiteX12" fmla="*/ 1111 w 10000"/>
                  <a:gd name="connsiteY12" fmla="*/ 2143 h 10000"/>
                  <a:gd name="connsiteX13" fmla="*/ 1111 w 10000"/>
                  <a:gd name="connsiteY13" fmla="*/ 2500 h 10000"/>
                  <a:gd name="connsiteX14" fmla="*/ 1111 w 10000"/>
                  <a:gd name="connsiteY14" fmla="*/ 4643 h 10000"/>
                  <a:gd name="connsiteX15" fmla="*/ 1111 w 10000"/>
                  <a:gd name="connsiteY15" fmla="*/ 4999 h 10000"/>
                  <a:gd name="connsiteX16" fmla="*/ 741 w 10000"/>
                  <a:gd name="connsiteY16" fmla="*/ 4999 h 10000"/>
                  <a:gd name="connsiteX17" fmla="*/ 0 w 10000"/>
                  <a:gd name="connsiteY17" fmla="*/ 6785 h 10000"/>
                  <a:gd name="connsiteX18" fmla="*/ 741 w 10000"/>
                  <a:gd name="connsiteY18" fmla="*/ 7856 h 10000"/>
                  <a:gd name="connsiteX19" fmla="*/ 370 w 10000"/>
                  <a:gd name="connsiteY19" fmla="*/ 8214 h 10000"/>
                  <a:gd name="connsiteX20" fmla="*/ 1111 w 10000"/>
                  <a:gd name="connsiteY20" fmla="*/ 8928 h 10000"/>
                  <a:gd name="connsiteX21" fmla="*/ 1111 w 10000"/>
                  <a:gd name="connsiteY21" fmla="*/ 9641 h 10000"/>
                  <a:gd name="connsiteX22" fmla="*/ 1852 w 10000"/>
                  <a:gd name="connsiteY22" fmla="*/ 10000 h 10000"/>
                  <a:gd name="connsiteX23" fmla="*/ 1803 w 10000"/>
                  <a:gd name="connsiteY23" fmla="*/ 8744 h 10000"/>
                  <a:gd name="connsiteX24" fmla="*/ 2633 w 10000"/>
                  <a:gd name="connsiteY24" fmla="*/ 8559 h 10000"/>
                  <a:gd name="connsiteX25" fmla="*/ 2952 w 10000"/>
                  <a:gd name="connsiteY25" fmla="*/ 9262 h 10000"/>
                  <a:gd name="connsiteX26" fmla="*/ 4958 w 10000"/>
                  <a:gd name="connsiteY26" fmla="*/ 8691 h 10000"/>
                  <a:gd name="connsiteX27" fmla="*/ 5762 w 10000"/>
                  <a:gd name="connsiteY27" fmla="*/ 9142 h 10000"/>
                  <a:gd name="connsiteX28" fmla="*/ 6292 w 10000"/>
                  <a:gd name="connsiteY28" fmla="*/ 7647 h 10000"/>
                  <a:gd name="connsiteX29" fmla="*/ 6731 w 10000"/>
                  <a:gd name="connsiteY29" fmla="*/ 7515 h 10000"/>
                  <a:gd name="connsiteX30" fmla="*/ 7254 w 10000"/>
                  <a:gd name="connsiteY30" fmla="*/ 9017 h 10000"/>
                  <a:gd name="connsiteX31" fmla="*/ 7778 w 10000"/>
                  <a:gd name="connsiteY31" fmla="*/ 8570 h 10000"/>
                  <a:gd name="connsiteX32" fmla="*/ 8889 w 10000"/>
                  <a:gd name="connsiteY32" fmla="*/ 6785 h 10000"/>
                  <a:gd name="connsiteX33" fmla="*/ 8889 w 10000"/>
                  <a:gd name="connsiteY33" fmla="*/ 6072 h 10000"/>
                  <a:gd name="connsiteX0" fmla="*/ 8889 w 10000"/>
                  <a:gd name="connsiteY0" fmla="*/ 6072 h 9884"/>
                  <a:gd name="connsiteX1" fmla="*/ 9259 w 10000"/>
                  <a:gd name="connsiteY1" fmla="*/ 4285 h 9884"/>
                  <a:gd name="connsiteX2" fmla="*/ 10000 w 10000"/>
                  <a:gd name="connsiteY2" fmla="*/ 3928 h 9884"/>
                  <a:gd name="connsiteX3" fmla="*/ 10000 w 10000"/>
                  <a:gd name="connsiteY3" fmla="*/ 3572 h 9884"/>
                  <a:gd name="connsiteX4" fmla="*/ 9630 w 10000"/>
                  <a:gd name="connsiteY4" fmla="*/ 3213 h 9884"/>
                  <a:gd name="connsiteX5" fmla="*/ 8889 w 10000"/>
                  <a:gd name="connsiteY5" fmla="*/ 715 h 9884"/>
                  <a:gd name="connsiteX6" fmla="*/ 8148 w 10000"/>
                  <a:gd name="connsiteY6" fmla="*/ 356 h 9884"/>
                  <a:gd name="connsiteX7" fmla="*/ 8148 w 10000"/>
                  <a:gd name="connsiteY7" fmla="*/ 0 h 9884"/>
                  <a:gd name="connsiteX8" fmla="*/ 7407 w 10000"/>
                  <a:gd name="connsiteY8" fmla="*/ 715 h 9884"/>
                  <a:gd name="connsiteX9" fmla="*/ 6667 w 10000"/>
                  <a:gd name="connsiteY9" fmla="*/ 715 h 9884"/>
                  <a:gd name="connsiteX10" fmla="*/ 1852 w 10000"/>
                  <a:gd name="connsiteY10" fmla="*/ 715 h 9884"/>
                  <a:gd name="connsiteX11" fmla="*/ 1852 w 10000"/>
                  <a:gd name="connsiteY11" fmla="*/ 2143 h 9884"/>
                  <a:gd name="connsiteX12" fmla="*/ 1111 w 10000"/>
                  <a:gd name="connsiteY12" fmla="*/ 2143 h 9884"/>
                  <a:gd name="connsiteX13" fmla="*/ 1111 w 10000"/>
                  <a:gd name="connsiteY13" fmla="*/ 2500 h 9884"/>
                  <a:gd name="connsiteX14" fmla="*/ 1111 w 10000"/>
                  <a:gd name="connsiteY14" fmla="*/ 4643 h 9884"/>
                  <a:gd name="connsiteX15" fmla="*/ 1111 w 10000"/>
                  <a:gd name="connsiteY15" fmla="*/ 4999 h 9884"/>
                  <a:gd name="connsiteX16" fmla="*/ 741 w 10000"/>
                  <a:gd name="connsiteY16" fmla="*/ 4999 h 9884"/>
                  <a:gd name="connsiteX17" fmla="*/ 0 w 10000"/>
                  <a:gd name="connsiteY17" fmla="*/ 6785 h 9884"/>
                  <a:gd name="connsiteX18" fmla="*/ 741 w 10000"/>
                  <a:gd name="connsiteY18" fmla="*/ 7856 h 9884"/>
                  <a:gd name="connsiteX19" fmla="*/ 370 w 10000"/>
                  <a:gd name="connsiteY19" fmla="*/ 8214 h 9884"/>
                  <a:gd name="connsiteX20" fmla="*/ 1111 w 10000"/>
                  <a:gd name="connsiteY20" fmla="*/ 8928 h 9884"/>
                  <a:gd name="connsiteX21" fmla="*/ 1111 w 10000"/>
                  <a:gd name="connsiteY21" fmla="*/ 9641 h 9884"/>
                  <a:gd name="connsiteX22" fmla="*/ 1597 w 10000"/>
                  <a:gd name="connsiteY22" fmla="*/ 9884 h 9884"/>
                  <a:gd name="connsiteX23" fmla="*/ 1803 w 10000"/>
                  <a:gd name="connsiteY23" fmla="*/ 8744 h 9884"/>
                  <a:gd name="connsiteX24" fmla="*/ 2633 w 10000"/>
                  <a:gd name="connsiteY24" fmla="*/ 8559 h 9884"/>
                  <a:gd name="connsiteX25" fmla="*/ 2952 w 10000"/>
                  <a:gd name="connsiteY25" fmla="*/ 9262 h 9884"/>
                  <a:gd name="connsiteX26" fmla="*/ 4958 w 10000"/>
                  <a:gd name="connsiteY26" fmla="*/ 8691 h 9884"/>
                  <a:gd name="connsiteX27" fmla="*/ 5762 w 10000"/>
                  <a:gd name="connsiteY27" fmla="*/ 9142 h 9884"/>
                  <a:gd name="connsiteX28" fmla="*/ 6292 w 10000"/>
                  <a:gd name="connsiteY28" fmla="*/ 7647 h 9884"/>
                  <a:gd name="connsiteX29" fmla="*/ 6731 w 10000"/>
                  <a:gd name="connsiteY29" fmla="*/ 7515 h 9884"/>
                  <a:gd name="connsiteX30" fmla="*/ 7254 w 10000"/>
                  <a:gd name="connsiteY30" fmla="*/ 9017 h 9884"/>
                  <a:gd name="connsiteX31" fmla="*/ 7778 w 10000"/>
                  <a:gd name="connsiteY31" fmla="*/ 8570 h 9884"/>
                  <a:gd name="connsiteX32" fmla="*/ 8889 w 10000"/>
                  <a:gd name="connsiteY32" fmla="*/ 6785 h 9884"/>
                  <a:gd name="connsiteX33" fmla="*/ 8889 w 10000"/>
                  <a:gd name="connsiteY33" fmla="*/ 6072 h 9884"/>
                  <a:gd name="connsiteX0" fmla="*/ 8889 w 10000"/>
                  <a:gd name="connsiteY0" fmla="*/ 6143 h 10000"/>
                  <a:gd name="connsiteX1" fmla="*/ 9259 w 10000"/>
                  <a:gd name="connsiteY1" fmla="*/ 4335 h 10000"/>
                  <a:gd name="connsiteX2" fmla="*/ 10000 w 10000"/>
                  <a:gd name="connsiteY2" fmla="*/ 3974 h 10000"/>
                  <a:gd name="connsiteX3" fmla="*/ 10000 w 10000"/>
                  <a:gd name="connsiteY3" fmla="*/ 3614 h 10000"/>
                  <a:gd name="connsiteX4" fmla="*/ 9630 w 10000"/>
                  <a:gd name="connsiteY4" fmla="*/ 3251 h 10000"/>
                  <a:gd name="connsiteX5" fmla="*/ 8889 w 10000"/>
                  <a:gd name="connsiteY5" fmla="*/ 723 h 10000"/>
                  <a:gd name="connsiteX6" fmla="*/ 8148 w 10000"/>
                  <a:gd name="connsiteY6" fmla="*/ 360 h 10000"/>
                  <a:gd name="connsiteX7" fmla="*/ 8148 w 10000"/>
                  <a:gd name="connsiteY7" fmla="*/ 0 h 10000"/>
                  <a:gd name="connsiteX8" fmla="*/ 7407 w 10000"/>
                  <a:gd name="connsiteY8" fmla="*/ 723 h 10000"/>
                  <a:gd name="connsiteX9" fmla="*/ 6667 w 10000"/>
                  <a:gd name="connsiteY9" fmla="*/ 723 h 10000"/>
                  <a:gd name="connsiteX10" fmla="*/ 1852 w 10000"/>
                  <a:gd name="connsiteY10" fmla="*/ 723 h 10000"/>
                  <a:gd name="connsiteX11" fmla="*/ 1852 w 10000"/>
                  <a:gd name="connsiteY11" fmla="*/ 2168 h 10000"/>
                  <a:gd name="connsiteX12" fmla="*/ 1111 w 10000"/>
                  <a:gd name="connsiteY12" fmla="*/ 2168 h 10000"/>
                  <a:gd name="connsiteX13" fmla="*/ 1111 w 10000"/>
                  <a:gd name="connsiteY13" fmla="*/ 2529 h 10000"/>
                  <a:gd name="connsiteX14" fmla="*/ 1111 w 10000"/>
                  <a:gd name="connsiteY14" fmla="*/ 4697 h 10000"/>
                  <a:gd name="connsiteX15" fmla="*/ 1111 w 10000"/>
                  <a:gd name="connsiteY15" fmla="*/ 5058 h 10000"/>
                  <a:gd name="connsiteX16" fmla="*/ 741 w 10000"/>
                  <a:gd name="connsiteY16" fmla="*/ 5058 h 10000"/>
                  <a:gd name="connsiteX17" fmla="*/ 0 w 10000"/>
                  <a:gd name="connsiteY17" fmla="*/ 6865 h 10000"/>
                  <a:gd name="connsiteX18" fmla="*/ 741 w 10000"/>
                  <a:gd name="connsiteY18" fmla="*/ 7948 h 10000"/>
                  <a:gd name="connsiteX19" fmla="*/ 370 w 10000"/>
                  <a:gd name="connsiteY19" fmla="*/ 8310 h 10000"/>
                  <a:gd name="connsiteX20" fmla="*/ 1111 w 10000"/>
                  <a:gd name="connsiteY20" fmla="*/ 9033 h 10000"/>
                  <a:gd name="connsiteX21" fmla="*/ 1111 w 10000"/>
                  <a:gd name="connsiteY21" fmla="*/ 9754 h 10000"/>
                  <a:gd name="connsiteX22" fmla="*/ 1597 w 10000"/>
                  <a:gd name="connsiteY22" fmla="*/ 10000 h 10000"/>
                  <a:gd name="connsiteX23" fmla="*/ 1803 w 10000"/>
                  <a:gd name="connsiteY23" fmla="*/ 8847 h 10000"/>
                  <a:gd name="connsiteX24" fmla="*/ 2582 w 10000"/>
                  <a:gd name="connsiteY24" fmla="*/ 8717 h 10000"/>
                  <a:gd name="connsiteX25" fmla="*/ 2952 w 10000"/>
                  <a:gd name="connsiteY25" fmla="*/ 9371 h 10000"/>
                  <a:gd name="connsiteX26" fmla="*/ 4958 w 10000"/>
                  <a:gd name="connsiteY26" fmla="*/ 8793 h 10000"/>
                  <a:gd name="connsiteX27" fmla="*/ 5762 w 10000"/>
                  <a:gd name="connsiteY27" fmla="*/ 9249 h 10000"/>
                  <a:gd name="connsiteX28" fmla="*/ 6292 w 10000"/>
                  <a:gd name="connsiteY28" fmla="*/ 7737 h 10000"/>
                  <a:gd name="connsiteX29" fmla="*/ 6731 w 10000"/>
                  <a:gd name="connsiteY29" fmla="*/ 7603 h 10000"/>
                  <a:gd name="connsiteX30" fmla="*/ 7254 w 10000"/>
                  <a:gd name="connsiteY30" fmla="*/ 9123 h 10000"/>
                  <a:gd name="connsiteX31" fmla="*/ 7778 w 10000"/>
                  <a:gd name="connsiteY31" fmla="*/ 8671 h 10000"/>
                  <a:gd name="connsiteX32" fmla="*/ 8889 w 10000"/>
                  <a:gd name="connsiteY32" fmla="*/ 6865 h 10000"/>
                  <a:gd name="connsiteX33" fmla="*/ 8889 w 10000"/>
                  <a:gd name="connsiteY33" fmla="*/ 6143 h 10000"/>
                  <a:gd name="connsiteX0" fmla="*/ 8889 w 10000"/>
                  <a:gd name="connsiteY0" fmla="*/ 6143 h 9879"/>
                  <a:gd name="connsiteX1" fmla="*/ 9259 w 10000"/>
                  <a:gd name="connsiteY1" fmla="*/ 4335 h 9879"/>
                  <a:gd name="connsiteX2" fmla="*/ 10000 w 10000"/>
                  <a:gd name="connsiteY2" fmla="*/ 3974 h 9879"/>
                  <a:gd name="connsiteX3" fmla="*/ 10000 w 10000"/>
                  <a:gd name="connsiteY3" fmla="*/ 3614 h 9879"/>
                  <a:gd name="connsiteX4" fmla="*/ 9630 w 10000"/>
                  <a:gd name="connsiteY4" fmla="*/ 3251 h 9879"/>
                  <a:gd name="connsiteX5" fmla="*/ 8889 w 10000"/>
                  <a:gd name="connsiteY5" fmla="*/ 723 h 9879"/>
                  <a:gd name="connsiteX6" fmla="*/ 8148 w 10000"/>
                  <a:gd name="connsiteY6" fmla="*/ 360 h 9879"/>
                  <a:gd name="connsiteX7" fmla="*/ 8148 w 10000"/>
                  <a:gd name="connsiteY7" fmla="*/ 0 h 9879"/>
                  <a:gd name="connsiteX8" fmla="*/ 7407 w 10000"/>
                  <a:gd name="connsiteY8" fmla="*/ 723 h 9879"/>
                  <a:gd name="connsiteX9" fmla="*/ 6667 w 10000"/>
                  <a:gd name="connsiteY9" fmla="*/ 723 h 9879"/>
                  <a:gd name="connsiteX10" fmla="*/ 1852 w 10000"/>
                  <a:gd name="connsiteY10" fmla="*/ 723 h 9879"/>
                  <a:gd name="connsiteX11" fmla="*/ 1852 w 10000"/>
                  <a:gd name="connsiteY11" fmla="*/ 2168 h 9879"/>
                  <a:gd name="connsiteX12" fmla="*/ 1111 w 10000"/>
                  <a:gd name="connsiteY12" fmla="*/ 2168 h 9879"/>
                  <a:gd name="connsiteX13" fmla="*/ 1111 w 10000"/>
                  <a:gd name="connsiteY13" fmla="*/ 2529 h 9879"/>
                  <a:gd name="connsiteX14" fmla="*/ 1111 w 10000"/>
                  <a:gd name="connsiteY14" fmla="*/ 4697 h 9879"/>
                  <a:gd name="connsiteX15" fmla="*/ 1111 w 10000"/>
                  <a:gd name="connsiteY15" fmla="*/ 5058 h 9879"/>
                  <a:gd name="connsiteX16" fmla="*/ 741 w 10000"/>
                  <a:gd name="connsiteY16" fmla="*/ 5058 h 9879"/>
                  <a:gd name="connsiteX17" fmla="*/ 0 w 10000"/>
                  <a:gd name="connsiteY17" fmla="*/ 6865 h 9879"/>
                  <a:gd name="connsiteX18" fmla="*/ 741 w 10000"/>
                  <a:gd name="connsiteY18" fmla="*/ 7948 h 9879"/>
                  <a:gd name="connsiteX19" fmla="*/ 370 w 10000"/>
                  <a:gd name="connsiteY19" fmla="*/ 8310 h 9879"/>
                  <a:gd name="connsiteX20" fmla="*/ 1111 w 10000"/>
                  <a:gd name="connsiteY20" fmla="*/ 9033 h 9879"/>
                  <a:gd name="connsiteX21" fmla="*/ 1111 w 10000"/>
                  <a:gd name="connsiteY21" fmla="*/ 9754 h 9879"/>
                  <a:gd name="connsiteX22" fmla="*/ 1623 w 10000"/>
                  <a:gd name="connsiteY22" fmla="*/ 9879 h 9879"/>
                  <a:gd name="connsiteX23" fmla="*/ 1803 w 10000"/>
                  <a:gd name="connsiteY23" fmla="*/ 8847 h 9879"/>
                  <a:gd name="connsiteX24" fmla="*/ 2582 w 10000"/>
                  <a:gd name="connsiteY24" fmla="*/ 8717 h 9879"/>
                  <a:gd name="connsiteX25" fmla="*/ 2952 w 10000"/>
                  <a:gd name="connsiteY25" fmla="*/ 9371 h 9879"/>
                  <a:gd name="connsiteX26" fmla="*/ 4958 w 10000"/>
                  <a:gd name="connsiteY26" fmla="*/ 8793 h 9879"/>
                  <a:gd name="connsiteX27" fmla="*/ 5762 w 10000"/>
                  <a:gd name="connsiteY27" fmla="*/ 9249 h 9879"/>
                  <a:gd name="connsiteX28" fmla="*/ 6292 w 10000"/>
                  <a:gd name="connsiteY28" fmla="*/ 7737 h 9879"/>
                  <a:gd name="connsiteX29" fmla="*/ 6731 w 10000"/>
                  <a:gd name="connsiteY29" fmla="*/ 7603 h 9879"/>
                  <a:gd name="connsiteX30" fmla="*/ 7254 w 10000"/>
                  <a:gd name="connsiteY30" fmla="*/ 9123 h 9879"/>
                  <a:gd name="connsiteX31" fmla="*/ 7778 w 10000"/>
                  <a:gd name="connsiteY31" fmla="*/ 8671 h 9879"/>
                  <a:gd name="connsiteX32" fmla="*/ 8889 w 10000"/>
                  <a:gd name="connsiteY32" fmla="*/ 6865 h 9879"/>
                  <a:gd name="connsiteX33" fmla="*/ 8889 w 10000"/>
                  <a:gd name="connsiteY33" fmla="*/ 6143 h 9879"/>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803 w 10000"/>
                  <a:gd name="connsiteY23" fmla="*/ 8955 h 10000"/>
                  <a:gd name="connsiteX24" fmla="*/ 2582 w 10000"/>
                  <a:gd name="connsiteY24" fmla="*/ 8824 h 10000"/>
                  <a:gd name="connsiteX25" fmla="*/ 2952 w 10000"/>
                  <a:gd name="connsiteY25" fmla="*/ 9486 h 10000"/>
                  <a:gd name="connsiteX26" fmla="*/ 4958 w 10000"/>
                  <a:gd name="connsiteY26" fmla="*/ 8901 h 10000"/>
                  <a:gd name="connsiteX27" fmla="*/ 5762 w 10000"/>
                  <a:gd name="connsiteY27" fmla="*/ 9362 h 10000"/>
                  <a:gd name="connsiteX28" fmla="*/ 6292 w 10000"/>
                  <a:gd name="connsiteY28" fmla="*/ 7832 h 10000"/>
                  <a:gd name="connsiteX29" fmla="*/ 6731 w 10000"/>
                  <a:gd name="connsiteY29" fmla="*/ 7696 h 10000"/>
                  <a:gd name="connsiteX30" fmla="*/ 7254 w 10000"/>
                  <a:gd name="connsiteY30" fmla="*/ 9235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803 w 10000"/>
                  <a:gd name="connsiteY23" fmla="*/ 8955 h 10000"/>
                  <a:gd name="connsiteX24" fmla="*/ 2582 w 10000"/>
                  <a:gd name="connsiteY24" fmla="*/ 8824 h 10000"/>
                  <a:gd name="connsiteX25" fmla="*/ 2952 w 10000"/>
                  <a:gd name="connsiteY25" fmla="*/ 9486 h 10000"/>
                  <a:gd name="connsiteX26" fmla="*/ 4958 w 10000"/>
                  <a:gd name="connsiteY26" fmla="*/ 8901 h 10000"/>
                  <a:gd name="connsiteX27" fmla="*/ 5762 w 10000"/>
                  <a:gd name="connsiteY27" fmla="*/ 9362 h 10000"/>
                  <a:gd name="connsiteX28" fmla="*/ 6292 w 10000"/>
                  <a:gd name="connsiteY28" fmla="*/ 7832 h 10000"/>
                  <a:gd name="connsiteX29" fmla="*/ 6731 w 10000"/>
                  <a:gd name="connsiteY29" fmla="*/ 7696 h 10000"/>
                  <a:gd name="connsiteX30" fmla="*/ 7254 w 10000"/>
                  <a:gd name="connsiteY30" fmla="*/ 9235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582 w 10000"/>
                  <a:gd name="connsiteY24" fmla="*/ 8824 h 10000"/>
                  <a:gd name="connsiteX25" fmla="*/ 2952 w 10000"/>
                  <a:gd name="connsiteY25" fmla="*/ 9486 h 10000"/>
                  <a:gd name="connsiteX26" fmla="*/ 4958 w 10000"/>
                  <a:gd name="connsiteY26" fmla="*/ 8901 h 10000"/>
                  <a:gd name="connsiteX27" fmla="*/ 5762 w 10000"/>
                  <a:gd name="connsiteY27" fmla="*/ 9362 h 10000"/>
                  <a:gd name="connsiteX28" fmla="*/ 6292 w 10000"/>
                  <a:gd name="connsiteY28" fmla="*/ 7832 h 10000"/>
                  <a:gd name="connsiteX29" fmla="*/ 6731 w 10000"/>
                  <a:gd name="connsiteY29" fmla="*/ 7696 h 10000"/>
                  <a:gd name="connsiteX30" fmla="*/ 7254 w 10000"/>
                  <a:gd name="connsiteY30" fmla="*/ 9235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582 w 10000"/>
                  <a:gd name="connsiteY24" fmla="*/ 8824 h 10000"/>
                  <a:gd name="connsiteX25" fmla="*/ 2952 w 10000"/>
                  <a:gd name="connsiteY25" fmla="*/ 9486 h 10000"/>
                  <a:gd name="connsiteX26" fmla="*/ 4958 w 10000"/>
                  <a:gd name="connsiteY26" fmla="*/ 8901 h 10000"/>
                  <a:gd name="connsiteX27" fmla="*/ 5762 w 10000"/>
                  <a:gd name="connsiteY27" fmla="*/ 9362 h 10000"/>
                  <a:gd name="connsiteX28" fmla="*/ 6292 w 10000"/>
                  <a:gd name="connsiteY28" fmla="*/ 7832 h 10000"/>
                  <a:gd name="connsiteX29" fmla="*/ 6731 w 10000"/>
                  <a:gd name="connsiteY29" fmla="*/ 7696 h 10000"/>
                  <a:gd name="connsiteX30" fmla="*/ 7254 w 10000"/>
                  <a:gd name="connsiteY30" fmla="*/ 9235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622 w 10000"/>
                  <a:gd name="connsiteY24" fmla="*/ 8901 h 10000"/>
                  <a:gd name="connsiteX25" fmla="*/ 2952 w 10000"/>
                  <a:gd name="connsiteY25" fmla="*/ 9486 h 10000"/>
                  <a:gd name="connsiteX26" fmla="*/ 4958 w 10000"/>
                  <a:gd name="connsiteY26" fmla="*/ 8901 h 10000"/>
                  <a:gd name="connsiteX27" fmla="*/ 5762 w 10000"/>
                  <a:gd name="connsiteY27" fmla="*/ 9362 h 10000"/>
                  <a:gd name="connsiteX28" fmla="*/ 6292 w 10000"/>
                  <a:gd name="connsiteY28" fmla="*/ 7832 h 10000"/>
                  <a:gd name="connsiteX29" fmla="*/ 6731 w 10000"/>
                  <a:gd name="connsiteY29" fmla="*/ 7696 h 10000"/>
                  <a:gd name="connsiteX30" fmla="*/ 7254 w 10000"/>
                  <a:gd name="connsiteY30" fmla="*/ 9235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622 w 10000"/>
                  <a:gd name="connsiteY24" fmla="*/ 8901 h 10000"/>
                  <a:gd name="connsiteX25" fmla="*/ 2873 w 10000"/>
                  <a:gd name="connsiteY25" fmla="*/ 9547 h 10000"/>
                  <a:gd name="connsiteX26" fmla="*/ 4958 w 10000"/>
                  <a:gd name="connsiteY26" fmla="*/ 8901 h 10000"/>
                  <a:gd name="connsiteX27" fmla="*/ 5762 w 10000"/>
                  <a:gd name="connsiteY27" fmla="*/ 9362 h 10000"/>
                  <a:gd name="connsiteX28" fmla="*/ 6292 w 10000"/>
                  <a:gd name="connsiteY28" fmla="*/ 7832 h 10000"/>
                  <a:gd name="connsiteX29" fmla="*/ 6731 w 10000"/>
                  <a:gd name="connsiteY29" fmla="*/ 7696 h 10000"/>
                  <a:gd name="connsiteX30" fmla="*/ 7254 w 10000"/>
                  <a:gd name="connsiteY30" fmla="*/ 9235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622 w 10000"/>
                  <a:gd name="connsiteY24" fmla="*/ 8901 h 10000"/>
                  <a:gd name="connsiteX25" fmla="*/ 2873 w 10000"/>
                  <a:gd name="connsiteY25" fmla="*/ 9547 h 10000"/>
                  <a:gd name="connsiteX26" fmla="*/ 5024 w 10000"/>
                  <a:gd name="connsiteY26" fmla="*/ 8978 h 10000"/>
                  <a:gd name="connsiteX27" fmla="*/ 5762 w 10000"/>
                  <a:gd name="connsiteY27" fmla="*/ 9362 h 10000"/>
                  <a:gd name="connsiteX28" fmla="*/ 6292 w 10000"/>
                  <a:gd name="connsiteY28" fmla="*/ 7832 h 10000"/>
                  <a:gd name="connsiteX29" fmla="*/ 6731 w 10000"/>
                  <a:gd name="connsiteY29" fmla="*/ 7696 h 10000"/>
                  <a:gd name="connsiteX30" fmla="*/ 7254 w 10000"/>
                  <a:gd name="connsiteY30" fmla="*/ 9235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622 w 10000"/>
                  <a:gd name="connsiteY24" fmla="*/ 8901 h 10000"/>
                  <a:gd name="connsiteX25" fmla="*/ 2873 w 10000"/>
                  <a:gd name="connsiteY25" fmla="*/ 9547 h 10000"/>
                  <a:gd name="connsiteX26" fmla="*/ 5024 w 10000"/>
                  <a:gd name="connsiteY26" fmla="*/ 8978 h 10000"/>
                  <a:gd name="connsiteX27" fmla="*/ 5736 w 10000"/>
                  <a:gd name="connsiteY27" fmla="*/ 9454 h 10000"/>
                  <a:gd name="connsiteX28" fmla="*/ 6292 w 10000"/>
                  <a:gd name="connsiteY28" fmla="*/ 7832 h 10000"/>
                  <a:gd name="connsiteX29" fmla="*/ 6731 w 10000"/>
                  <a:gd name="connsiteY29" fmla="*/ 7696 h 10000"/>
                  <a:gd name="connsiteX30" fmla="*/ 7254 w 10000"/>
                  <a:gd name="connsiteY30" fmla="*/ 9235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622 w 10000"/>
                  <a:gd name="connsiteY24" fmla="*/ 8901 h 10000"/>
                  <a:gd name="connsiteX25" fmla="*/ 2873 w 10000"/>
                  <a:gd name="connsiteY25" fmla="*/ 9547 h 10000"/>
                  <a:gd name="connsiteX26" fmla="*/ 5024 w 10000"/>
                  <a:gd name="connsiteY26" fmla="*/ 8978 h 10000"/>
                  <a:gd name="connsiteX27" fmla="*/ 5736 w 10000"/>
                  <a:gd name="connsiteY27" fmla="*/ 9454 h 10000"/>
                  <a:gd name="connsiteX28" fmla="*/ 6292 w 10000"/>
                  <a:gd name="connsiteY28" fmla="*/ 7832 h 10000"/>
                  <a:gd name="connsiteX29" fmla="*/ 6731 w 10000"/>
                  <a:gd name="connsiteY29" fmla="*/ 7696 h 10000"/>
                  <a:gd name="connsiteX30" fmla="*/ 7254 w 10000"/>
                  <a:gd name="connsiteY30" fmla="*/ 9235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622 w 10000"/>
                  <a:gd name="connsiteY24" fmla="*/ 8901 h 10000"/>
                  <a:gd name="connsiteX25" fmla="*/ 2873 w 10000"/>
                  <a:gd name="connsiteY25" fmla="*/ 9547 h 10000"/>
                  <a:gd name="connsiteX26" fmla="*/ 5024 w 10000"/>
                  <a:gd name="connsiteY26" fmla="*/ 8978 h 10000"/>
                  <a:gd name="connsiteX27" fmla="*/ 5736 w 10000"/>
                  <a:gd name="connsiteY27" fmla="*/ 9454 h 10000"/>
                  <a:gd name="connsiteX28" fmla="*/ 6292 w 10000"/>
                  <a:gd name="connsiteY28" fmla="*/ 7878 h 10000"/>
                  <a:gd name="connsiteX29" fmla="*/ 6731 w 10000"/>
                  <a:gd name="connsiteY29" fmla="*/ 7696 h 10000"/>
                  <a:gd name="connsiteX30" fmla="*/ 7254 w 10000"/>
                  <a:gd name="connsiteY30" fmla="*/ 9235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622 w 10000"/>
                  <a:gd name="connsiteY24" fmla="*/ 8901 h 10000"/>
                  <a:gd name="connsiteX25" fmla="*/ 2873 w 10000"/>
                  <a:gd name="connsiteY25" fmla="*/ 9547 h 10000"/>
                  <a:gd name="connsiteX26" fmla="*/ 5024 w 10000"/>
                  <a:gd name="connsiteY26" fmla="*/ 8978 h 10000"/>
                  <a:gd name="connsiteX27" fmla="*/ 5736 w 10000"/>
                  <a:gd name="connsiteY27" fmla="*/ 9454 h 10000"/>
                  <a:gd name="connsiteX28" fmla="*/ 6292 w 10000"/>
                  <a:gd name="connsiteY28" fmla="*/ 7878 h 10000"/>
                  <a:gd name="connsiteX29" fmla="*/ 6731 w 10000"/>
                  <a:gd name="connsiteY29" fmla="*/ 7696 h 10000"/>
                  <a:gd name="connsiteX30" fmla="*/ 7254 w 10000"/>
                  <a:gd name="connsiteY30" fmla="*/ 9235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622 w 10000"/>
                  <a:gd name="connsiteY24" fmla="*/ 8901 h 10000"/>
                  <a:gd name="connsiteX25" fmla="*/ 2873 w 10000"/>
                  <a:gd name="connsiteY25" fmla="*/ 9547 h 10000"/>
                  <a:gd name="connsiteX26" fmla="*/ 5024 w 10000"/>
                  <a:gd name="connsiteY26" fmla="*/ 8978 h 10000"/>
                  <a:gd name="connsiteX27" fmla="*/ 5736 w 10000"/>
                  <a:gd name="connsiteY27" fmla="*/ 9454 h 10000"/>
                  <a:gd name="connsiteX28" fmla="*/ 6292 w 10000"/>
                  <a:gd name="connsiteY28" fmla="*/ 7878 h 10000"/>
                  <a:gd name="connsiteX29" fmla="*/ 6731 w 10000"/>
                  <a:gd name="connsiteY29" fmla="*/ 7696 h 10000"/>
                  <a:gd name="connsiteX30" fmla="*/ 7254 w 10000"/>
                  <a:gd name="connsiteY30" fmla="*/ 9235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622 w 10000"/>
                  <a:gd name="connsiteY24" fmla="*/ 8901 h 10000"/>
                  <a:gd name="connsiteX25" fmla="*/ 2873 w 10000"/>
                  <a:gd name="connsiteY25" fmla="*/ 9547 h 10000"/>
                  <a:gd name="connsiteX26" fmla="*/ 5024 w 10000"/>
                  <a:gd name="connsiteY26" fmla="*/ 8978 h 10000"/>
                  <a:gd name="connsiteX27" fmla="*/ 5736 w 10000"/>
                  <a:gd name="connsiteY27" fmla="*/ 9454 h 10000"/>
                  <a:gd name="connsiteX28" fmla="*/ 6292 w 10000"/>
                  <a:gd name="connsiteY28" fmla="*/ 7878 h 10000"/>
                  <a:gd name="connsiteX29" fmla="*/ 6731 w 10000"/>
                  <a:gd name="connsiteY29" fmla="*/ 7696 h 10000"/>
                  <a:gd name="connsiteX30" fmla="*/ 7294 w 10000"/>
                  <a:gd name="connsiteY30" fmla="*/ 9281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622 w 10000"/>
                  <a:gd name="connsiteY24" fmla="*/ 8901 h 10000"/>
                  <a:gd name="connsiteX25" fmla="*/ 2873 w 10000"/>
                  <a:gd name="connsiteY25" fmla="*/ 9547 h 10000"/>
                  <a:gd name="connsiteX26" fmla="*/ 5024 w 10000"/>
                  <a:gd name="connsiteY26" fmla="*/ 8978 h 10000"/>
                  <a:gd name="connsiteX27" fmla="*/ 5736 w 10000"/>
                  <a:gd name="connsiteY27" fmla="*/ 9454 h 10000"/>
                  <a:gd name="connsiteX28" fmla="*/ 6292 w 10000"/>
                  <a:gd name="connsiteY28" fmla="*/ 7878 h 10000"/>
                  <a:gd name="connsiteX29" fmla="*/ 6731 w 10000"/>
                  <a:gd name="connsiteY29" fmla="*/ 7696 h 10000"/>
                  <a:gd name="connsiteX30" fmla="*/ 7294 w 10000"/>
                  <a:gd name="connsiteY30" fmla="*/ 9281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622 w 10000"/>
                  <a:gd name="connsiteY24" fmla="*/ 8901 h 10000"/>
                  <a:gd name="connsiteX25" fmla="*/ 2873 w 10000"/>
                  <a:gd name="connsiteY25" fmla="*/ 9547 h 10000"/>
                  <a:gd name="connsiteX26" fmla="*/ 5024 w 10000"/>
                  <a:gd name="connsiteY26" fmla="*/ 8978 h 10000"/>
                  <a:gd name="connsiteX27" fmla="*/ 5736 w 10000"/>
                  <a:gd name="connsiteY27" fmla="*/ 9454 h 10000"/>
                  <a:gd name="connsiteX28" fmla="*/ 6292 w 10000"/>
                  <a:gd name="connsiteY28" fmla="*/ 7878 h 10000"/>
                  <a:gd name="connsiteX29" fmla="*/ 6731 w 10000"/>
                  <a:gd name="connsiteY29" fmla="*/ 7696 h 10000"/>
                  <a:gd name="connsiteX30" fmla="*/ 7228 w 10000"/>
                  <a:gd name="connsiteY30" fmla="*/ 9266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622 w 10000"/>
                  <a:gd name="connsiteY24" fmla="*/ 8901 h 10000"/>
                  <a:gd name="connsiteX25" fmla="*/ 2873 w 10000"/>
                  <a:gd name="connsiteY25" fmla="*/ 9547 h 10000"/>
                  <a:gd name="connsiteX26" fmla="*/ 5024 w 10000"/>
                  <a:gd name="connsiteY26" fmla="*/ 8978 h 10000"/>
                  <a:gd name="connsiteX27" fmla="*/ 5736 w 10000"/>
                  <a:gd name="connsiteY27" fmla="*/ 9454 h 10000"/>
                  <a:gd name="connsiteX28" fmla="*/ 6292 w 10000"/>
                  <a:gd name="connsiteY28" fmla="*/ 7878 h 10000"/>
                  <a:gd name="connsiteX29" fmla="*/ 6731 w 10000"/>
                  <a:gd name="connsiteY29" fmla="*/ 7696 h 10000"/>
                  <a:gd name="connsiteX30" fmla="*/ 7254 w 10000"/>
                  <a:gd name="connsiteY30" fmla="*/ 9327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622 w 10000"/>
                  <a:gd name="connsiteY24" fmla="*/ 8901 h 10000"/>
                  <a:gd name="connsiteX25" fmla="*/ 2873 w 10000"/>
                  <a:gd name="connsiteY25" fmla="*/ 9547 h 10000"/>
                  <a:gd name="connsiteX26" fmla="*/ 5024 w 10000"/>
                  <a:gd name="connsiteY26" fmla="*/ 8978 h 10000"/>
                  <a:gd name="connsiteX27" fmla="*/ 5736 w 10000"/>
                  <a:gd name="connsiteY27" fmla="*/ 9454 h 10000"/>
                  <a:gd name="connsiteX28" fmla="*/ 6292 w 10000"/>
                  <a:gd name="connsiteY28" fmla="*/ 7878 h 10000"/>
                  <a:gd name="connsiteX29" fmla="*/ 6731 w 10000"/>
                  <a:gd name="connsiteY29" fmla="*/ 7696 h 10000"/>
                  <a:gd name="connsiteX30" fmla="*/ 7254 w 10000"/>
                  <a:gd name="connsiteY30" fmla="*/ 9327 h 10000"/>
                  <a:gd name="connsiteX31" fmla="*/ 7778 w 10000"/>
                  <a:gd name="connsiteY31" fmla="*/ 8777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622 w 10000"/>
                  <a:gd name="connsiteY24" fmla="*/ 8901 h 10000"/>
                  <a:gd name="connsiteX25" fmla="*/ 2873 w 10000"/>
                  <a:gd name="connsiteY25" fmla="*/ 9547 h 10000"/>
                  <a:gd name="connsiteX26" fmla="*/ 5024 w 10000"/>
                  <a:gd name="connsiteY26" fmla="*/ 8978 h 10000"/>
                  <a:gd name="connsiteX27" fmla="*/ 5736 w 10000"/>
                  <a:gd name="connsiteY27" fmla="*/ 9454 h 10000"/>
                  <a:gd name="connsiteX28" fmla="*/ 6292 w 10000"/>
                  <a:gd name="connsiteY28" fmla="*/ 7878 h 10000"/>
                  <a:gd name="connsiteX29" fmla="*/ 6731 w 10000"/>
                  <a:gd name="connsiteY29" fmla="*/ 7696 h 10000"/>
                  <a:gd name="connsiteX30" fmla="*/ 7254 w 10000"/>
                  <a:gd name="connsiteY30" fmla="*/ 9327 h 10000"/>
                  <a:gd name="connsiteX31" fmla="*/ 7725 w 10000"/>
                  <a:gd name="connsiteY31" fmla="*/ 8946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622 w 10000"/>
                  <a:gd name="connsiteY24" fmla="*/ 8901 h 10000"/>
                  <a:gd name="connsiteX25" fmla="*/ 2873 w 10000"/>
                  <a:gd name="connsiteY25" fmla="*/ 9547 h 10000"/>
                  <a:gd name="connsiteX26" fmla="*/ 5024 w 10000"/>
                  <a:gd name="connsiteY26" fmla="*/ 8978 h 10000"/>
                  <a:gd name="connsiteX27" fmla="*/ 5736 w 10000"/>
                  <a:gd name="connsiteY27" fmla="*/ 9454 h 10000"/>
                  <a:gd name="connsiteX28" fmla="*/ 6292 w 10000"/>
                  <a:gd name="connsiteY28" fmla="*/ 7878 h 10000"/>
                  <a:gd name="connsiteX29" fmla="*/ 6731 w 10000"/>
                  <a:gd name="connsiteY29" fmla="*/ 7696 h 10000"/>
                  <a:gd name="connsiteX30" fmla="*/ 7254 w 10000"/>
                  <a:gd name="connsiteY30" fmla="*/ 9327 h 10000"/>
                  <a:gd name="connsiteX31" fmla="*/ 7725 w 10000"/>
                  <a:gd name="connsiteY31" fmla="*/ 8946 h 10000"/>
                  <a:gd name="connsiteX32" fmla="*/ 8889 w 10000"/>
                  <a:gd name="connsiteY32" fmla="*/ 6949 h 10000"/>
                  <a:gd name="connsiteX33" fmla="*/ 8889 w 10000"/>
                  <a:gd name="connsiteY33" fmla="*/ 6218 h 10000"/>
                  <a:gd name="connsiteX0" fmla="*/ 8889 w 10000"/>
                  <a:gd name="connsiteY0" fmla="*/ 6218 h 10000"/>
                  <a:gd name="connsiteX1" fmla="*/ 9259 w 10000"/>
                  <a:gd name="connsiteY1" fmla="*/ 4388 h 10000"/>
                  <a:gd name="connsiteX2" fmla="*/ 10000 w 10000"/>
                  <a:gd name="connsiteY2" fmla="*/ 4023 h 10000"/>
                  <a:gd name="connsiteX3" fmla="*/ 10000 w 10000"/>
                  <a:gd name="connsiteY3" fmla="*/ 3658 h 10000"/>
                  <a:gd name="connsiteX4" fmla="*/ 9630 w 10000"/>
                  <a:gd name="connsiteY4" fmla="*/ 3291 h 10000"/>
                  <a:gd name="connsiteX5" fmla="*/ 8889 w 10000"/>
                  <a:gd name="connsiteY5" fmla="*/ 732 h 10000"/>
                  <a:gd name="connsiteX6" fmla="*/ 8148 w 10000"/>
                  <a:gd name="connsiteY6" fmla="*/ 364 h 10000"/>
                  <a:gd name="connsiteX7" fmla="*/ 8148 w 10000"/>
                  <a:gd name="connsiteY7" fmla="*/ 0 h 10000"/>
                  <a:gd name="connsiteX8" fmla="*/ 7407 w 10000"/>
                  <a:gd name="connsiteY8" fmla="*/ 732 h 10000"/>
                  <a:gd name="connsiteX9" fmla="*/ 6667 w 10000"/>
                  <a:gd name="connsiteY9" fmla="*/ 732 h 10000"/>
                  <a:gd name="connsiteX10" fmla="*/ 1852 w 10000"/>
                  <a:gd name="connsiteY10" fmla="*/ 732 h 10000"/>
                  <a:gd name="connsiteX11" fmla="*/ 1852 w 10000"/>
                  <a:gd name="connsiteY11" fmla="*/ 2195 h 10000"/>
                  <a:gd name="connsiteX12" fmla="*/ 1111 w 10000"/>
                  <a:gd name="connsiteY12" fmla="*/ 2195 h 10000"/>
                  <a:gd name="connsiteX13" fmla="*/ 1111 w 10000"/>
                  <a:gd name="connsiteY13" fmla="*/ 2560 h 10000"/>
                  <a:gd name="connsiteX14" fmla="*/ 1111 w 10000"/>
                  <a:gd name="connsiteY14" fmla="*/ 4755 h 10000"/>
                  <a:gd name="connsiteX15" fmla="*/ 1111 w 10000"/>
                  <a:gd name="connsiteY15" fmla="*/ 5120 h 10000"/>
                  <a:gd name="connsiteX16" fmla="*/ 741 w 10000"/>
                  <a:gd name="connsiteY16" fmla="*/ 5120 h 10000"/>
                  <a:gd name="connsiteX17" fmla="*/ 0 w 10000"/>
                  <a:gd name="connsiteY17" fmla="*/ 6949 h 10000"/>
                  <a:gd name="connsiteX18" fmla="*/ 741 w 10000"/>
                  <a:gd name="connsiteY18" fmla="*/ 8045 h 10000"/>
                  <a:gd name="connsiteX19" fmla="*/ 370 w 10000"/>
                  <a:gd name="connsiteY19" fmla="*/ 8412 h 10000"/>
                  <a:gd name="connsiteX20" fmla="*/ 1111 w 10000"/>
                  <a:gd name="connsiteY20" fmla="*/ 9144 h 10000"/>
                  <a:gd name="connsiteX21" fmla="*/ 1111 w 10000"/>
                  <a:gd name="connsiteY21" fmla="*/ 9873 h 10000"/>
                  <a:gd name="connsiteX22" fmla="*/ 1623 w 10000"/>
                  <a:gd name="connsiteY22" fmla="*/ 10000 h 10000"/>
                  <a:gd name="connsiteX23" fmla="*/ 1948 w 10000"/>
                  <a:gd name="connsiteY23" fmla="*/ 8955 h 10000"/>
                  <a:gd name="connsiteX24" fmla="*/ 2582 w 10000"/>
                  <a:gd name="connsiteY24" fmla="*/ 8886 h 10000"/>
                  <a:gd name="connsiteX25" fmla="*/ 2873 w 10000"/>
                  <a:gd name="connsiteY25" fmla="*/ 9547 h 10000"/>
                  <a:gd name="connsiteX26" fmla="*/ 5024 w 10000"/>
                  <a:gd name="connsiteY26" fmla="*/ 8978 h 10000"/>
                  <a:gd name="connsiteX27" fmla="*/ 5736 w 10000"/>
                  <a:gd name="connsiteY27" fmla="*/ 9454 h 10000"/>
                  <a:gd name="connsiteX28" fmla="*/ 6292 w 10000"/>
                  <a:gd name="connsiteY28" fmla="*/ 7878 h 10000"/>
                  <a:gd name="connsiteX29" fmla="*/ 6731 w 10000"/>
                  <a:gd name="connsiteY29" fmla="*/ 7696 h 10000"/>
                  <a:gd name="connsiteX30" fmla="*/ 7254 w 10000"/>
                  <a:gd name="connsiteY30" fmla="*/ 9327 h 10000"/>
                  <a:gd name="connsiteX31" fmla="*/ 7725 w 10000"/>
                  <a:gd name="connsiteY31" fmla="*/ 8946 h 10000"/>
                  <a:gd name="connsiteX32" fmla="*/ 8889 w 10000"/>
                  <a:gd name="connsiteY32" fmla="*/ 6949 h 10000"/>
                  <a:gd name="connsiteX33" fmla="*/ 8889 w 10000"/>
                  <a:gd name="connsiteY33" fmla="*/ 6218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000" h="10000">
                    <a:moveTo>
                      <a:pt x="8889" y="6218"/>
                    </a:moveTo>
                    <a:cubicBezTo>
                      <a:pt x="9012" y="5608"/>
                      <a:pt x="9136" y="4998"/>
                      <a:pt x="9259" y="4388"/>
                    </a:cubicBezTo>
                    <a:lnTo>
                      <a:pt x="10000" y="4023"/>
                    </a:lnTo>
                    <a:lnTo>
                      <a:pt x="10000" y="3658"/>
                    </a:lnTo>
                    <a:lnTo>
                      <a:pt x="9630" y="3291"/>
                    </a:lnTo>
                    <a:lnTo>
                      <a:pt x="8889" y="732"/>
                    </a:lnTo>
                    <a:lnTo>
                      <a:pt x="8148" y="364"/>
                    </a:lnTo>
                    <a:lnTo>
                      <a:pt x="8148" y="0"/>
                    </a:lnTo>
                    <a:lnTo>
                      <a:pt x="7407" y="732"/>
                    </a:lnTo>
                    <a:lnTo>
                      <a:pt x="6667" y="732"/>
                    </a:lnTo>
                    <a:lnTo>
                      <a:pt x="1852" y="732"/>
                    </a:lnTo>
                    <a:lnTo>
                      <a:pt x="1852" y="2195"/>
                    </a:lnTo>
                    <a:lnTo>
                      <a:pt x="1111" y="2195"/>
                    </a:lnTo>
                    <a:lnTo>
                      <a:pt x="1111" y="2560"/>
                    </a:lnTo>
                    <a:lnTo>
                      <a:pt x="1111" y="4755"/>
                    </a:lnTo>
                    <a:lnTo>
                      <a:pt x="1111" y="5120"/>
                    </a:lnTo>
                    <a:lnTo>
                      <a:pt x="741" y="5120"/>
                    </a:lnTo>
                    <a:lnTo>
                      <a:pt x="0" y="6949"/>
                    </a:lnTo>
                    <a:lnTo>
                      <a:pt x="741" y="8045"/>
                    </a:lnTo>
                    <a:lnTo>
                      <a:pt x="370" y="8412"/>
                    </a:lnTo>
                    <a:lnTo>
                      <a:pt x="1111" y="9144"/>
                    </a:lnTo>
                    <a:lnTo>
                      <a:pt x="1111" y="9873"/>
                    </a:lnTo>
                    <a:lnTo>
                      <a:pt x="1623" y="10000"/>
                    </a:lnTo>
                    <a:cubicBezTo>
                      <a:pt x="1726" y="9556"/>
                      <a:pt x="1805" y="9385"/>
                      <a:pt x="1948" y="8955"/>
                    </a:cubicBezTo>
                    <a:lnTo>
                      <a:pt x="2582" y="8886"/>
                    </a:lnTo>
                    <a:cubicBezTo>
                      <a:pt x="2666" y="9101"/>
                      <a:pt x="2789" y="9332"/>
                      <a:pt x="2873" y="9547"/>
                    </a:cubicBezTo>
                    <a:lnTo>
                      <a:pt x="5024" y="8978"/>
                    </a:lnTo>
                    <a:lnTo>
                      <a:pt x="5736" y="9454"/>
                    </a:lnTo>
                    <a:cubicBezTo>
                      <a:pt x="5941" y="8936"/>
                      <a:pt x="6166" y="8427"/>
                      <a:pt x="6292" y="7878"/>
                    </a:cubicBezTo>
                    <a:lnTo>
                      <a:pt x="6731" y="7696"/>
                    </a:lnTo>
                    <a:cubicBezTo>
                      <a:pt x="6756" y="7710"/>
                      <a:pt x="7242" y="9289"/>
                      <a:pt x="7254" y="9327"/>
                    </a:cubicBezTo>
                    <a:cubicBezTo>
                      <a:pt x="7293" y="9319"/>
                      <a:pt x="7482" y="9188"/>
                      <a:pt x="7725" y="8946"/>
                    </a:cubicBezTo>
                    <a:lnTo>
                      <a:pt x="8889" y="6949"/>
                    </a:lnTo>
                    <a:lnTo>
                      <a:pt x="8889" y="621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cxnSp>
          <p:nvCxnSpPr>
            <p:cNvPr id="870" name="Straight Connector 995">
              <a:extLst>
                <a:ext uri="{FF2B5EF4-FFF2-40B4-BE49-F238E27FC236}">
                  <a16:creationId xmlns:a16="http://schemas.microsoft.com/office/drawing/2014/main" id="{B6E8B319-C81D-BB07-FEDD-055B597665D0}"/>
                </a:ext>
              </a:extLst>
            </p:cNvPr>
            <p:cNvCxnSpPr>
              <a:cxnSpLocks/>
            </p:cNvCxnSpPr>
            <p:nvPr/>
          </p:nvCxnSpPr>
          <p:spPr>
            <a:xfrm>
              <a:off x="4422522" y="3425826"/>
              <a:ext cx="104775" cy="1"/>
            </a:xfrm>
            <a:prstGeom prst="line">
              <a:avLst/>
            </a:prstGeom>
            <a:grpFill/>
            <a:ln w="6350" cap="rnd" cmpd="sng" algn="ctr">
              <a:solidFill>
                <a:srgbClr val="E3E2D4"/>
              </a:solidFill>
              <a:prstDash val="sysDot"/>
              <a:headEnd type="none" w="med" len="med"/>
              <a:tailEnd type="none" w="med" len="med"/>
            </a:ln>
            <a:effectLst/>
          </p:spPr>
        </p:cxnSp>
      </p:grpSp>
      <p:grpSp>
        <p:nvGrpSpPr>
          <p:cNvPr id="886" name="Group 937">
            <a:extLst>
              <a:ext uri="{FF2B5EF4-FFF2-40B4-BE49-F238E27FC236}">
                <a16:creationId xmlns:a16="http://schemas.microsoft.com/office/drawing/2014/main" id="{EC8BE66E-5B3B-8AE7-DDCB-FEB3F3262AA2}"/>
              </a:ext>
            </a:extLst>
          </p:cNvPr>
          <p:cNvGrpSpPr/>
          <p:nvPr/>
        </p:nvGrpSpPr>
        <p:grpSpPr>
          <a:xfrm>
            <a:off x="38868" y="987574"/>
            <a:ext cx="4029076" cy="1519238"/>
            <a:chOff x="665163" y="2509838"/>
            <a:chExt cx="4029076" cy="1519238"/>
          </a:xfrm>
          <a:solidFill>
            <a:srgbClr val="E3E2D4"/>
          </a:solidFill>
        </p:grpSpPr>
        <p:grpSp>
          <p:nvGrpSpPr>
            <p:cNvPr id="887" name="Group 7">
              <a:extLst>
                <a:ext uri="{FF2B5EF4-FFF2-40B4-BE49-F238E27FC236}">
                  <a16:creationId xmlns:a16="http://schemas.microsoft.com/office/drawing/2014/main" id="{D9C32233-3818-1782-61C9-E56219AAEF62}"/>
                </a:ext>
              </a:extLst>
            </p:cNvPr>
            <p:cNvGrpSpPr>
              <a:grpSpLocks/>
            </p:cNvGrpSpPr>
            <p:nvPr/>
          </p:nvGrpSpPr>
          <p:grpSpPr bwMode="auto">
            <a:xfrm>
              <a:off x="2135182" y="2863828"/>
              <a:ext cx="690562" cy="663570"/>
              <a:chOff x="1916" y="1640"/>
              <a:chExt cx="320" cy="360"/>
            </a:xfrm>
            <a:grpFill/>
          </p:grpSpPr>
          <p:sp>
            <p:nvSpPr>
              <p:cNvPr id="939" name="Freeform 8">
                <a:extLst>
                  <a:ext uri="{FF2B5EF4-FFF2-40B4-BE49-F238E27FC236}">
                    <a16:creationId xmlns:a16="http://schemas.microsoft.com/office/drawing/2014/main" id="{05CD3F36-218F-8931-0938-47E6E9D6A9D9}"/>
                  </a:ext>
                </a:extLst>
              </p:cNvPr>
              <p:cNvSpPr>
                <a:spLocks/>
              </p:cNvSpPr>
              <p:nvPr/>
            </p:nvSpPr>
            <p:spPr bwMode="auto">
              <a:xfrm>
                <a:off x="1916" y="1640"/>
                <a:ext cx="80" cy="24"/>
              </a:xfrm>
              <a:custGeom>
                <a:avLst/>
                <a:gdLst>
                  <a:gd name="T0" fmla="*/ 0 w 80"/>
                  <a:gd name="T1" fmla="*/ 8 h 24"/>
                  <a:gd name="T2" fmla="*/ 32 w 80"/>
                  <a:gd name="T3" fmla="*/ 8 h 24"/>
                  <a:gd name="T4" fmla="*/ 40 w 80"/>
                  <a:gd name="T5" fmla="*/ 16 h 24"/>
                  <a:gd name="T6" fmla="*/ 0 w 80"/>
                  <a:gd name="T7" fmla="*/ 24 h 24"/>
                  <a:gd name="T8" fmla="*/ 16 w 80"/>
                  <a:gd name="T9" fmla="*/ 24 h 24"/>
                  <a:gd name="T10" fmla="*/ 40 w 80"/>
                  <a:gd name="T11" fmla="*/ 16 h 24"/>
                  <a:gd name="T12" fmla="*/ 24 w 80"/>
                  <a:gd name="T13" fmla="*/ 24 h 24"/>
                  <a:gd name="T14" fmla="*/ 48 w 80"/>
                  <a:gd name="T15" fmla="*/ 24 h 24"/>
                  <a:gd name="T16" fmla="*/ 48 w 80"/>
                  <a:gd name="T17" fmla="*/ 16 h 24"/>
                  <a:gd name="T18" fmla="*/ 64 w 80"/>
                  <a:gd name="T19" fmla="*/ 16 h 24"/>
                  <a:gd name="T20" fmla="*/ 80 w 80"/>
                  <a:gd name="T21" fmla="*/ 8 h 24"/>
                  <a:gd name="T22" fmla="*/ 48 w 80"/>
                  <a:gd name="T23" fmla="*/ 8 h 24"/>
                  <a:gd name="T24" fmla="*/ 72 w 80"/>
                  <a:gd name="T25" fmla="*/ 0 h 24"/>
                  <a:gd name="T26" fmla="*/ 64 w 80"/>
                  <a:gd name="T27" fmla="*/ 0 h 24"/>
                  <a:gd name="T28" fmla="*/ 0 w 80"/>
                  <a:gd name="T29" fmla="*/ 8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0"/>
                  <a:gd name="T46" fmla="*/ 0 h 24"/>
                  <a:gd name="T47" fmla="*/ 80 w 80"/>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0" h="24">
                    <a:moveTo>
                      <a:pt x="0" y="8"/>
                    </a:moveTo>
                    <a:lnTo>
                      <a:pt x="32" y="8"/>
                    </a:lnTo>
                    <a:lnTo>
                      <a:pt x="40" y="16"/>
                    </a:lnTo>
                    <a:lnTo>
                      <a:pt x="0" y="24"/>
                    </a:lnTo>
                    <a:lnTo>
                      <a:pt x="16" y="24"/>
                    </a:lnTo>
                    <a:lnTo>
                      <a:pt x="40" y="16"/>
                    </a:lnTo>
                    <a:lnTo>
                      <a:pt x="24" y="24"/>
                    </a:lnTo>
                    <a:lnTo>
                      <a:pt x="48" y="24"/>
                    </a:lnTo>
                    <a:lnTo>
                      <a:pt x="48" y="16"/>
                    </a:lnTo>
                    <a:lnTo>
                      <a:pt x="64" y="16"/>
                    </a:lnTo>
                    <a:lnTo>
                      <a:pt x="80" y="8"/>
                    </a:lnTo>
                    <a:lnTo>
                      <a:pt x="48" y="8"/>
                    </a:lnTo>
                    <a:lnTo>
                      <a:pt x="72" y="0"/>
                    </a:lnTo>
                    <a:lnTo>
                      <a:pt x="64"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40" name="Freeform 9">
                <a:extLst>
                  <a:ext uri="{FF2B5EF4-FFF2-40B4-BE49-F238E27FC236}">
                    <a16:creationId xmlns:a16="http://schemas.microsoft.com/office/drawing/2014/main" id="{96FC48F5-D42C-9848-5BB7-D93410D35ADC}"/>
                  </a:ext>
                </a:extLst>
              </p:cNvPr>
              <p:cNvSpPr>
                <a:spLocks/>
              </p:cNvSpPr>
              <p:nvPr/>
            </p:nvSpPr>
            <p:spPr bwMode="auto">
              <a:xfrm>
                <a:off x="1932" y="1696"/>
                <a:ext cx="88" cy="24"/>
              </a:xfrm>
              <a:custGeom>
                <a:avLst/>
                <a:gdLst>
                  <a:gd name="T0" fmla="*/ 88 w 88"/>
                  <a:gd name="T1" fmla="*/ 0 h 24"/>
                  <a:gd name="T2" fmla="*/ 48 w 88"/>
                  <a:gd name="T3" fmla="*/ 8 h 24"/>
                  <a:gd name="T4" fmla="*/ 32 w 88"/>
                  <a:gd name="T5" fmla="*/ 8 h 24"/>
                  <a:gd name="T6" fmla="*/ 32 w 88"/>
                  <a:gd name="T7" fmla="*/ 16 h 24"/>
                  <a:gd name="T8" fmla="*/ 8 w 88"/>
                  <a:gd name="T9" fmla="*/ 24 h 24"/>
                  <a:gd name="T10" fmla="*/ 0 w 88"/>
                  <a:gd name="T11" fmla="*/ 24 h 24"/>
                  <a:gd name="T12" fmla="*/ 8 w 88"/>
                  <a:gd name="T13" fmla="*/ 24 h 24"/>
                  <a:gd name="T14" fmla="*/ 32 w 88"/>
                  <a:gd name="T15" fmla="*/ 24 h 24"/>
                  <a:gd name="T16" fmla="*/ 64 w 88"/>
                  <a:gd name="T17" fmla="*/ 8 h 24"/>
                  <a:gd name="T18" fmla="*/ 88 w 88"/>
                  <a:gd name="T19" fmla="*/ 8 h 24"/>
                  <a:gd name="T20" fmla="*/ 88 w 88"/>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24"/>
                  <a:gd name="T35" fmla="*/ 88 w 8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24">
                    <a:moveTo>
                      <a:pt x="88" y="0"/>
                    </a:moveTo>
                    <a:lnTo>
                      <a:pt x="48" y="8"/>
                    </a:lnTo>
                    <a:lnTo>
                      <a:pt x="32" y="8"/>
                    </a:lnTo>
                    <a:lnTo>
                      <a:pt x="32" y="16"/>
                    </a:lnTo>
                    <a:lnTo>
                      <a:pt x="8" y="24"/>
                    </a:lnTo>
                    <a:lnTo>
                      <a:pt x="0" y="24"/>
                    </a:lnTo>
                    <a:lnTo>
                      <a:pt x="8" y="24"/>
                    </a:lnTo>
                    <a:lnTo>
                      <a:pt x="32" y="24"/>
                    </a:lnTo>
                    <a:lnTo>
                      <a:pt x="64" y="8"/>
                    </a:lnTo>
                    <a:lnTo>
                      <a:pt x="88" y="8"/>
                    </a:lnTo>
                    <a:lnTo>
                      <a:pt x="8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41" name="Freeform 10">
                <a:extLst>
                  <a:ext uri="{FF2B5EF4-FFF2-40B4-BE49-F238E27FC236}">
                    <a16:creationId xmlns:a16="http://schemas.microsoft.com/office/drawing/2014/main" id="{660214C7-E8E6-0FEC-CE86-BC478D669896}"/>
                  </a:ext>
                </a:extLst>
              </p:cNvPr>
              <p:cNvSpPr>
                <a:spLocks/>
              </p:cNvSpPr>
              <p:nvPr/>
            </p:nvSpPr>
            <p:spPr bwMode="auto">
              <a:xfrm>
                <a:off x="1964" y="1736"/>
                <a:ext cx="48" cy="16"/>
              </a:xfrm>
              <a:custGeom>
                <a:avLst/>
                <a:gdLst>
                  <a:gd name="T0" fmla="*/ 0 w 48"/>
                  <a:gd name="T1" fmla="*/ 16 h 16"/>
                  <a:gd name="T2" fmla="*/ 48 w 48"/>
                  <a:gd name="T3" fmla="*/ 8 h 16"/>
                  <a:gd name="T4" fmla="*/ 24 w 48"/>
                  <a:gd name="T5" fmla="*/ 0 h 16"/>
                  <a:gd name="T6" fmla="*/ 0 w 48"/>
                  <a:gd name="T7" fmla="*/ 16 h 16"/>
                  <a:gd name="T8" fmla="*/ 0 60000 65536"/>
                  <a:gd name="T9" fmla="*/ 0 60000 65536"/>
                  <a:gd name="T10" fmla="*/ 0 60000 65536"/>
                  <a:gd name="T11" fmla="*/ 0 60000 65536"/>
                  <a:gd name="T12" fmla="*/ 0 w 48"/>
                  <a:gd name="T13" fmla="*/ 0 h 16"/>
                  <a:gd name="T14" fmla="*/ 48 w 48"/>
                  <a:gd name="T15" fmla="*/ 16 h 16"/>
                </a:gdLst>
                <a:ahLst/>
                <a:cxnLst>
                  <a:cxn ang="T8">
                    <a:pos x="T0" y="T1"/>
                  </a:cxn>
                  <a:cxn ang="T9">
                    <a:pos x="T2" y="T3"/>
                  </a:cxn>
                  <a:cxn ang="T10">
                    <a:pos x="T4" y="T5"/>
                  </a:cxn>
                  <a:cxn ang="T11">
                    <a:pos x="T6" y="T7"/>
                  </a:cxn>
                </a:cxnLst>
                <a:rect l="T12" t="T13" r="T14" b="T15"/>
                <a:pathLst>
                  <a:path w="48" h="16">
                    <a:moveTo>
                      <a:pt x="0" y="16"/>
                    </a:moveTo>
                    <a:lnTo>
                      <a:pt x="48" y="8"/>
                    </a:lnTo>
                    <a:lnTo>
                      <a:pt x="24" y="0"/>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42" name="Freeform 11">
                <a:extLst>
                  <a:ext uri="{FF2B5EF4-FFF2-40B4-BE49-F238E27FC236}">
                    <a16:creationId xmlns:a16="http://schemas.microsoft.com/office/drawing/2014/main" id="{CCEC118F-528C-B2AC-0F1F-7D59779A3717}"/>
                  </a:ext>
                </a:extLst>
              </p:cNvPr>
              <p:cNvSpPr>
                <a:spLocks/>
              </p:cNvSpPr>
              <p:nvPr/>
            </p:nvSpPr>
            <p:spPr bwMode="auto">
              <a:xfrm>
                <a:off x="2020" y="1760"/>
                <a:ext cx="32" cy="24"/>
              </a:xfrm>
              <a:custGeom>
                <a:avLst/>
                <a:gdLst>
                  <a:gd name="T0" fmla="*/ 0 w 32"/>
                  <a:gd name="T1" fmla="*/ 24 h 24"/>
                  <a:gd name="T2" fmla="*/ 16 w 32"/>
                  <a:gd name="T3" fmla="*/ 24 h 24"/>
                  <a:gd name="T4" fmla="*/ 24 w 32"/>
                  <a:gd name="T5" fmla="*/ 8 h 24"/>
                  <a:gd name="T6" fmla="*/ 32 w 32"/>
                  <a:gd name="T7" fmla="*/ 8 h 24"/>
                  <a:gd name="T8" fmla="*/ 32 w 32"/>
                  <a:gd name="T9" fmla="*/ 0 h 24"/>
                  <a:gd name="T10" fmla="*/ 0 w 32"/>
                  <a:gd name="T11" fmla="*/ 24 h 24"/>
                  <a:gd name="T12" fmla="*/ 0 60000 65536"/>
                  <a:gd name="T13" fmla="*/ 0 60000 65536"/>
                  <a:gd name="T14" fmla="*/ 0 60000 65536"/>
                  <a:gd name="T15" fmla="*/ 0 60000 65536"/>
                  <a:gd name="T16" fmla="*/ 0 60000 65536"/>
                  <a:gd name="T17" fmla="*/ 0 60000 65536"/>
                  <a:gd name="T18" fmla="*/ 0 w 32"/>
                  <a:gd name="T19" fmla="*/ 0 h 24"/>
                  <a:gd name="T20" fmla="*/ 32 w 32"/>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32" h="24">
                    <a:moveTo>
                      <a:pt x="0" y="24"/>
                    </a:moveTo>
                    <a:lnTo>
                      <a:pt x="16" y="24"/>
                    </a:lnTo>
                    <a:lnTo>
                      <a:pt x="24" y="8"/>
                    </a:lnTo>
                    <a:lnTo>
                      <a:pt x="32" y="8"/>
                    </a:lnTo>
                    <a:lnTo>
                      <a:pt x="32" y="0"/>
                    </a:lnTo>
                    <a:lnTo>
                      <a:pt x="0"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43" name="Freeform 12">
                <a:extLst>
                  <a:ext uri="{FF2B5EF4-FFF2-40B4-BE49-F238E27FC236}">
                    <a16:creationId xmlns:a16="http://schemas.microsoft.com/office/drawing/2014/main" id="{3886EF00-749A-41D2-3874-05060CC340C5}"/>
                  </a:ext>
                </a:extLst>
              </p:cNvPr>
              <p:cNvSpPr>
                <a:spLocks/>
              </p:cNvSpPr>
              <p:nvPr/>
            </p:nvSpPr>
            <p:spPr bwMode="auto">
              <a:xfrm>
                <a:off x="2036" y="1824"/>
                <a:ext cx="16" cy="48"/>
              </a:xfrm>
              <a:custGeom>
                <a:avLst/>
                <a:gdLst>
                  <a:gd name="T0" fmla="*/ 0 w 16"/>
                  <a:gd name="T1" fmla="*/ 8 h 48"/>
                  <a:gd name="T2" fmla="*/ 0 w 16"/>
                  <a:gd name="T3" fmla="*/ 24 h 48"/>
                  <a:gd name="T4" fmla="*/ 8 w 16"/>
                  <a:gd name="T5" fmla="*/ 24 h 48"/>
                  <a:gd name="T6" fmla="*/ 0 w 16"/>
                  <a:gd name="T7" fmla="*/ 32 h 48"/>
                  <a:gd name="T8" fmla="*/ 8 w 16"/>
                  <a:gd name="T9" fmla="*/ 32 h 48"/>
                  <a:gd name="T10" fmla="*/ 0 w 16"/>
                  <a:gd name="T11" fmla="*/ 48 h 48"/>
                  <a:gd name="T12" fmla="*/ 16 w 16"/>
                  <a:gd name="T13" fmla="*/ 32 h 48"/>
                  <a:gd name="T14" fmla="*/ 16 w 16"/>
                  <a:gd name="T15" fmla="*/ 0 h 48"/>
                  <a:gd name="T16" fmla="*/ 8 w 16"/>
                  <a:gd name="T17" fmla="*/ 0 h 48"/>
                  <a:gd name="T18" fmla="*/ 0 w 16"/>
                  <a:gd name="T19" fmla="*/ 8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48"/>
                  <a:gd name="T32" fmla="*/ 16 w 16"/>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48">
                    <a:moveTo>
                      <a:pt x="0" y="8"/>
                    </a:moveTo>
                    <a:lnTo>
                      <a:pt x="0" y="24"/>
                    </a:lnTo>
                    <a:lnTo>
                      <a:pt x="8" y="24"/>
                    </a:lnTo>
                    <a:lnTo>
                      <a:pt x="0" y="32"/>
                    </a:lnTo>
                    <a:lnTo>
                      <a:pt x="8" y="32"/>
                    </a:lnTo>
                    <a:lnTo>
                      <a:pt x="0" y="48"/>
                    </a:lnTo>
                    <a:lnTo>
                      <a:pt x="16" y="32"/>
                    </a:lnTo>
                    <a:lnTo>
                      <a:pt x="16" y="0"/>
                    </a:lnTo>
                    <a:lnTo>
                      <a:pt x="8"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nvGrpSpPr>
              <p:cNvPr id="944" name="Group 13">
                <a:extLst>
                  <a:ext uri="{FF2B5EF4-FFF2-40B4-BE49-F238E27FC236}">
                    <a16:creationId xmlns:a16="http://schemas.microsoft.com/office/drawing/2014/main" id="{BB9A56BD-4AEC-89F0-3662-B43C87E36CD2}"/>
                  </a:ext>
                </a:extLst>
              </p:cNvPr>
              <p:cNvGrpSpPr>
                <a:grpSpLocks/>
              </p:cNvGrpSpPr>
              <p:nvPr/>
            </p:nvGrpSpPr>
            <p:grpSpPr bwMode="auto">
              <a:xfrm>
                <a:off x="2060" y="1888"/>
                <a:ext cx="176" cy="112"/>
                <a:chOff x="2060" y="1888"/>
                <a:chExt cx="176" cy="112"/>
              </a:xfrm>
              <a:grpFill/>
            </p:grpSpPr>
            <p:sp>
              <p:nvSpPr>
                <p:cNvPr id="946" name="Freeform 14">
                  <a:extLst>
                    <a:ext uri="{FF2B5EF4-FFF2-40B4-BE49-F238E27FC236}">
                      <a16:creationId xmlns:a16="http://schemas.microsoft.com/office/drawing/2014/main" id="{F1BF6D67-FD1F-8F16-9161-3D3C20D61C79}"/>
                    </a:ext>
                  </a:extLst>
                </p:cNvPr>
                <p:cNvSpPr>
                  <a:spLocks/>
                </p:cNvSpPr>
                <p:nvPr/>
              </p:nvSpPr>
              <p:spPr bwMode="auto">
                <a:xfrm>
                  <a:off x="2180" y="1960"/>
                  <a:ext cx="56" cy="16"/>
                </a:xfrm>
                <a:custGeom>
                  <a:avLst/>
                  <a:gdLst>
                    <a:gd name="T0" fmla="*/ 8 w 56"/>
                    <a:gd name="T1" fmla="*/ 16 h 16"/>
                    <a:gd name="T2" fmla="*/ 48 w 56"/>
                    <a:gd name="T3" fmla="*/ 16 h 16"/>
                    <a:gd name="T4" fmla="*/ 56 w 56"/>
                    <a:gd name="T5" fmla="*/ 0 h 16"/>
                    <a:gd name="T6" fmla="*/ 40 w 56"/>
                    <a:gd name="T7" fmla="*/ 8 h 16"/>
                    <a:gd name="T8" fmla="*/ 8 w 56"/>
                    <a:gd name="T9" fmla="*/ 8 h 16"/>
                    <a:gd name="T10" fmla="*/ 0 w 56"/>
                    <a:gd name="T11" fmla="*/ 16 h 16"/>
                    <a:gd name="T12" fmla="*/ 8 w 56"/>
                    <a:gd name="T13" fmla="*/ 16 h 16"/>
                    <a:gd name="T14" fmla="*/ 0 60000 65536"/>
                    <a:gd name="T15" fmla="*/ 0 60000 65536"/>
                    <a:gd name="T16" fmla="*/ 0 60000 65536"/>
                    <a:gd name="T17" fmla="*/ 0 60000 65536"/>
                    <a:gd name="T18" fmla="*/ 0 60000 65536"/>
                    <a:gd name="T19" fmla="*/ 0 60000 65536"/>
                    <a:gd name="T20" fmla="*/ 0 60000 65536"/>
                    <a:gd name="T21" fmla="*/ 0 w 56"/>
                    <a:gd name="T22" fmla="*/ 0 h 16"/>
                    <a:gd name="T23" fmla="*/ 56 w 56"/>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16">
                      <a:moveTo>
                        <a:pt x="8" y="16"/>
                      </a:moveTo>
                      <a:lnTo>
                        <a:pt x="48" y="16"/>
                      </a:lnTo>
                      <a:lnTo>
                        <a:pt x="56" y="0"/>
                      </a:lnTo>
                      <a:lnTo>
                        <a:pt x="40" y="8"/>
                      </a:lnTo>
                      <a:lnTo>
                        <a:pt x="8" y="8"/>
                      </a:lnTo>
                      <a:lnTo>
                        <a:pt x="0" y="16"/>
                      </a:lnTo>
                      <a:lnTo>
                        <a:pt x="8"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47" name="Freeform 15">
                  <a:extLst>
                    <a:ext uri="{FF2B5EF4-FFF2-40B4-BE49-F238E27FC236}">
                      <a16:creationId xmlns:a16="http://schemas.microsoft.com/office/drawing/2014/main" id="{6E01B153-348F-C187-BC79-3D2449D5BC86}"/>
                    </a:ext>
                  </a:extLst>
                </p:cNvPr>
                <p:cNvSpPr>
                  <a:spLocks/>
                </p:cNvSpPr>
                <p:nvPr/>
              </p:nvSpPr>
              <p:spPr bwMode="auto">
                <a:xfrm>
                  <a:off x="2132" y="1984"/>
                  <a:ext cx="64" cy="16"/>
                </a:xfrm>
                <a:custGeom>
                  <a:avLst/>
                  <a:gdLst>
                    <a:gd name="T0" fmla="*/ 0 w 64"/>
                    <a:gd name="T1" fmla="*/ 16 h 16"/>
                    <a:gd name="T2" fmla="*/ 16 w 64"/>
                    <a:gd name="T3" fmla="*/ 16 h 16"/>
                    <a:gd name="T4" fmla="*/ 64 w 64"/>
                    <a:gd name="T5" fmla="*/ 0 h 16"/>
                    <a:gd name="T6" fmla="*/ 24 w 64"/>
                    <a:gd name="T7" fmla="*/ 0 h 16"/>
                    <a:gd name="T8" fmla="*/ 0 w 64"/>
                    <a:gd name="T9" fmla="*/ 16 h 16"/>
                    <a:gd name="T10" fmla="*/ 0 60000 65536"/>
                    <a:gd name="T11" fmla="*/ 0 60000 65536"/>
                    <a:gd name="T12" fmla="*/ 0 60000 65536"/>
                    <a:gd name="T13" fmla="*/ 0 60000 65536"/>
                    <a:gd name="T14" fmla="*/ 0 60000 65536"/>
                    <a:gd name="T15" fmla="*/ 0 w 64"/>
                    <a:gd name="T16" fmla="*/ 0 h 16"/>
                    <a:gd name="T17" fmla="*/ 64 w 64"/>
                    <a:gd name="T18" fmla="*/ 16 h 16"/>
                  </a:gdLst>
                  <a:ahLst/>
                  <a:cxnLst>
                    <a:cxn ang="T10">
                      <a:pos x="T0" y="T1"/>
                    </a:cxn>
                    <a:cxn ang="T11">
                      <a:pos x="T2" y="T3"/>
                    </a:cxn>
                    <a:cxn ang="T12">
                      <a:pos x="T4" y="T5"/>
                    </a:cxn>
                    <a:cxn ang="T13">
                      <a:pos x="T6" y="T7"/>
                    </a:cxn>
                    <a:cxn ang="T14">
                      <a:pos x="T8" y="T9"/>
                    </a:cxn>
                  </a:cxnLst>
                  <a:rect l="T15" t="T16" r="T17" b="T18"/>
                  <a:pathLst>
                    <a:path w="64" h="16">
                      <a:moveTo>
                        <a:pt x="0" y="16"/>
                      </a:moveTo>
                      <a:lnTo>
                        <a:pt x="16" y="16"/>
                      </a:lnTo>
                      <a:lnTo>
                        <a:pt x="64" y="0"/>
                      </a:lnTo>
                      <a:lnTo>
                        <a:pt x="24" y="0"/>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48" name="Freeform 16">
                  <a:extLst>
                    <a:ext uri="{FF2B5EF4-FFF2-40B4-BE49-F238E27FC236}">
                      <a16:creationId xmlns:a16="http://schemas.microsoft.com/office/drawing/2014/main" id="{51DBAF57-CAE1-2E37-AEC8-A1DE8CF767CC}"/>
                    </a:ext>
                  </a:extLst>
                </p:cNvPr>
                <p:cNvSpPr>
                  <a:spLocks/>
                </p:cNvSpPr>
                <p:nvPr/>
              </p:nvSpPr>
              <p:spPr bwMode="auto">
                <a:xfrm>
                  <a:off x="2076" y="1928"/>
                  <a:ext cx="120" cy="72"/>
                </a:xfrm>
                <a:custGeom>
                  <a:avLst/>
                  <a:gdLst>
                    <a:gd name="T0" fmla="*/ 72 w 120"/>
                    <a:gd name="T1" fmla="*/ 0 h 72"/>
                    <a:gd name="T2" fmla="*/ 72 w 120"/>
                    <a:gd name="T3" fmla="*/ 8 h 72"/>
                    <a:gd name="T4" fmla="*/ 40 w 120"/>
                    <a:gd name="T5" fmla="*/ 8 h 72"/>
                    <a:gd name="T6" fmla="*/ 16 w 120"/>
                    <a:gd name="T7" fmla="*/ 32 h 72"/>
                    <a:gd name="T8" fmla="*/ 32 w 120"/>
                    <a:gd name="T9" fmla="*/ 24 h 72"/>
                    <a:gd name="T10" fmla="*/ 8 w 120"/>
                    <a:gd name="T11" fmla="*/ 48 h 72"/>
                    <a:gd name="T12" fmla="*/ 0 w 120"/>
                    <a:gd name="T13" fmla="*/ 64 h 72"/>
                    <a:gd name="T14" fmla="*/ 0 w 120"/>
                    <a:gd name="T15" fmla="*/ 72 h 72"/>
                    <a:gd name="T16" fmla="*/ 8 w 120"/>
                    <a:gd name="T17" fmla="*/ 72 h 72"/>
                    <a:gd name="T18" fmla="*/ 16 w 120"/>
                    <a:gd name="T19" fmla="*/ 64 h 72"/>
                    <a:gd name="T20" fmla="*/ 32 w 120"/>
                    <a:gd name="T21" fmla="*/ 40 h 72"/>
                    <a:gd name="T22" fmla="*/ 40 w 120"/>
                    <a:gd name="T23" fmla="*/ 24 h 72"/>
                    <a:gd name="T24" fmla="*/ 64 w 120"/>
                    <a:gd name="T25" fmla="*/ 16 h 72"/>
                    <a:gd name="T26" fmla="*/ 72 w 120"/>
                    <a:gd name="T27" fmla="*/ 16 h 72"/>
                    <a:gd name="T28" fmla="*/ 72 w 120"/>
                    <a:gd name="T29" fmla="*/ 32 h 72"/>
                    <a:gd name="T30" fmla="*/ 64 w 120"/>
                    <a:gd name="T31" fmla="*/ 40 h 72"/>
                    <a:gd name="T32" fmla="*/ 72 w 120"/>
                    <a:gd name="T33" fmla="*/ 40 h 72"/>
                    <a:gd name="T34" fmla="*/ 72 w 120"/>
                    <a:gd name="T35" fmla="*/ 48 h 72"/>
                    <a:gd name="T36" fmla="*/ 80 w 120"/>
                    <a:gd name="T37" fmla="*/ 48 h 72"/>
                    <a:gd name="T38" fmla="*/ 96 w 120"/>
                    <a:gd name="T39" fmla="*/ 16 h 72"/>
                    <a:gd name="T40" fmla="*/ 112 w 120"/>
                    <a:gd name="T41" fmla="*/ 32 h 72"/>
                    <a:gd name="T42" fmla="*/ 120 w 120"/>
                    <a:gd name="T43" fmla="*/ 24 h 72"/>
                    <a:gd name="T44" fmla="*/ 112 w 120"/>
                    <a:gd name="T45" fmla="*/ 8 h 72"/>
                    <a:gd name="T46" fmla="*/ 72 w 120"/>
                    <a:gd name="T47" fmla="*/ 0 h 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0"/>
                    <a:gd name="T73" fmla="*/ 0 h 72"/>
                    <a:gd name="T74" fmla="*/ 120 w 120"/>
                    <a:gd name="T75" fmla="*/ 72 h 7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0" h="72">
                      <a:moveTo>
                        <a:pt x="72" y="0"/>
                      </a:moveTo>
                      <a:lnTo>
                        <a:pt x="72" y="8"/>
                      </a:lnTo>
                      <a:lnTo>
                        <a:pt x="40" y="8"/>
                      </a:lnTo>
                      <a:lnTo>
                        <a:pt x="16" y="32"/>
                      </a:lnTo>
                      <a:lnTo>
                        <a:pt x="32" y="24"/>
                      </a:lnTo>
                      <a:lnTo>
                        <a:pt x="8" y="48"/>
                      </a:lnTo>
                      <a:lnTo>
                        <a:pt x="0" y="64"/>
                      </a:lnTo>
                      <a:lnTo>
                        <a:pt x="0" y="72"/>
                      </a:lnTo>
                      <a:lnTo>
                        <a:pt x="8" y="72"/>
                      </a:lnTo>
                      <a:lnTo>
                        <a:pt x="16" y="64"/>
                      </a:lnTo>
                      <a:lnTo>
                        <a:pt x="32" y="40"/>
                      </a:lnTo>
                      <a:lnTo>
                        <a:pt x="40" y="24"/>
                      </a:lnTo>
                      <a:lnTo>
                        <a:pt x="64" y="16"/>
                      </a:lnTo>
                      <a:lnTo>
                        <a:pt x="72" y="16"/>
                      </a:lnTo>
                      <a:lnTo>
                        <a:pt x="72" y="32"/>
                      </a:lnTo>
                      <a:lnTo>
                        <a:pt x="64" y="40"/>
                      </a:lnTo>
                      <a:lnTo>
                        <a:pt x="72" y="40"/>
                      </a:lnTo>
                      <a:lnTo>
                        <a:pt x="72" y="48"/>
                      </a:lnTo>
                      <a:lnTo>
                        <a:pt x="80" y="48"/>
                      </a:lnTo>
                      <a:lnTo>
                        <a:pt x="96" y="16"/>
                      </a:lnTo>
                      <a:lnTo>
                        <a:pt x="112" y="32"/>
                      </a:lnTo>
                      <a:lnTo>
                        <a:pt x="120" y="24"/>
                      </a:lnTo>
                      <a:lnTo>
                        <a:pt x="112" y="8"/>
                      </a:lnTo>
                      <a:lnTo>
                        <a:pt x="72"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49" name="Freeform 17">
                  <a:extLst>
                    <a:ext uri="{FF2B5EF4-FFF2-40B4-BE49-F238E27FC236}">
                      <a16:creationId xmlns:a16="http://schemas.microsoft.com/office/drawing/2014/main" id="{6F2AE3F1-A026-FE9B-23C8-12CEFEFA81A6}"/>
                    </a:ext>
                  </a:extLst>
                </p:cNvPr>
                <p:cNvSpPr>
                  <a:spLocks/>
                </p:cNvSpPr>
                <p:nvPr/>
              </p:nvSpPr>
              <p:spPr bwMode="auto">
                <a:xfrm>
                  <a:off x="2060" y="1888"/>
                  <a:ext cx="96" cy="40"/>
                </a:xfrm>
                <a:custGeom>
                  <a:avLst/>
                  <a:gdLst>
                    <a:gd name="T0" fmla="*/ 88 w 96"/>
                    <a:gd name="T1" fmla="*/ 40 h 40"/>
                    <a:gd name="T2" fmla="*/ 96 w 96"/>
                    <a:gd name="T3" fmla="*/ 16 h 40"/>
                    <a:gd name="T4" fmla="*/ 80 w 96"/>
                    <a:gd name="T5" fmla="*/ 16 h 40"/>
                    <a:gd name="T6" fmla="*/ 80 w 96"/>
                    <a:gd name="T7" fmla="*/ 8 h 40"/>
                    <a:gd name="T8" fmla="*/ 64 w 96"/>
                    <a:gd name="T9" fmla="*/ 0 h 40"/>
                    <a:gd name="T10" fmla="*/ 32 w 96"/>
                    <a:gd name="T11" fmla="*/ 16 h 40"/>
                    <a:gd name="T12" fmla="*/ 40 w 96"/>
                    <a:gd name="T13" fmla="*/ 16 h 40"/>
                    <a:gd name="T14" fmla="*/ 32 w 96"/>
                    <a:gd name="T15" fmla="*/ 16 h 40"/>
                    <a:gd name="T16" fmla="*/ 0 w 96"/>
                    <a:gd name="T17" fmla="*/ 40 h 40"/>
                    <a:gd name="T18" fmla="*/ 16 w 96"/>
                    <a:gd name="T19" fmla="*/ 32 h 40"/>
                    <a:gd name="T20" fmla="*/ 16 w 96"/>
                    <a:gd name="T21" fmla="*/ 40 h 40"/>
                    <a:gd name="T22" fmla="*/ 56 w 96"/>
                    <a:gd name="T23" fmla="*/ 24 h 40"/>
                    <a:gd name="T24" fmla="*/ 40 w 96"/>
                    <a:gd name="T25" fmla="*/ 40 h 40"/>
                    <a:gd name="T26" fmla="*/ 56 w 96"/>
                    <a:gd name="T27" fmla="*/ 32 h 40"/>
                    <a:gd name="T28" fmla="*/ 56 w 96"/>
                    <a:gd name="T29" fmla="*/ 40 h 40"/>
                    <a:gd name="T30" fmla="*/ 88 w 96"/>
                    <a:gd name="T31" fmla="*/ 40 h 40"/>
                    <a:gd name="T32" fmla="*/ 80 w 96"/>
                    <a:gd name="T33" fmla="*/ 40 h 40"/>
                    <a:gd name="T34" fmla="*/ 88 w 96"/>
                    <a:gd name="T35" fmla="*/ 40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6"/>
                    <a:gd name="T55" fmla="*/ 0 h 40"/>
                    <a:gd name="T56" fmla="*/ 96 w 96"/>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6" h="40">
                      <a:moveTo>
                        <a:pt x="88" y="40"/>
                      </a:moveTo>
                      <a:lnTo>
                        <a:pt x="96" y="16"/>
                      </a:lnTo>
                      <a:lnTo>
                        <a:pt x="80" y="16"/>
                      </a:lnTo>
                      <a:lnTo>
                        <a:pt x="80" y="8"/>
                      </a:lnTo>
                      <a:lnTo>
                        <a:pt x="64" y="0"/>
                      </a:lnTo>
                      <a:lnTo>
                        <a:pt x="32" y="16"/>
                      </a:lnTo>
                      <a:lnTo>
                        <a:pt x="40" y="16"/>
                      </a:lnTo>
                      <a:lnTo>
                        <a:pt x="32" y="16"/>
                      </a:lnTo>
                      <a:lnTo>
                        <a:pt x="0" y="40"/>
                      </a:lnTo>
                      <a:lnTo>
                        <a:pt x="16" y="32"/>
                      </a:lnTo>
                      <a:lnTo>
                        <a:pt x="16" y="40"/>
                      </a:lnTo>
                      <a:lnTo>
                        <a:pt x="56" y="24"/>
                      </a:lnTo>
                      <a:lnTo>
                        <a:pt x="40" y="40"/>
                      </a:lnTo>
                      <a:lnTo>
                        <a:pt x="56" y="32"/>
                      </a:lnTo>
                      <a:lnTo>
                        <a:pt x="56" y="40"/>
                      </a:lnTo>
                      <a:lnTo>
                        <a:pt x="88" y="40"/>
                      </a:lnTo>
                      <a:lnTo>
                        <a:pt x="80" y="40"/>
                      </a:lnTo>
                      <a:lnTo>
                        <a:pt x="88" y="4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sp>
            <p:nvSpPr>
              <p:cNvPr id="945" name="Freeform 18">
                <a:extLst>
                  <a:ext uri="{FF2B5EF4-FFF2-40B4-BE49-F238E27FC236}">
                    <a16:creationId xmlns:a16="http://schemas.microsoft.com/office/drawing/2014/main" id="{7A0CF639-42F1-DBB4-FC97-2877F7D2B5FB}"/>
                  </a:ext>
                </a:extLst>
              </p:cNvPr>
              <p:cNvSpPr>
                <a:spLocks/>
              </p:cNvSpPr>
              <p:nvPr/>
            </p:nvSpPr>
            <p:spPr bwMode="auto">
              <a:xfrm>
                <a:off x="2012" y="1832"/>
                <a:ext cx="16" cy="40"/>
              </a:xfrm>
              <a:custGeom>
                <a:avLst/>
                <a:gdLst>
                  <a:gd name="T0" fmla="*/ 0 w 16"/>
                  <a:gd name="T1" fmla="*/ 0 h 40"/>
                  <a:gd name="T2" fmla="*/ 0 w 16"/>
                  <a:gd name="T3" fmla="*/ 8 h 40"/>
                  <a:gd name="T4" fmla="*/ 8 w 16"/>
                  <a:gd name="T5" fmla="*/ 0 h 40"/>
                  <a:gd name="T6" fmla="*/ 8 w 16"/>
                  <a:gd name="T7" fmla="*/ 8 h 40"/>
                  <a:gd name="T8" fmla="*/ 0 w 16"/>
                  <a:gd name="T9" fmla="*/ 16 h 40"/>
                  <a:gd name="T10" fmla="*/ 8 w 16"/>
                  <a:gd name="T11" fmla="*/ 24 h 40"/>
                  <a:gd name="T12" fmla="*/ 0 w 16"/>
                  <a:gd name="T13" fmla="*/ 40 h 40"/>
                  <a:gd name="T14" fmla="*/ 8 w 16"/>
                  <a:gd name="T15" fmla="*/ 40 h 40"/>
                  <a:gd name="T16" fmla="*/ 8 w 16"/>
                  <a:gd name="T17" fmla="*/ 24 h 40"/>
                  <a:gd name="T18" fmla="*/ 16 w 16"/>
                  <a:gd name="T19" fmla="*/ 24 h 40"/>
                  <a:gd name="T20" fmla="*/ 0 w 16"/>
                  <a:gd name="T21" fmla="*/ 24 h 40"/>
                  <a:gd name="T22" fmla="*/ 16 w 16"/>
                  <a:gd name="T23" fmla="*/ 8 h 40"/>
                  <a:gd name="T24" fmla="*/ 8 w 16"/>
                  <a:gd name="T25" fmla="*/ 0 h 40"/>
                  <a:gd name="T26" fmla="*/ 0 w 16"/>
                  <a:gd name="T27" fmla="*/ 0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
                  <a:gd name="T43" fmla="*/ 0 h 40"/>
                  <a:gd name="T44" fmla="*/ 16 w 16"/>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 h="40">
                    <a:moveTo>
                      <a:pt x="0" y="0"/>
                    </a:moveTo>
                    <a:lnTo>
                      <a:pt x="0" y="8"/>
                    </a:lnTo>
                    <a:lnTo>
                      <a:pt x="8" y="0"/>
                    </a:lnTo>
                    <a:lnTo>
                      <a:pt x="8" y="8"/>
                    </a:lnTo>
                    <a:lnTo>
                      <a:pt x="0" y="16"/>
                    </a:lnTo>
                    <a:lnTo>
                      <a:pt x="8" y="24"/>
                    </a:lnTo>
                    <a:lnTo>
                      <a:pt x="0" y="40"/>
                    </a:lnTo>
                    <a:lnTo>
                      <a:pt x="8" y="40"/>
                    </a:lnTo>
                    <a:lnTo>
                      <a:pt x="8" y="24"/>
                    </a:lnTo>
                    <a:lnTo>
                      <a:pt x="16" y="24"/>
                    </a:lnTo>
                    <a:lnTo>
                      <a:pt x="0" y="24"/>
                    </a:lnTo>
                    <a:lnTo>
                      <a:pt x="16" y="8"/>
                    </a:lnTo>
                    <a:lnTo>
                      <a:pt x="8"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sp>
          <p:nvSpPr>
            <p:cNvPr id="888" name="Freeform 121">
              <a:extLst>
                <a:ext uri="{FF2B5EF4-FFF2-40B4-BE49-F238E27FC236}">
                  <a16:creationId xmlns:a16="http://schemas.microsoft.com/office/drawing/2014/main" id="{A14FD078-ABA0-947A-8E15-9F78F7DD2382}"/>
                </a:ext>
              </a:extLst>
            </p:cNvPr>
            <p:cNvSpPr>
              <a:spLocks/>
            </p:cNvSpPr>
            <p:nvPr/>
          </p:nvSpPr>
          <p:spPr bwMode="auto">
            <a:xfrm>
              <a:off x="1598613" y="2701926"/>
              <a:ext cx="1851025" cy="825500"/>
            </a:xfrm>
            <a:custGeom>
              <a:avLst/>
              <a:gdLst>
                <a:gd name="T0" fmla="*/ 1522338 w 856"/>
                <a:gd name="T1" fmla="*/ 722313 h 448"/>
                <a:gd name="T2" fmla="*/ 1487740 w 856"/>
                <a:gd name="T3" fmla="*/ 781277 h 448"/>
                <a:gd name="T4" fmla="*/ 1660733 w 856"/>
                <a:gd name="T5" fmla="*/ 707571 h 448"/>
                <a:gd name="T6" fmla="*/ 1626134 w 856"/>
                <a:gd name="T7" fmla="*/ 707571 h 448"/>
                <a:gd name="T8" fmla="*/ 1556937 w 856"/>
                <a:gd name="T9" fmla="*/ 663348 h 448"/>
                <a:gd name="T10" fmla="*/ 1591536 w 856"/>
                <a:gd name="T11" fmla="*/ 633866 h 448"/>
                <a:gd name="T12" fmla="*/ 1383944 w 856"/>
                <a:gd name="T13" fmla="*/ 678089 h 448"/>
                <a:gd name="T14" fmla="*/ 1522338 w 856"/>
                <a:gd name="T15" fmla="*/ 619125 h 448"/>
                <a:gd name="T16" fmla="*/ 1712631 w 856"/>
                <a:gd name="T17" fmla="*/ 589643 h 448"/>
                <a:gd name="T18" fmla="*/ 1851025 w 856"/>
                <a:gd name="T19" fmla="*/ 515938 h 448"/>
                <a:gd name="T20" fmla="*/ 1833726 w 856"/>
                <a:gd name="T21" fmla="*/ 486455 h 448"/>
                <a:gd name="T22" fmla="*/ 1799127 w 856"/>
                <a:gd name="T23" fmla="*/ 471714 h 448"/>
                <a:gd name="T24" fmla="*/ 1781828 w 856"/>
                <a:gd name="T25" fmla="*/ 442232 h 448"/>
                <a:gd name="T26" fmla="*/ 1747229 w 856"/>
                <a:gd name="T27" fmla="*/ 324304 h 448"/>
                <a:gd name="T28" fmla="*/ 1643433 w 856"/>
                <a:gd name="T29" fmla="*/ 383268 h 448"/>
                <a:gd name="T30" fmla="*/ 1608835 w 856"/>
                <a:gd name="T31" fmla="*/ 309563 h 448"/>
                <a:gd name="T32" fmla="*/ 1505039 w 856"/>
                <a:gd name="T33" fmla="*/ 265339 h 448"/>
                <a:gd name="T34" fmla="*/ 1453141 w 856"/>
                <a:gd name="T35" fmla="*/ 309563 h 448"/>
                <a:gd name="T36" fmla="*/ 1401243 w 856"/>
                <a:gd name="T37" fmla="*/ 368527 h 448"/>
                <a:gd name="T38" fmla="*/ 1297448 w 856"/>
                <a:gd name="T39" fmla="*/ 471714 h 448"/>
                <a:gd name="T40" fmla="*/ 1228250 w 856"/>
                <a:gd name="T41" fmla="*/ 574902 h 448"/>
                <a:gd name="T42" fmla="*/ 1176353 w 856"/>
                <a:gd name="T43" fmla="*/ 456973 h 448"/>
                <a:gd name="T44" fmla="*/ 1055257 w 856"/>
                <a:gd name="T45" fmla="*/ 368527 h 448"/>
                <a:gd name="T46" fmla="*/ 1089856 w 856"/>
                <a:gd name="T47" fmla="*/ 309563 h 448"/>
                <a:gd name="T48" fmla="*/ 1210951 w 856"/>
                <a:gd name="T49" fmla="*/ 265339 h 448"/>
                <a:gd name="T50" fmla="*/ 1332046 w 856"/>
                <a:gd name="T51" fmla="*/ 206375 h 448"/>
                <a:gd name="T52" fmla="*/ 1435842 w 856"/>
                <a:gd name="T53" fmla="*/ 176893 h 448"/>
                <a:gd name="T54" fmla="*/ 1505039 w 856"/>
                <a:gd name="T55" fmla="*/ 147411 h 448"/>
                <a:gd name="T56" fmla="*/ 1539638 w 856"/>
                <a:gd name="T57" fmla="*/ 103188 h 448"/>
                <a:gd name="T58" fmla="*/ 1383944 w 856"/>
                <a:gd name="T59" fmla="*/ 162152 h 448"/>
                <a:gd name="T60" fmla="*/ 1401243 w 856"/>
                <a:gd name="T61" fmla="*/ 103188 h 448"/>
                <a:gd name="T62" fmla="*/ 1332046 w 856"/>
                <a:gd name="T63" fmla="*/ 88446 h 448"/>
                <a:gd name="T64" fmla="*/ 1383944 w 856"/>
                <a:gd name="T65" fmla="*/ 44223 h 448"/>
                <a:gd name="T66" fmla="*/ 1487740 w 856"/>
                <a:gd name="T67" fmla="*/ 0 h 448"/>
                <a:gd name="T68" fmla="*/ 1332046 w 856"/>
                <a:gd name="T69" fmla="*/ 44223 h 448"/>
                <a:gd name="T70" fmla="*/ 1297448 w 856"/>
                <a:gd name="T71" fmla="*/ 103188 h 448"/>
                <a:gd name="T72" fmla="*/ 1193652 w 856"/>
                <a:gd name="T73" fmla="*/ 147411 h 448"/>
                <a:gd name="T74" fmla="*/ 1245550 w 856"/>
                <a:gd name="T75" fmla="*/ 103188 h 448"/>
                <a:gd name="T76" fmla="*/ 1193652 w 856"/>
                <a:gd name="T77" fmla="*/ 117929 h 448"/>
                <a:gd name="T78" fmla="*/ 1037958 w 856"/>
                <a:gd name="T79" fmla="*/ 132670 h 448"/>
                <a:gd name="T80" fmla="*/ 968761 w 856"/>
                <a:gd name="T81" fmla="*/ 132670 h 448"/>
                <a:gd name="T82" fmla="*/ 847666 w 856"/>
                <a:gd name="T83" fmla="*/ 147411 h 448"/>
                <a:gd name="T84" fmla="*/ 847666 w 856"/>
                <a:gd name="T85" fmla="*/ 117929 h 448"/>
                <a:gd name="T86" fmla="*/ 709271 w 856"/>
                <a:gd name="T87" fmla="*/ 88446 h 448"/>
                <a:gd name="T88" fmla="*/ 674673 w 856"/>
                <a:gd name="T89" fmla="*/ 88446 h 448"/>
                <a:gd name="T90" fmla="*/ 640074 w 856"/>
                <a:gd name="T91" fmla="*/ 88446 h 448"/>
                <a:gd name="T92" fmla="*/ 467081 w 856"/>
                <a:gd name="T93" fmla="*/ 103188 h 448"/>
                <a:gd name="T94" fmla="*/ 328687 w 856"/>
                <a:gd name="T95" fmla="*/ 103188 h 448"/>
                <a:gd name="T96" fmla="*/ 17299 w 856"/>
                <a:gd name="T97" fmla="*/ 339045 h 448"/>
                <a:gd name="T98" fmla="*/ 103796 w 856"/>
                <a:gd name="T99" fmla="*/ 368527 h 448"/>
                <a:gd name="T100" fmla="*/ 86497 w 856"/>
                <a:gd name="T101" fmla="*/ 471714 h 448"/>
                <a:gd name="T102" fmla="*/ 51898 w 856"/>
                <a:gd name="T103" fmla="*/ 530679 h 448"/>
                <a:gd name="T104" fmla="*/ 103796 w 856"/>
                <a:gd name="T105" fmla="*/ 619125 h 448"/>
                <a:gd name="T106" fmla="*/ 830366 w 856"/>
                <a:gd name="T107" fmla="*/ 633866 h 448"/>
                <a:gd name="T108" fmla="*/ 986060 w 856"/>
                <a:gd name="T109" fmla="*/ 619125 h 448"/>
                <a:gd name="T110" fmla="*/ 1055257 w 856"/>
                <a:gd name="T111" fmla="*/ 648607 h 448"/>
                <a:gd name="T112" fmla="*/ 1141754 w 856"/>
                <a:gd name="T113" fmla="*/ 737054 h 448"/>
                <a:gd name="T114" fmla="*/ 1055257 w 856"/>
                <a:gd name="T115" fmla="*/ 781277 h 448"/>
                <a:gd name="T116" fmla="*/ 1055257 w 856"/>
                <a:gd name="T117" fmla="*/ 796018 h 448"/>
                <a:gd name="T118" fmla="*/ 1107155 w 856"/>
                <a:gd name="T119" fmla="*/ 781277 h 448"/>
                <a:gd name="T120" fmla="*/ 1228250 w 856"/>
                <a:gd name="T121" fmla="*/ 751795 h 448"/>
                <a:gd name="T122" fmla="*/ 1383944 w 856"/>
                <a:gd name="T123" fmla="*/ 722313 h 448"/>
                <a:gd name="T124" fmla="*/ 1453141 w 856"/>
                <a:gd name="T125" fmla="*/ 722313 h 4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56"/>
                <a:gd name="T190" fmla="*/ 0 h 448"/>
                <a:gd name="T191" fmla="*/ 856 w 856"/>
                <a:gd name="T192" fmla="*/ 448 h 44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56" h="448">
                  <a:moveTo>
                    <a:pt x="680" y="392"/>
                  </a:moveTo>
                  <a:lnTo>
                    <a:pt x="712" y="392"/>
                  </a:lnTo>
                  <a:lnTo>
                    <a:pt x="704" y="392"/>
                  </a:lnTo>
                  <a:lnTo>
                    <a:pt x="712" y="392"/>
                  </a:lnTo>
                  <a:lnTo>
                    <a:pt x="688" y="408"/>
                  </a:lnTo>
                  <a:lnTo>
                    <a:pt x="688" y="424"/>
                  </a:lnTo>
                  <a:lnTo>
                    <a:pt x="712" y="408"/>
                  </a:lnTo>
                  <a:lnTo>
                    <a:pt x="752" y="392"/>
                  </a:lnTo>
                  <a:lnTo>
                    <a:pt x="768" y="384"/>
                  </a:lnTo>
                  <a:lnTo>
                    <a:pt x="768" y="376"/>
                  </a:lnTo>
                  <a:lnTo>
                    <a:pt x="768" y="368"/>
                  </a:lnTo>
                  <a:lnTo>
                    <a:pt x="752" y="384"/>
                  </a:lnTo>
                  <a:lnTo>
                    <a:pt x="728" y="384"/>
                  </a:lnTo>
                  <a:lnTo>
                    <a:pt x="712" y="376"/>
                  </a:lnTo>
                  <a:lnTo>
                    <a:pt x="720" y="360"/>
                  </a:lnTo>
                  <a:lnTo>
                    <a:pt x="712" y="360"/>
                  </a:lnTo>
                  <a:lnTo>
                    <a:pt x="704" y="352"/>
                  </a:lnTo>
                  <a:lnTo>
                    <a:pt x="736" y="344"/>
                  </a:lnTo>
                  <a:lnTo>
                    <a:pt x="728" y="336"/>
                  </a:lnTo>
                  <a:lnTo>
                    <a:pt x="680" y="344"/>
                  </a:lnTo>
                  <a:lnTo>
                    <a:pt x="640" y="368"/>
                  </a:lnTo>
                  <a:lnTo>
                    <a:pt x="672" y="344"/>
                  </a:lnTo>
                  <a:lnTo>
                    <a:pt x="696" y="336"/>
                  </a:lnTo>
                  <a:lnTo>
                    <a:pt x="704" y="336"/>
                  </a:lnTo>
                  <a:lnTo>
                    <a:pt x="712" y="320"/>
                  </a:lnTo>
                  <a:lnTo>
                    <a:pt x="744" y="320"/>
                  </a:lnTo>
                  <a:lnTo>
                    <a:pt x="792" y="320"/>
                  </a:lnTo>
                  <a:lnTo>
                    <a:pt x="816" y="304"/>
                  </a:lnTo>
                  <a:lnTo>
                    <a:pt x="856" y="296"/>
                  </a:lnTo>
                  <a:lnTo>
                    <a:pt x="856" y="280"/>
                  </a:lnTo>
                  <a:lnTo>
                    <a:pt x="856" y="272"/>
                  </a:lnTo>
                  <a:lnTo>
                    <a:pt x="848" y="272"/>
                  </a:lnTo>
                  <a:lnTo>
                    <a:pt x="848" y="264"/>
                  </a:lnTo>
                  <a:lnTo>
                    <a:pt x="832" y="264"/>
                  </a:lnTo>
                  <a:lnTo>
                    <a:pt x="848" y="256"/>
                  </a:lnTo>
                  <a:lnTo>
                    <a:pt x="832" y="256"/>
                  </a:lnTo>
                  <a:lnTo>
                    <a:pt x="832" y="248"/>
                  </a:lnTo>
                  <a:lnTo>
                    <a:pt x="816" y="248"/>
                  </a:lnTo>
                  <a:lnTo>
                    <a:pt x="824" y="240"/>
                  </a:lnTo>
                  <a:lnTo>
                    <a:pt x="808" y="232"/>
                  </a:lnTo>
                  <a:lnTo>
                    <a:pt x="824" y="224"/>
                  </a:lnTo>
                  <a:lnTo>
                    <a:pt x="808" y="176"/>
                  </a:lnTo>
                  <a:lnTo>
                    <a:pt x="792" y="184"/>
                  </a:lnTo>
                  <a:lnTo>
                    <a:pt x="792" y="192"/>
                  </a:lnTo>
                  <a:lnTo>
                    <a:pt x="760" y="208"/>
                  </a:lnTo>
                  <a:lnTo>
                    <a:pt x="752" y="192"/>
                  </a:lnTo>
                  <a:lnTo>
                    <a:pt x="760" y="168"/>
                  </a:lnTo>
                  <a:lnTo>
                    <a:pt x="744" y="168"/>
                  </a:lnTo>
                  <a:lnTo>
                    <a:pt x="744" y="160"/>
                  </a:lnTo>
                  <a:lnTo>
                    <a:pt x="728" y="152"/>
                  </a:lnTo>
                  <a:lnTo>
                    <a:pt x="696" y="144"/>
                  </a:lnTo>
                  <a:lnTo>
                    <a:pt x="680" y="152"/>
                  </a:lnTo>
                  <a:lnTo>
                    <a:pt x="680" y="160"/>
                  </a:lnTo>
                  <a:lnTo>
                    <a:pt x="672" y="168"/>
                  </a:lnTo>
                  <a:lnTo>
                    <a:pt x="672" y="176"/>
                  </a:lnTo>
                  <a:lnTo>
                    <a:pt x="664" y="184"/>
                  </a:lnTo>
                  <a:lnTo>
                    <a:pt x="648" y="200"/>
                  </a:lnTo>
                  <a:lnTo>
                    <a:pt x="656" y="208"/>
                  </a:lnTo>
                  <a:lnTo>
                    <a:pt x="640" y="240"/>
                  </a:lnTo>
                  <a:lnTo>
                    <a:pt x="600" y="256"/>
                  </a:lnTo>
                  <a:lnTo>
                    <a:pt x="592" y="296"/>
                  </a:lnTo>
                  <a:lnTo>
                    <a:pt x="568" y="304"/>
                  </a:lnTo>
                  <a:lnTo>
                    <a:pt x="568" y="312"/>
                  </a:lnTo>
                  <a:lnTo>
                    <a:pt x="552" y="280"/>
                  </a:lnTo>
                  <a:lnTo>
                    <a:pt x="576" y="256"/>
                  </a:lnTo>
                  <a:lnTo>
                    <a:pt x="544" y="248"/>
                  </a:lnTo>
                  <a:lnTo>
                    <a:pt x="496" y="224"/>
                  </a:lnTo>
                  <a:lnTo>
                    <a:pt x="480" y="224"/>
                  </a:lnTo>
                  <a:lnTo>
                    <a:pt x="488" y="200"/>
                  </a:lnTo>
                  <a:lnTo>
                    <a:pt x="472" y="200"/>
                  </a:lnTo>
                  <a:lnTo>
                    <a:pt x="472" y="192"/>
                  </a:lnTo>
                  <a:lnTo>
                    <a:pt x="504" y="168"/>
                  </a:lnTo>
                  <a:lnTo>
                    <a:pt x="528" y="152"/>
                  </a:lnTo>
                  <a:lnTo>
                    <a:pt x="536" y="144"/>
                  </a:lnTo>
                  <a:lnTo>
                    <a:pt x="560" y="144"/>
                  </a:lnTo>
                  <a:lnTo>
                    <a:pt x="576" y="128"/>
                  </a:lnTo>
                  <a:lnTo>
                    <a:pt x="592" y="128"/>
                  </a:lnTo>
                  <a:lnTo>
                    <a:pt x="616" y="112"/>
                  </a:lnTo>
                  <a:lnTo>
                    <a:pt x="640" y="96"/>
                  </a:lnTo>
                  <a:lnTo>
                    <a:pt x="648" y="96"/>
                  </a:lnTo>
                  <a:lnTo>
                    <a:pt x="664" y="96"/>
                  </a:lnTo>
                  <a:lnTo>
                    <a:pt x="696" y="88"/>
                  </a:lnTo>
                  <a:lnTo>
                    <a:pt x="704" y="80"/>
                  </a:lnTo>
                  <a:lnTo>
                    <a:pt x="696" y="80"/>
                  </a:lnTo>
                  <a:lnTo>
                    <a:pt x="720" y="56"/>
                  </a:lnTo>
                  <a:lnTo>
                    <a:pt x="704" y="56"/>
                  </a:lnTo>
                  <a:lnTo>
                    <a:pt x="712" y="56"/>
                  </a:lnTo>
                  <a:lnTo>
                    <a:pt x="688" y="48"/>
                  </a:lnTo>
                  <a:lnTo>
                    <a:pt x="672" y="72"/>
                  </a:lnTo>
                  <a:lnTo>
                    <a:pt x="640" y="88"/>
                  </a:lnTo>
                  <a:lnTo>
                    <a:pt x="640" y="80"/>
                  </a:lnTo>
                  <a:lnTo>
                    <a:pt x="648" y="64"/>
                  </a:lnTo>
                  <a:lnTo>
                    <a:pt x="648" y="56"/>
                  </a:lnTo>
                  <a:lnTo>
                    <a:pt x="632" y="64"/>
                  </a:lnTo>
                  <a:lnTo>
                    <a:pt x="624" y="56"/>
                  </a:lnTo>
                  <a:lnTo>
                    <a:pt x="616" y="48"/>
                  </a:lnTo>
                  <a:lnTo>
                    <a:pt x="632" y="48"/>
                  </a:lnTo>
                  <a:lnTo>
                    <a:pt x="624" y="24"/>
                  </a:lnTo>
                  <a:lnTo>
                    <a:pt x="640" y="24"/>
                  </a:lnTo>
                  <a:lnTo>
                    <a:pt x="640" y="16"/>
                  </a:lnTo>
                  <a:lnTo>
                    <a:pt x="656" y="16"/>
                  </a:lnTo>
                  <a:lnTo>
                    <a:pt x="688" y="0"/>
                  </a:lnTo>
                  <a:lnTo>
                    <a:pt x="664" y="0"/>
                  </a:lnTo>
                  <a:lnTo>
                    <a:pt x="640" y="8"/>
                  </a:lnTo>
                  <a:lnTo>
                    <a:pt x="616" y="24"/>
                  </a:lnTo>
                  <a:lnTo>
                    <a:pt x="584" y="40"/>
                  </a:lnTo>
                  <a:lnTo>
                    <a:pt x="584" y="48"/>
                  </a:lnTo>
                  <a:lnTo>
                    <a:pt x="600" y="56"/>
                  </a:lnTo>
                  <a:lnTo>
                    <a:pt x="584" y="64"/>
                  </a:lnTo>
                  <a:lnTo>
                    <a:pt x="560" y="80"/>
                  </a:lnTo>
                  <a:lnTo>
                    <a:pt x="552" y="80"/>
                  </a:lnTo>
                  <a:lnTo>
                    <a:pt x="560" y="72"/>
                  </a:lnTo>
                  <a:lnTo>
                    <a:pt x="576" y="64"/>
                  </a:lnTo>
                  <a:lnTo>
                    <a:pt x="576" y="56"/>
                  </a:lnTo>
                  <a:lnTo>
                    <a:pt x="568" y="48"/>
                  </a:lnTo>
                  <a:lnTo>
                    <a:pt x="536" y="64"/>
                  </a:lnTo>
                  <a:lnTo>
                    <a:pt x="552" y="64"/>
                  </a:lnTo>
                  <a:lnTo>
                    <a:pt x="528" y="80"/>
                  </a:lnTo>
                  <a:lnTo>
                    <a:pt x="504" y="80"/>
                  </a:lnTo>
                  <a:lnTo>
                    <a:pt x="480" y="72"/>
                  </a:lnTo>
                  <a:lnTo>
                    <a:pt x="480" y="64"/>
                  </a:lnTo>
                  <a:lnTo>
                    <a:pt x="440" y="72"/>
                  </a:lnTo>
                  <a:lnTo>
                    <a:pt x="448" y="72"/>
                  </a:lnTo>
                  <a:lnTo>
                    <a:pt x="440" y="80"/>
                  </a:lnTo>
                  <a:lnTo>
                    <a:pt x="424" y="72"/>
                  </a:lnTo>
                  <a:lnTo>
                    <a:pt x="392" y="80"/>
                  </a:lnTo>
                  <a:lnTo>
                    <a:pt x="368" y="80"/>
                  </a:lnTo>
                  <a:lnTo>
                    <a:pt x="392" y="72"/>
                  </a:lnTo>
                  <a:lnTo>
                    <a:pt x="392" y="64"/>
                  </a:lnTo>
                  <a:lnTo>
                    <a:pt x="352" y="56"/>
                  </a:lnTo>
                  <a:lnTo>
                    <a:pt x="344" y="48"/>
                  </a:lnTo>
                  <a:lnTo>
                    <a:pt x="328" y="48"/>
                  </a:lnTo>
                  <a:lnTo>
                    <a:pt x="312" y="56"/>
                  </a:lnTo>
                  <a:lnTo>
                    <a:pt x="304" y="56"/>
                  </a:lnTo>
                  <a:lnTo>
                    <a:pt x="312" y="48"/>
                  </a:lnTo>
                  <a:lnTo>
                    <a:pt x="296" y="56"/>
                  </a:lnTo>
                  <a:lnTo>
                    <a:pt x="288" y="56"/>
                  </a:lnTo>
                  <a:lnTo>
                    <a:pt x="296" y="48"/>
                  </a:lnTo>
                  <a:lnTo>
                    <a:pt x="288" y="40"/>
                  </a:lnTo>
                  <a:lnTo>
                    <a:pt x="264" y="48"/>
                  </a:lnTo>
                  <a:lnTo>
                    <a:pt x="216" y="56"/>
                  </a:lnTo>
                  <a:lnTo>
                    <a:pt x="200" y="56"/>
                  </a:lnTo>
                  <a:lnTo>
                    <a:pt x="184" y="64"/>
                  </a:lnTo>
                  <a:lnTo>
                    <a:pt x="152" y="56"/>
                  </a:lnTo>
                  <a:lnTo>
                    <a:pt x="0" y="176"/>
                  </a:lnTo>
                  <a:lnTo>
                    <a:pt x="16" y="176"/>
                  </a:lnTo>
                  <a:lnTo>
                    <a:pt x="8" y="184"/>
                  </a:lnTo>
                  <a:lnTo>
                    <a:pt x="16" y="192"/>
                  </a:lnTo>
                  <a:lnTo>
                    <a:pt x="48" y="184"/>
                  </a:lnTo>
                  <a:lnTo>
                    <a:pt x="48" y="200"/>
                  </a:lnTo>
                  <a:lnTo>
                    <a:pt x="40" y="232"/>
                  </a:lnTo>
                  <a:lnTo>
                    <a:pt x="48" y="240"/>
                  </a:lnTo>
                  <a:lnTo>
                    <a:pt x="40" y="256"/>
                  </a:lnTo>
                  <a:lnTo>
                    <a:pt x="16" y="264"/>
                  </a:lnTo>
                  <a:lnTo>
                    <a:pt x="16" y="288"/>
                  </a:lnTo>
                  <a:lnTo>
                    <a:pt x="24" y="288"/>
                  </a:lnTo>
                  <a:lnTo>
                    <a:pt x="16" y="304"/>
                  </a:lnTo>
                  <a:lnTo>
                    <a:pt x="32" y="320"/>
                  </a:lnTo>
                  <a:lnTo>
                    <a:pt x="48" y="336"/>
                  </a:lnTo>
                  <a:lnTo>
                    <a:pt x="368" y="336"/>
                  </a:lnTo>
                  <a:lnTo>
                    <a:pt x="376" y="336"/>
                  </a:lnTo>
                  <a:lnTo>
                    <a:pt x="384" y="344"/>
                  </a:lnTo>
                  <a:lnTo>
                    <a:pt x="432" y="352"/>
                  </a:lnTo>
                  <a:lnTo>
                    <a:pt x="424" y="352"/>
                  </a:lnTo>
                  <a:lnTo>
                    <a:pt x="456" y="336"/>
                  </a:lnTo>
                  <a:lnTo>
                    <a:pt x="472" y="344"/>
                  </a:lnTo>
                  <a:lnTo>
                    <a:pt x="472" y="352"/>
                  </a:lnTo>
                  <a:lnTo>
                    <a:pt x="488" y="352"/>
                  </a:lnTo>
                  <a:lnTo>
                    <a:pt x="480" y="376"/>
                  </a:lnTo>
                  <a:lnTo>
                    <a:pt x="520" y="384"/>
                  </a:lnTo>
                  <a:lnTo>
                    <a:pt x="528" y="400"/>
                  </a:lnTo>
                  <a:lnTo>
                    <a:pt x="520" y="408"/>
                  </a:lnTo>
                  <a:lnTo>
                    <a:pt x="504" y="392"/>
                  </a:lnTo>
                  <a:lnTo>
                    <a:pt x="488" y="424"/>
                  </a:lnTo>
                  <a:lnTo>
                    <a:pt x="480" y="424"/>
                  </a:lnTo>
                  <a:lnTo>
                    <a:pt x="464" y="448"/>
                  </a:lnTo>
                  <a:lnTo>
                    <a:pt x="488" y="432"/>
                  </a:lnTo>
                  <a:lnTo>
                    <a:pt x="528" y="432"/>
                  </a:lnTo>
                  <a:lnTo>
                    <a:pt x="520" y="424"/>
                  </a:lnTo>
                  <a:lnTo>
                    <a:pt x="512" y="424"/>
                  </a:lnTo>
                  <a:lnTo>
                    <a:pt x="520" y="416"/>
                  </a:lnTo>
                  <a:lnTo>
                    <a:pt x="552" y="416"/>
                  </a:lnTo>
                  <a:lnTo>
                    <a:pt x="568" y="408"/>
                  </a:lnTo>
                  <a:lnTo>
                    <a:pt x="584" y="400"/>
                  </a:lnTo>
                  <a:lnTo>
                    <a:pt x="624" y="400"/>
                  </a:lnTo>
                  <a:lnTo>
                    <a:pt x="640" y="392"/>
                  </a:lnTo>
                  <a:lnTo>
                    <a:pt x="664" y="360"/>
                  </a:lnTo>
                  <a:lnTo>
                    <a:pt x="680" y="368"/>
                  </a:lnTo>
                  <a:lnTo>
                    <a:pt x="672" y="392"/>
                  </a:lnTo>
                  <a:lnTo>
                    <a:pt x="680" y="39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89" name="Freeform 122">
              <a:extLst>
                <a:ext uri="{FF2B5EF4-FFF2-40B4-BE49-F238E27FC236}">
                  <a16:creationId xmlns:a16="http://schemas.microsoft.com/office/drawing/2014/main" id="{6B79EE54-3BA7-B078-1F30-8D61E8619179}"/>
                </a:ext>
              </a:extLst>
            </p:cNvPr>
            <p:cNvSpPr>
              <a:spLocks/>
            </p:cNvSpPr>
            <p:nvPr/>
          </p:nvSpPr>
          <p:spPr bwMode="auto">
            <a:xfrm>
              <a:off x="820738" y="2760663"/>
              <a:ext cx="1106488" cy="428625"/>
            </a:xfrm>
            <a:custGeom>
              <a:avLst/>
              <a:gdLst>
                <a:gd name="T0" fmla="*/ 812577 w 512"/>
                <a:gd name="T1" fmla="*/ 266043 h 232"/>
                <a:gd name="T2" fmla="*/ 812577 w 512"/>
                <a:gd name="T3" fmla="*/ 295603 h 232"/>
                <a:gd name="T4" fmla="*/ 881732 w 512"/>
                <a:gd name="T5" fmla="*/ 310384 h 232"/>
                <a:gd name="T6" fmla="*/ 881732 w 512"/>
                <a:gd name="T7" fmla="*/ 384284 h 232"/>
                <a:gd name="T8" fmla="*/ 847155 w 512"/>
                <a:gd name="T9" fmla="*/ 413845 h 232"/>
                <a:gd name="T10" fmla="*/ 829866 w 512"/>
                <a:gd name="T11" fmla="*/ 384284 h 232"/>
                <a:gd name="T12" fmla="*/ 829866 w 512"/>
                <a:gd name="T13" fmla="*/ 369504 h 232"/>
                <a:gd name="T14" fmla="*/ 812577 w 512"/>
                <a:gd name="T15" fmla="*/ 413845 h 232"/>
                <a:gd name="T16" fmla="*/ 812577 w 512"/>
                <a:gd name="T17" fmla="*/ 369504 h 232"/>
                <a:gd name="T18" fmla="*/ 812577 w 512"/>
                <a:gd name="T19" fmla="*/ 354724 h 232"/>
                <a:gd name="T20" fmla="*/ 847155 w 512"/>
                <a:gd name="T21" fmla="*/ 354724 h 232"/>
                <a:gd name="T22" fmla="*/ 812577 w 512"/>
                <a:gd name="T23" fmla="*/ 354724 h 232"/>
                <a:gd name="T24" fmla="*/ 829866 w 512"/>
                <a:gd name="T25" fmla="*/ 325164 h 232"/>
                <a:gd name="T26" fmla="*/ 812577 w 512"/>
                <a:gd name="T27" fmla="*/ 325164 h 232"/>
                <a:gd name="T28" fmla="*/ 795288 w 512"/>
                <a:gd name="T29" fmla="*/ 280823 h 232"/>
                <a:gd name="T30" fmla="*/ 691555 w 512"/>
                <a:gd name="T31" fmla="*/ 280823 h 232"/>
                <a:gd name="T32" fmla="*/ 622399 w 512"/>
                <a:gd name="T33" fmla="*/ 251263 h 232"/>
                <a:gd name="T34" fmla="*/ 484088 w 512"/>
                <a:gd name="T35" fmla="*/ 295603 h 232"/>
                <a:gd name="T36" fmla="*/ 605111 w 512"/>
                <a:gd name="T37" fmla="*/ 251263 h 232"/>
                <a:gd name="T38" fmla="*/ 449511 w 512"/>
                <a:gd name="T39" fmla="*/ 295603 h 232"/>
                <a:gd name="T40" fmla="*/ 432222 w 512"/>
                <a:gd name="T41" fmla="*/ 310384 h 232"/>
                <a:gd name="T42" fmla="*/ 293911 w 512"/>
                <a:gd name="T43" fmla="*/ 354724 h 232"/>
                <a:gd name="T44" fmla="*/ 0 w 512"/>
                <a:gd name="T45" fmla="*/ 428625 h 232"/>
                <a:gd name="T46" fmla="*/ 328489 w 512"/>
                <a:gd name="T47" fmla="*/ 310384 h 232"/>
                <a:gd name="T48" fmla="*/ 242044 w 512"/>
                <a:gd name="T49" fmla="*/ 310384 h 232"/>
                <a:gd name="T50" fmla="*/ 224755 w 512"/>
                <a:gd name="T51" fmla="*/ 280823 h 232"/>
                <a:gd name="T52" fmla="*/ 328489 w 512"/>
                <a:gd name="T53" fmla="*/ 206922 h 232"/>
                <a:gd name="T54" fmla="*/ 484088 w 512"/>
                <a:gd name="T55" fmla="*/ 147802 h 232"/>
                <a:gd name="T56" fmla="*/ 380355 w 512"/>
                <a:gd name="T57" fmla="*/ 162582 h 232"/>
                <a:gd name="T58" fmla="*/ 380355 w 512"/>
                <a:gd name="T59" fmla="*/ 147802 h 232"/>
                <a:gd name="T60" fmla="*/ 466800 w 512"/>
                <a:gd name="T61" fmla="*/ 118241 h 232"/>
                <a:gd name="T62" fmla="*/ 466800 w 512"/>
                <a:gd name="T63" fmla="*/ 118241 h 232"/>
                <a:gd name="T64" fmla="*/ 518666 w 512"/>
                <a:gd name="T65" fmla="*/ 103461 h 232"/>
                <a:gd name="T66" fmla="*/ 518666 w 512"/>
                <a:gd name="T67" fmla="*/ 73901 h 232"/>
                <a:gd name="T68" fmla="*/ 605111 w 512"/>
                <a:gd name="T69" fmla="*/ 59121 h 232"/>
                <a:gd name="T70" fmla="*/ 847155 w 512"/>
                <a:gd name="T71" fmla="*/ 0 h 232"/>
                <a:gd name="T72" fmla="*/ 864444 w 512"/>
                <a:gd name="T73" fmla="*/ 14780 h 232"/>
                <a:gd name="T74" fmla="*/ 916310 w 512"/>
                <a:gd name="T75" fmla="*/ 14780 h 232"/>
                <a:gd name="T76" fmla="*/ 1106488 w 512"/>
                <a:gd name="T77" fmla="*/ 44341 h 2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12"/>
                <a:gd name="T118" fmla="*/ 0 h 232"/>
                <a:gd name="T119" fmla="*/ 512 w 512"/>
                <a:gd name="T120" fmla="*/ 232 h 2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12" h="232">
                  <a:moveTo>
                    <a:pt x="360" y="144"/>
                  </a:moveTo>
                  <a:lnTo>
                    <a:pt x="376" y="144"/>
                  </a:lnTo>
                  <a:lnTo>
                    <a:pt x="368" y="152"/>
                  </a:lnTo>
                  <a:lnTo>
                    <a:pt x="376" y="160"/>
                  </a:lnTo>
                  <a:lnTo>
                    <a:pt x="408" y="152"/>
                  </a:lnTo>
                  <a:lnTo>
                    <a:pt x="408" y="168"/>
                  </a:lnTo>
                  <a:lnTo>
                    <a:pt x="400" y="200"/>
                  </a:lnTo>
                  <a:lnTo>
                    <a:pt x="408" y="208"/>
                  </a:lnTo>
                  <a:lnTo>
                    <a:pt x="400" y="224"/>
                  </a:lnTo>
                  <a:lnTo>
                    <a:pt x="392" y="224"/>
                  </a:lnTo>
                  <a:lnTo>
                    <a:pt x="384" y="224"/>
                  </a:lnTo>
                  <a:lnTo>
                    <a:pt x="384" y="208"/>
                  </a:lnTo>
                  <a:lnTo>
                    <a:pt x="392" y="208"/>
                  </a:lnTo>
                  <a:lnTo>
                    <a:pt x="384" y="200"/>
                  </a:lnTo>
                  <a:lnTo>
                    <a:pt x="384" y="216"/>
                  </a:lnTo>
                  <a:lnTo>
                    <a:pt x="376" y="224"/>
                  </a:lnTo>
                  <a:lnTo>
                    <a:pt x="368" y="216"/>
                  </a:lnTo>
                  <a:lnTo>
                    <a:pt x="376" y="200"/>
                  </a:lnTo>
                  <a:lnTo>
                    <a:pt x="368" y="200"/>
                  </a:lnTo>
                  <a:lnTo>
                    <a:pt x="376" y="192"/>
                  </a:lnTo>
                  <a:lnTo>
                    <a:pt x="384" y="192"/>
                  </a:lnTo>
                  <a:lnTo>
                    <a:pt x="392" y="192"/>
                  </a:lnTo>
                  <a:lnTo>
                    <a:pt x="392" y="184"/>
                  </a:lnTo>
                  <a:lnTo>
                    <a:pt x="376" y="192"/>
                  </a:lnTo>
                  <a:lnTo>
                    <a:pt x="392" y="168"/>
                  </a:lnTo>
                  <a:lnTo>
                    <a:pt x="384" y="176"/>
                  </a:lnTo>
                  <a:lnTo>
                    <a:pt x="360" y="200"/>
                  </a:lnTo>
                  <a:lnTo>
                    <a:pt x="376" y="176"/>
                  </a:lnTo>
                  <a:lnTo>
                    <a:pt x="360" y="160"/>
                  </a:lnTo>
                  <a:lnTo>
                    <a:pt x="368" y="152"/>
                  </a:lnTo>
                  <a:lnTo>
                    <a:pt x="352" y="152"/>
                  </a:lnTo>
                  <a:lnTo>
                    <a:pt x="320" y="152"/>
                  </a:lnTo>
                  <a:lnTo>
                    <a:pt x="304" y="136"/>
                  </a:lnTo>
                  <a:lnTo>
                    <a:pt x="288" y="136"/>
                  </a:lnTo>
                  <a:lnTo>
                    <a:pt x="264" y="152"/>
                  </a:lnTo>
                  <a:lnTo>
                    <a:pt x="224" y="160"/>
                  </a:lnTo>
                  <a:lnTo>
                    <a:pt x="256" y="136"/>
                  </a:lnTo>
                  <a:lnTo>
                    <a:pt x="280" y="136"/>
                  </a:lnTo>
                  <a:lnTo>
                    <a:pt x="272" y="136"/>
                  </a:lnTo>
                  <a:lnTo>
                    <a:pt x="208" y="160"/>
                  </a:lnTo>
                  <a:lnTo>
                    <a:pt x="200" y="160"/>
                  </a:lnTo>
                  <a:lnTo>
                    <a:pt x="200" y="168"/>
                  </a:lnTo>
                  <a:lnTo>
                    <a:pt x="192" y="168"/>
                  </a:lnTo>
                  <a:lnTo>
                    <a:pt x="136" y="192"/>
                  </a:lnTo>
                  <a:lnTo>
                    <a:pt x="96" y="208"/>
                  </a:lnTo>
                  <a:lnTo>
                    <a:pt x="0" y="232"/>
                  </a:lnTo>
                  <a:lnTo>
                    <a:pt x="136" y="184"/>
                  </a:lnTo>
                  <a:lnTo>
                    <a:pt x="152" y="168"/>
                  </a:lnTo>
                  <a:lnTo>
                    <a:pt x="136" y="168"/>
                  </a:lnTo>
                  <a:lnTo>
                    <a:pt x="112" y="168"/>
                  </a:lnTo>
                  <a:lnTo>
                    <a:pt x="128" y="152"/>
                  </a:lnTo>
                  <a:lnTo>
                    <a:pt x="104" y="152"/>
                  </a:lnTo>
                  <a:lnTo>
                    <a:pt x="112" y="128"/>
                  </a:lnTo>
                  <a:lnTo>
                    <a:pt x="152" y="112"/>
                  </a:lnTo>
                  <a:lnTo>
                    <a:pt x="200" y="104"/>
                  </a:lnTo>
                  <a:lnTo>
                    <a:pt x="224" y="80"/>
                  </a:lnTo>
                  <a:lnTo>
                    <a:pt x="200" y="88"/>
                  </a:lnTo>
                  <a:lnTo>
                    <a:pt x="176" y="88"/>
                  </a:lnTo>
                  <a:lnTo>
                    <a:pt x="168" y="88"/>
                  </a:lnTo>
                  <a:lnTo>
                    <a:pt x="176" y="80"/>
                  </a:lnTo>
                  <a:lnTo>
                    <a:pt x="168" y="72"/>
                  </a:lnTo>
                  <a:lnTo>
                    <a:pt x="216" y="64"/>
                  </a:lnTo>
                  <a:lnTo>
                    <a:pt x="224" y="64"/>
                  </a:lnTo>
                  <a:lnTo>
                    <a:pt x="216" y="64"/>
                  </a:lnTo>
                  <a:lnTo>
                    <a:pt x="248" y="64"/>
                  </a:lnTo>
                  <a:lnTo>
                    <a:pt x="240" y="56"/>
                  </a:lnTo>
                  <a:lnTo>
                    <a:pt x="248" y="48"/>
                  </a:lnTo>
                  <a:lnTo>
                    <a:pt x="240" y="40"/>
                  </a:lnTo>
                  <a:lnTo>
                    <a:pt x="248" y="32"/>
                  </a:lnTo>
                  <a:lnTo>
                    <a:pt x="280" y="32"/>
                  </a:lnTo>
                  <a:lnTo>
                    <a:pt x="320" y="16"/>
                  </a:lnTo>
                  <a:lnTo>
                    <a:pt x="392" y="0"/>
                  </a:lnTo>
                  <a:lnTo>
                    <a:pt x="400" y="0"/>
                  </a:lnTo>
                  <a:lnTo>
                    <a:pt x="400" y="8"/>
                  </a:lnTo>
                  <a:lnTo>
                    <a:pt x="416" y="8"/>
                  </a:lnTo>
                  <a:lnTo>
                    <a:pt x="424" y="8"/>
                  </a:lnTo>
                  <a:lnTo>
                    <a:pt x="496" y="16"/>
                  </a:lnTo>
                  <a:lnTo>
                    <a:pt x="512" y="24"/>
                  </a:lnTo>
                  <a:lnTo>
                    <a:pt x="360" y="14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90" name="Freeform 124">
              <a:extLst>
                <a:ext uri="{FF2B5EF4-FFF2-40B4-BE49-F238E27FC236}">
                  <a16:creationId xmlns:a16="http://schemas.microsoft.com/office/drawing/2014/main" id="{7AB6D15B-7395-27EF-6AE1-F20C4D7CB567}"/>
                </a:ext>
              </a:extLst>
            </p:cNvPr>
            <p:cNvSpPr>
              <a:spLocks/>
            </p:cNvSpPr>
            <p:nvPr/>
          </p:nvSpPr>
          <p:spPr bwMode="auto">
            <a:xfrm>
              <a:off x="1477963" y="3321051"/>
              <a:ext cx="1590675" cy="663575"/>
            </a:xfrm>
            <a:custGeom>
              <a:avLst/>
              <a:gdLst>
                <a:gd name="T0" fmla="*/ 657018 w 736"/>
                <a:gd name="T1" fmla="*/ 545606 h 360"/>
                <a:gd name="T2" fmla="*/ 691598 w 736"/>
                <a:gd name="T3" fmla="*/ 545606 h 360"/>
                <a:gd name="T4" fmla="*/ 760758 w 736"/>
                <a:gd name="T5" fmla="*/ 560352 h 360"/>
                <a:gd name="T6" fmla="*/ 829917 w 736"/>
                <a:gd name="T7" fmla="*/ 560352 h 360"/>
                <a:gd name="T8" fmla="*/ 795338 w 736"/>
                <a:gd name="T9" fmla="*/ 530860 h 360"/>
                <a:gd name="T10" fmla="*/ 864497 w 736"/>
                <a:gd name="T11" fmla="*/ 516114 h 360"/>
                <a:gd name="T12" fmla="*/ 933657 w 736"/>
                <a:gd name="T13" fmla="*/ 545606 h 360"/>
                <a:gd name="T14" fmla="*/ 1002817 w 736"/>
                <a:gd name="T15" fmla="*/ 619337 h 360"/>
                <a:gd name="T16" fmla="*/ 1054687 w 736"/>
                <a:gd name="T17" fmla="*/ 648829 h 360"/>
                <a:gd name="T18" fmla="*/ 1089266 w 736"/>
                <a:gd name="T19" fmla="*/ 457129 h 360"/>
                <a:gd name="T20" fmla="*/ 1227586 w 736"/>
                <a:gd name="T21" fmla="*/ 368653 h 360"/>
                <a:gd name="T22" fmla="*/ 1244876 w 736"/>
                <a:gd name="T23" fmla="*/ 339161 h 360"/>
                <a:gd name="T24" fmla="*/ 1262166 w 736"/>
                <a:gd name="T25" fmla="*/ 309668 h 360"/>
                <a:gd name="T26" fmla="*/ 1279456 w 736"/>
                <a:gd name="T27" fmla="*/ 294922 h 360"/>
                <a:gd name="T28" fmla="*/ 1296746 w 736"/>
                <a:gd name="T29" fmla="*/ 294922 h 360"/>
                <a:gd name="T30" fmla="*/ 1331326 w 736"/>
                <a:gd name="T31" fmla="*/ 265430 h 360"/>
                <a:gd name="T32" fmla="*/ 1435066 w 736"/>
                <a:gd name="T33" fmla="*/ 206446 h 360"/>
                <a:gd name="T34" fmla="*/ 1452355 w 736"/>
                <a:gd name="T35" fmla="*/ 206446 h 360"/>
                <a:gd name="T36" fmla="*/ 1538805 w 736"/>
                <a:gd name="T37" fmla="*/ 132715 h 360"/>
                <a:gd name="T38" fmla="*/ 1573385 w 736"/>
                <a:gd name="T39" fmla="*/ 103223 h 360"/>
                <a:gd name="T40" fmla="*/ 1504225 w 736"/>
                <a:gd name="T41" fmla="*/ 103223 h 360"/>
                <a:gd name="T42" fmla="*/ 1348616 w 736"/>
                <a:gd name="T43" fmla="*/ 132715 h 360"/>
                <a:gd name="T44" fmla="*/ 1262166 w 736"/>
                <a:gd name="T45" fmla="*/ 176953 h 360"/>
                <a:gd name="T46" fmla="*/ 1158427 w 736"/>
                <a:gd name="T47" fmla="*/ 162207 h 360"/>
                <a:gd name="T48" fmla="*/ 1158427 w 736"/>
                <a:gd name="T49" fmla="*/ 132715 h 360"/>
                <a:gd name="T50" fmla="*/ 1089266 w 736"/>
                <a:gd name="T51" fmla="*/ 117969 h 360"/>
                <a:gd name="T52" fmla="*/ 1020107 w 736"/>
                <a:gd name="T53" fmla="*/ 206446 h 360"/>
                <a:gd name="T54" fmla="*/ 1020107 w 736"/>
                <a:gd name="T55" fmla="*/ 162207 h 360"/>
                <a:gd name="T56" fmla="*/ 1089266 w 736"/>
                <a:gd name="T57" fmla="*/ 88477 h 360"/>
                <a:gd name="T58" fmla="*/ 1141137 w 736"/>
                <a:gd name="T59" fmla="*/ 73731 h 360"/>
                <a:gd name="T60" fmla="*/ 1089266 w 736"/>
                <a:gd name="T61" fmla="*/ 58984 h 360"/>
                <a:gd name="T62" fmla="*/ 1002817 w 736"/>
                <a:gd name="T63" fmla="*/ 73731 h 360"/>
                <a:gd name="T64" fmla="*/ 1037397 w 736"/>
                <a:gd name="T65" fmla="*/ 29492 h 360"/>
                <a:gd name="T66" fmla="*/ 933657 w 736"/>
                <a:gd name="T67" fmla="*/ 0 h 360"/>
                <a:gd name="T68" fmla="*/ 224769 w 736"/>
                <a:gd name="T69" fmla="*/ 14746 h 360"/>
                <a:gd name="T70" fmla="*/ 207479 w 736"/>
                <a:gd name="T71" fmla="*/ 29492 h 360"/>
                <a:gd name="T72" fmla="*/ 138320 w 736"/>
                <a:gd name="T73" fmla="*/ 88477 h 360"/>
                <a:gd name="T74" fmla="*/ 17290 w 736"/>
                <a:gd name="T75" fmla="*/ 250684 h 360"/>
                <a:gd name="T76" fmla="*/ 17290 w 736"/>
                <a:gd name="T77" fmla="*/ 294922 h 360"/>
                <a:gd name="T78" fmla="*/ 17290 w 736"/>
                <a:gd name="T79" fmla="*/ 324414 h 360"/>
                <a:gd name="T80" fmla="*/ 34580 w 736"/>
                <a:gd name="T81" fmla="*/ 383399 h 360"/>
                <a:gd name="T82" fmla="*/ 69160 w 736"/>
                <a:gd name="T83" fmla="*/ 427637 h 360"/>
                <a:gd name="T84" fmla="*/ 155610 w 736"/>
                <a:gd name="T85" fmla="*/ 457129 h 360"/>
                <a:gd name="T86" fmla="*/ 397669 w 736"/>
                <a:gd name="T87" fmla="*/ 516114 h 360"/>
                <a:gd name="T88" fmla="*/ 432249 w 736"/>
                <a:gd name="T89" fmla="*/ 560352 h 360"/>
                <a:gd name="T90" fmla="*/ 518698 w 736"/>
                <a:gd name="T91" fmla="*/ 634083 h 3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6"/>
                <a:gd name="T139" fmla="*/ 0 h 360"/>
                <a:gd name="T140" fmla="*/ 736 w 736"/>
                <a:gd name="T141" fmla="*/ 360 h 3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6" h="360">
                  <a:moveTo>
                    <a:pt x="272" y="320"/>
                  </a:moveTo>
                  <a:lnTo>
                    <a:pt x="312" y="296"/>
                  </a:lnTo>
                  <a:lnTo>
                    <a:pt x="304" y="296"/>
                  </a:lnTo>
                  <a:lnTo>
                    <a:pt x="312" y="288"/>
                  </a:lnTo>
                  <a:lnTo>
                    <a:pt x="312" y="296"/>
                  </a:lnTo>
                  <a:lnTo>
                    <a:pt x="320" y="296"/>
                  </a:lnTo>
                  <a:lnTo>
                    <a:pt x="344" y="296"/>
                  </a:lnTo>
                  <a:lnTo>
                    <a:pt x="352" y="288"/>
                  </a:lnTo>
                  <a:lnTo>
                    <a:pt x="352" y="304"/>
                  </a:lnTo>
                  <a:lnTo>
                    <a:pt x="376" y="296"/>
                  </a:lnTo>
                  <a:lnTo>
                    <a:pt x="376" y="304"/>
                  </a:lnTo>
                  <a:lnTo>
                    <a:pt x="384" y="304"/>
                  </a:lnTo>
                  <a:lnTo>
                    <a:pt x="376" y="296"/>
                  </a:lnTo>
                  <a:lnTo>
                    <a:pt x="384" y="288"/>
                  </a:lnTo>
                  <a:lnTo>
                    <a:pt x="368" y="288"/>
                  </a:lnTo>
                  <a:lnTo>
                    <a:pt x="376" y="280"/>
                  </a:lnTo>
                  <a:lnTo>
                    <a:pt x="376" y="288"/>
                  </a:lnTo>
                  <a:lnTo>
                    <a:pt x="400" y="280"/>
                  </a:lnTo>
                  <a:lnTo>
                    <a:pt x="424" y="280"/>
                  </a:lnTo>
                  <a:lnTo>
                    <a:pt x="432" y="288"/>
                  </a:lnTo>
                  <a:lnTo>
                    <a:pt x="432" y="296"/>
                  </a:lnTo>
                  <a:lnTo>
                    <a:pt x="456" y="288"/>
                  </a:lnTo>
                  <a:lnTo>
                    <a:pt x="464" y="304"/>
                  </a:lnTo>
                  <a:lnTo>
                    <a:pt x="464" y="336"/>
                  </a:lnTo>
                  <a:lnTo>
                    <a:pt x="472" y="360"/>
                  </a:lnTo>
                  <a:lnTo>
                    <a:pt x="480" y="360"/>
                  </a:lnTo>
                  <a:lnTo>
                    <a:pt x="488" y="352"/>
                  </a:lnTo>
                  <a:lnTo>
                    <a:pt x="488" y="336"/>
                  </a:lnTo>
                  <a:lnTo>
                    <a:pt x="488" y="272"/>
                  </a:lnTo>
                  <a:lnTo>
                    <a:pt x="504" y="248"/>
                  </a:lnTo>
                  <a:lnTo>
                    <a:pt x="576" y="208"/>
                  </a:lnTo>
                  <a:lnTo>
                    <a:pt x="584" y="200"/>
                  </a:lnTo>
                  <a:lnTo>
                    <a:pt x="568" y="200"/>
                  </a:lnTo>
                  <a:lnTo>
                    <a:pt x="576" y="192"/>
                  </a:lnTo>
                  <a:lnTo>
                    <a:pt x="584" y="200"/>
                  </a:lnTo>
                  <a:lnTo>
                    <a:pt x="576" y="184"/>
                  </a:lnTo>
                  <a:lnTo>
                    <a:pt x="584" y="168"/>
                  </a:lnTo>
                  <a:lnTo>
                    <a:pt x="576" y="160"/>
                  </a:lnTo>
                  <a:lnTo>
                    <a:pt x="584" y="168"/>
                  </a:lnTo>
                  <a:lnTo>
                    <a:pt x="592" y="144"/>
                  </a:lnTo>
                  <a:lnTo>
                    <a:pt x="584" y="160"/>
                  </a:lnTo>
                  <a:lnTo>
                    <a:pt x="592" y="160"/>
                  </a:lnTo>
                  <a:lnTo>
                    <a:pt x="592" y="168"/>
                  </a:lnTo>
                  <a:lnTo>
                    <a:pt x="584" y="176"/>
                  </a:lnTo>
                  <a:lnTo>
                    <a:pt x="600" y="160"/>
                  </a:lnTo>
                  <a:lnTo>
                    <a:pt x="600" y="144"/>
                  </a:lnTo>
                  <a:lnTo>
                    <a:pt x="608" y="152"/>
                  </a:lnTo>
                  <a:lnTo>
                    <a:pt x="616" y="144"/>
                  </a:lnTo>
                  <a:lnTo>
                    <a:pt x="624" y="128"/>
                  </a:lnTo>
                  <a:lnTo>
                    <a:pt x="664" y="120"/>
                  </a:lnTo>
                  <a:lnTo>
                    <a:pt x="664" y="112"/>
                  </a:lnTo>
                  <a:lnTo>
                    <a:pt x="680" y="112"/>
                  </a:lnTo>
                  <a:lnTo>
                    <a:pt x="680" y="104"/>
                  </a:lnTo>
                  <a:lnTo>
                    <a:pt x="672" y="112"/>
                  </a:lnTo>
                  <a:lnTo>
                    <a:pt x="672" y="104"/>
                  </a:lnTo>
                  <a:lnTo>
                    <a:pt x="688" y="80"/>
                  </a:lnTo>
                  <a:lnTo>
                    <a:pt x="712" y="72"/>
                  </a:lnTo>
                  <a:lnTo>
                    <a:pt x="728" y="72"/>
                  </a:lnTo>
                  <a:lnTo>
                    <a:pt x="736" y="56"/>
                  </a:lnTo>
                  <a:lnTo>
                    <a:pt x="728" y="56"/>
                  </a:lnTo>
                  <a:lnTo>
                    <a:pt x="736" y="32"/>
                  </a:lnTo>
                  <a:lnTo>
                    <a:pt x="720" y="24"/>
                  </a:lnTo>
                  <a:lnTo>
                    <a:pt x="696" y="56"/>
                  </a:lnTo>
                  <a:lnTo>
                    <a:pt x="680" y="64"/>
                  </a:lnTo>
                  <a:lnTo>
                    <a:pt x="640" y="64"/>
                  </a:lnTo>
                  <a:lnTo>
                    <a:pt x="624" y="72"/>
                  </a:lnTo>
                  <a:lnTo>
                    <a:pt x="616" y="88"/>
                  </a:lnTo>
                  <a:lnTo>
                    <a:pt x="576" y="88"/>
                  </a:lnTo>
                  <a:lnTo>
                    <a:pt x="584" y="96"/>
                  </a:lnTo>
                  <a:lnTo>
                    <a:pt x="536" y="112"/>
                  </a:lnTo>
                  <a:lnTo>
                    <a:pt x="520" y="112"/>
                  </a:lnTo>
                  <a:lnTo>
                    <a:pt x="536" y="88"/>
                  </a:lnTo>
                  <a:lnTo>
                    <a:pt x="536" y="80"/>
                  </a:lnTo>
                  <a:lnTo>
                    <a:pt x="528" y="80"/>
                  </a:lnTo>
                  <a:lnTo>
                    <a:pt x="536" y="72"/>
                  </a:lnTo>
                  <a:lnTo>
                    <a:pt x="536" y="56"/>
                  </a:lnTo>
                  <a:lnTo>
                    <a:pt x="528" y="56"/>
                  </a:lnTo>
                  <a:lnTo>
                    <a:pt x="504" y="64"/>
                  </a:lnTo>
                  <a:lnTo>
                    <a:pt x="496" y="80"/>
                  </a:lnTo>
                  <a:lnTo>
                    <a:pt x="480" y="104"/>
                  </a:lnTo>
                  <a:lnTo>
                    <a:pt x="472" y="112"/>
                  </a:lnTo>
                  <a:lnTo>
                    <a:pt x="464" y="112"/>
                  </a:lnTo>
                  <a:lnTo>
                    <a:pt x="464" y="104"/>
                  </a:lnTo>
                  <a:lnTo>
                    <a:pt x="472" y="88"/>
                  </a:lnTo>
                  <a:lnTo>
                    <a:pt x="496" y="64"/>
                  </a:lnTo>
                  <a:lnTo>
                    <a:pt x="480" y="72"/>
                  </a:lnTo>
                  <a:lnTo>
                    <a:pt x="504" y="48"/>
                  </a:lnTo>
                  <a:lnTo>
                    <a:pt x="536" y="48"/>
                  </a:lnTo>
                  <a:lnTo>
                    <a:pt x="536" y="40"/>
                  </a:lnTo>
                  <a:lnTo>
                    <a:pt x="528" y="40"/>
                  </a:lnTo>
                  <a:lnTo>
                    <a:pt x="536" y="40"/>
                  </a:lnTo>
                  <a:lnTo>
                    <a:pt x="504" y="40"/>
                  </a:lnTo>
                  <a:lnTo>
                    <a:pt x="504" y="32"/>
                  </a:lnTo>
                  <a:lnTo>
                    <a:pt x="488" y="40"/>
                  </a:lnTo>
                  <a:lnTo>
                    <a:pt x="504" y="24"/>
                  </a:lnTo>
                  <a:lnTo>
                    <a:pt x="464" y="40"/>
                  </a:lnTo>
                  <a:lnTo>
                    <a:pt x="464" y="32"/>
                  </a:lnTo>
                  <a:lnTo>
                    <a:pt x="448" y="40"/>
                  </a:lnTo>
                  <a:lnTo>
                    <a:pt x="480" y="16"/>
                  </a:lnTo>
                  <a:lnTo>
                    <a:pt x="488" y="16"/>
                  </a:lnTo>
                  <a:lnTo>
                    <a:pt x="440" y="8"/>
                  </a:lnTo>
                  <a:lnTo>
                    <a:pt x="432" y="0"/>
                  </a:lnTo>
                  <a:lnTo>
                    <a:pt x="424" y="0"/>
                  </a:lnTo>
                  <a:lnTo>
                    <a:pt x="104" y="0"/>
                  </a:lnTo>
                  <a:lnTo>
                    <a:pt x="104" y="8"/>
                  </a:lnTo>
                  <a:lnTo>
                    <a:pt x="96" y="24"/>
                  </a:lnTo>
                  <a:lnTo>
                    <a:pt x="88" y="24"/>
                  </a:lnTo>
                  <a:lnTo>
                    <a:pt x="96" y="16"/>
                  </a:lnTo>
                  <a:lnTo>
                    <a:pt x="80" y="8"/>
                  </a:lnTo>
                  <a:lnTo>
                    <a:pt x="72" y="16"/>
                  </a:lnTo>
                  <a:lnTo>
                    <a:pt x="64" y="48"/>
                  </a:lnTo>
                  <a:lnTo>
                    <a:pt x="24" y="96"/>
                  </a:lnTo>
                  <a:lnTo>
                    <a:pt x="16" y="112"/>
                  </a:lnTo>
                  <a:lnTo>
                    <a:pt x="8" y="136"/>
                  </a:lnTo>
                  <a:lnTo>
                    <a:pt x="8" y="144"/>
                  </a:lnTo>
                  <a:lnTo>
                    <a:pt x="0" y="152"/>
                  </a:lnTo>
                  <a:lnTo>
                    <a:pt x="8" y="160"/>
                  </a:lnTo>
                  <a:lnTo>
                    <a:pt x="0" y="168"/>
                  </a:lnTo>
                  <a:lnTo>
                    <a:pt x="16" y="168"/>
                  </a:lnTo>
                  <a:lnTo>
                    <a:pt x="8" y="176"/>
                  </a:lnTo>
                  <a:lnTo>
                    <a:pt x="8" y="184"/>
                  </a:lnTo>
                  <a:lnTo>
                    <a:pt x="8" y="192"/>
                  </a:lnTo>
                  <a:lnTo>
                    <a:pt x="16" y="208"/>
                  </a:lnTo>
                  <a:lnTo>
                    <a:pt x="8" y="216"/>
                  </a:lnTo>
                  <a:lnTo>
                    <a:pt x="32" y="224"/>
                  </a:lnTo>
                  <a:lnTo>
                    <a:pt x="32" y="232"/>
                  </a:lnTo>
                  <a:lnTo>
                    <a:pt x="40" y="240"/>
                  </a:lnTo>
                  <a:lnTo>
                    <a:pt x="40" y="248"/>
                  </a:lnTo>
                  <a:lnTo>
                    <a:pt x="72" y="248"/>
                  </a:lnTo>
                  <a:lnTo>
                    <a:pt x="112" y="272"/>
                  </a:lnTo>
                  <a:lnTo>
                    <a:pt x="176" y="264"/>
                  </a:lnTo>
                  <a:lnTo>
                    <a:pt x="184" y="280"/>
                  </a:lnTo>
                  <a:lnTo>
                    <a:pt x="184" y="288"/>
                  </a:lnTo>
                  <a:lnTo>
                    <a:pt x="192" y="304"/>
                  </a:lnTo>
                  <a:lnTo>
                    <a:pt x="200" y="304"/>
                  </a:lnTo>
                  <a:lnTo>
                    <a:pt x="208" y="288"/>
                  </a:lnTo>
                  <a:lnTo>
                    <a:pt x="224" y="296"/>
                  </a:lnTo>
                  <a:lnTo>
                    <a:pt x="240" y="344"/>
                  </a:lnTo>
                  <a:lnTo>
                    <a:pt x="264" y="352"/>
                  </a:lnTo>
                  <a:lnTo>
                    <a:pt x="272" y="32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91" name="Freeform 201">
              <a:extLst>
                <a:ext uri="{FF2B5EF4-FFF2-40B4-BE49-F238E27FC236}">
                  <a16:creationId xmlns:a16="http://schemas.microsoft.com/office/drawing/2014/main" id="{5DF9709F-DE0E-0DE0-0CD6-56FD6CDCEC0B}"/>
                </a:ext>
              </a:extLst>
            </p:cNvPr>
            <p:cNvSpPr>
              <a:spLocks/>
            </p:cNvSpPr>
            <p:nvPr/>
          </p:nvSpPr>
          <p:spPr bwMode="auto">
            <a:xfrm>
              <a:off x="2566988" y="3984626"/>
              <a:ext cx="17463" cy="44450"/>
            </a:xfrm>
            <a:custGeom>
              <a:avLst/>
              <a:gdLst>
                <a:gd name="T0" fmla="*/ 17463 w 8"/>
                <a:gd name="T1" fmla="*/ 0 h 24"/>
                <a:gd name="T2" fmla="*/ 0 w 8"/>
                <a:gd name="T3" fmla="*/ 14817 h 24"/>
                <a:gd name="T4" fmla="*/ 17463 w 8"/>
                <a:gd name="T5" fmla="*/ 44450 h 24"/>
                <a:gd name="T6" fmla="*/ 17463 w 8"/>
                <a:gd name="T7" fmla="*/ 14817 h 24"/>
                <a:gd name="T8" fmla="*/ 17463 w 8"/>
                <a:gd name="T9" fmla="*/ 0 h 24"/>
                <a:gd name="T10" fmla="*/ 0 60000 65536"/>
                <a:gd name="T11" fmla="*/ 0 60000 65536"/>
                <a:gd name="T12" fmla="*/ 0 60000 65536"/>
                <a:gd name="T13" fmla="*/ 0 60000 65536"/>
                <a:gd name="T14" fmla="*/ 0 60000 65536"/>
                <a:gd name="T15" fmla="*/ 0 w 8"/>
                <a:gd name="T16" fmla="*/ 0 h 24"/>
                <a:gd name="T17" fmla="*/ 8 w 8"/>
                <a:gd name="T18" fmla="*/ 24 h 24"/>
              </a:gdLst>
              <a:ahLst/>
              <a:cxnLst>
                <a:cxn ang="T10">
                  <a:pos x="T0" y="T1"/>
                </a:cxn>
                <a:cxn ang="T11">
                  <a:pos x="T2" y="T3"/>
                </a:cxn>
                <a:cxn ang="T12">
                  <a:pos x="T4" y="T5"/>
                </a:cxn>
                <a:cxn ang="T13">
                  <a:pos x="T6" y="T7"/>
                </a:cxn>
                <a:cxn ang="T14">
                  <a:pos x="T8" y="T9"/>
                </a:cxn>
              </a:cxnLst>
              <a:rect l="T15" t="T16" r="T17" b="T18"/>
              <a:pathLst>
                <a:path w="8" h="24">
                  <a:moveTo>
                    <a:pt x="8" y="0"/>
                  </a:moveTo>
                  <a:lnTo>
                    <a:pt x="0" y="8"/>
                  </a:lnTo>
                  <a:lnTo>
                    <a:pt x="8" y="24"/>
                  </a:lnTo>
                  <a:lnTo>
                    <a:pt x="8" y="8"/>
                  </a:lnTo>
                  <a:lnTo>
                    <a:pt x="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92" name="Line 203">
              <a:extLst>
                <a:ext uri="{FF2B5EF4-FFF2-40B4-BE49-F238E27FC236}">
                  <a16:creationId xmlns:a16="http://schemas.microsoft.com/office/drawing/2014/main" id="{729ADDB4-4C34-0D93-EB8B-2D431D721949}"/>
                </a:ext>
              </a:extLst>
            </p:cNvPr>
            <p:cNvSpPr>
              <a:spLocks noChangeShapeType="1"/>
            </p:cNvSpPr>
            <p:nvPr/>
          </p:nvSpPr>
          <p:spPr bwMode="auto">
            <a:xfrm>
              <a:off x="2566988" y="3956051"/>
              <a:ext cx="34925" cy="142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93" name="Freeform 204">
              <a:extLst>
                <a:ext uri="{FF2B5EF4-FFF2-40B4-BE49-F238E27FC236}">
                  <a16:creationId xmlns:a16="http://schemas.microsoft.com/office/drawing/2014/main" id="{E681E590-34B7-E029-44AA-09CC0696F7F6}"/>
                </a:ext>
              </a:extLst>
            </p:cNvPr>
            <p:cNvSpPr>
              <a:spLocks/>
            </p:cNvSpPr>
            <p:nvPr/>
          </p:nvSpPr>
          <p:spPr bwMode="auto">
            <a:xfrm>
              <a:off x="2601913" y="3956051"/>
              <a:ext cx="17463" cy="28575"/>
            </a:xfrm>
            <a:custGeom>
              <a:avLst/>
              <a:gdLst>
                <a:gd name="T0" fmla="*/ 0 w 8"/>
                <a:gd name="T1" fmla="*/ 0 h 16"/>
                <a:gd name="T2" fmla="*/ 17463 w 8"/>
                <a:gd name="T3" fmla="*/ 14288 h 16"/>
                <a:gd name="T4" fmla="*/ 17463 w 8"/>
                <a:gd name="T5" fmla="*/ 28575 h 16"/>
                <a:gd name="T6" fmla="*/ 0 60000 65536"/>
                <a:gd name="T7" fmla="*/ 0 60000 65536"/>
                <a:gd name="T8" fmla="*/ 0 60000 65536"/>
                <a:gd name="T9" fmla="*/ 0 w 8"/>
                <a:gd name="T10" fmla="*/ 0 h 16"/>
                <a:gd name="T11" fmla="*/ 8 w 8"/>
                <a:gd name="T12" fmla="*/ 16 h 16"/>
              </a:gdLst>
              <a:ahLst/>
              <a:cxnLst>
                <a:cxn ang="T6">
                  <a:pos x="T0" y="T1"/>
                </a:cxn>
                <a:cxn ang="T7">
                  <a:pos x="T2" y="T3"/>
                </a:cxn>
                <a:cxn ang="T8">
                  <a:pos x="T4" y="T5"/>
                </a:cxn>
              </a:cxnLst>
              <a:rect l="T9" t="T10" r="T11" b="T12"/>
              <a:pathLst>
                <a:path w="8" h="16">
                  <a:moveTo>
                    <a:pt x="0" y="0"/>
                  </a:moveTo>
                  <a:lnTo>
                    <a:pt x="8" y="8"/>
                  </a:lnTo>
                  <a:lnTo>
                    <a:pt x="8" y="16"/>
                  </a:lnTo>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94" name="Freeform 205">
              <a:extLst>
                <a:ext uri="{FF2B5EF4-FFF2-40B4-BE49-F238E27FC236}">
                  <a16:creationId xmlns:a16="http://schemas.microsoft.com/office/drawing/2014/main" id="{0D142B96-FB1F-CEFC-A68C-FE3108DDAA5C}"/>
                </a:ext>
              </a:extLst>
            </p:cNvPr>
            <p:cNvSpPr>
              <a:spLocks/>
            </p:cNvSpPr>
            <p:nvPr/>
          </p:nvSpPr>
          <p:spPr bwMode="auto">
            <a:xfrm>
              <a:off x="2619376" y="4000501"/>
              <a:ext cx="17463" cy="14288"/>
            </a:xfrm>
            <a:custGeom>
              <a:avLst/>
              <a:gdLst>
                <a:gd name="T0" fmla="*/ 0 w 8"/>
                <a:gd name="T1" fmla="*/ 0 h 8"/>
                <a:gd name="T2" fmla="*/ 17463 w 8"/>
                <a:gd name="T3" fmla="*/ 0 h 8"/>
                <a:gd name="T4" fmla="*/ 17463 w 8"/>
                <a:gd name="T5" fmla="*/ 14288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0" y="0"/>
                  </a:moveTo>
                  <a:lnTo>
                    <a:pt x="8" y="0"/>
                  </a:lnTo>
                  <a:lnTo>
                    <a:pt x="8" y="8"/>
                  </a:lnTo>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95" name="Line 206">
              <a:extLst>
                <a:ext uri="{FF2B5EF4-FFF2-40B4-BE49-F238E27FC236}">
                  <a16:creationId xmlns:a16="http://schemas.microsoft.com/office/drawing/2014/main" id="{5AD14EE3-CAFC-4DF8-8D08-3287DD6045EF}"/>
                </a:ext>
              </a:extLst>
            </p:cNvPr>
            <p:cNvSpPr>
              <a:spLocks noChangeShapeType="1"/>
            </p:cNvSpPr>
            <p:nvPr/>
          </p:nvSpPr>
          <p:spPr bwMode="auto">
            <a:xfrm>
              <a:off x="2654301" y="4014788"/>
              <a:ext cx="1588" cy="142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96" name="Line 211">
              <a:extLst>
                <a:ext uri="{FF2B5EF4-FFF2-40B4-BE49-F238E27FC236}">
                  <a16:creationId xmlns:a16="http://schemas.microsoft.com/office/drawing/2014/main" id="{52E2CCFE-25FA-33D4-0CB3-B467F4675641}"/>
                </a:ext>
              </a:extLst>
            </p:cNvPr>
            <p:cNvSpPr>
              <a:spLocks noChangeShapeType="1"/>
            </p:cNvSpPr>
            <p:nvPr/>
          </p:nvSpPr>
          <p:spPr bwMode="auto">
            <a:xfrm>
              <a:off x="2481263" y="4014788"/>
              <a:ext cx="17463" cy="15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97" name="Freeform 212">
              <a:extLst>
                <a:ext uri="{FF2B5EF4-FFF2-40B4-BE49-F238E27FC236}">
                  <a16:creationId xmlns:a16="http://schemas.microsoft.com/office/drawing/2014/main" id="{E1850760-64EA-1212-414C-7F2DF63C778D}"/>
                </a:ext>
              </a:extLst>
            </p:cNvPr>
            <p:cNvSpPr>
              <a:spLocks/>
            </p:cNvSpPr>
            <p:nvPr/>
          </p:nvSpPr>
          <p:spPr bwMode="auto">
            <a:xfrm>
              <a:off x="2825751" y="3543301"/>
              <a:ext cx="69850" cy="14288"/>
            </a:xfrm>
            <a:custGeom>
              <a:avLst/>
              <a:gdLst>
                <a:gd name="T0" fmla="*/ 0 w 32"/>
                <a:gd name="T1" fmla="*/ 14288 h 8"/>
                <a:gd name="T2" fmla="*/ 69850 w 32"/>
                <a:gd name="T3" fmla="*/ 0 h 8"/>
                <a:gd name="T4" fmla="*/ 52387 w 32"/>
                <a:gd name="T5" fmla="*/ 0 h 8"/>
                <a:gd name="T6" fmla="*/ 0 w 32"/>
                <a:gd name="T7" fmla="*/ 14288 h 8"/>
                <a:gd name="T8" fmla="*/ 0 60000 65536"/>
                <a:gd name="T9" fmla="*/ 0 60000 65536"/>
                <a:gd name="T10" fmla="*/ 0 60000 65536"/>
                <a:gd name="T11" fmla="*/ 0 60000 65536"/>
                <a:gd name="T12" fmla="*/ 0 w 32"/>
                <a:gd name="T13" fmla="*/ 0 h 8"/>
                <a:gd name="T14" fmla="*/ 32 w 32"/>
                <a:gd name="T15" fmla="*/ 8 h 8"/>
              </a:gdLst>
              <a:ahLst/>
              <a:cxnLst>
                <a:cxn ang="T8">
                  <a:pos x="T0" y="T1"/>
                </a:cxn>
                <a:cxn ang="T9">
                  <a:pos x="T2" y="T3"/>
                </a:cxn>
                <a:cxn ang="T10">
                  <a:pos x="T4" y="T5"/>
                </a:cxn>
                <a:cxn ang="T11">
                  <a:pos x="T6" y="T7"/>
                </a:cxn>
              </a:cxnLst>
              <a:rect l="T12" t="T13" r="T14" b="T15"/>
              <a:pathLst>
                <a:path w="32" h="8">
                  <a:moveTo>
                    <a:pt x="0" y="8"/>
                  </a:moveTo>
                  <a:lnTo>
                    <a:pt x="32" y="0"/>
                  </a:lnTo>
                  <a:lnTo>
                    <a:pt x="24"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98" name="Freeform 213">
              <a:extLst>
                <a:ext uri="{FF2B5EF4-FFF2-40B4-BE49-F238E27FC236}">
                  <a16:creationId xmlns:a16="http://schemas.microsoft.com/office/drawing/2014/main" id="{AA30AB00-A044-CE48-3A87-5E041C28E51B}"/>
                </a:ext>
              </a:extLst>
            </p:cNvPr>
            <p:cNvSpPr>
              <a:spLocks/>
            </p:cNvSpPr>
            <p:nvPr/>
          </p:nvSpPr>
          <p:spPr bwMode="auto">
            <a:xfrm>
              <a:off x="3189288" y="3306763"/>
              <a:ext cx="69850" cy="14288"/>
            </a:xfrm>
            <a:custGeom>
              <a:avLst/>
              <a:gdLst>
                <a:gd name="T0" fmla="*/ 0 w 32"/>
                <a:gd name="T1" fmla="*/ 0 h 8"/>
                <a:gd name="T2" fmla="*/ 34925 w 32"/>
                <a:gd name="T3" fmla="*/ 14288 h 8"/>
                <a:gd name="T4" fmla="*/ 69850 w 32"/>
                <a:gd name="T5" fmla="*/ 14288 h 8"/>
                <a:gd name="T6" fmla="*/ 34925 w 32"/>
                <a:gd name="T7" fmla="*/ 0 h 8"/>
                <a:gd name="T8" fmla="*/ 0 w 32"/>
                <a:gd name="T9" fmla="*/ 0 h 8"/>
                <a:gd name="T10" fmla="*/ 0 60000 65536"/>
                <a:gd name="T11" fmla="*/ 0 60000 65536"/>
                <a:gd name="T12" fmla="*/ 0 60000 65536"/>
                <a:gd name="T13" fmla="*/ 0 60000 65536"/>
                <a:gd name="T14" fmla="*/ 0 60000 65536"/>
                <a:gd name="T15" fmla="*/ 0 w 32"/>
                <a:gd name="T16" fmla="*/ 0 h 8"/>
                <a:gd name="T17" fmla="*/ 32 w 32"/>
                <a:gd name="T18" fmla="*/ 8 h 8"/>
              </a:gdLst>
              <a:ahLst/>
              <a:cxnLst>
                <a:cxn ang="T10">
                  <a:pos x="T0" y="T1"/>
                </a:cxn>
                <a:cxn ang="T11">
                  <a:pos x="T2" y="T3"/>
                </a:cxn>
                <a:cxn ang="T12">
                  <a:pos x="T4" y="T5"/>
                </a:cxn>
                <a:cxn ang="T13">
                  <a:pos x="T6" y="T7"/>
                </a:cxn>
                <a:cxn ang="T14">
                  <a:pos x="T8" y="T9"/>
                </a:cxn>
              </a:cxnLst>
              <a:rect l="T15" t="T16" r="T17" b="T18"/>
              <a:pathLst>
                <a:path w="32" h="8">
                  <a:moveTo>
                    <a:pt x="0" y="0"/>
                  </a:moveTo>
                  <a:lnTo>
                    <a:pt x="16" y="8"/>
                  </a:lnTo>
                  <a:lnTo>
                    <a:pt x="32" y="8"/>
                  </a:lnTo>
                  <a:lnTo>
                    <a:pt x="16"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899" name="Freeform 214">
              <a:extLst>
                <a:ext uri="{FF2B5EF4-FFF2-40B4-BE49-F238E27FC236}">
                  <a16:creationId xmlns:a16="http://schemas.microsoft.com/office/drawing/2014/main" id="{549093FB-E829-A260-DC1F-C20F7BCAAC1F}"/>
                </a:ext>
              </a:extLst>
            </p:cNvPr>
            <p:cNvSpPr>
              <a:spLocks/>
            </p:cNvSpPr>
            <p:nvPr/>
          </p:nvSpPr>
          <p:spPr bwMode="auto">
            <a:xfrm>
              <a:off x="3154363" y="3379788"/>
              <a:ext cx="52388" cy="30163"/>
            </a:xfrm>
            <a:custGeom>
              <a:avLst/>
              <a:gdLst>
                <a:gd name="T0" fmla="*/ 0 w 24"/>
                <a:gd name="T1" fmla="*/ 15082 h 16"/>
                <a:gd name="T2" fmla="*/ 34925 w 24"/>
                <a:gd name="T3" fmla="*/ 30163 h 16"/>
                <a:gd name="T4" fmla="*/ 52388 w 24"/>
                <a:gd name="T5" fmla="*/ 15082 h 16"/>
                <a:gd name="T6" fmla="*/ 17463 w 24"/>
                <a:gd name="T7" fmla="*/ 15082 h 16"/>
                <a:gd name="T8" fmla="*/ 17463 w 24"/>
                <a:gd name="T9" fmla="*/ 0 h 16"/>
                <a:gd name="T10" fmla="*/ 0 w 24"/>
                <a:gd name="T11" fmla="*/ 15082 h 16"/>
                <a:gd name="T12" fmla="*/ 0 60000 65536"/>
                <a:gd name="T13" fmla="*/ 0 60000 65536"/>
                <a:gd name="T14" fmla="*/ 0 60000 65536"/>
                <a:gd name="T15" fmla="*/ 0 60000 65536"/>
                <a:gd name="T16" fmla="*/ 0 60000 65536"/>
                <a:gd name="T17" fmla="*/ 0 60000 65536"/>
                <a:gd name="T18" fmla="*/ 0 w 24"/>
                <a:gd name="T19" fmla="*/ 0 h 16"/>
                <a:gd name="T20" fmla="*/ 24 w 2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4" h="16">
                  <a:moveTo>
                    <a:pt x="0" y="8"/>
                  </a:moveTo>
                  <a:lnTo>
                    <a:pt x="16" y="16"/>
                  </a:lnTo>
                  <a:lnTo>
                    <a:pt x="24" y="8"/>
                  </a:lnTo>
                  <a:lnTo>
                    <a:pt x="8" y="8"/>
                  </a:lnTo>
                  <a:lnTo>
                    <a:pt x="8"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00" name="Freeform 215">
              <a:extLst>
                <a:ext uri="{FF2B5EF4-FFF2-40B4-BE49-F238E27FC236}">
                  <a16:creationId xmlns:a16="http://schemas.microsoft.com/office/drawing/2014/main" id="{AD997BAA-E16F-95C7-1DBF-6247AB81E493}"/>
                </a:ext>
              </a:extLst>
            </p:cNvPr>
            <p:cNvSpPr>
              <a:spLocks/>
            </p:cNvSpPr>
            <p:nvPr/>
          </p:nvSpPr>
          <p:spPr bwMode="auto">
            <a:xfrm>
              <a:off x="2947988" y="2967038"/>
              <a:ext cx="50800" cy="14288"/>
            </a:xfrm>
            <a:custGeom>
              <a:avLst/>
              <a:gdLst>
                <a:gd name="T0" fmla="*/ 0 w 24"/>
                <a:gd name="T1" fmla="*/ 14288 h 8"/>
                <a:gd name="T2" fmla="*/ 50800 w 24"/>
                <a:gd name="T3" fmla="*/ 0 h 8"/>
                <a:gd name="T4" fmla="*/ 16933 w 24"/>
                <a:gd name="T5" fmla="*/ 0 h 8"/>
                <a:gd name="T6" fmla="*/ 0 w 24"/>
                <a:gd name="T7" fmla="*/ 14288 h 8"/>
                <a:gd name="T8" fmla="*/ 0 60000 65536"/>
                <a:gd name="T9" fmla="*/ 0 60000 65536"/>
                <a:gd name="T10" fmla="*/ 0 60000 65536"/>
                <a:gd name="T11" fmla="*/ 0 60000 65536"/>
                <a:gd name="T12" fmla="*/ 0 w 24"/>
                <a:gd name="T13" fmla="*/ 0 h 8"/>
                <a:gd name="T14" fmla="*/ 24 w 24"/>
                <a:gd name="T15" fmla="*/ 8 h 8"/>
              </a:gdLst>
              <a:ahLst/>
              <a:cxnLst>
                <a:cxn ang="T8">
                  <a:pos x="T0" y="T1"/>
                </a:cxn>
                <a:cxn ang="T9">
                  <a:pos x="T2" y="T3"/>
                </a:cxn>
                <a:cxn ang="T10">
                  <a:pos x="T4" y="T5"/>
                </a:cxn>
                <a:cxn ang="T11">
                  <a:pos x="T6" y="T7"/>
                </a:cxn>
              </a:cxnLst>
              <a:rect l="T12" t="T13" r="T14" b="T15"/>
              <a:pathLst>
                <a:path w="24" h="8">
                  <a:moveTo>
                    <a:pt x="0" y="8"/>
                  </a:moveTo>
                  <a:lnTo>
                    <a:pt x="24" y="0"/>
                  </a:lnTo>
                  <a:lnTo>
                    <a:pt x="8"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01" name="Freeform 216">
              <a:extLst>
                <a:ext uri="{FF2B5EF4-FFF2-40B4-BE49-F238E27FC236}">
                  <a16:creationId xmlns:a16="http://schemas.microsoft.com/office/drawing/2014/main" id="{26E847F9-6680-AF8A-222D-9C84E14A8DFC}"/>
                </a:ext>
              </a:extLst>
            </p:cNvPr>
            <p:cNvSpPr>
              <a:spLocks/>
            </p:cNvSpPr>
            <p:nvPr/>
          </p:nvSpPr>
          <p:spPr bwMode="auto">
            <a:xfrm>
              <a:off x="3016251" y="2981326"/>
              <a:ext cx="34925" cy="15875"/>
            </a:xfrm>
            <a:custGeom>
              <a:avLst/>
              <a:gdLst>
                <a:gd name="T0" fmla="*/ 17463 w 16"/>
                <a:gd name="T1" fmla="*/ 0 h 8"/>
                <a:gd name="T2" fmla="*/ 0 w 16"/>
                <a:gd name="T3" fmla="*/ 15875 h 8"/>
                <a:gd name="T4" fmla="*/ 34925 w 16"/>
                <a:gd name="T5" fmla="*/ 0 h 8"/>
                <a:gd name="T6" fmla="*/ 17463 w 16"/>
                <a:gd name="T7" fmla="*/ 0 h 8"/>
                <a:gd name="T8" fmla="*/ 0 60000 65536"/>
                <a:gd name="T9" fmla="*/ 0 60000 65536"/>
                <a:gd name="T10" fmla="*/ 0 60000 65536"/>
                <a:gd name="T11" fmla="*/ 0 60000 65536"/>
                <a:gd name="T12" fmla="*/ 0 w 16"/>
                <a:gd name="T13" fmla="*/ 0 h 8"/>
                <a:gd name="T14" fmla="*/ 16 w 16"/>
                <a:gd name="T15" fmla="*/ 8 h 8"/>
              </a:gdLst>
              <a:ahLst/>
              <a:cxnLst>
                <a:cxn ang="T8">
                  <a:pos x="T0" y="T1"/>
                </a:cxn>
                <a:cxn ang="T9">
                  <a:pos x="T2" y="T3"/>
                </a:cxn>
                <a:cxn ang="T10">
                  <a:pos x="T4" y="T5"/>
                </a:cxn>
                <a:cxn ang="T11">
                  <a:pos x="T6" y="T7"/>
                </a:cxn>
              </a:cxnLst>
              <a:rect l="T12" t="T13" r="T14" b="T15"/>
              <a:pathLst>
                <a:path w="16" h="8">
                  <a:moveTo>
                    <a:pt x="8" y="0"/>
                  </a:moveTo>
                  <a:lnTo>
                    <a:pt x="0" y="8"/>
                  </a:lnTo>
                  <a:lnTo>
                    <a:pt x="16" y="0"/>
                  </a:lnTo>
                  <a:lnTo>
                    <a:pt x="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02" name="Freeform 217">
              <a:extLst>
                <a:ext uri="{FF2B5EF4-FFF2-40B4-BE49-F238E27FC236}">
                  <a16:creationId xmlns:a16="http://schemas.microsoft.com/office/drawing/2014/main" id="{374A3D2C-0541-745A-EF6B-26F7EAE97383}"/>
                </a:ext>
              </a:extLst>
            </p:cNvPr>
            <p:cNvSpPr>
              <a:spLocks/>
            </p:cNvSpPr>
            <p:nvPr/>
          </p:nvSpPr>
          <p:spPr bwMode="auto">
            <a:xfrm>
              <a:off x="3294063" y="3262313"/>
              <a:ext cx="171450" cy="133350"/>
            </a:xfrm>
            <a:custGeom>
              <a:avLst/>
              <a:gdLst>
                <a:gd name="T0" fmla="*/ 0 w 80"/>
                <a:gd name="T1" fmla="*/ 88900 h 72"/>
                <a:gd name="T2" fmla="*/ 0 w 80"/>
                <a:gd name="T3" fmla="*/ 103717 h 72"/>
                <a:gd name="T4" fmla="*/ 102870 w 80"/>
                <a:gd name="T5" fmla="*/ 103717 h 72"/>
                <a:gd name="T6" fmla="*/ 85725 w 80"/>
                <a:gd name="T7" fmla="*/ 118533 h 72"/>
                <a:gd name="T8" fmla="*/ 102870 w 80"/>
                <a:gd name="T9" fmla="*/ 118533 h 72"/>
                <a:gd name="T10" fmla="*/ 120015 w 80"/>
                <a:gd name="T11" fmla="*/ 103717 h 72"/>
                <a:gd name="T12" fmla="*/ 137160 w 80"/>
                <a:gd name="T13" fmla="*/ 103717 h 72"/>
                <a:gd name="T14" fmla="*/ 120015 w 80"/>
                <a:gd name="T15" fmla="*/ 118533 h 72"/>
                <a:gd name="T16" fmla="*/ 137160 w 80"/>
                <a:gd name="T17" fmla="*/ 118533 h 72"/>
                <a:gd name="T18" fmla="*/ 137160 w 80"/>
                <a:gd name="T19" fmla="*/ 133350 h 72"/>
                <a:gd name="T20" fmla="*/ 154305 w 80"/>
                <a:gd name="T21" fmla="*/ 133350 h 72"/>
                <a:gd name="T22" fmla="*/ 171450 w 80"/>
                <a:gd name="T23" fmla="*/ 103717 h 72"/>
                <a:gd name="T24" fmla="*/ 154305 w 80"/>
                <a:gd name="T25" fmla="*/ 103717 h 72"/>
                <a:gd name="T26" fmla="*/ 171450 w 80"/>
                <a:gd name="T27" fmla="*/ 88900 h 72"/>
                <a:gd name="T28" fmla="*/ 137160 w 80"/>
                <a:gd name="T29" fmla="*/ 103717 h 72"/>
                <a:gd name="T30" fmla="*/ 171450 w 80"/>
                <a:gd name="T31" fmla="*/ 74083 h 72"/>
                <a:gd name="T32" fmla="*/ 154305 w 80"/>
                <a:gd name="T33" fmla="*/ 74083 h 72"/>
                <a:gd name="T34" fmla="*/ 171450 w 80"/>
                <a:gd name="T35" fmla="*/ 59267 h 72"/>
                <a:gd name="T36" fmla="*/ 120015 w 80"/>
                <a:gd name="T37" fmla="*/ 59267 h 72"/>
                <a:gd name="T38" fmla="*/ 120015 w 80"/>
                <a:gd name="T39" fmla="*/ 44450 h 72"/>
                <a:gd name="T40" fmla="*/ 120015 w 80"/>
                <a:gd name="T41" fmla="*/ 29633 h 72"/>
                <a:gd name="T42" fmla="*/ 85725 w 80"/>
                <a:gd name="T43" fmla="*/ 44450 h 72"/>
                <a:gd name="T44" fmla="*/ 137160 w 80"/>
                <a:gd name="T45" fmla="*/ 0 h 72"/>
                <a:gd name="T46" fmla="*/ 120015 w 80"/>
                <a:gd name="T47" fmla="*/ 0 h 72"/>
                <a:gd name="T48" fmla="*/ 34290 w 80"/>
                <a:gd name="T49" fmla="*/ 74083 h 72"/>
                <a:gd name="T50" fmla="*/ 0 w 80"/>
                <a:gd name="T51" fmla="*/ 88900 h 7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0"/>
                <a:gd name="T79" fmla="*/ 0 h 72"/>
                <a:gd name="T80" fmla="*/ 80 w 80"/>
                <a:gd name="T81" fmla="*/ 72 h 7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0" h="72">
                  <a:moveTo>
                    <a:pt x="0" y="48"/>
                  </a:moveTo>
                  <a:lnTo>
                    <a:pt x="0" y="56"/>
                  </a:lnTo>
                  <a:lnTo>
                    <a:pt x="48" y="56"/>
                  </a:lnTo>
                  <a:lnTo>
                    <a:pt x="40" y="64"/>
                  </a:lnTo>
                  <a:lnTo>
                    <a:pt x="48" y="64"/>
                  </a:lnTo>
                  <a:lnTo>
                    <a:pt x="56" y="56"/>
                  </a:lnTo>
                  <a:lnTo>
                    <a:pt x="64" y="56"/>
                  </a:lnTo>
                  <a:lnTo>
                    <a:pt x="56" y="64"/>
                  </a:lnTo>
                  <a:lnTo>
                    <a:pt x="64" y="64"/>
                  </a:lnTo>
                  <a:lnTo>
                    <a:pt x="64" y="72"/>
                  </a:lnTo>
                  <a:lnTo>
                    <a:pt x="72" y="72"/>
                  </a:lnTo>
                  <a:lnTo>
                    <a:pt x="80" y="56"/>
                  </a:lnTo>
                  <a:lnTo>
                    <a:pt x="72" y="56"/>
                  </a:lnTo>
                  <a:lnTo>
                    <a:pt x="80" y="48"/>
                  </a:lnTo>
                  <a:lnTo>
                    <a:pt x="64" y="56"/>
                  </a:lnTo>
                  <a:lnTo>
                    <a:pt x="80" y="40"/>
                  </a:lnTo>
                  <a:lnTo>
                    <a:pt x="72" y="40"/>
                  </a:lnTo>
                  <a:lnTo>
                    <a:pt x="80" y="32"/>
                  </a:lnTo>
                  <a:lnTo>
                    <a:pt x="56" y="32"/>
                  </a:lnTo>
                  <a:lnTo>
                    <a:pt x="56" y="24"/>
                  </a:lnTo>
                  <a:lnTo>
                    <a:pt x="56" y="16"/>
                  </a:lnTo>
                  <a:lnTo>
                    <a:pt x="40" y="24"/>
                  </a:lnTo>
                  <a:lnTo>
                    <a:pt x="64" y="0"/>
                  </a:lnTo>
                  <a:lnTo>
                    <a:pt x="56" y="0"/>
                  </a:lnTo>
                  <a:lnTo>
                    <a:pt x="16" y="40"/>
                  </a:lnTo>
                  <a:lnTo>
                    <a:pt x="0" y="4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03" name="Freeform 218">
              <a:extLst>
                <a:ext uri="{FF2B5EF4-FFF2-40B4-BE49-F238E27FC236}">
                  <a16:creationId xmlns:a16="http://schemas.microsoft.com/office/drawing/2014/main" id="{B67974BC-59B9-4ADB-FECA-CBED18BF239A}"/>
                </a:ext>
              </a:extLst>
            </p:cNvPr>
            <p:cNvSpPr>
              <a:spLocks/>
            </p:cNvSpPr>
            <p:nvPr/>
          </p:nvSpPr>
          <p:spPr bwMode="auto">
            <a:xfrm>
              <a:off x="2895601" y="2878138"/>
              <a:ext cx="173038" cy="74613"/>
            </a:xfrm>
            <a:custGeom>
              <a:avLst/>
              <a:gdLst>
                <a:gd name="T0" fmla="*/ 0 w 80"/>
                <a:gd name="T1" fmla="*/ 59690 h 40"/>
                <a:gd name="T2" fmla="*/ 34608 w 80"/>
                <a:gd name="T3" fmla="*/ 59690 h 40"/>
                <a:gd name="T4" fmla="*/ 34608 w 80"/>
                <a:gd name="T5" fmla="*/ 74613 h 40"/>
                <a:gd name="T6" fmla="*/ 86519 w 80"/>
                <a:gd name="T7" fmla="*/ 59690 h 40"/>
                <a:gd name="T8" fmla="*/ 103823 w 80"/>
                <a:gd name="T9" fmla="*/ 59690 h 40"/>
                <a:gd name="T10" fmla="*/ 138430 w 80"/>
                <a:gd name="T11" fmla="*/ 74613 h 40"/>
                <a:gd name="T12" fmla="*/ 173038 w 80"/>
                <a:gd name="T13" fmla="*/ 59690 h 40"/>
                <a:gd name="T14" fmla="*/ 103823 w 80"/>
                <a:gd name="T15" fmla="*/ 14923 h 40"/>
                <a:gd name="T16" fmla="*/ 103823 w 80"/>
                <a:gd name="T17" fmla="*/ 0 h 40"/>
                <a:gd name="T18" fmla="*/ 69215 w 80"/>
                <a:gd name="T19" fmla="*/ 29845 h 40"/>
                <a:gd name="T20" fmla="*/ 34608 w 80"/>
                <a:gd name="T21" fmla="*/ 59690 h 40"/>
                <a:gd name="T22" fmla="*/ 0 w 80"/>
                <a:gd name="T23" fmla="*/ 59690 h 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0"/>
                <a:gd name="T37" fmla="*/ 0 h 40"/>
                <a:gd name="T38" fmla="*/ 80 w 80"/>
                <a:gd name="T39" fmla="*/ 40 h 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0" h="40">
                  <a:moveTo>
                    <a:pt x="0" y="32"/>
                  </a:moveTo>
                  <a:lnTo>
                    <a:pt x="16" y="32"/>
                  </a:lnTo>
                  <a:lnTo>
                    <a:pt x="16" y="40"/>
                  </a:lnTo>
                  <a:lnTo>
                    <a:pt x="40" y="32"/>
                  </a:lnTo>
                  <a:lnTo>
                    <a:pt x="48" y="32"/>
                  </a:lnTo>
                  <a:lnTo>
                    <a:pt x="64" y="40"/>
                  </a:lnTo>
                  <a:lnTo>
                    <a:pt x="80" y="32"/>
                  </a:lnTo>
                  <a:lnTo>
                    <a:pt x="48" y="8"/>
                  </a:lnTo>
                  <a:lnTo>
                    <a:pt x="48" y="0"/>
                  </a:lnTo>
                  <a:lnTo>
                    <a:pt x="32" y="16"/>
                  </a:lnTo>
                  <a:lnTo>
                    <a:pt x="16" y="32"/>
                  </a:lnTo>
                  <a:lnTo>
                    <a:pt x="0" y="3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04" name="Freeform 219">
              <a:extLst>
                <a:ext uri="{FF2B5EF4-FFF2-40B4-BE49-F238E27FC236}">
                  <a16:creationId xmlns:a16="http://schemas.microsoft.com/office/drawing/2014/main" id="{13C74CDF-6DF0-DFD1-983C-B8DA6D0E1D47}"/>
                </a:ext>
              </a:extLst>
            </p:cNvPr>
            <p:cNvSpPr>
              <a:spLocks/>
            </p:cNvSpPr>
            <p:nvPr/>
          </p:nvSpPr>
          <p:spPr bwMode="auto">
            <a:xfrm>
              <a:off x="3206751" y="2833688"/>
              <a:ext cx="52388" cy="30163"/>
            </a:xfrm>
            <a:custGeom>
              <a:avLst/>
              <a:gdLst>
                <a:gd name="T0" fmla="*/ 0 w 24"/>
                <a:gd name="T1" fmla="*/ 15082 h 16"/>
                <a:gd name="T2" fmla="*/ 0 w 24"/>
                <a:gd name="T3" fmla="*/ 30163 h 16"/>
                <a:gd name="T4" fmla="*/ 17463 w 24"/>
                <a:gd name="T5" fmla="*/ 30163 h 16"/>
                <a:gd name="T6" fmla="*/ 52388 w 24"/>
                <a:gd name="T7" fmla="*/ 0 h 16"/>
                <a:gd name="T8" fmla="*/ 34925 w 24"/>
                <a:gd name="T9" fmla="*/ 0 h 16"/>
                <a:gd name="T10" fmla="*/ 0 w 24"/>
                <a:gd name="T11" fmla="*/ 15082 h 16"/>
                <a:gd name="T12" fmla="*/ 0 60000 65536"/>
                <a:gd name="T13" fmla="*/ 0 60000 65536"/>
                <a:gd name="T14" fmla="*/ 0 60000 65536"/>
                <a:gd name="T15" fmla="*/ 0 60000 65536"/>
                <a:gd name="T16" fmla="*/ 0 60000 65536"/>
                <a:gd name="T17" fmla="*/ 0 60000 65536"/>
                <a:gd name="T18" fmla="*/ 0 w 24"/>
                <a:gd name="T19" fmla="*/ 0 h 16"/>
                <a:gd name="T20" fmla="*/ 24 w 2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4" h="16">
                  <a:moveTo>
                    <a:pt x="0" y="8"/>
                  </a:moveTo>
                  <a:lnTo>
                    <a:pt x="0" y="16"/>
                  </a:lnTo>
                  <a:lnTo>
                    <a:pt x="8" y="16"/>
                  </a:lnTo>
                  <a:lnTo>
                    <a:pt x="24" y="0"/>
                  </a:lnTo>
                  <a:lnTo>
                    <a:pt x="16"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05" name="Freeform 220">
              <a:extLst>
                <a:ext uri="{FF2B5EF4-FFF2-40B4-BE49-F238E27FC236}">
                  <a16:creationId xmlns:a16="http://schemas.microsoft.com/office/drawing/2014/main" id="{C401601B-22D5-1158-B7D4-AD8965D2CCA2}"/>
                </a:ext>
              </a:extLst>
            </p:cNvPr>
            <p:cNvSpPr>
              <a:spLocks/>
            </p:cNvSpPr>
            <p:nvPr/>
          </p:nvSpPr>
          <p:spPr bwMode="auto">
            <a:xfrm>
              <a:off x="3033713" y="2701926"/>
              <a:ext cx="484188" cy="279400"/>
            </a:xfrm>
            <a:custGeom>
              <a:avLst/>
              <a:gdLst>
                <a:gd name="T0" fmla="*/ 0 w 224"/>
                <a:gd name="T1" fmla="*/ 44116 h 152"/>
                <a:gd name="T2" fmla="*/ 17292 w 224"/>
                <a:gd name="T3" fmla="*/ 73526 h 152"/>
                <a:gd name="T4" fmla="*/ 51877 w 224"/>
                <a:gd name="T5" fmla="*/ 88232 h 152"/>
                <a:gd name="T6" fmla="*/ 138339 w 224"/>
                <a:gd name="T7" fmla="*/ 88232 h 152"/>
                <a:gd name="T8" fmla="*/ 155632 w 224"/>
                <a:gd name="T9" fmla="*/ 102937 h 152"/>
                <a:gd name="T10" fmla="*/ 207509 w 224"/>
                <a:gd name="T11" fmla="*/ 88232 h 152"/>
                <a:gd name="T12" fmla="*/ 242094 w 224"/>
                <a:gd name="T13" fmla="*/ 102937 h 152"/>
                <a:gd name="T14" fmla="*/ 207509 w 224"/>
                <a:gd name="T15" fmla="*/ 117642 h 152"/>
                <a:gd name="T16" fmla="*/ 242094 w 224"/>
                <a:gd name="T17" fmla="*/ 117642 h 152"/>
                <a:gd name="T18" fmla="*/ 259386 w 224"/>
                <a:gd name="T19" fmla="*/ 117642 h 152"/>
                <a:gd name="T20" fmla="*/ 276679 w 224"/>
                <a:gd name="T21" fmla="*/ 132347 h 152"/>
                <a:gd name="T22" fmla="*/ 276679 w 224"/>
                <a:gd name="T23" fmla="*/ 161758 h 152"/>
                <a:gd name="T24" fmla="*/ 190217 w 224"/>
                <a:gd name="T25" fmla="*/ 176463 h 152"/>
                <a:gd name="T26" fmla="*/ 207509 w 224"/>
                <a:gd name="T27" fmla="*/ 191168 h 152"/>
                <a:gd name="T28" fmla="*/ 172924 w 224"/>
                <a:gd name="T29" fmla="*/ 205874 h 152"/>
                <a:gd name="T30" fmla="*/ 121047 w 224"/>
                <a:gd name="T31" fmla="*/ 191168 h 152"/>
                <a:gd name="T32" fmla="*/ 86462 w 224"/>
                <a:gd name="T33" fmla="*/ 220579 h 152"/>
                <a:gd name="T34" fmla="*/ 138339 w 224"/>
                <a:gd name="T35" fmla="*/ 220579 h 152"/>
                <a:gd name="T36" fmla="*/ 190217 w 224"/>
                <a:gd name="T37" fmla="*/ 235284 h 152"/>
                <a:gd name="T38" fmla="*/ 207509 w 224"/>
                <a:gd name="T39" fmla="*/ 235284 h 152"/>
                <a:gd name="T40" fmla="*/ 207509 w 224"/>
                <a:gd name="T41" fmla="*/ 249989 h 152"/>
                <a:gd name="T42" fmla="*/ 207509 w 224"/>
                <a:gd name="T43" fmla="*/ 264695 h 152"/>
                <a:gd name="T44" fmla="*/ 259386 w 224"/>
                <a:gd name="T45" fmla="*/ 279400 h 152"/>
                <a:gd name="T46" fmla="*/ 311264 w 224"/>
                <a:gd name="T47" fmla="*/ 279400 h 152"/>
                <a:gd name="T48" fmla="*/ 276679 w 224"/>
                <a:gd name="T49" fmla="*/ 249989 h 152"/>
                <a:gd name="T50" fmla="*/ 276679 w 224"/>
                <a:gd name="T51" fmla="*/ 235284 h 152"/>
                <a:gd name="T52" fmla="*/ 328556 w 224"/>
                <a:gd name="T53" fmla="*/ 264695 h 152"/>
                <a:gd name="T54" fmla="*/ 363141 w 224"/>
                <a:gd name="T55" fmla="*/ 264695 h 152"/>
                <a:gd name="T56" fmla="*/ 380433 w 224"/>
                <a:gd name="T57" fmla="*/ 249989 h 152"/>
                <a:gd name="T58" fmla="*/ 363141 w 224"/>
                <a:gd name="T59" fmla="*/ 235284 h 152"/>
                <a:gd name="T60" fmla="*/ 380433 w 224"/>
                <a:gd name="T61" fmla="*/ 220579 h 152"/>
                <a:gd name="T62" fmla="*/ 345849 w 224"/>
                <a:gd name="T63" fmla="*/ 191168 h 152"/>
                <a:gd name="T64" fmla="*/ 363141 w 224"/>
                <a:gd name="T65" fmla="*/ 176463 h 152"/>
                <a:gd name="T66" fmla="*/ 397726 w 224"/>
                <a:gd name="T67" fmla="*/ 191168 h 152"/>
                <a:gd name="T68" fmla="*/ 397726 w 224"/>
                <a:gd name="T69" fmla="*/ 205874 h 152"/>
                <a:gd name="T70" fmla="*/ 415018 w 224"/>
                <a:gd name="T71" fmla="*/ 205874 h 152"/>
                <a:gd name="T72" fmla="*/ 484188 w 224"/>
                <a:gd name="T73" fmla="*/ 161758 h 152"/>
                <a:gd name="T74" fmla="*/ 432311 w 224"/>
                <a:gd name="T75" fmla="*/ 132347 h 152"/>
                <a:gd name="T76" fmla="*/ 397726 w 224"/>
                <a:gd name="T77" fmla="*/ 132347 h 152"/>
                <a:gd name="T78" fmla="*/ 380433 w 224"/>
                <a:gd name="T79" fmla="*/ 117642 h 152"/>
                <a:gd name="T80" fmla="*/ 397726 w 224"/>
                <a:gd name="T81" fmla="*/ 117642 h 152"/>
                <a:gd name="T82" fmla="*/ 432311 w 224"/>
                <a:gd name="T83" fmla="*/ 102937 h 152"/>
                <a:gd name="T84" fmla="*/ 415018 w 224"/>
                <a:gd name="T85" fmla="*/ 102937 h 152"/>
                <a:gd name="T86" fmla="*/ 432311 w 224"/>
                <a:gd name="T87" fmla="*/ 88232 h 152"/>
                <a:gd name="T88" fmla="*/ 380433 w 224"/>
                <a:gd name="T89" fmla="*/ 58821 h 152"/>
                <a:gd name="T90" fmla="*/ 328556 w 224"/>
                <a:gd name="T91" fmla="*/ 44116 h 152"/>
                <a:gd name="T92" fmla="*/ 345849 w 224"/>
                <a:gd name="T93" fmla="*/ 29411 h 152"/>
                <a:gd name="T94" fmla="*/ 276679 w 224"/>
                <a:gd name="T95" fmla="*/ 29411 h 152"/>
                <a:gd name="T96" fmla="*/ 190217 w 224"/>
                <a:gd name="T97" fmla="*/ 44116 h 152"/>
                <a:gd name="T98" fmla="*/ 224802 w 224"/>
                <a:gd name="T99" fmla="*/ 14705 h 152"/>
                <a:gd name="T100" fmla="*/ 190217 w 224"/>
                <a:gd name="T101" fmla="*/ 0 h 152"/>
                <a:gd name="T102" fmla="*/ 121047 w 224"/>
                <a:gd name="T103" fmla="*/ 14705 h 152"/>
                <a:gd name="T104" fmla="*/ 86462 w 224"/>
                <a:gd name="T105" fmla="*/ 44116 h 152"/>
                <a:gd name="T106" fmla="*/ 103755 w 224"/>
                <a:gd name="T107" fmla="*/ 29411 h 152"/>
                <a:gd name="T108" fmla="*/ 172924 w 224"/>
                <a:gd name="T109" fmla="*/ 0 h 152"/>
                <a:gd name="T110" fmla="*/ 121047 w 224"/>
                <a:gd name="T111" fmla="*/ 0 h 152"/>
                <a:gd name="T112" fmla="*/ 51877 w 224"/>
                <a:gd name="T113" fmla="*/ 14705 h 152"/>
                <a:gd name="T114" fmla="*/ 0 w 224"/>
                <a:gd name="T115" fmla="*/ 44116 h 1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4"/>
                <a:gd name="T175" fmla="*/ 0 h 152"/>
                <a:gd name="T176" fmla="*/ 224 w 224"/>
                <a:gd name="T177" fmla="*/ 152 h 1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4" h="152">
                  <a:moveTo>
                    <a:pt x="0" y="24"/>
                  </a:moveTo>
                  <a:lnTo>
                    <a:pt x="8" y="40"/>
                  </a:lnTo>
                  <a:lnTo>
                    <a:pt x="24" y="48"/>
                  </a:lnTo>
                  <a:lnTo>
                    <a:pt x="64" y="48"/>
                  </a:lnTo>
                  <a:lnTo>
                    <a:pt x="72" y="56"/>
                  </a:lnTo>
                  <a:lnTo>
                    <a:pt x="96" y="48"/>
                  </a:lnTo>
                  <a:lnTo>
                    <a:pt x="112" y="56"/>
                  </a:lnTo>
                  <a:lnTo>
                    <a:pt x="96" y="64"/>
                  </a:lnTo>
                  <a:lnTo>
                    <a:pt x="112" y="64"/>
                  </a:lnTo>
                  <a:lnTo>
                    <a:pt x="120" y="64"/>
                  </a:lnTo>
                  <a:lnTo>
                    <a:pt x="128" y="72"/>
                  </a:lnTo>
                  <a:lnTo>
                    <a:pt x="128" y="88"/>
                  </a:lnTo>
                  <a:lnTo>
                    <a:pt x="88" y="96"/>
                  </a:lnTo>
                  <a:lnTo>
                    <a:pt x="96" y="104"/>
                  </a:lnTo>
                  <a:lnTo>
                    <a:pt x="80" y="112"/>
                  </a:lnTo>
                  <a:lnTo>
                    <a:pt x="56" y="104"/>
                  </a:lnTo>
                  <a:lnTo>
                    <a:pt x="40" y="120"/>
                  </a:lnTo>
                  <a:lnTo>
                    <a:pt x="64" y="120"/>
                  </a:lnTo>
                  <a:lnTo>
                    <a:pt x="88" y="128"/>
                  </a:lnTo>
                  <a:lnTo>
                    <a:pt x="96" y="128"/>
                  </a:lnTo>
                  <a:lnTo>
                    <a:pt x="96" y="136"/>
                  </a:lnTo>
                  <a:lnTo>
                    <a:pt x="96" y="144"/>
                  </a:lnTo>
                  <a:lnTo>
                    <a:pt x="120" y="152"/>
                  </a:lnTo>
                  <a:lnTo>
                    <a:pt x="144" y="152"/>
                  </a:lnTo>
                  <a:lnTo>
                    <a:pt x="128" y="136"/>
                  </a:lnTo>
                  <a:lnTo>
                    <a:pt x="128" y="128"/>
                  </a:lnTo>
                  <a:lnTo>
                    <a:pt x="152" y="144"/>
                  </a:lnTo>
                  <a:lnTo>
                    <a:pt x="168" y="144"/>
                  </a:lnTo>
                  <a:lnTo>
                    <a:pt x="176" y="136"/>
                  </a:lnTo>
                  <a:lnTo>
                    <a:pt x="168" y="128"/>
                  </a:lnTo>
                  <a:lnTo>
                    <a:pt x="176" y="120"/>
                  </a:lnTo>
                  <a:lnTo>
                    <a:pt x="160" y="104"/>
                  </a:lnTo>
                  <a:lnTo>
                    <a:pt x="168" y="96"/>
                  </a:lnTo>
                  <a:lnTo>
                    <a:pt x="184" y="104"/>
                  </a:lnTo>
                  <a:lnTo>
                    <a:pt x="184" y="112"/>
                  </a:lnTo>
                  <a:lnTo>
                    <a:pt x="192" y="112"/>
                  </a:lnTo>
                  <a:lnTo>
                    <a:pt x="224" y="88"/>
                  </a:lnTo>
                  <a:lnTo>
                    <a:pt x="200" y="72"/>
                  </a:lnTo>
                  <a:lnTo>
                    <a:pt x="184" y="72"/>
                  </a:lnTo>
                  <a:lnTo>
                    <a:pt x="176" y="64"/>
                  </a:lnTo>
                  <a:lnTo>
                    <a:pt x="184" y="64"/>
                  </a:lnTo>
                  <a:lnTo>
                    <a:pt x="200" y="56"/>
                  </a:lnTo>
                  <a:lnTo>
                    <a:pt x="192" y="56"/>
                  </a:lnTo>
                  <a:lnTo>
                    <a:pt x="200" y="48"/>
                  </a:lnTo>
                  <a:lnTo>
                    <a:pt x="176" y="32"/>
                  </a:lnTo>
                  <a:lnTo>
                    <a:pt x="152" y="24"/>
                  </a:lnTo>
                  <a:lnTo>
                    <a:pt x="160" y="16"/>
                  </a:lnTo>
                  <a:lnTo>
                    <a:pt x="128" y="16"/>
                  </a:lnTo>
                  <a:lnTo>
                    <a:pt x="88" y="24"/>
                  </a:lnTo>
                  <a:lnTo>
                    <a:pt x="104" y="8"/>
                  </a:lnTo>
                  <a:lnTo>
                    <a:pt x="88" y="0"/>
                  </a:lnTo>
                  <a:lnTo>
                    <a:pt x="56" y="8"/>
                  </a:lnTo>
                  <a:lnTo>
                    <a:pt x="40" y="24"/>
                  </a:lnTo>
                  <a:lnTo>
                    <a:pt x="48" y="16"/>
                  </a:lnTo>
                  <a:lnTo>
                    <a:pt x="80" y="0"/>
                  </a:lnTo>
                  <a:lnTo>
                    <a:pt x="56" y="0"/>
                  </a:lnTo>
                  <a:lnTo>
                    <a:pt x="24" y="8"/>
                  </a:lnTo>
                  <a:lnTo>
                    <a:pt x="0"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06" name="Freeform 221">
              <a:extLst>
                <a:ext uri="{FF2B5EF4-FFF2-40B4-BE49-F238E27FC236}">
                  <a16:creationId xmlns:a16="http://schemas.microsoft.com/office/drawing/2014/main" id="{1A990F77-411A-6D17-A527-9D731D6255D7}"/>
                </a:ext>
              </a:extLst>
            </p:cNvPr>
            <p:cNvSpPr>
              <a:spLocks/>
            </p:cNvSpPr>
            <p:nvPr/>
          </p:nvSpPr>
          <p:spPr bwMode="auto">
            <a:xfrm>
              <a:off x="3259138" y="2701926"/>
              <a:ext cx="85725" cy="28575"/>
            </a:xfrm>
            <a:custGeom>
              <a:avLst/>
              <a:gdLst>
                <a:gd name="T0" fmla="*/ 17145 w 40"/>
                <a:gd name="T1" fmla="*/ 0 h 16"/>
                <a:gd name="T2" fmla="*/ 0 w 40"/>
                <a:gd name="T3" fmla="*/ 14288 h 16"/>
                <a:gd name="T4" fmla="*/ 17145 w 40"/>
                <a:gd name="T5" fmla="*/ 28575 h 16"/>
                <a:gd name="T6" fmla="*/ 68580 w 40"/>
                <a:gd name="T7" fmla="*/ 28575 h 16"/>
                <a:gd name="T8" fmla="*/ 85725 w 40"/>
                <a:gd name="T9" fmla="*/ 14288 h 16"/>
                <a:gd name="T10" fmla="*/ 17145 w 40"/>
                <a:gd name="T11" fmla="*/ 0 h 16"/>
                <a:gd name="T12" fmla="*/ 0 60000 65536"/>
                <a:gd name="T13" fmla="*/ 0 60000 65536"/>
                <a:gd name="T14" fmla="*/ 0 60000 65536"/>
                <a:gd name="T15" fmla="*/ 0 60000 65536"/>
                <a:gd name="T16" fmla="*/ 0 60000 65536"/>
                <a:gd name="T17" fmla="*/ 0 60000 65536"/>
                <a:gd name="T18" fmla="*/ 0 w 40"/>
                <a:gd name="T19" fmla="*/ 0 h 16"/>
                <a:gd name="T20" fmla="*/ 40 w 4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40" h="16">
                  <a:moveTo>
                    <a:pt x="8" y="0"/>
                  </a:moveTo>
                  <a:lnTo>
                    <a:pt x="0" y="8"/>
                  </a:lnTo>
                  <a:lnTo>
                    <a:pt x="8" y="16"/>
                  </a:lnTo>
                  <a:lnTo>
                    <a:pt x="32" y="16"/>
                  </a:lnTo>
                  <a:lnTo>
                    <a:pt x="40" y="8"/>
                  </a:lnTo>
                  <a:lnTo>
                    <a:pt x="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07" name="Freeform 222">
              <a:extLst>
                <a:ext uri="{FF2B5EF4-FFF2-40B4-BE49-F238E27FC236}">
                  <a16:creationId xmlns:a16="http://schemas.microsoft.com/office/drawing/2014/main" id="{8BBEAF4B-3BC0-66CA-B605-DB668AC1F69F}"/>
                </a:ext>
              </a:extLst>
            </p:cNvPr>
            <p:cNvSpPr>
              <a:spLocks/>
            </p:cNvSpPr>
            <p:nvPr/>
          </p:nvSpPr>
          <p:spPr bwMode="auto">
            <a:xfrm>
              <a:off x="2998788" y="2671763"/>
              <a:ext cx="52388" cy="15875"/>
            </a:xfrm>
            <a:custGeom>
              <a:avLst/>
              <a:gdLst>
                <a:gd name="T0" fmla="*/ 0 w 24"/>
                <a:gd name="T1" fmla="*/ 0 h 8"/>
                <a:gd name="T2" fmla="*/ 34925 w 24"/>
                <a:gd name="T3" fmla="*/ 15875 h 8"/>
                <a:gd name="T4" fmla="*/ 52388 w 24"/>
                <a:gd name="T5" fmla="*/ 0 h 8"/>
                <a:gd name="T6" fmla="*/ 34925 w 24"/>
                <a:gd name="T7" fmla="*/ 0 h 8"/>
                <a:gd name="T8" fmla="*/ 0 w 24"/>
                <a:gd name="T9" fmla="*/ 0 h 8"/>
                <a:gd name="T10" fmla="*/ 0 60000 65536"/>
                <a:gd name="T11" fmla="*/ 0 60000 65536"/>
                <a:gd name="T12" fmla="*/ 0 60000 65536"/>
                <a:gd name="T13" fmla="*/ 0 60000 65536"/>
                <a:gd name="T14" fmla="*/ 0 60000 65536"/>
                <a:gd name="T15" fmla="*/ 0 w 24"/>
                <a:gd name="T16" fmla="*/ 0 h 8"/>
                <a:gd name="T17" fmla="*/ 24 w 24"/>
                <a:gd name="T18" fmla="*/ 8 h 8"/>
              </a:gdLst>
              <a:ahLst/>
              <a:cxnLst>
                <a:cxn ang="T10">
                  <a:pos x="T0" y="T1"/>
                </a:cxn>
                <a:cxn ang="T11">
                  <a:pos x="T2" y="T3"/>
                </a:cxn>
                <a:cxn ang="T12">
                  <a:pos x="T4" y="T5"/>
                </a:cxn>
                <a:cxn ang="T13">
                  <a:pos x="T6" y="T7"/>
                </a:cxn>
                <a:cxn ang="T14">
                  <a:pos x="T8" y="T9"/>
                </a:cxn>
              </a:cxnLst>
              <a:rect l="T15" t="T16" r="T17" b="T18"/>
              <a:pathLst>
                <a:path w="24" h="8">
                  <a:moveTo>
                    <a:pt x="0" y="0"/>
                  </a:moveTo>
                  <a:lnTo>
                    <a:pt x="16" y="8"/>
                  </a:lnTo>
                  <a:lnTo>
                    <a:pt x="24" y="0"/>
                  </a:lnTo>
                  <a:lnTo>
                    <a:pt x="16"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08" name="Freeform 223">
              <a:extLst>
                <a:ext uri="{FF2B5EF4-FFF2-40B4-BE49-F238E27FC236}">
                  <a16:creationId xmlns:a16="http://schemas.microsoft.com/office/drawing/2014/main" id="{596D77C8-1C23-B7F4-ACCE-08EBD34C58D9}"/>
                </a:ext>
              </a:extLst>
            </p:cNvPr>
            <p:cNvSpPr>
              <a:spLocks/>
            </p:cNvSpPr>
            <p:nvPr/>
          </p:nvSpPr>
          <p:spPr bwMode="auto">
            <a:xfrm>
              <a:off x="3051176" y="2643188"/>
              <a:ext cx="276225" cy="44450"/>
            </a:xfrm>
            <a:custGeom>
              <a:avLst/>
              <a:gdLst>
                <a:gd name="T0" fmla="*/ 17264 w 128"/>
                <a:gd name="T1" fmla="*/ 0 h 24"/>
                <a:gd name="T2" fmla="*/ 0 w 128"/>
                <a:gd name="T3" fmla="*/ 0 h 24"/>
                <a:gd name="T4" fmla="*/ 17264 w 128"/>
                <a:gd name="T5" fmla="*/ 14817 h 24"/>
                <a:gd name="T6" fmla="*/ 69056 w 128"/>
                <a:gd name="T7" fmla="*/ 14817 h 24"/>
                <a:gd name="T8" fmla="*/ 34528 w 128"/>
                <a:gd name="T9" fmla="*/ 44450 h 24"/>
                <a:gd name="T10" fmla="*/ 51792 w 128"/>
                <a:gd name="T11" fmla="*/ 44450 h 24"/>
                <a:gd name="T12" fmla="*/ 155377 w 128"/>
                <a:gd name="T13" fmla="*/ 44450 h 24"/>
                <a:gd name="T14" fmla="*/ 189905 w 128"/>
                <a:gd name="T15" fmla="*/ 44450 h 24"/>
                <a:gd name="T16" fmla="*/ 207169 w 128"/>
                <a:gd name="T17" fmla="*/ 44450 h 24"/>
                <a:gd name="T18" fmla="*/ 241697 w 128"/>
                <a:gd name="T19" fmla="*/ 44450 h 24"/>
                <a:gd name="T20" fmla="*/ 276225 w 128"/>
                <a:gd name="T21" fmla="*/ 29633 h 24"/>
                <a:gd name="T22" fmla="*/ 120848 w 128"/>
                <a:gd name="T23" fmla="*/ 14817 h 24"/>
                <a:gd name="T24" fmla="*/ 103584 w 128"/>
                <a:gd name="T25" fmla="*/ 14817 h 24"/>
                <a:gd name="T26" fmla="*/ 103584 w 128"/>
                <a:gd name="T27" fmla="*/ 0 h 24"/>
                <a:gd name="T28" fmla="*/ 17264 w 128"/>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8"/>
                <a:gd name="T46" fmla="*/ 0 h 24"/>
                <a:gd name="T47" fmla="*/ 128 w 128"/>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8" h="24">
                  <a:moveTo>
                    <a:pt x="8" y="0"/>
                  </a:moveTo>
                  <a:lnTo>
                    <a:pt x="0" y="0"/>
                  </a:lnTo>
                  <a:lnTo>
                    <a:pt x="8" y="8"/>
                  </a:lnTo>
                  <a:lnTo>
                    <a:pt x="32" y="8"/>
                  </a:lnTo>
                  <a:lnTo>
                    <a:pt x="16" y="24"/>
                  </a:lnTo>
                  <a:lnTo>
                    <a:pt x="24" y="24"/>
                  </a:lnTo>
                  <a:lnTo>
                    <a:pt x="72" y="24"/>
                  </a:lnTo>
                  <a:lnTo>
                    <a:pt x="88" y="24"/>
                  </a:lnTo>
                  <a:lnTo>
                    <a:pt x="96" y="24"/>
                  </a:lnTo>
                  <a:lnTo>
                    <a:pt x="112" y="24"/>
                  </a:lnTo>
                  <a:lnTo>
                    <a:pt x="128" y="16"/>
                  </a:lnTo>
                  <a:lnTo>
                    <a:pt x="56" y="8"/>
                  </a:lnTo>
                  <a:lnTo>
                    <a:pt x="48" y="8"/>
                  </a:lnTo>
                  <a:lnTo>
                    <a:pt x="48" y="0"/>
                  </a:lnTo>
                  <a:lnTo>
                    <a:pt x="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09" name="Freeform 224">
              <a:extLst>
                <a:ext uri="{FF2B5EF4-FFF2-40B4-BE49-F238E27FC236}">
                  <a16:creationId xmlns:a16="http://schemas.microsoft.com/office/drawing/2014/main" id="{F1DAAFDD-EC52-48C6-2B66-90D25A047803}"/>
                </a:ext>
              </a:extLst>
            </p:cNvPr>
            <p:cNvSpPr>
              <a:spLocks/>
            </p:cNvSpPr>
            <p:nvPr/>
          </p:nvSpPr>
          <p:spPr bwMode="auto">
            <a:xfrm>
              <a:off x="3171826" y="2554288"/>
              <a:ext cx="173038" cy="58738"/>
            </a:xfrm>
            <a:custGeom>
              <a:avLst/>
              <a:gdLst>
                <a:gd name="T0" fmla="*/ 17304 w 80"/>
                <a:gd name="T1" fmla="*/ 14685 h 32"/>
                <a:gd name="T2" fmla="*/ 17304 w 80"/>
                <a:gd name="T3" fmla="*/ 29369 h 32"/>
                <a:gd name="T4" fmla="*/ 0 w 80"/>
                <a:gd name="T5" fmla="*/ 44053 h 32"/>
                <a:gd name="T6" fmla="*/ 0 w 80"/>
                <a:gd name="T7" fmla="*/ 58738 h 32"/>
                <a:gd name="T8" fmla="*/ 51911 w 80"/>
                <a:gd name="T9" fmla="*/ 58738 h 32"/>
                <a:gd name="T10" fmla="*/ 173038 w 80"/>
                <a:gd name="T11" fmla="*/ 29369 h 32"/>
                <a:gd name="T12" fmla="*/ 138430 w 80"/>
                <a:gd name="T13" fmla="*/ 29369 h 32"/>
                <a:gd name="T14" fmla="*/ 155734 w 80"/>
                <a:gd name="T15" fmla="*/ 14685 h 32"/>
                <a:gd name="T16" fmla="*/ 121127 w 80"/>
                <a:gd name="T17" fmla="*/ 14685 h 32"/>
                <a:gd name="T18" fmla="*/ 103823 w 80"/>
                <a:gd name="T19" fmla="*/ 0 h 32"/>
                <a:gd name="T20" fmla="*/ 69215 w 80"/>
                <a:gd name="T21" fmla="*/ 0 h 32"/>
                <a:gd name="T22" fmla="*/ 17304 w 80"/>
                <a:gd name="T23" fmla="*/ 14685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0"/>
                <a:gd name="T37" fmla="*/ 0 h 32"/>
                <a:gd name="T38" fmla="*/ 80 w 80"/>
                <a:gd name="T39" fmla="*/ 32 h 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0" h="32">
                  <a:moveTo>
                    <a:pt x="8" y="8"/>
                  </a:moveTo>
                  <a:lnTo>
                    <a:pt x="8" y="16"/>
                  </a:lnTo>
                  <a:lnTo>
                    <a:pt x="0" y="24"/>
                  </a:lnTo>
                  <a:lnTo>
                    <a:pt x="0" y="32"/>
                  </a:lnTo>
                  <a:lnTo>
                    <a:pt x="24" y="32"/>
                  </a:lnTo>
                  <a:lnTo>
                    <a:pt x="80" y="16"/>
                  </a:lnTo>
                  <a:lnTo>
                    <a:pt x="64" y="16"/>
                  </a:lnTo>
                  <a:lnTo>
                    <a:pt x="72" y="8"/>
                  </a:lnTo>
                  <a:lnTo>
                    <a:pt x="56" y="8"/>
                  </a:lnTo>
                  <a:lnTo>
                    <a:pt x="48" y="0"/>
                  </a:lnTo>
                  <a:lnTo>
                    <a:pt x="32" y="0"/>
                  </a:lnTo>
                  <a:lnTo>
                    <a:pt x="8"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10" name="Freeform 225">
              <a:extLst>
                <a:ext uri="{FF2B5EF4-FFF2-40B4-BE49-F238E27FC236}">
                  <a16:creationId xmlns:a16="http://schemas.microsoft.com/office/drawing/2014/main" id="{FD020777-205C-557E-887A-5FA776AF9E7A}"/>
                </a:ext>
              </a:extLst>
            </p:cNvPr>
            <p:cNvSpPr>
              <a:spLocks/>
            </p:cNvSpPr>
            <p:nvPr/>
          </p:nvSpPr>
          <p:spPr bwMode="auto">
            <a:xfrm>
              <a:off x="3171826" y="2524126"/>
              <a:ext cx="674688" cy="133350"/>
            </a:xfrm>
            <a:custGeom>
              <a:avLst/>
              <a:gdLst>
                <a:gd name="T0" fmla="*/ 138398 w 312"/>
                <a:gd name="T1" fmla="*/ 29633 h 72"/>
                <a:gd name="T2" fmla="*/ 155697 w 312"/>
                <a:gd name="T3" fmla="*/ 44450 h 72"/>
                <a:gd name="T4" fmla="*/ 190297 w 312"/>
                <a:gd name="T5" fmla="*/ 44450 h 72"/>
                <a:gd name="T6" fmla="*/ 155697 w 312"/>
                <a:gd name="T7" fmla="*/ 59267 h 72"/>
                <a:gd name="T8" fmla="*/ 172997 w 312"/>
                <a:gd name="T9" fmla="*/ 59267 h 72"/>
                <a:gd name="T10" fmla="*/ 172997 w 312"/>
                <a:gd name="T11" fmla="*/ 74083 h 72"/>
                <a:gd name="T12" fmla="*/ 86498 w 312"/>
                <a:gd name="T13" fmla="*/ 88900 h 72"/>
                <a:gd name="T14" fmla="*/ 121098 w 312"/>
                <a:gd name="T15" fmla="*/ 88900 h 72"/>
                <a:gd name="T16" fmla="*/ 69199 w 312"/>
                <a:gd name="T17" fmla="*/ 88900 h 72"/>
                <a:gd name="T18" fmla="*/ 51899 w 312"/>
                <a:gd name="T19" fmla="*/ 103717 h 72"/>
                <a:gd name="T20" fmla="*/ 69199 w 312"/>
                <a:gd name="T21" fmla="*/ 103717 h 72"/>
                <a:gd name="T22" fmla="*/ 17300 w 312"/>
                <a:gd name="T23" fmla="*/ 118533 h 72"/>
                <a:gd name="T24" fmla="*/ 0 w 312"/>
                <a:gd name="T25" fmla="*/ 118533 h 72"/>
                <a:gd name="T26" fmla="*/ 155697 w 312"/>
                <a:gd name="T27" fmla="*/ 118533 h 72"/>
                <a:gd name="T28" fmla="*/ 155697 w 312"/>
                <a:gd name="T29" fmla="*/ 133350 h 72"/>
                <a:gd name="T30" fmla="*/ 242196 w 312"/>
                <a:gd name="T31" fmla="*/ 118533 h 72"/>
                <a:gd name="T32" fmla="*/ 224896 w 312"/>
                <a:gd name="T33" fmla="*/ 103717 h 72"/>
                <a:gd name="T34" fmla="*/ 259495 w 312"/>
                <a:gd name="T35" fmla="*/ 103717 h 72"/>
                <a:gd name="T36" fmla="*/ 259495 w 312"/>
                <a:gd name="T37" fmla="*/ 88900 h 72"/>
                <a:gd name="T38" fmla="*/ 311394 w 312"/>
                <a:gd name="T39" fmla="*/ 88900 h 72"/>
                <a:gd name="T40" fmla="*/ 380593 w 312"/>
                <a:gd name="T41" fmla="*/ 59267 h 72"/>
                <a:gd name="T42" fmla="*/ 674688 w 312"/>
                <a:gd name="T43" fmla="*/ 14817 h 72"/>
                <a:gd name="T44" fmla="*/ 536290 w 312"/>
                <a:gd name="T45" fmla="*/ 0 h 72"/>
                <a:gd name="T46" fmla="*/ 415193 w 312"/>
                <a:gd name="T47" fmla="*/ 0 h 72"/>
                <a:gd name="T48" fmla="*/ 138398 w 312"/>
                <a:gd name="T49" fmla="*/ 29633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2"/>
                <a:gd name="T76" fmla="*/ 0 h 72"/>
                <a:gd name="T77" fmla="*/ 312 w 312"/>
                <a:gd name="T78" fmla="*/ 72 h 7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2" h="72">
                  <a:moveTo>
                    <a:pt x="64" y="16"/>
                  </a:moveTo>
                  <a:lnTo>
                    <a:pt x="72" y="24"/>
                  </a:lnTo>
                  <a:lnTo>
                    <a:pt x="88" y="24"/>
                  </a:lnTo>
                  <a:lnTo>
                    <a:pt x="72" y="32"/>
                  </a:lnTo>
                  <a:lnTo>
                    <a:pt x="80" y="32"/>
                  </a:lnTo>
                  <a:lnTo>
                    <a:pt x="80" y="40"/>
                  </a:lnTo>
                  <a:lnTo>
                    <a:pt x="40" y="48"/>
                  </a:lnTo>
                  <a:lnTo>
                    <a:pt x="56" y="48"/>
                  </a:lnTo>
                  <a:lnTo>
                    <a:pt x="32" y="48"/>
                  </a:lnTo>
                  <a:lnTo>
                    <a:pt x="24" y="56"/>
                  </a:lnTo>
                  <a:lnTo>
                    <a:pt x="32" y="56"/>
                  </a:lnTo>
                  <a:lnTo>
                    <a:pt x="8" y="64"/>
                  </a:lnTo>
                  <a:lnTo>
                    <a:pt x="0" y="64"/>
                  </a:lnTo>
                  <a:lnTo>
                    <a:pt x="72" y="64"/>
                  </a:lnTo>
                  <a:lnTo>
                    <a:pt x="72" y="72"/>
                  </a:lnTo>
                  <a:lnTo>
                    <a:pt x="112" y="64"/>
                  </a:lnTo>
                  <a:lnTo>
                    <a:pt x="104" y="56"/>
                  </a:lnTo>
                  <a:lnTo>
                    <a:pt x="120" y="56"/>
                  </a:lnTo>
                  <a:lnTo>
                    <a:pt x="120" y="48"/>
                  </a:lnTo>
                  <a:lnTo>
                    <a:pt x="144" y="48"/>
                  </a:lnTo>
                  <a:lnTo>
                    <a:pt x="176" y="32"/>
                  </a:lnTo>
                  <a:lnTo>
                    <a:pt x="312" y="8"/>
                  </a:lnTo>
                  <a:lnTo>
                    <a:pt x="248" y="0"/>
                  </a:lnTo>
                  <a:lnTo>
                    <a:pt x="192" y="0"/>
                  </a:lnTo>
                  <a:lnTo>
                    <a:pt x="64"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11" name="Freeform 226">
              <a:extLst>
                <a:ext uri="{FF2B5EF4-FFF2-40B4-BE49-F238E27FC236}">
                  <a16:creationId xmlns:a16="http://schemas.microsoft.com/office/drawing/2014/main" id="{B1F717B3-50D4-67D3-CEB6-9C9BB97F0AF6}"/>
                </a:ext>
              </a:extLst>
            </p:cNvPr>
            <p:cNvSpPr>
              <a:spLocks/>
            </p:cNvSpPr>
            <p:nvPr/>
          </p:nvSpPr>
          <p:spPr bwMode="auto">
            <a:xfrm>
              <a:off x="3103563" y="2568576"/>
              <a:ext cx="17463" cy="14288"/>
            </a:xfrm>
            <a:custGeom>
              <a:avLst/>
              <a:gdLst>
                <a:gd name="T0" fmla="*/ 0 w 8"/>
                <a:gd name="T1" fmla="*/ 14288 h 8"/>
                <a:gd name="T2" fmla="*/ 17463 w 8"/>
                <a:gd name="T3" fmla="*/ 14288 h 8"/>
                <a:gd name="T4" fmla="*/ 17463 w 8"/>
                <a:gd name="T5" fmla="*/ 0 h 8"/>
                <a:gd name="T6" fmla="*/ 0 w 8"/>
                <a:gd name="T7" fmla="*/ 14288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8"/>
                  </a:moveTo>
                  <a:lnTo>
                    <a:pt x="8" y="8"/>
                  </a:lnTo>
                  <a:lnTo>
                    <a:pt x="8"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12" name="Freeform 227">
              <a:extLst>
                <a:ext uri="{FF2B5EF4-FFF2-40B4-BE49-F238E27FC236}">
                  <a16:creationId xmlns:a16="http://schemas.microsoft.com/office/drawing/2014/main" id="{78FB5061-D535-1A2D-794F-D6037FED233B}"/>
                </a:ext>
              </a:extLst>
            </p:cNvPr>
            <p:cNvSpPr>
              <a:spLocks/>
            </p:cNvSpPr>
            <p:nvPr/>
          </p:nvSpPr>
          <p:spPr bwMode="auto">
            <a:xfrm>
              <a:off x="2947988" y="2598738"/>
              <a:ext cx="173038" cy="28575"/>
            </a:xfrm>
            <a:custGeom>
              <a:avLst/>
              <a:gdLst>
                <a:gd name="T0" fmla="*/ 0 w 80"/>
                <a:gd name="T1" fmla="*/ 0 h 16"/>
                <a:gd name="T2" fmla="*/ 34608 w 80"/>
                <a:gd name="T3" fmla="*/ 0 h 16"/>
                <a:gd name="T4" fmla="*/ 0 w 80"/>
                <a:gd name="T5" fmla="*/ 0 h 16"/>
                <a:gd name="T6" fmla="*/ 17304 w 80"/>
                <a:gd name="T7" fmla="*/ 14288 h 16"/>
                <a:gd name="T8" fmla="*/ 69215 w 80"/>
                <a:gd name="T9" fmla="*/ 14288 h 16"/>
                <a:gd name="T10" fmla="*/ 69215 w 80"/>
                <a:gd name="T11" fmla="*/ 28575 h 16"/>
                <a:gd name="T12" fmla="*/ 173038 w 80"/>
                <a:gd name="T13" fmla="*/ 14288 h 16"/>
                <a:gd name="T14" fmla="*/ 138430 w 80"/>
                <a:gd name="T15" fmla="*/ 0 h 16"/>
                <a:gd name="T16" fmla="*/ 103823 w 80"/>
                <a:gd name="T17" fmla="*/ 14288 h 16"/>
                <a:gd name="T18" fmla="*/ 86519 w 80"/>
                <a:gd name="T19" fmla="*/ 14288 h 16"/>
                <a:gd name="T20" fmla="*/ 103823 w 80"/>
                <a:gd name="T21" fmla="*/ 0 h 16"/>
                <a:gd name="T22" fmla="*/ 86519 w 80"/>
                <a:gd name="T23" fmla="*/ 0 h 16"/>
                <a:gd name="T24" fmla="*/ 0 w 80"/>
                <a:gd name="T25" fmla="*/ 0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
                <a:gd name="T40" fmla="*/ 0 h 16"/>
                <a:gd name="T41" fmla="*/ 80 w 80"/>
                <a:gd name="T42" fmla="*/ 16 h 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 h="16">
                  <a:moveTo>
                    <a:pt x="0" y="0"/>
                  </a:moveTo>
                  <a:lnTo>
                    <a:pt x="16" y="0"/>
                  </a:lnTo>
                  <a:lnTo>
                    <a:pt x="0" y="0"/>
                  </a:lnTo>
                  <a:lnTo>
                    <a:pt x="8" y="8"/>
                  </a:lnTo>
                  <a:lnTo>
                    <a:pt x="32" y="8"/>
                  </a:lnTo>
                  <a:lnTo>
                    <a:pt x="32" y="16"/>
                  </a:lnTo>
                  <a:lnTo>
                    <a:pt x="80" y="8"/>
                  </a:lnTo>
                  <a:lnTo>
                    <a:pt x="64" y="0"/>
                  </a:lnTo>
                  <a:lnTo>
                    <a:pt x="48" y="8"/>
                  </a:lnTo>
                  <a:lnTo>
                    <a:pt x="40" y="8"/>
                  </a:lnTo>
                  <a:lnTo>
                    <a:pt x="48" y="0"/>
                  </a:lnTo>
                  <a:lnTo>
                    <a:pt x="40"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13" name="Freeform 228">
              <a:extLst>
                <a:ext uri="{FF2B5EF4-FFF2-40B4-BE49-F238E27FC236}">
                  <a16:creationId xmlns:a16="http://schemas.microsoft.com/office/drawing/2014/main" id="{2AC75D06-6005-D267-AA93-8C1AC42C8894}"/>
                </a:ext>
              </a:extLst>
            </p:cNvPr>
            <p:cNvSpPr>
              <a:spLocks/>
            </p:cNvSpPr>
            <p:nvPr/>
          </p:nvSpPr>
          <p:spPr bwMode="auto">
            <a:xfrm>
              <a:off x="3068638" y="2613026"/>
              <a:ext cx="85725" cy="14288"/>
            </a:xfrm>
            <a:custGeom>
              <a:avLst/>
              <a:gdLst>
                <a:gd name="T0" fmla="*/ 0 w 40"/>
                <a:gd name="T1" fmla="*/ 14288 h 8"/>
                <a:gd name="T2" fmla="*/ 68580 w 40"/>
                <a:gd name="T3" fmla="*/ 14288 h 8"/>
                <a:gd name="T4" fmla="*/ 85725 w 40"/>
                <a:gd name="T5" fmla="*/ 0 h 8"/>
                <a:gd name="T6" fmla="*/ 0 w 40"/>
                <a:gd name="T7" fmla="*/ 14288 h 8"/>
                <a:gd name="T8" fmla="*/ 0 60000 65536"/>
                <a:gd name="T9" fmla="*/ 0 60000 65536"/>
                <a:gd name="T10" fmla="*/ 0 60000 65536"/>
                <a:gd name="T11" fmla="*/ 0 60000 65536"/>
                <a:gd name="T12" fmla="*/ 0 w 40"/>
                <a:gd name="T13" fmla="*/ 0 h 8"/>
                <a:gd name="T14" fmla="*/ 40 w 40"/>
                <a:gd name="T15" fmla="*/ 8 h 8"/>
              </a:gdLst>
              <a:ahLst/>
              <a:cxnLst>
                <a:cxn ang="T8">
                  <a:pos x="T0" y="T1"/>
                </a:cxn>
                <a:cxn ang="T9">
                  <a:pos x="T2" y="T3"/>
                </a:cxn>
                <a:cxn ang="T10">
                  <a:pos x="T4" y="T5"/>
                </a:cxn>
                <a:cxn ang="T11">
                  <a:pos x="T6" y="T7"/>
                </a:cxn>
              </a:cxnLst>
              <a:rect l="T12" t="T13" r="T14" b="T15"/>
              <a:pathLst>
                <a:path w="40" h="8">
                  <a:moveTo>
                    <a:pt x="0" y="8"/>
                  </a:moveTo>
                  <a:lnTo>
                    <a:pt x="32" y="8"/>
                  </a:lnTo>
                  <a:lnTo>
                    <a:pt x="40"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14" name="Freeform 229">
              <a:extLst>
                <a:ext uri="{FF2B5EF4-FFF2-40B4-BE49-F238E27FC236}">
                  <a16:creationId xmlns:a16="http://schemas.microsoft.com/office/drawing/2014/main" id="{CC9A4CFF-FE04-BA0B-92D4-7C0E7FE4F8C4}"/>
                </a:ext>
              </a:extLst>
            </p:cNvPr>
            <p:cNvSpPr>
              <a:spLocks/>
            </p:cNvSpPr>
            <p:nvPr/>
          </p:nvSpPr>
          <p:spPr bwMode="auto">
            <a:xfrm>
              <a:off x="2895601" y="2627313"/>
              <a:ext cx="34925" cy="3175"/>
            </a:xfrm>
            <a:custGeom>
              <a:avLst/>
              <a:gdLst>
                <a:gd name="T0" fmla="*/ 17463 w 16"/>
                <a:gd name="T1" fmla="*/ 0 h 2"/>
                <a:gd name="T2" fmla="*/ 0 w 16"/>
                <a:gd name="T3" fmla="*/ 0 h 2"/>
                <a:gd name="T4" fmla="*/ 17463 w 16"/>
                <a:gd name="T5" fmla="*/ 0 h 2"/>
                <a:gd name="T6" fmla="*/ 34925 w 16"/>
                <a:gd name="T7" fmla="*/ 0 h 2"/>
                <a:gd name="T8" fmla="*/ 17463 w 16"/>
                <a:gd name="T9" fmla="*/ 0 h 2"/>
                <a:gd name="T10" fmla="*/ 0 60000 65536"/>
                <a:gd name="T11" fmla="*/ 0 60000 65536"/>
                <a:gd name="T12" fmla="*/ 0 60000 65536"/>
                <a:gd name="T13" fmla="*/ 0 60000 65536"/>
                <a:gd name="T14" fmla="*/ 0 60000 65536"/>
                <a:gd name="T15" fmla="*/ 0 w 16"/>
                <a:gd name="T16" fmla="*/ 0 h 2"/>
                <a:gd name="T17" fmla="*/ 16 w 16"/>
                <a:gd name="T18" fmla="*/ 2 h 2"/>
              </a:gdLst>
              <a:ahLst/>
              <a:cxnLst>
                <a:cxn ang="T10">
                  <a:pos x="T0" y="T1"/>
                </a:cxn>
                <a:cxn ang="T11">
                  <a:pos x="T2" y="T3"/>
                </a:cxn>
                <a:cxn ang="T12">
                  <a:pos x="T4" y="T5"/>
                </a:cxn>
                <a:cxn ang="T13">
                  <a:pos x="T6" y="T7"/>
                </a:cxn>
                <a:cxn ang="T14">
                  <a:pos x="T8" y="T9"/>
                </a:cxn>
              </a:cxnLst>
              <a:rect l="T15" t="T16" r="T17" b="T18"/>
              <a:pathLst>
                <a:path w="16" h="2">
                  <a:moveTo>
                    <a:pt x="8" y="0"/>
                  </a:moveTo>
                  <a:lnTo>
                    <a:pt x="0" y="0"/>
                  </a:lnTo>
                  <a:lnTo>
                    <a:pt x="8" y="0"/>
                  </a:lnTo>
                  <a:lnTo>
                    <a:pt x="16" y="0"/>
                  </a:lnTo>
                  <a:lnTo>
                    <a:pt x="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15" name="Freeform 230">
              <a:extLst>
                <a:ext uri="{FF2B5EF4-FFF2-40B4-BE49-F238E27FC236}">
                  <a16:creationId xmlns:a16="http://schemas.microsoft.com/office/drawing/2014/main" id="{10CDF7B1-890A-8F96-154D-B4397D1AE97C}"/>
                </a:ext>
              </a:extLst>
            </p:cNvPr>
            <p:cNvSpPr>
              <a:spLocks/>
            </p:cNvSpPr>
            <p:nvPr/>
          </p:nvSpPr>
          <p:spPr bwMode="auto">
            <a:xfrm>
              <a:off x="2878138" y="2643188"/>
              <a:ext cx="138113" cy="28575"/>
            </a:xfrm>
            <a:custGeom>
              <a:avLst/>
              <a:gdLst>
                <a:gd name="T0" fmla="*/ 0 w 64"/>
                <a:gd name="T1" fmla="*/ 0 h 16"/>
                <a:gd name="T2" fmla="*/ 0 w 64"/>
                <a:gd name="T3" fmla="*/ 28575 h 16"/>
                <a:gd name="T4" fmla="*/ 34528 w 64"/>
                <a:gd name="T5" fmla="*/ 28575 h 16"/>
                <a:gd name="T6" fmla="*/ 86321 w 64"/>
                <a:gd name="T7" fmla="*/ 28575 h 16"/>
                <a:gd name="T8" fmla="*/ 138113 w 64"/>
                <a:gd name="T9" fmla="*/ 0 h 16"/>
                <a:gd name="T10" fmla="*/ 86321 w 64"/>
                <a:gd name="T11" fmla="*/ 0 h 16"/>
                <a:gd name="T12" fmla="*/ 51792 w 64"/>
                <a:gd name="T13" fmla="*/ 14288 h 16"/>
                <a:gd name="T14" fmla="*/ 34528 w 64"/>
                <a:gd name="T15" fmla="*/ 0 h 16"/>
                <a:gd name="T16" fmla="*/ 0 w 64"/>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16"/>
                <a:gd name="T29" fmla="*/ 64 w 64"/>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16">
                  <a:moveTo>
                    <a:pt x="0" y="0"/>
                  </a:moveTo>
                  <a:lnTo>
                    <a:pt x="0" y="16"/>
                  </a:lnTo>
                  <a:lnTo>
                    <a:pt x="16" y="16"/>
                  </a:lnTo>
                  <a:lnTo>
                    <a:pt x="40" y="16"/>
                  </a:lnTo>
                  <a:lnTo>
                    <a:pt x="64" y="0"/>
                  </a:lnTo>
                  <a:lnTo>
                    <a:pt x="40" y="0"/>
                  </a:lnTo>
                  <a:lnTo>
                    <a:pt x="24" y="8"/>
                  </a:lnTo>
                  <a:lnTo>
                    <a:pt x="16"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16" name="Freeform 231">
              <a:extLst>
                <a:ext uri="{FF2B5EF4-FFF2-40B4-BE49-F238E27FC236}">
                  <a16:creationId xmlns:a16="http://schemas.microsoft.com/office/drawing/2014/main" id="{ED7F164B-604C-C4AE-7DB4-C5904ACF35E1}"/>
                </a:ext>
              </a:extLst>
            </p:cNvPr>
            <p:cNvSpPr>
              <a:spLocks/>
            </p:cNvSpPr>
            <p:nvPr/>
          </p:nvSpPr>
          <p:spPr bwMode="auto">
            <a:xfrm>
              <a:off x="2809876" y="2701926"/>
              <a:ext cx="138113" cy="58738"/>
            </a:xfrm>
            <a:custGeom>
              <a:avLst/>
              <a:gdLst>
                <a:gd name="T0" fmla="*/ 0 w 64"/>
                <a:gd name="T1" fmla="*/ 29369 h 32"/>
                <a:gd name="T2" fmla="*/ 0 w 64"/>
                <a:gd name="T3" fmla="*/ 44053 h 32"/>
                <a:gd name="T4" fmla="*/ 17264 w 64"/>
                <a:gd name="T5" fmla="*/ 44053 h 32"/>
                <a:gd name="T6" fmla="*/ 34528 w 64"/>
                <a:gd name="T7" fmla="*/ 58738 h 32"/>
                <a:gd name="T8" fmla="*/ 103585 w 64"/>
                <a:gd name="T9" fmla="*/ 44053 h 32"/>
                <a:gd name="T10" fmla="*/ 120849 w 64"/>
                <a:gd name="T11" fmla="*/ 14685 h 32"/>
                <a:gd name="T12" fmla="*/ 103585 w 64"/>
                <a:gd name="T13" fmla="*/ 14685 h 32"/>
                <a:gd name="T14" fmla="*/ 138113 w 64"/>
                <a:gd name="T15" fmla="*/ 0 h 32"/>
                <a:gd name="T16" fmla="*/ 51792 w 64"/>
                <a:gd name="T17" fmla="*/ 0 h 32"/>
                <a:gd name="T18" fmla="*/ 51792 w 64"/>
                <a:gd name="T19" fmla="*/ 14685 h 32"/>
                <a:gd name="T20" fmla="*/ 0 w 64"/>
                <a:gd name="T21" fmla="*/ 29369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32"/>
                <a:gd name="T35" fmla="*/ 64 w 64"/>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32">
                  <a:moveTo>
                    <a:pt x="0" y="16"/>
                  </a:moveTo>
                  <a:lnTo>
                    <a:pt x="0" y="24"/>
                  </a:lnTo>
                  <a:lnTo>
                    <a:pt x="8" y="24"/>
                  </a:lnTo>
                  <a:lnTo>
                    <a:pt x="16" y="32"/>
                  </a:lnTo>
                  <a:lnTo>
                    <a:pt x="48" y="24"/>
                  </a:lnTo>
                  <a:lnTo>
                    <a:pt x="56" y="8"/>
                  </a:lnTo>
                  <a:lnTo>
                    <a:pt x="48" y="8"/>
                  </a:lnTo>
                  <a:lnTo>
                    <a:pt x="64" y="0"/>
                  </a:lnTo>
                  <a:lnTo>
                    <a:pt x="24" y="0"/>
                  </a:lnTo>
                  <a:lnTo>
                    <a:pt x="24" y="8"/>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17" name="Line 232">
              <a:extLst>
                <a:ext uri="{FF2B5EF4-FFF2-40B4-BE49-F238E27FC236}">
                  <a16:creationId xmlns:a16="http://schemas.microsoft.com/office/drawing/2014/main" id="{7E02C21D-C115-A192-EAE8-2796B2CA7EC6}"/>
                </a:ext>
              </a:extLst>
            </p:cNvPr>
            <p:cNvSpPr>
              <a:spLocks noChangeShapeType="1"/>
            </p:cNvSpPr>
            <p:nvPr/>
          </p:nvSpPr>
          <p:spPr bwMode="auto">
            <a:xfrm>
              <a:off x="2843213" y="2687638"/>
              <a:ext cx="17463" cy="15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18" name="Line 233">
              <a:extLst>
                <a:ext uri="{FF2B5EF4-FFF2-40B4-BE49-F238E27FC236}">
                  <a16:creationId xmlns:a16="http://schemas.microsoft.com/office/drawing/2014/main" id="{A20BFC87-509C-6EA0-3B7C-A5D3A7ECDE12}"/>
                </a:ext>
              </a:extLst>
            </p:cNvPr>
            <p:cNvSpPr>
              <a:spLocks noChangeShapeType="1"/>
            </p:cNvSpPr>
            <p:nvPr/>
          </p:nvSpPr>
          <p:spPr bwMode="auto">
            <a:xfrm>
              <a:off x="2774951" y="2627313"/>
              <a:ext cx="103188" cy="3175"/>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19" name="Freeform 234">
              <a:extLst>
                <a:ext uri="{FF2B5EF4-FFF2-40B4-BE49-F238E27FC236}">
                  <a16:creationId xmlns:a16="http://schemas.microsoft.com/office/drawing/2014/main" id="{C63F8A85-9689-26E3-D5FC-8F19392B3575}"/>
                </a:ext>
              </a:extLst>
            </p:cNvPr>
            <p:cNvSpPr>
              <a:spLocks/>
            </p:cNvSpPr>
            <p:nvPr/>
          </p:nvSpPr>
          <p:spPr bwMode="auto">
            <a:xfrm>
              <a:off x="2740026" y="2613026"/>
              <a:ext cx="17463" cy="14288"/>
            </a:xfrm>
            <a:custGeom>
              <a:avLst/>
              <a:gdLst>
                <a:gd name="T0" fmla="*/ 0 w 8"/>
                <a:gd name="T1" fmla="*/ 0 h 8"/>
                <a:gd name="T2" fmla="*/ 17463 w 8"/>
                <a:gd name="T3" fmla="*/ 14288 h 8"/>
                <a:gd name="T4" fmla="*/ 17463 w 8"/>
                <a:gd name="T5" fmla="*/ 0 h 8"/>
                <a:gd name="T6" fmla="*/ 0 w 8"/>
                <a:gd name="T7" fmla="*/ 0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0"/>
                  </a:moveTo>
                  <a:lnTo>
                    <a:pt x="8" y="8"/>
                  </a:lnTo>
                  <a:lnTo>
                    <a:pt x="8"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20" name="Freeform 235">
              <a:extLst>
                <a:ext uri="{FF2B5EF4-FFF2-40B4-BE49-F238E27FC236}">
                  <a16:creationId xmlns:a16="http://schemas.microsoft.com/office/drawing/2014/main" id="{849F9501-985F-3A30-DFF8-F52712C8262B}"/>
                </a:ext>
              </a:extLst>
            </p:cNvPr>
            <p:cNvSpPr>
              <a:spLocks/>
            </p:cNvSpPr>
            <p:nvPr/>
          </p:nvSpPr>
          <p:spPr bwMode="auto">
            <a:xfrm>
              <a:off x="2757488" y="2613026"/>
              <a:ext cx="85725" cy="14288"/>
            </a:xfrm>
            <a:custGeom>
              <a:avLst/>
              <a:gdLst>
                <a:gd name="T0" fmla="*/ 0 w 40"/>
                <a:gd name="T1" fmla="*/ 14288 h 8"/>
                <a:gd name="T2" fmla="*/ 17145 w 40"/>
                <a:gd name="T3" fmla="*/ 14288 h 8"/>
                <a:gd name="T4" fmla="*/ 85725 w 40"/>
                <a:gd name="T5" fmla="*/ 0 h 8"/>
                <a:gd name="T6" fmla="*/ 0 w 40"/>
                <a:gd name="T7" fmla="*/ 14288 h 8"/>
                <a:gd name="T8" fmla="*/ 0 60000 65536"/>
                <a:gd name="T9" fmla="*/ 0 60000 65536"/>
                <a:gd name="T10" fmla="*/ 0 60000 65536"/>
                <a:gd name="T11" fmla="*/ 0 60000 65536"/>
                <a:gd name="T12" fmla="*/ 0 w 40"/>
                <a:gd name="T13" fmla="*/ 0 h 8"/>
                <a:gd name="T14" fmla="*/ 40 w 40"/>
                <a:gd name="T15" fmla="*/ 8 h 8"/>
              </a:gdLst>
              <a:ahLst/>
              <a:cxnLst>
                <a:cxn ang="T8">
                  <a:pos x="T0" y="T1"/>
                </a:cxn>
                <a:cxn ang="T9">
                  <a:pos x="T2" y="T3"/>
                </a:cxn>
                <a:cxn ang="T10">
                  <a:pos x="T4" y="T5"/>
                </a:cxn>
                <a:cxn ang="T11">
                  <a:pos x="T6" y="T7"/>
                </a:cxn>
              </a:cxnLst>
              <a:rect l="T12" t="T13" r="T14" b="T15"/>
              <a:pathLst>
                <a:path w="40" h="8">
                  <a:moveTo>
                    <a:pt x="0" y="8"/>
                  </a:moveTo>
                  <a:lnTo>
                    <a:pt x="8" y="8"/>
                  </a:lnTo>
                  <a:lnTo>
                    <a:pt x="40"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21" name="Freeform 236">
              <a:extLst>
                <a:ext uri="{FF2B5EF4-FFF2-40B4-BE49-F238E27FC236}">
                  <a16:creationId xmlns:a16="http://schemas.microsoft.com/office/drawing/2014/main" id="{B7574949-62B5-31DB-671D-02F61B05BF04}"/>
                </a:ext>
              </a:extLst>
            </p:cNvPr>
            <p:cNvSpPr>
              <a:spLocks/>
            </p:cNvSpPr>
            <p:nvPr/>
          </p:nvSpPr>
          <p:spPr bwMode="auto">
            <a:xfrm>
              <a:off x="2566988" y="2657476"/>
              <a:ext cx="52388" cy="14288"/>
            </a:xfrm>
            <a:custGeom>
              <a:avLst/>
              <a:gdLst>
                <a:gd name="T0" fmla="*/ 0 w 24"/>
                <a:gd name="T1" fmla="*/ 14288 h 8"/>
                <a:gd name="T2" fmla="*/ 17463 w 24"/>
                <a:gd name="T3" fmla="*/ 14288 h 8"/>
                <a:gd name="T4" fmla="*/ 52388 w 24"/>
                <a:gd name="T5" fmla="*/ 0 h 8"/>
                <a:gd name="T6" fmla="*/ 0 w 24"/>
                <a:gd name="T7" fmla="*/ 14288 h 8"/>
                <a:gd name="T8" fmla="*/ 0 60000 65536"/>
                <a:gd name="T9" fmla="*/ 0 60000 65536"/>
                <a:gd name="T10" fmla="*/ 0 60000 65536"/>
                <a:gd name="T11" fmla="*/ 0 60000 65536"/>
                <a:gd name="T12" fmla="*/ 0 w 24"/>
                <a:gd name="T13" fmla="*/ 0 h 8"/>
                <a:gd name="T14" fmla="*/ 24 w 24"/>
                <a:gd name="T15" fmla="*/ 8 h 8"/>
              </a:gdLst>
              <a:ahLst/>
              <a:cxnLst>
                <a:cxn ang="T8">
                  <a:pos x="T0" y="T1"/>
                </a:cxn>
                <a:cxn ang="T9">
                  <a:pos x="T2" y="T3"/>
                </a:cxn>
                <a:cxn ang="T10">
                  <a:pos x="T4" y="T5"/>
                </a:cxn>
                <a:cxn ang="T11">
                  <a:pos x="T6" y="T7"/>
                </a:cxn>
              </a:cxnLst>
              <a:rect l="T12" t="T13" r="T14" b="T15"/>
              <a:pathLst>
                <a:path w="24" h="8">
                  <a:moveTo>
                    <a:pt x="0" y="8"/>
                  </a:moveTo>
                  <a:lnTo>
                    <a:pt x="8" y="8"/>
                  </a:lnTo>
                  <a:lnTo>
                    <a:pt x="24"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22" name="Freeform 237">
              <a:extLst>
                <a:ext uri="{FF2B5EF4-FFF2-40B4-BE49-F238E27FC236}">
                  <a16:creationId xmlns:a16="http://schemas.microsoft.com/office/drawing/2014/main" id="{82F0657E-3083-B42F-29E5-9F8BF2722D10}"/>
                </a:ext>
              </a:extLst>
            </p:cNvPr>
            <p:cNvSpPr>
              <a:spLocks/>
            </p:cNvSpPr>
            <p:nvPr/>
          </p:nvSpPr>
          <p:spPr bwMode="auto">
            <a:xfrm>
              <a:off x="2514601" y="2627313"/>
              <a:ext cx="190500" cy="30163"/>
            </a:xfrm>
            <a:custGeom>
              <a:avLst/>
              <a:gdLst>
                <a:gd name="T0" fmla="*/ 0 w 88"/>
                <a:gd name="T1" fmla="*/ 30163 h 16"/>
                <a:gd name="T2" fmla="*/ 51955 w 88"/>
                <a:gd name="T3" fmla="*/ 30163 h 16"/>
                <a:gd name="T4" fmla="*/ 103909 w 88"/>
                <a:gd name="T5" fmla="*/ 15082 h 16"/>
                <a:gd name="T6" fmla="*/ 121227 w 88"/>
                <a:gd name="T7" fmla="*/ 30163 h 16"/>
                <a:gd name="T8" fmla="*/ 190500 w 88"/>
                <a:gd name="T9" fmla="*/ 0 h 16"/>
                <a:gd name="T10" fmla="*/ 121227 w 88"/>
                <a:gd name="T11" fmla="*/ 0 h 16"/>
                <a:gd name="T12" fmla="*/ 0 w 88"/>
                <a:gd name="T13" fmla="*/ 30163 h 16"/>
                <a:gd name="T14" fmla="*/ 0 60000 65536"/>
                <a:gd name="T15" fmla="*/ 0 60000 65536"/>
                <a:gd name="T16" fmla="*/ 0 60000 65536"/>
                <a:gd name="T17" fmla="*/ 0 60000 65536"/>
                <a:gd name="T18" fmla="*/ 0 60000 65536"/>
                <a:gd name="T19" fmla="*/ 0 60000 65536"/>
                <a:gd name="T20" fmla="*/ 0 60000 65536"/>
                <a:gd name="T21" fmla="*/ 0 w 88"/>
                <a:gd name="T22" fmla="*/ 0 h 16"/>
                <a:gd name="T23" fmla="*/ 88 w 88"/>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8" h="16">
                  <a:moveTo>
                    <a:pt x="0" y="16"/>
                  </a:moveTo>
                  <a:lnTo>
                    <a:pt x="24" y="16"/>
                  </a:lnTo>
                  <a:lnTo>
                    <a:pt x="48" y="8"/>
                  </a:lnTo>
                  <a:lnTo>
                    <a:pt x="56" y="16"/>
                  </a:lnTo>
                  <a:lnTo>
                    <a:pt x="88" y="0"/>
                  </a:lnTo>
                  <a:lnTo>
                    <a:pt x="56" y="0"/>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23" name="Freeform 238">
              <a:extLst>
                <a:ext uri="{FF2B5EF4-FFF2-40B4-BE49-F238E27FC236}">
                  <a16:creationId xmlns:a16="http://schemas.microsoft.com/office/drawing/2014/main" id="{3E498437-5C7D-4AEA-BC62-1DE666B85392}"/>
                </a:ext>
              </a:extLst>
            </p:cNvPr>
            <p:cNvSpPr>
              <a:spLocks/>
            </p:cNvSpPr>
            <p:nvPr/>
          </p:nvSpPr>
          <p:spPr bwMode="auto">
            <a:xfrm>
              <a:off x="2584451" y="2643188"/>
              <a:ext cx="258763" cy="44450"/>
            </a:xfrm>
            <a:custGeom>
              <a:avLst/>
              <a:gdLst>
                <a:gd name="T0" fmla="*/ 0 w 120"/>
                <a:gd name="T1" fmla="*/ 29633 h 24"/>
                <a:gd name="T2" fmla="*/ 51753 w 120"/>
                <a:gd name="T3" fmla="*/ 29633 h 24"/>
                <a:gd name="T4" fmla="*/ 69003 w 120"/>
                <a:gd name="T5" fmla="*/ 29633 h 24"/>
                <a:gd name="T6" fmla="*/ 86254 w 120"/>
                <a:gd name="T7" fmla="*/ 44450 h 24"/>
                <a:gd name="T8" fmla="*/ 51753 w 120"/>
                <a:gd name="T9" fmla="*/ 44450 h 24"/>
                <a:gd name="T10" fmla="*/ 69003 w 120"/>
                <a:gd name="T11" fmla="*/ 44450 h 24"/>
                <a:gd name="T12" fmla="*/ 224261 w 120"/>
                <a:gd name="T13" fmla="*/ 29633 h 24"/>
                <a:gd name="T14" fmla="*/ 258763 w 120"/>
                <a:gd name="T15" fmla="*/ 14817 h 24"/>
                <a:gd name="T16" fmla="*/ 224261 w 120"/>
                <a:gd name="T17" fmla="*/ 14817 h 24"/>
                <a:gd name="T18" fmla="*/ 224261 w 120"/>
                <a:gd name="T19" fmla="*/ 0 h 24"/>
                <a:gd name="T20" fmla="*/ 172509 w 120"/>
                <a:gd name="T21" fmla="*/ 14817 h 24"/>
                <a:gd name="T22" fmla="*/ 189760 w 120"/>
                <a:gd name="T23" fmla="*/ 14817 h 24"/>
                <a:gd name="T24" fmla="*/ 172509 w 120"/>
                <a:gd name="T25" fmla="*/ 14817 h 24"/>
                <a:gd name="T26" fmla="*/ 172509 w 120"/>
                <a:gd name="T27" fmla="*/ 29633 h 24"/>
                <a:gd name="T28" fmla="*/ 138007 w 120"/>
                <a:gd name="T29" fmla="*/ 29633 h 24"/>
                <a:gd name="T30" fmla="*/ 138007 w 120"/>
                <a:gd name="T31" fmla="*/ 14817 h 24"/>
                <a:gd name="T32" fmla="*/ 86254 w 120"/>
                <a:gd name="T33" fmla="*/ 0 h 24"/>
                <a:gd name="T34" fmla="*/ 0 w 120"/>
                <a:gd name="T35" fmla="*/ 29633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0"/>
                <a:gd name="T55" fmla="*/ 0 h 24"/>
                <a:gd name="T56" fmla="*/ 120 w 12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0" h="24">
                  <a:moveTo>
                    <a:pt x="0" y="16"/>
                  </a:moveTo>
                  <a:lnTo>
                    <a:pt x="24" y="16"/>
                  </a:lnTo>
                  <a:lnTo>
                    <a:pt x="32" y="16"/>
                  </a:lnTo>
                  <a:lnTo>
                    <a:pt x="40" y="24"/>
                  </a:lnTo>
                  <a:lnTo>
                    <a:pt x="24" y="24"/>
                  </a:lnTo>
                  <a:lnTo>
                    <a:pt x="32" y="24"/>
                  </a:lnTo>
                  <a:lnTo>
                    <a:pt x="104" y="16"/>
                  </a:lnTo>
                  <a:lnTo>
                    <a:pt x="120" y="8"/>
                  </a:lnTo>
                  <a:lnTo>
                    <a:pt x="104" y="8"/>
                  </a:lnTo>
                  <a:lnTo>
                    <a:pt x="104" y="0"/>
                  </a:lnTo>
                  <a:lnTo>
                    <a:pt x="80" y="8"/>
                  </a:lnTo>
                  <a:lnTo>
                    <a:pt x="88" y="8"/>
                  </a:lnTo>
                  <a:lnTo>
                    <a:pt x="80" y="8"/>
                  </a:lnTo>
                  <a:lnTo>
                    <a:pt x="80" y="16"/>
                  </a:lnTo>
                  <a:lnTo>
                    <a:pt x="64" y="16"/>
                  </a:lnTo>
                  <a:lnTo>
                    <a:pt x="64" y="8"/>
                  </a:lnTo>
                  <a:lnTo>
                    <a:pt x="40" y="0"/>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24" name="Freeform 239">
              <a:extLst>
                <a:ext uri="{FF2B5EF4-FFF2-40B4-BE49-F238E27FC236}">
                  <a16:creationId xmlns:a16="http://schemas.microsoft.com/office/drawing/2014/main" id="{6C4DBB0A-AE9B-8C82-58D6-EC86BE44D014}"/>
                </a:ext>
              </a:extLst>
            </p:cNvPr>
            <p:cNvSpPr>
              <a:spLocks/>
            </p:cNvSpPr>
            <p:nvPr/>
          </p:nvSpPr>
          <p:spPr bwMode="auto">
            <a:xfrm>
              <a:off x="2428876" y="2701926"/>
              <a:ext cx="363538" cy="117475"/>
            </a:xfrm>
            <a:custGeom>
              <a:avLst/>
              <a:gdLst>
                <a:gd name="T0" fmla="*/ 17311 w 168"/>
                <a:gd name="T1" fmla="*/ 58738 h 64"/>
                <a:gd name="T2" fmla="*/ 34623 w 168"/>
                <a:gd name="T3" fmla="*/ 58738 h 64"/>
                <a:gd name="T4" fmla="*/ 17311 w 168"/>
                <a:gd name="T5" fmla="*/ 58738 h 64"/>
                <a:gd name="T6" fmla="*/ 17311 w 168"/>
                <a:gd name="T7" fmla="*/ 73422 h 64"/>
                <a:gd name="T8" fmla="*/ 103868 w 168"/>
                <a:gd name="T9" fmla="*/ 73422 h 64"/>
                <a:gd name="T10" fmla="*/ 17311 w 168"/>
                <a:gd name="T11" fmla="*/ 88106 h 64"/>
                <a:gd name="T12" fmla="*/ 0 w 168"/>
                <a:gd name="T13" fmla="*/ 102791 h 64"/>
                <a:gd name="T14" fmla="*/ 51934 w 168"/>
                <a:gd name="T15" fmla="*/ 102791 h 64"/>
                <a:gd name="T16" fmla="*/ 34623 w 168"/>
                <a:gd name="T17" fmla="*/ 117475 h 64"/>
                <a:gd name="T18" fmla="*/ 207736 w 168"/>
                <a:gd name="T19" fmla="*/ 102791 h 64"/>
                <a:gd name="T20" fmla="*/ 242359 w 168"/>
                <a:gd name="T21" fmla="*/ 117475 h 64"/>
                <a:gd name="T22" fmla="*/ 276981 w 168"/>
                <a:gd name="T23" fmla="*/ 117475 h 64"/>
                <a:gd name="T24" fmla="*/ 346227 w 168"/>
                <a:gd name="T25" fmla="*/ 88106 h 64"/>
                <a:gd name="T26" fmla="*/ 294293 w 168"/>
                <a:gd name="T27" fmla="*/ 73422 h 64"/>
                <a:gd name="T28" fmla="*/ 294293 w 168"/>
                <a:gd name="T29" fmla="*/ 58738 h 64"/>
                <a:gd name="T30" fmla="*/ 311604 w 168"/>
                <a:gd name="T31" fmla="*/ 58738 h 64"/>
                <a:gd name="T32" fmla="*/ 311604 w 168"/>
                <a:gd name="T33" fmla="*/ 29369 h 64"/>
                <a:gd name="T34" fmla="*/ 363538 w 168"/>
                <a:gd name="T35" fmla="*/ 14684 h 64"/>
                <a:gd name="T36" fmla="*/ 328915 w 168"/>
                <a:gd name="T37" fmla="*/ 0 h 64"/>
                <a:gd name="T38" fmla="*/ 276981 w 168"/>
                <a:gd name="T39" fmla="*/ 29369 h 64"/>
                <a:gd name="T40" fmla="*/ 207736 w 168"/>
                <a:gd name="T41" fmla="*/ 14684 h 64"/>
                <a:gd name="T42" fmla="*/ 173113 w 168"/>
                <a:gd name="T43" fmla="*/ 29369 h 64"/>
                <a:gd name="T44" fmla="*/ 173113 w 168"/>
                <a:gd name="T45" fmla="*/ 14684 h 64"/>
                <a:gd name="T46" fmla="*/ 155802 w 168"/>
                <a:gd name="T47" fmla="*/ 14684 h 64"/>
                <a:gd name="T48" fmla="*/ 69245 w 168"/>
                <a:gd name="T49" fmla="*/ 29369 h 64"/>
                <a:gd name="T50" fmla="*/ 17311 w 168"/>
                <a:gd name="T51" fmla="*/ 58738 h 6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8"/>
                <a:gd name="T79" fmla="*/ 0 h 64"/>
                <a:gd name="T80" fmla="*/ 168 w 168"/>
                <a:gd name="T81" fmla="*/ 64 h 6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8" h="64">
                  <a:moveTo>
                    <a:pt x="8" y="32"/>
                  </a:moveTo>
                  <a:lnTo>
                    <a:pt x="16" y="32"/>
                  </a:lnTo>
                  <a:lnTo>
                    <a:pt x="8" y="32"/>
                  </a:lnTo>
                  <a:lnTo>
                    <a:pt x="8" y="40"/>
                  </a:lnTo>
                  <a:lnTo>
                    <a:pt x="48" y="40"/>
                  </a:lnTo>
                  <a:lnTo>
                    <a:pt x="8" y="48"/>
                  </a:lnTo>
                  <a:lnTo>
                    <a:pt x="0" y="56"/>
                  </a:lnTo>
                  <a:lnTo>
                    <a:pt x="24" y="56"/>
                  </a:lnTo>
                  <a:lnTo>
                    <a:pt x="16" y="64"/>
                  </a:lnTo>
                  <a:lnTo>
                    <a:pt x="96" y="56"/>
                  </a:lnTo>
                  <a:lnTo>
                    <a:pt x="112" y="64"/>
                  </a:lnTo>
                  <a:lnTo>
                    <a:pt x="128" y="64"/>
                  </a:lnTo>
                  <a:lnTo>
                    <a:pt x="160" y="48"/>
                  </a:lnTo>
                  <a:lnTo>
                    <a:pt x="136" y="40"/>
                  </a:lnTo>
                  <a:lnTo>
                    <a:pt x="136" y="32"/>
                  </a:lnTo>
                  <a:lnTo>
                    <a:pt x="144" y="32"/>
                  </a:lnTo>
                  <a:lnTo>
                    <a:pt x="144" y="16"/>
                  </a:lnTo>
                  <a:lnTo>
                    <a:pt x="168" y="8"/>
                  </a:lnTo>
                  <a:lnTo>
                    <a:pt x="152" y="0"/>
                  </a:lnTo>
                  <a:lnTo>
                    <a:pt x="128" y="16"/>
                  </a:lnTo>
                  <a:lnTo>
                    <a:pt x="96" y="8"/>
                  </a:lnTo>
                  <a:lnTo>
                    <a:pt x="80" y="16"/>
                  </a:lnTo>
                  <a:lnTo>
                    <a:pt x="80" y="8"/>
                  </a:lnTo>
                  <a:lnTo>
                    <a:pt x="72" y="8"/>
                  </a:lnTo>
                  <a:lnTo>
                    <a:pt x="32" y="16"/>
                  </a:lnTo>
                  <a:lnTo>
                    <a:pt x="8" y="3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25" name="Freeform 240">
              <a:extLst>
                <a:ext uri="{FF2B5EF4-FFF2-40B4-BE49-F238E27FC236}">
                  <a16:creationId xmlns:a16="http://schemas.microsoft.com/office/drawing/2014/main" id="{B5555624-8291-C10C-0DDB-E3AF9023225A}"/>
                </a:ext>
              </a:extLst>
            </p:cNvPr>
            <p:cNvSpPr>
              <a:spLocks/>
            </p:cNvSpPr>
            <p:nvPr/>
          </p:nvSpPr>
          <p:spPr bwMode="auto">
            <a:xfrm>
              <a:off x="2325688" y="2687638"/>
              <a:ext cx="258763" cy="73025"/>
            </a:xfrm>
            <a:custGeom>
              <a:avLst/>
              <a:gdLst>
                <a:gd name="T0" fmla="*/ 0 w 120"/>
                <a:gd name="T1" fmla="*/ 58420 h 40"/>
                <a:gd name="T2" fmla="*/ 17251 w 120"/>
                <a:gd name="T3" fmla="*/ 58420 h 40"/>
                <a:gd name="T4" fmla="*/ 17251 w 120"/>
                <a:gd name="T5" fmla="*/ 73025 h 40"/>
                <a:gd name="T6" fmla="*/ 69003 w 120"/>
                <a:gd name="T7" fmla="*/ 73025 h 40"/>
                <a:gd name="T8" fmla="*/ 138007 w 120"/>
                <a:gd name="T9" fmla="*/ 43815 h 40"/>
                <a:gd name="T10" fmla="*/ 258763 w 120"/>
                <a:gd name="T11" fmla="*/ 29210 h 40"/>
                <a:gd name="T12" fmla="*/ 241512 w 120"/>
                <a:gd name="T13" fmla="*/ 14605 h 40"/>
                <a:gd name="T14" fmla="*/ 172509 w 120"/>
                <a:gd name="T15" fmla="*/ 0 h 40"/>
                <a:gd name="T16" fmla="*/ 86254 w 120"/>
                <a:gd name="T17" fmla="*/ 14605 h 40"/>
                <a:gd name="T18" fmla="*/ 86254 w 120"/>
                <a:gd name="T19" fmla="*/ 29210 h 40"/>
                <a:gd name="T20" fmla="*/ 0 w 120"/>
                <a:gd name="T21" fmla="*/ 58420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0"/>
                <a:gd name="T34" fmla="*/ 0 h 40"/>
                <a:gd name="T35" fmla="*/ 120 w 120"/>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0" h="40">
                  <a:moveTo>
                    <a:pt x="0" y="32"/>
                  </a:moveTo>
                  <a:lnTo>
                    <a:pt x="8" y="32"/>
                  </a:lnTo>
                  <a:lnTo>
                    <a:pt x="8" y="40"/>
                  </a:lnTo>
                  <a:lnTo>
                    <a:pt x="32" y="40"/>
                  </a:lnTo>
                  <a:lnTo>
                    <a:pt x="64" y="24"/>
                  </a:lnTo>
                  <a:lnTo>
                    <a:pt x="120" y="16"/>
                  </a:lnTo>
                  <a:lnTo>
                    <a:pt x="112" y="8"/>
                  </a:lnTo>
                  <a:lnTo>
                    <a:pt x="80" y="0"/>
                  </a:lnTo>
                  <a:lnTo>
                    <a:pt x="40" y="8"/>
                  </a:lnTo>
                  <a:lnTo>
                    <a:pt x="40" y="16"/>
                  </a:lnTo>
                  <a:lnTo>
                    <a:pt x="0" y="3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26" name="Freeform 241">
              <a:extLst>
                <a:ext uri="{FF2B5EF4-FFF2-40B4-BE49-F238E27FC236}">
                  <a16:creationId xmlns:a16="http://schemas.microsoft.com/office/drawing/2014/main" id="{BA9950F8-5F32-04FD-C82D-8F393EF03AF8}"/>
                </a:ext>
              </a:extLst>
            </p:cNvPr>
            <p:cNvSpPr>
              <a:spLocks/>
            </p:cNvSpPr>
            <p:nvPr/>
          </p:nvSpPr>
          <p:spPr bwMode="auto">
            <a:xfrm>
              <a:off x="717551" y="3189288"/>
              <a:ext cx="50800" cy="28575"/>
            </a:xfrm>
            <a:custGeom>
              <a:avLst/>
              <a:gdLst>
                <a:gd name="T0" fmla="*/ 0 w 24"/>
                <a:gd name="T1" fmla="*/ 28575 h 16"/>
                <a:gd name="T2" fmla="*/ 50800 w 24"/>
                <a:gd name="T3" fmla="*/ 0 h 16"/>
                <a:gd name="T4" fmla="*/ 33867 w 24"/>
                <a:gd name="T5" fmla="*/ 0 h 16"/>
                <a:gd name="T6" fmla="*/ 0 w 24"/>
                <a:gd name="T7" fmla="*/ 28575 h 16"/>
                <a:gd name="T8" fmla="*/ 0 60000 65536"/>
                <a:gd name="T9" fmla="*/ 0 60000 65536"/>
                <a:gd name="T10" fmla="*/ 0 60000 65536"/>
                <a:gd name="T11" fmla="*/ 0 60000 65536"/>
                <a:gd name="T12" fmla="*/ 0 w 24"/>
                <a:gd name="T13" fmla="*/ 0 h 16"/>
                <a:gd name="T14" fmla="*/ 24 w 24"/>
                <a:gd name="T15" fmla="*/ 16 h 16"/>
              </a:gdLst>
              <a:ahLst/>
              <a:cxnLst>
                <a:cxn ang="T8">
                  <a:pos x="T0" y="T1"/>
                </a:cxn>
                <a:cxn ang="T9">
                  <a:pos x="T2" y="T3"/>
                </a:cxn>
                <a:cxn ang="T10">
                  <a:pos x="T4" y="T5"/>
                </a:cxn>
                <a:cxn ang="T11">
                  <a:pos x="T6" y="T7"/>
                </a:cxn>
              </a:cxnLst>
              <a:rect l="T12" t="T13" r="T14" b="T15"/>
              <a:pathLst>
                <a:path w="24" h="16">
                  <a:moveTo>
                    <a:pt x="0" y="16"/>
                  </a:moveTo>
                  <a:lnTo>
                    <a:pt x="24" y="0"/>
                  </a:lnTo>
                  <a:lnTo>
                    <a:pt x="16" y="0"/>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27" name="Line 243">
              <a:extLst>
                <a:ext uri="{FF2B5EF4-FFF2-40B4-BE49-F238E27FC236}">
                  <a16:creationId xmlns:a16="http://schemas.microsoft.com/office/drawing/2014/main" id="{46887C17-379E-AD86-104F-ECC80A9E8964}"/>
                </a:ext>
              </a:extLst>
            </p:cNvPr>
            <p:cNvSpPr>
              <a:spLocks noChangeShapeType="1"/>
            </p:cNvSpPr>
            <p:nvPr/>
          </p:nvSpPr>
          <p:spPr bwMode="auto">
            <a:xfrm flipV="1">
              <a:off x="665163" y="3217863"/>
              <a:ext cx="52388" cy="142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28" name="Freeform 245">
              <a:extLst>
                <a:ext uri="{FF2B5EF4-FFF2-40B4-BE49-F238E27FC236}">
                  <a16:creationId xmlns:a16="http://schemas.microsoft.com/office/drawing/2014/main" id="{1FEE9020-6386-9659-DCF4-74EF98358A92}"/>
                </a:ext>
              </a:extLst>
            </p:cNvPr>
            <p:cNvSpPr>
              <a:spLocks/>
            </p:cNvSpPr>
            <p:nvPr/>
          </p:nvSpPr>
          <p:spPr bwMode="auto">
            <a:xfrm>
              <a:off x="976313" y="3025776"/>
              <a:ext cx="52388" cy="15875"/>
            </a:xfrm>
            <a:custGeom>
              <a:avLst/>
              <a:gdLst>
                <a:gd name="T0" fmla="*/ 0 w 24"/>
                <a:gd name="T1" fmla="*/ 0 h 8"/>
                <a:gd name="T2" fmla="*/ 17463 w 24"/>
                <a:gd name="T3" fmla="*/ 15875 h 8"/>
                <a:gd name="T4" fmla="*/ 52388 w 24"/>
                <a:gd name="T5" fmla="*/ 0 h 8"/>
                <a:gd name="T6" fmla="*/ 0 w 24"/>
                <a:gd name="T7" fmla="*/ 0 h 8"/>
                <a:gd name="T8" fmla="*/ 0 60000 65536"/>
                <a:gd name="T9" fmla="*/ 0 60000 65536"/>
                <a:gd name="T10" fmla="*/ 0 60000 65536"/>
                <a:gd name="T11" fmla="*/ 0 60000 65536"/>
                <a:gd name="T12" fmla="*/ 0 w 24"/>
                <a:gd name="T13" fmla="*/ 0 h 8"/>
                <a:gd name="T14" fmla="*/ 24 w 24"/>
                <a:gd name="T15" fmla="*/ 8 h 8"/>
              </a:gdLst>
              <a:ahLst/>
              <a:cxnLst>
                <a:cxn ang="T8">
                  <a:pos x="T0" y="T1"/>
                </a:cxn>
                <a:cxn ang="T9">
                  <a:pos x="T2" y="T3"/>
                </a:cxn>
                <a:cxn ang="T10">
                  <a:pos x="T4" y="T5"/>
                </a:cxn>
                <a:cxn ang="T11">
                  <a:pos x="T6" y="T7"/>
                </a:cxn>
              </a:cxnLst>
              <a:rect l="T12" t="T13" r="T14" b="T15"/>
              <a:pathLst>
                <a:path w="24" h="8">
                  <a:moveTo>
                    <a:pt x="0" y="0"/>
                  </a:moveTo>
                  <a:lnTo>
                    <a:pt x="8" y="8"/>
                  </a:lnTo>
                  <a:lnTo>
                    <a:pt x="24"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29" name="Freeform 246">
              <a:extLst>
                <a:ext uri="{FF2B5EF4-FFF2-40B4-BE49-F238E27FC236}">
                  <a16:creationId xmlns:a16="http://schemas.microsoft.com/office/drawing/2014/main" id="{FDA26126-8611-C67F-C3B3-73DD87056E71}"/>
                </a:ext>
              </a:extLst>
            </p:cNvPr>
            <p:cNvSpPr>
              <a:spLocks/>
            </p:cNvSpPr>
            <p:nvPr/>
          </p:nvSpPr>
          <p:spPr bwMode="auto">
            <a:xfrm>
              <a:off x="1166813" y="3070226"/>
              <a:ext cx="85725" cy="44450"/>
            </a:xfrm>
            <a:custGeom>
              <a:avLst/>
              <a:gdLst>
                <a:gd name="T0" fmla="*/ 0 w 40"/>
                <a:gd name="T1" fmla="*/ 44450 h 24"/>
                <a:gd name="T2" fmla="*/ 68580 w 40"/>
                <a:gd name="T3" fmla="*/ 29633 h 24"/>
                <a:gd name="T4" fmla="*/ 68580 w 40"/>
                <a:gd name="T5" fmla="*/ 14817 h 24"/>
                <a:gd name="T6" fmla="*/ 85725 w 40"/>
                <a:gd name="T7" fmla="*/ 14817 h 24"/>
                <a:gd name="T8" fmla="*/ 85725 w 40"/>
                <a:gd name="T9" fmla="*/ 0 h 24"/>
                <a:gd name="T10" fmla="*/ 0 w 40"/>
                <a:gd name="T11" fmla="*/ 44450 h 24"/>
                <a:gd name="T12" fmla="*/ 0 60000 65536"/>
                <a:gd name="T13" fmla="*/ 0 60000 65536"/>
                <a:gd name="T14" fmla="*/ 0 60000 65536"/>
                <a:gd name="T15" fmla="*/ 0 60000 65536"/>
                <a:gd name="T16" fmla="*/ 0 60000 65536"/>
                <a:gd name="T17" fmla="*/ 0 60000 65536"/>
                <a:gd name="T18" fmla="*/ 0 w 40"/>
                <a:gd name="T19" fmla="*/ 0 h 24"/>
                <a:gd name="T20" fmla="*/ 40 w 40"/>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40" h="24">
                  <a:moveTo>
                    <a:pt x="0" y="24"/>
                  </a:moveTo>
                  <a:lnTo>
                    <a:pt x="32" y="16"/>
                  </a:lnTo>
                  <a:lnTo>
                    <a:pt x="32" y="8"/>
                  </a:lnTo>
                  <a:lnTo>
                    <a:pt x="40" y="8"/>
                  </a:lnTo>
                  <a:lnTo>
                    <a:pt x="40" y="0"/>
                  </a:lnTo>
                  <a:lnTo>
                    <a:pt x="0"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30" name="Freeform 247">
              <a:extLst>
                <a:ext uri="{FF2B5EF4-FFF2-40B4-BE49-F238E27FC236}">
                  <a16:creationId xmlns:a16="http://schemas.microsoft.com/office/drawing/2014/main" id="{F9EF0B80-A1DE-C215-0A15-99753522555A}"/>
                </a:ext>
              </a:extLst>
            </p:cNvPr>
            <p:cNvSpPr>
              <a:spLocks/>
            </p:cNvSpPr>
            <p:nvPr/>
          </p:nvSpPr>
          <p:spPr bwMode="auto">
            <a:xfrm>
              <a:off x="1563688" y="3189288"/>
              <a:ext cx="52388" cy="58738"/>
            </a:xfrm>
            <a:custGeom>
              <a:avLst/>
              <a:gdLst>
                <a:gd name="T0" fmla="*/ 17463 w 24"/>
                <a:gd name="T1" fmla="*/ 0 h 32"/>
                <a:gd name="T2" fmla="*/ 0 w 24"/>
                <a:gd name="T3" fmla="*/ 14685 h 32"/>
                <a:gd name="T4" fmla="*/ 0 w 24"/>
                <a:gd name="T5" fmla="*/ 44053 h 32"/>
                <a:gd name="T6" fmla="*/ 17463 w 24"/>
                <a:gd name="T7" fmla="*/ 58738 h 32"/>
                <a:gd name="T8" fmla="*/ 17463 w 24"/>
                <a:gd name="T9" fmla="*/ 44053 h 32"/>
                <a:gd name="T10" fmla="*/ 52388 w 24"/>
                <a:gd name="T11" fmla="*/ 0 h 32"/>
                <a:gd name="T12" fmla="*/ 17463 w 24"/>
                <a:gd name="T13" fmla="*/ 0 h 32"/>
                <a:gd name="T14" fmla="*/ 0 60000 65536"/>
                <a:gd name="T15" fmla="*/ 0 60000 65536"/>
                <a:gd name="T16" fmla="*/ 0 60000 65536"/>
                <a:gd name="T17" fmla="*/ 0 60000 65536"/>
                <a:gd name="T18" fmla="*/ 0 60000 65536"/>
                <a:gd name="T19" fmla="*/ 0 60000 65536"/>
                <a:gd name="T20" fmla="*/ 0 60000 65536"/>
                <a:gd name="T21" fmla="*/ 0 w 24"/>
                <a:gd name="T22" fmla="*/ 0 h 32"/>
                <a:gd name="T23" fmla="*/ 24 w 2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2">
                  <a:moveTo>
                    <a:pt x="8" y="0"/>
                  </a:moveTo>
                  <a:lnTo>
                    <a:pt x="0" y="8"/>
                  </a:lnTo>
                  <a:lnTo>
                    <a:pt x="0" y="24"/>
                  </a:lnTo>
                  <a:lnTo>
                    <a:pt x="8" y="32"/>
                  </a:lnTo>
                  <a:lnTo>
                    <a:pt x="8" y="24"/>
                  </a:lnTo>
                  <a:lnTo>
                    <a:pt x="24" y="0"/>
                  </a:lnTo>
                  <a:lnTo>
                    <a:pt x="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31" name="Freeform 248">
              <a:extLst>
                <a:ext uri="{FF2B5EF4-FFF2-40B4-BE49-F238E27FC236}">
                  <a16:creationId xmlns:a16="http://schemas.microsoft.com/office/drawing/2014/main" id="{C23AE64D-163F-9E40-C8D2-EC095552AFAD}"/>
                </a:ext>
              </a:extLst>
            </p:cNvPr>
            <p:cNvSpPr>
              <a:spLocks/>
            </p:cNvSpPr>
            <p:nvPr/>
          </p:nvSpPr>
          <p:spPr bwMode="auto">
            <a:xfrm>
              <a:off x="1616076" y="3276601"/>
              <a:ext cx="69850" cy="74613"/>
            </a:xfrm>
            <a:custGeom>
              <a:avLst/>
              <a:gdLst>
                <a:gd name="T0" fmla="*/ 0 w 32"/>
                <a:gd name="T1" fmla="*/ 0 h 40"/>
                <a:gd name="T2" fmla="*/ 0 w 32"/>
                <a:gd name="T3" fmla="*/ 14923 h 40"/>
                <a:gd name="T4" fmla="*/ 17463 w 32"/>
                <a:gd name="T5" fmla="*/ 29845 h 40"/>
                <a:gd name="T6" fmla="*/ 17463 w 32"/>
                <a:gd name="T7" fmla="*/ 44768 h 40"/>
                <a:gd name="T8" fmla="*/ 34925 w 32"/>
                <a:gd name="T9" fmla="*/ 44768 h 40"/>
                <a:gd name="T10" fmla="*/ 34925 w 32"/>
                <a:gd name="T11" fmla="*/ 59690 h 40"/>
                <a:gd name="T12" fmla="*/ 52387 w 32"/>
                <a:gd name="T13" fmla="*/ 74613 h 40"/>
                <a:gd name="T14" fmla="*/ 69850 w 32"/>
                <a:gd name="T15" fmla="*/ 59690 h 40"/>
                <a:gd name="T16" fmla="*/ 52387 w 32"/>
                <a:gd name="T17" fmla="*/ 14923 h 40"/>
                <a:gd name="T18" fmla="*/ 0 w 32"/>
                <a:gd name="T19" fmla="*/ 0 h 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40"/>
                <a:gd name="T32" fmla="*/ 32 w 32"/>
                <a:gd name="T33" fmla="*/ 40 h 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40">
                  <a:moveTo>
                    <a:pt x="0" y="0"/>
                  </a:moveTo>
                  <a:lnTo>
                    <a:pt x="0" y="8"/>
                  </a:lnTo>
                  <a:lnTo>
                    <a:pt x="8" y="16"/>
                  </a:lnTo>
                  <a:lnTo>
                    <a:pt x="8" y="24"/>
                  </a:lnTo>
                  <a:lnTo>
                    <a:pt x="16" y="24"/>
                  </a:lnTo>
                  <a:lnTo>
                    <a:pt x="16" y="32"/>
                  </a:lnTo>
                  <a:lnTo>
                    <a:pt x="24" y="40"/>
                  </a:lnTo>
                  <a:lnTo>
                    <a:pt x="32" y="32"/>
                  </a:lnTo>
                  <a:lnTo>
                    <a:pt x="24" y="8"/>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32" name="Freeform 249">
              <a:extLst>
                <a:ext uri="{FF2B5EF4-FFF2-40B4-BE49-F238E27FC236}">
                  <a16:creationId xmlns:a16="http://schemas.microsoft.com/office/drawing/2014/main" id="{18EA8DEA-32B2-6C11-4C66-78A2BBCBC5B9}"/>
                </a:ext>
              </a:extLst>
            </p:cNvPr>
            <p:cNvSpPr>
              <a:spLocks/>
            </p:cNvSpPr>
            <p:nvPr/>
          </p:nvSpPr>
          <p:spPr bwMode="auto">
            <a:xfrm>
              <a:off x="3535363" y="2509838"/>
              <a:ext cx="1158875" cy="531813"/>
            </a:xfrm>
            <a:custGeom>
              <a:avLst/>
              <a:gdLst>
                <a:gd name="T0" fmla="*/ 34593 w 536"/>
                <a:gd name="T1" fmla="*/ 103408 h 288"/>
                <a:gd name="T2" fmla="*/ 69187 w 536"/>
                <a:gd name="T3" fmla="*/ 118181 h 288"/>
                <a:gd name="T4" fmla="*/ 34593 w 536"/>
                <a:gd name="T5" fmla="*/ 132953 h 288"/>
                <a:gd name="T6" fmla="*/ 34593 w 536"/>
                <a:gd name="T7" fmla="*/ 147726 h 288"/>
                <a:gd name="T8" fmla="*/ 224856 w 536"/>
                <a:gd name="T9" fmla="*/ 147726 h 288"/>
                <a:gd name="T10" fmla="*/ 224856 w 536"/>
                <a:gd name="T11" fmla="*/ 177271 h 288"/>
                <a:gd name="T12" fmla="*/ 224856 w 536"/>
                <a:gd name="T13" fmla="*/ 206816 h 288"/>
                <a:gd name="T14" fmla="*/ 207560 w 536"/>
                <a:gd name="T15" fmla="*/ 236361 h 288"/>
                <a:gd name="T16" fmla="*/ 224856 w 536"/>
                <a:gd name="T17" fmla="*/ 251134 h 288"/>
                <a:gd name="T18" fmla="*/ 242153 w 536"/>
                <a:gd name="T19" fmla="*/ 251134 h 288"/>
                <a:gd name="T20" fmla="*/ 207560 w 536"/>
                <a:gd name="T21" fmla="*/ 265907 h 288"/>
                <a:gd name="T22" fmla="*/ 207560 w 536"/>
                <a:gd name="T23" fmla="*/ 295452 h 288"/>
                <a:gd name="T24" fmla="*/ 259450 w 536"/>
                <a:gd name="T25" fmla="*/ 295452 h 288"/>
                <a:gd name="T26" fmla="*/ 207560 w 536"/>
                <a:gd name="T27" fmla="*/ 310224 h 288"/>
                <a:gd name="T28" fmla="*/ 155670 w 536"/>
                <a:gd name="T29" fmla="*/ 384087 h 288"/>
                <a:gd name="T30" fmla="*/ 155670 w 536"/>
                <a:gd name="T31" fmla="*/ 413632 h 288"/>
                <a:gd name="T32" fmla="*/ 172966 w 536"/>
                <a:gd name="T33" fmla="*/ 443177 h 288"/>
                <a:gd name="T34" fmla="*/ 207560 w 536"/>
                <a:gd name="T35" fmla="*/ 502268 h 288"/>
                <a:gd name="T36" fmla="*/ 276746 w 536"/>
                <a:gd name="T37" fmla="*/ 531813 h 288"/>
                <a:gd name="T38" fmla="*/ 345933 w 536"/>
                <a:gd name="T39" fmla="*/ 472723 h 288"/>
                <a:gd name="T40" fmla="*/ 397823 w 536"/>
                <a:gd name="T41" fmla="*/ 443177 h 288"/>
                <a:gd name="T42" fmla="*/ 415119 w 536"/>
                <a:gd name="T43" fmla="*/ 398860 h 288"/>
                <a:gd name="T44" fmla="*/ 449713 w 536"/>
                <a:gd name="T45" fmla="*/ 384087 h 288"/>
                <a:gd name="T46" fmla="*/ 639976 w 536"/>
                <a:gd name="T47" fmla="*/ 324997 h 288"/>
                <a:gd name="T48" fmla="*/ 847535 w 536"/>
                <a:gd name="T49" fmla="*/ 280679 h 288"/>
                <a:gd name="T50" fmla="*/ 812942 w 536"/>
                <a:gd name="T51" fmla="*/ 265907 h 288"/>
                <a:gd name="T52" fmla="*/ 812942 w 536"/>
                <a:gd name="T53" fmla="*/ 265907 h 288"/>
                <a:gd name="T54" fmla="*/ 830239 w 536"/>
                <a:gd name="T55" fmla="*/ 251134 h 288"/>
                <a:gd name="T56" fmla="*/ 882129 w 536"/>
                <a:gd name="T57" fmla="*/ 265907 h 288"/>
                <a:gd name="T58" fmla="*/ 830239 w 536"/>
                <a:gd name="T59" fmla="*/ 221589 h 288"/>
                <a:gd name="T60" fmla="*/ 899425 w 536"/>
                <a:gd name="T61" fmla="*/ 221589 h 288"/>
                <a:gd name="T62" fmla="*/ 934018 w 536"/>
                <a:gd name="T63" fmla="*/ 206816 h 288"/>
                <a:gd name="T64" fmla="*/ 916722 w 536"/>
                <a:gd name="T65" fmla="*/ 192044 h 288"/>
                <a:gd name="T66" fmla="*/ 968612 w 536"/>
                <a:gd name="T67" fmla="*/ 177271 h 288"/>
                <a:gd name="T68" fmla="*/ 968612 w 536"/>
                <a:gd name="T69" fmla="*/ 147726 h 288"/>
                <a:gd name="T70" fmla="*/ 934018 w 536"/>
                <a:gd name="T71" fmla="*/ 132953 h 288"/>
                <a:gd name="T72" fmla="*/ 1003205 w 536"/>
                <a:gd name="T73" fmla="*/ 118181 h 288"/>
                <a:gd name="T74" fmla="*/ 1003205 w 536"/>
                <a:gd name="T75" fmla="*/ 103408 h 288"/>
                <a:gd name="T76" fmla="*/ 1072392 w 536"/>
                <a:gd name="T77" fmla="*/ 59090 h 288"/>
                <a:gd name="T78" fmla="*/ 1072392 w 536"/>
                <a:gd name="T79" fmla="*/ 29545 h 288"/>
                <a:gd name="T80" fmla="*/ 985908 w 536"/>
                <a:gd name="T81" fmla="*/ 29545 h 288"/>
                <a:gd name="T82" fmla="*/ 1020502 w 536"/>
                <a:gd name="T83" fmla="*/ 14773 h 288"/>
                <a:gd name="T84" fmla="*/ 622679 w 536"/>
                <a:gd name="T85" fmla="*/ 14773 h 288"/>
                <a:gd name="T86" fmla="*/ 415119 w 536"/>
                <a:gd name="T87" fmla="*/ 29545 h 288"/>
                <a:gd name="T88" fmla="*/ 294043 w 536"/>
                <a:gd name="T89" fmla="*/ 44318 h 288"/>
                <a:gd name="T90" fmla="*/ 242153 w 536"/>
                <a:gd name="T91" fmla="*/ 44318 h 288"/>
                <a:gd name="T92" fmla="*/ 190263 w 536"/>
                <a:gd name="T93" fmla="*/ 59090 h 288"/>
                <a:gd name="T94" fmla="*/ 155670 w 536"/>
                <a:gd name="T95" fmla="*/ 88635 h 288"/>
                <a:gd name="T96" fmla="*/ 0 w 536"/>
                <a:gd name="T97" fmla="*/ 103408 h 28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36"/>
                <a:gd name="T148" fmla="*/ 0 h 288"/>
                <a:gd name="T149" fmla="*/ 536 w 536"/>
                <a:gd name="T150" fmla="*/ 288 h 28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36" h="288">
                  <a:moveTo>
                    <a:pt x="0" y="56"/>
                  </a:moveTo>
                  <a:lnTo>
                    <a:pt x="16" y="56"/>
                  </a:lnTo>
                  <a:lnTo>
                    <a:pt x="16" y="64"/>
                  </a:lnTo>
                  <a:lnTo>
                    <a:pt x="32" y="64"/>
                  </a:lnTo>
                  <a:lnTo>
                    <a:pt x="0" y="72"/>
                  </a:lnTo>
                  <a:lnTo>
                    <a:pt x="16" y="72"/>
                  </a:lnTo>
                  <a:lnTo>
                    <a:pt x="8" y="72"/>
                  </a:lnTo>
                  <a:lnTo>
                    <a:pt x="16" y="80"/>
                  </a:lnTo>
                  <a:lnTo>
                    <a:pt x="72" y="80"/>
                  </a:lnTo>
                  <a:lnTo>
                    <a:pt x="104" y="80"/>
                  </a:lnTo>
                  <a:lnTo>
                    <a:pt x="96" y="88"/>
                  </a:lnTo>
                  <a:lnTo>
                    <a:pt x="104" y="96"/>
                  </a:lnTo>
                  <a:lnTo>
                    <a:pt x="104" y="104"/>
                  </a:lnTo>
                  <a:lnTo>
                    <a:pt x="104" y="112"/>
                  </a:lnTo>
                  <a:lnTo>
                    <a:pt x="96" y="120"/>
                  </a:lnTo>
                  <a:lnTo>
                    <a:pt x="96" y="128"/>
                  </a:lnTo>
                  <a:lnTo>
                    <a:pt x="88" y="128"/>
                  </a:lnTo>
                  <a:lnTo>
                    <a:pt x="104" y="136"/>
                  </a:lnTo>
                  <a:lnTo>
                    <a:pt x="112" y="128"/>
                  </a:lnTo>
                  <a:lnTo>
                    <a:pt x="112" y="136"/>
                  </a:lnTo>
                  <a:lnTo>
                    <a:pt x="128" y="144"/>
                  </a:lnTo>
                  <a:lnTo>
                    <a:pt x="96" y="144"/>
                  </a:lnTo>
                  <a:lnTo>
                    <a:pt x="80" y="160"/>
                  </a:lnTo>
                  <a:lnTo>
                    <a:pt x="96" y="160"/>
                  </a:lnTo>
                  <a:lnTo>
                    <a:pt x="120" y="152"/>
                  </a:lnTo>
                  <a:lnTo>
                    <a:pt x="120" y="160"/>
                  </a:lnTo>
                  <a:lnTo>
                    <a:pt x="112" y="168"/>
                  </a:lnTo>
                  <a:lnTo>
                    <a:pt x="96" y="168"/>
                  </a:lnTo>
                  <a:lnTo>
                    <a:pt x="88" y="176"/>
                  </a:lnTo>
                  <a:lnTo>
                    <a:pt x="72" y="208"/>
                  </a:lnTo>
                  <a:lnTo>
                    <a:pt x="80" y="208"/>
                  </a:lnTo>
                  <a:lnTo>
                    <a:pt x="72" y="224"/>
                  </a:lnTo>
                  <a:lnTo>
                    <a:pt x="80" y="232"/>
                  </a:lnTo>
                  <a:lnTo>
                    <a:pt x="80" y="240"/>
                  </a:lnTo>
                  <a:lnTo>
                    <a:pt x="88" y="264"/>
                  </a:lnTo>
                  <a:lnTo>
                    <a:pt x="96" y="272"/>
                  </a:lnTo>
                  <a:lnTo>
                    <a:pt x="112" y="280"/>
                  </a:lnTo>
                  <a:lnTo>
                    <a:pt x="128" y="288"/>
                  </a:lnTo>
                  <a:lnTo>
                    <a:pt x="136" y="288"/>
                  </a:lnTo>
                  <a:lnTo>
                    <a:pt x="160" y="256"/>
                  </a:lnTo>
                  <a:lnTo>
                    <a:pt x="160" y="248"/>
                  </a:lnTo>
                  <a:lnTo>
                    <a:pt x="184" y="240"/>
                  </a:lnTo>
                  <a:lnTo>
                    <a:pt x="192" y="224"/>
                  </a:lnTo>
                  <a:lnTo>
                    <a:pt x="192" y="216"/>
                  </a:lnTo>
                  <a:lnTo>
                    <a:pt x="200" y="216"/>
                  </a:lnTo>
                  <a:lnTo>
                    <a:pt x="208" y="208"/>
                  </a:lnTo>
                  <a:lnTo>
                    <a:pt x="248" y="208"/>
                  </a:lnTo>
                  <a:lnTo>
                    <a:pt x="296" y="176"/>
                  </a:lnTo>
                  <a:lnTo>
                    <a:pt x="352" y="168"/>
                  </a:lnTo>
                  <a:lnTo>
                    <a:pt x="392" y="152"/>
                  </a:lnTo>
                  <a:lnTo>
                    <a:pt x="400" y="152"/>
                  </a:lnTo>
                  <a:lnTo>
                    <a:pt x="376" y="144"/>
                  </a:lnTo>
                  <a:lnTo>
                    <a:pt x="360" y="152"/>
                  </a:lnTo>
                  <a:lnTo>
                    <a:pt x="376" y="144"/>
                  </a:lnTo>
                  <a:lnTo>
                    <a:pt x="376" y="136"/>
                  </a:lnTo>
                  <a:lnTo>
                    <a:pt x="384" y="136"/>
                  </a:lnTo>
                  <a:lnTo>
                    <a:pt x="384" y="144"/>
                  </a:lnTo>
                  <a:lnTo>
                    <a:pt x="408" y="144"/>
                  </a:lnTo>
                  <a:lnTo>
                    <a:pt x="408" y="136"/>
                  </a:lnTo>
                  <a:lnTo>
                    <a:pt x="384" y="120"/>
                  </a:lnTo>
                  <a:lnTo>
                    <a:pt x="408" y="128"/>
                  </a:lnTo>
                  <a:lnTo>
                    <a:pt x="416" y="120"/>
                  </a:lnTo>
                  <a:lnTo>
                    <a:pt x="408" y="112"/>
                  </a:lnTo>
                  <a:lnTo>
                    <a:pt x="432" y="112"/>
                  </a:lnTo>
                  <a:lnTo>
                    <a:pt x="432" y="104"/>
                  </a:lnTo>
                  <a:lnTo>
                    <a:pt x="424" y="104"/>
                  </a:lnTo>
                  <a:lnTo>
                    <a:pt x="440" y="104"/>
                  </a:lnTo>
                  <a:lnTo>
                    <a:pt x="448" y="96"/>
                  </a:lnTo>
                  <a:lnTo>
                    <a:pt x="440" y="96"/>
                  </a:lnTo>
                  <a:lnTo>
                    <a:pt x="448" y="80"/>
                  </a:lnTo>
                  <a:lnTo>
                    <a:pt x="432" y="80"/>
                  </a:lnTo>
                  <a:lnTo>
                    <a:pt x="432" y="72"/>
                  </a:lnTo>
                  <a:lnTo>
                    <a:pt x="464" y="72"/>
                  </a:lnTo>
                  <a:lnTo>
                    <a:pt x="464" y="64"/>
                  </a:lnTo>
                  <a:lnTo>
                    <a:pt x="456" y="56"/>
                  </a:lnTo>
                  <a:lnTo>
                    <a:pt x="464" y="56"/>
                  </a:lnTo>
                  <a:lnTo>
                    <a:pt x="464" y="48"/>
                  </a:lnTo>
                  <a:lnTo>
                    <a:pt x="496" y="32"/>
                  </a:lnTo>
                  <a:lnTo>
                    <a:pt x="536" y="24"/>
                  </a:lnTo>
                  <a:lnTo>
                    <a:pt x="496" y="16"/>
                  </a:lnTo>
                  <a:lnTo>
                    <a:pt x="424" y="24"/>
                  </a:lnTo>
                  <a:lnTo>
                    <a:pt x="456" y="16"/>
                  </a:lnTo>
                  <a:lnTo>
                    <a:pt x="424" y="16"/>
                  </a:lnTo>
                  <a:lnTo>
                    <a:pt x="472" y="8"/>
                  </a:lnTo>
                  <a:lnTo>
                    <a:pt x="416" y="0"/>
                  </a:lnTo>
                  <a:lnTo>
                    <a:pt x="288" y="8"/>
                  </a:lnTo>
                  <a:lnTo>
                    <a:pt x="216" y="16"/>
                  </a:lnTo>
                  <a:lnTo>
                    <a:pt x="192" y="16"/>
                  </a:lnTo>
                  <a:lnTo>
                    <a:pt x="128" y="16"/>
                  </a:lnTo>
                  <a:lnTo>
                    <a:pt x="136" y="24"/>
                  </a:lnTo>
                  <a:lnTo>
                    <a:pt x="128" y="24"/>
                  </a:lnTo>
                  <a:lnTo>
                    <a:pt x="112" y="24"/>
                  </a:lnTo>
                  <a:lnTo>
                    <a:pt x="64" y="32"/>
                  </a:lnTo>
                  <a:lnTo>
                    <a:pt x="88" y="32"/>
                  </a:lnTo>
                  <a:lnTo>
                    <a:pt x="88" y="40"/>
                  </a:lnTo>
                  <a:lnTo>
                    <a:pt x="72" y="48"/>
                  </a:lnTo>
                  <a:lnTo>
                    <a:pt x="8" y="48"/>
                  </a:lnTo>
                  <a:lnTo>
                    <a:pt x="0" y="5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33" name="Freeform 250">
              <a:extLst>
                <a:ext uri="{FF2B5EF4-FFF2-40B4-BE49-F238E27FC236}">
                  <a16:creationId xmlns:a16="http://schemas.microsoft.com/office/drawing/2014/main" id="{6F841B42-0C13-FCE4-37B1-9956A5BFD862}"/>
                </a:ext>
              </a:extLst>
            </p:cNvPr>
            <p:cNvSpPr>
              <a:spLocks/>
            </p:cNvSpPr>
            <p:nvPr/>
          </p:nvSpPr>
          <p:spPr bwMode="auto">
            <a:xfrm>
              <a:off x="4313238" y="2878138"/>
              <a:ext cx="242888" cy="74613"/>
            </a:xfrm>
            <a:custGeom>
              <a:avLst/>
              <a:gdLst>
                <a:gd name="T0" fmla="*/ 0 w 112"/>
                <a:gd name="T1" fmla="*/ 14923 h 40"/>
                <a:gd name="T2" fmla="*/ 52047 w 112"/>
                <a:gd name="T3" fmla="*/ 29845 h 40"/>
                <a:gd name="T4" fmla="*/ 0 w 112"/>
                <a:gd name="T5" fmla="*/ 44768 h 40"/>
                <a:gd name="T6" fmla="*/ 34698 w 112"/>
                <a:gd name="T7" fmla="*/ 44768 h 40"/>
                <a:gd name="T8" fmla="*/ 52047 w 112"/>
                <a:gd name="T9" fmla="*/ 44768 h 40"/>
                <a:gd name="T10" fmla="*/ 17349 w 112"/>
                <a:gd name="T11" fmla="*/ 59690 h 40"/>
                <a:gd name="T12" fmla="*/ 104095 w 112"/>
                <a:gd name="T13" fmla="*/ 74613 h 40"/>
                <a:gd name="T14" fmla="*/ 208190 w 112"/>
                <a:gd name="T15" fmla="*/ 44768 h 40"/>
                <a:gd name="T16" fmla="*/ 225539 w 112"/>
                <a:gd name="T17" fmla="*/ 29845 h 40"/>
                <a:gd name="T18" fmla="*/ 242888 w 112"/>
                <a:gd name="T19" fmla="*/ 14923 h 40"/>
                <a:gd name="T20" fmla="*/ 225539 w 112"/>
                <a:gd name="T21" fmla="*/ 14923 h 40"/>
                <a:gd name="T22" fmla="*/ 225539 w 112"/>
                <a:gd name="T23" fmla="*/ 0 h 40"/>
                <a:gd name="T24" fmla="*/ 190841 w 112"/>
                <a:gd name="T25" fmla="*/ 0 h 40"/>
                <a:gd name="T26" fmla="*/ 156142 w 112"/>
                <a:gd name="T27" fmla="*/ 14923 h 40"/>
                <a:gd name="T28" fmla="*/ 104095 w 112"/>
                <a:gd name="T29" fmla="*/ 14923 h 40"/>
                <a:gd name="T30" fmla="*/ 104095 w 112"/>
                <a:gd name="T31" fmla="*/ 0 h 40"/>
                <a:gd name="T32" fmla="*/ 86746 w 112"/>
                <a:gd name="T33" fmla="*/ 14923 h 40"/>
                <a:gd name="T34" fmla="*/ 69397 w 112"/>
                <a:gd name="T35" fmla="*/ 29845 h 40"/>
                <a:gd name="T36" fmla="*/ 69397 w 112"/>
                <a:gd name="T37" fmla="*/ 14923 h 40"/>
                <a:gd name="T38" fmla="*/ 34698 w 112"/>
                <a:gd name="T39" fmla="*/ 0 h 40"/>
                <a:gd name="T40" fmla="*/ 0 w 112"/>
                <a:gd name="T41" fmla="*/ 14923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2"/>
                <a:gd name="T64" fmla="*/ 0 h 40"/>
                <a:gd name="T65" fmla="*/ 112 w 112"/>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2" h="40">
                  <a:moveTo>
                    <a:pt x="0" y="8"/>
                  </a:moveTo>
                  <a:lnTo>
                    <a:pt x="24" y="16"/>
                  </a:lnTo>
                  <a:lnTo>
                    <a:pt x="0" y="24"/>
                  </a:lnTo>
                  <a:lnTo>
                    <a:pt x="16" y="24"/>
                  </a:lnTo>
                  <a:lnTo>
                    <a:pt x="24" y="24"/>
                  </a:lnTo>
                  <a:lnTo>
                    <a:pt x="8" y="32"/>
                  </a:lnTo>
                  <a:lnTo>
                    <a:pt x="48" y="40"/>
                  </a:lnTo>
                  <a:lnTo>
                    <a:pt x="96" y="24"/>
                  </a:lnTo>
                  <a:lnTo>
                    <a:pt x="104" y="16"/>
                  </a:lnTo>
                  <a:lnTo>
                    <a:pt x="112" y="8"/>
                  </a:lnTo>
                  <a:lnTo>
                    <a:pt x="104" y="8"/>
                  </a:lnTo>
                  <a:lnTo>
                    <a:pt x="104" y="0"/>
                  </a:lnTo>
                  <a:lnTo>
                    <a:pt x="88" y="0"/>
                  </a:lnTo>
                  <a:lnTo>
                    <a:pt x="72" y="8"/>
                  </a:lnTo>
                  <a:lnTo>
                    <a:pt x="48" y="8"/>
                  </a:lnTo>
                  <a:lnTo>
                    <a:pt x="48" y="0"/>
                  </a:lnTo>
                  <a:lnTo>
                    <a:pt x="40" y="8"/>
                  </a:lnTo>
                  <a:lnTo>
                    <a:pt x="32" y="16"/>
                  </a:lnTo>
                  <a:lnTo>
                    <a:pt x="32" y="8"/>
                  </a:lnTo>
                  <a:lnTo>
                    <a:pt x="16"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34" name="Line 251">
              <a:extLst>
                <a:ext uri="{FF2B5EF4-FFF2-40B4-BE49-F238E27FC236}">
                  <a16:creationId xmlns:a16="http://schemas.microsoft.com/office/drawing/2014/main" id="{A02CDE12-B264-009A-A2AB-F96D0E2816B2}"/>
                </a:ext>
              </a:extLst>
            </p:cNvPr>
            <p:cNvSpPr>
              <a:spLocks noChangeShapeType="1"/>
            </p:cNvSpPr>
            <p:nvPr/>
          </p:nvSpPr>
          <p:spPr bwMode="auto">
            <a:xfrm flipV="1">
              <a:off x="4676776" y="2774951"/>
              <a:ext cx="17463" cy="15875"/>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35" name="Freeform 337">
              <a:extLst>
                <a:ext uri="{FF2B5EF4-FFF2-40B4-BE49-F238E27FC236}">
                  <a16:creationId xmlns:a16="http://schemas.microsoft.com/office/drawing/2014/main" id="{9945CA48-C7D2-F4C1-B616-984A15957C99}"/>
                </a:ext>
              </a:extLst>
            </p:cNvPr>
            <p:cNvSpPr>
              <a:spLocks/>
            </p:cNvSpPr>
            <p:nvPr/>
          </p:nvSpPr>
          <p:spPr bwMode="auto">
            <a:xfrm>
              <a:off x="2913063" y="3128963"/>
              <a:ext cx="34925" cy="15875"/>
            </a:xfrm>
            <a:custGeom>
              <a:avLst/>
              <a:gdLst>
                <a:gd name="T0" fmla="*/ 0 w 16"/>
                <a:gd name="T1" fmla="*/ 0 h 8"/>
                <a:gd name="T2" fmla="*/ 17463 w 16"/>
                <a:gd name="T3" fmla="*/ 0 h 8"/>
                <a:gd name="T4" fmla="*/ 0 w 16"/>
                <a:gd name="T5" fmla="*/ 15875 h 8"/>
                <a:gd name="T6" fmla="*/ 17463 w 16"/>
                <a:gd name="T7" fmla="*/ 0 h 8"/>
                <a:gd name="T8" fmla="*/ 17463 w 16"/>
                <a:gd name="T9" fmla="*/ 15875 h 8"/>
                <a:gd name="T10" fmla="*/ 34925 w 16"/>
                <a:gd name="T11" fmla="*/ 0 h 8"/>
                <a:gd name="T12" fmla="*/ 0 w 16"/>
                <a:gd name="T13" fmla="*/ 0 h 8"/>
                <a:gd name="T14" fmla="*/ 0 60000 65536"/>
                <a:gd name="T15" fmla="*/ 0 60000 65536"/>
                <a:gd name="T16" fmla="*/ 0 60000 65536"/>
                <a:gd name="T17" fmla="*/ 0 60000 65536"/>
                <a:gd name="T18" fmla="*/ 0 60000 65536"/>
                <a:gd name="T19" fmla="*/ 0 60000 65536"/>
                <a:gd name="T20" fmla="*/ 0 60000 65536"/>
                <a:gd name="T21" fmla="*/ 0 w 16"/>
                <a:gd name="T22" fmla="*/ 0 h 8"/>
                <a:gd name="T23" fmla="*/ 16 w 1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8">
                  <a:moveTo>
                    <a:pt x="0" y="0"/>
                  </a:moveTo>
                  <a:lnTo>
                    <a:pt x="8" y="0"/>
                  </a:lnTo>
                  <a:lnTo>
                    <a:pt x="0" y="8"/>
                  </a:lnTo>
                  <a:lnTo>
                    <a:pt x="8" y="0"/>
                  </a:lnTo>
                  <a:lnTo>
                    <a:pt x="8" y="8"/>
                  </a:lnTo>
                  <a:lnTo>
                    <a:pt x="16"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36" name="Freeform 338">
              <a:extLst>
                <a:ext uri="{FF2B5EF4-FFF2-40B4-BE49-F238E27FC236}">
                  <a16:creationId xmlns:a16="http://schemas.microsoft.com/office/drawing/2014/main" id="{5743E223-DACF-ADB1-CC49-A4274E09C5B2}"/>
                </a:ext>
              </a:extLst>
            </p:cNvPr>
            <p:cNvSpPr>
              <a:spLocks/>
            </p:cNvSpPr>
            <p:nvPr/>
          </p:nvSpPr>
          <p:spPr bwMode="auto">
            <a:xfrm>
              <a:off x="2809876" y="3217863"/>
              <a:ext cx="15875" cy="14288"/>
            </a:xfrm>
            <a:custGeom>
              <a:avLst/>
              <a:gdLst>
                <a:gd name="T0" fmla="*/ 0 w 8"/>
                <a:gd name="T1" fmla="*/ 0 h 8"/>
                <a:gd name="T2" fmla="*/ 15875 w 8"/>
                <a:gd name="T3" fmla="*/ 14288 h 8"/>
                <a:gd name="T4" fmla="*/ 15875 w 8"/>
                <a:gd name="T5" fmla="*/ 0 h 8"/>
                <a:gd name="T6" fmla="*/ 0 w 8"/>
                <a:gd name="T7" fmla="*/ 0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0"/>
                  </a:moveTo>
                  <a:lnTo>
                    <a:pt x="8" y="8"/>
                  </a:lnTo>
                  <a:lnTo>
                    <a:pt x="8"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37" name="Freeform 345">
              <a:extLst>
                <a:ext uri="{FF2B5EF4-FFF2-40B4-BE49-F238E27FC236}">
                  <a16:creationId xmlns:a16="http://schemas.microsoft.com/office/drawing/2014/main" id="{0CB14DDF-DC58-C697-685F-44EAC92666B3}"/>
                </a:ext>
              </a:extLst>
            </p:cNvPr>
            <p:cNvSpPr>
              <a:spLocks/>
            </p:cNvSpPr>
            <p:nvPr/>
          </p:nvSpPr>
          <p:spPr bwMode="auto">
            <a:xfrm>
              <a:off x="2670176" y="3409951"/>
              <a:ext cx="34925" cy="14288"/>
            </a:xfrm>
            <a:custGeom>
              <a:avLst/>
              <a:gdLst>
                <a:gd name="T0" fmla="*/ 0 w 16"/>
                <a:gd name="T1" fmla="*/ 0 h 8"/>
                <a:gd name="T2" fmla="*/ 17463 w 16"/>
                <a:gd name="T3" fmla="*/ 14288 h 8"/>
                <a:gd name="T4" fmla="*/ 34925 w 16"/>
                <a:gd name="T5" fmla="*/ 0 h 8"/>
                <a:gd name="T6" fmla="*/ 0 w 16"/>
                <a:gd name="T7" fmla="*/ 0 h 8"/>
                <a:gd name="T8" fmla="*/ 0 60000 65536"/>
                <a:gd name="T9" fmla="*/ 0 60000 65536"/>
                <a:gd name="T10" fmla="*/ 0 60000 65536"/>
                <a:gd name="T11" fmla="*/ 0 60000 65536"/>
                <a:gd name="T12" fmla="*/ 0 w 16"/>
                <a:gd name="T13" fmla="*/ 0 h 8"/>
                <a:gd name="T14" fmla="*/ 16 w 16"/>
                <a:gd name="T15" fmla="*/ 8 h 8"/>
              </a:gdLst>
              <a:ahLst/>
              <a:cxnLst>
                <a:cxn ang="T8">
                  <a:pos x="T0" y="T1"/>
                </a:cxn>
                <a:cxn ang="T9">
                  <a:pos x="T2" y="T3"/>
                </a:cxn>
                <a:cxn ang="T10">
                  <a:pos x="T4" y="T5"/>
                </a:cxn>
                <a:cxn ang="T11">
                  <a:pos x="T6" y="T7"/>
                </a:cxn>
              </a:cxnLst>
              <a:rect l="T12" t="T13" r="T14" b="T15"/>
              <a:pathLst>
                <a:path w="16" h="8">
                  <a:moveTo>
                    <a:pt x="0" y="0"/>
                  </a:moveTo>
                  <a:lnTo>
                    <a:pt x="8" y="8"/>
                  </a:lnTo>
                  <a:lnTo>
                    <a:pt x="16"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38" name="Line 352">
              <a:extLst>
                <a:ext uri="{FF2B5EF4-FFF2-40B4-BE49-F238E27FC236}">
                  <a16:creationId xmlns:a16="http://schemas.microsoft.com/office/drawing/2014/main" id="{2DA01D79-630F-83BE-C675-999AB4D45BBA}"/>
                </a:ext>
              </a:extLst>
            </p:cNvPr>
            <p:cNvSpPr>
              <a:spLocks noChangeShapeType="1"/>
            </p:cNvSpPr>
            <p:nvPr/>
          </p:nvSpPr>
          <p:spPr bwMode="auto">
            <a:xfrm flipV="1">
              <a:off x="2722563" y="3705226"/>
              <a:ext cx="17463" cy="142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grpSp>
        <p:nvGrpSpPr>
          <p:cNvPr id="950" name="Group 934">
            <a:extLst>
              <a:ext uri="{FF2B5EF4-FFF2-40B4-BE49-F238E27FC236}">
                <a16:creationId xmlns:a16="http://schemas.microsoft.com/office/drawing/2014/main" id="{CF02DE61-C079-2DDD-E80B-34BF1202DA84}"/>
              </a:ext>
            </a:extLst>
          </p:cNvPr>
          <p:cNvGrpSpPr/>
          <p:nvPr/>
        </p:nvGrpSpPr>
        <p:grpSpPr>
          <a:xfrm>
            <a:off x="937393" y="2255987"/>
            <a:ext cx="2197101" cy="2449512"/>
            <a:chOff x="1563688" y="3778251"/>
            <a:chExt cx="2197101" cy="2449512"/>
          </a:xfrm>
          <a:solidFill>
            <a:srgbClr val="E3E2D4"/>
          </a:solidFill>
        </p:grpSpPr>
        <p:sp>
          <p:nvSpPr>
            <p:cNvPr id="951" name="Freeform 123">
              <a:extLst>
                <a:ext uri="{FF2B5EF4-FFF2-40B4-BE49-F238E27FC236}">
                  <a16:creationId xmlns:a16="http://schemas.microsoft.com/office/drawing/2014/main" id="{DFC71E49-E251-48A9-7156-AF3F3869F490}"/>
                </a:ext>
              </a:extLst>
            </p:cNvPr>
            <p:cNvSpPr>
              <a:spLocks/>
            </p:cNvSpPr>
            <p:nvPr/>
          </p:nvSpPr>
          <p:spPr bwMode="auto">
            <a:xfrm>
              <a:off x="1563688" y="3778251"/>
              <a:ext cx="762000" cy="501650"/>
            </a:xfrm>
            <a:custGeom>
              <a:avLst/>
              <a:gdLst>
                <a:gd name="T0" fmla="*/ 0 w 352"/>
                <a:gd name="T1" fmla="*/ 88526 h 272"/>
                <a:gd name="T2" fmla="*/ 17318 w 352"/>
                <a:gd name="T3" fmla="*/ 132790 h 272"/>
                <a:gd name="T4" fmla="*/ 17318 w 352"/>
                <a:gd name="T5" fmla="*/ 147544 h 272"/>
                <a:gd name="T6" fmla="*/ 69273 w 352"/>
                <a:gd name="T7" fmla="*/ 191807 h 272"/>
                <a:gd name="T8" fmla="*/ 103909 w 352"/>
                <a:gd name="T9" fmla="*/ 250825 h 272"/>
                <a:gd name="T10" fmla="*/ 121227 w 352"/>
                <a:gd name="T11" fmla="*/ 265579 h 272"/>
                <a:gd name="T12" fmla="*/ 86591 w 352"/>
                <a:gd name="T13" fmla="*/ 177053 h 272"/>
                <a:gd name="T14" fmla="*/ 51955 w 352"/>
                <a:gd name="T15" fmla="*/ 29509 h 272"/>
                <a:gd name="T16" fmla="*/ 86591 w 352"/>
                <a:gd name="T17" fmla="*/ 44263 h 272"/>
                <a:gd name="T18" fmla="*/ 121227 w 352"/>
                <a:gd name="T19" fmla="*/ 132790 h 272"/>
                <a:gd name="T20" fmla="*/ 155864 w 352"/>
                <a:gd name="T21" fmla="*/ 177053 h 272"/>
                <a:gd name="T22" fmla="*/ 173182 w 352"/>
                <a:gd name="T23" fmla="*/ 206562 h 272"/>
                <a:gd name="T24" fmla="*/ 242455 w 352"/>
                <a:gd name="T25" fmla="*/ 309843 h 272"/>
                <a:gd name="T26" fmla="*/ 225136 w 352"/>
                <a:gd name="T27" fmla="*/ 354106 h 272"/>
                <a:gd name="T28" fmla="*/ 311727 w 352"/>
                <a:gd name="T29" fmla="*/ 413123 h 272"/>
                <a:gd name="T30" fmla="*/ 415636 w 352"/>
                <a:gd name="T31" fmla="*/ 457387 h 272"/>
                <a:gd name="T32" fmla="*/ 484909 w 352"/>
                <a:gd name="T33" fmla="*/ 457387 h 272"/>
                <a:gd name="T34" fmla="*/ 571500 w 352"/>
                <a:gd name="T35" fmla="*/ 501650 h 272"/>
                <a:gd name="T36" fmla="*/ 623455 w 352"/>
                <a:gd name="T37" fmla="*/ 457387 h 272"/>
                <a:gd name="T38" fmla="*/ 623455 w 352"/>
                <a:gd name="T39" fmla="*/ 413123 h 272"/>
                <a:gd name="T40" fmla="*/ 692727 w 352"/>
                <a:gd name="T41" fmla="*/ 398369 h 272"/>
                <a:gd name="T42" fmla="*/ 710045 w 352"/>
                <a:gd name="T43" fmla="*/ 398369 h 272"/>
                <a:gd name="T44" fmla="*/ 727364 w 352"/>
                <a:gd name="T45" fmla="*/ 309843 h 272"/>
                <a:gd name="T46" fmla="*/ 640773 w 352"/>
                <a:gd name="T47" fmla="*/ 368860 h 272"/>
                <a:gd name="T48" fmla="*/ 623455 w 352"/>
                <a:gd name="T49" fmla="*/ 398369 h 272"/>
                <a:gd name="T50" fmla="*/ 588818 w 352"/>
                <a:gd name="T51" fmla="*/ 398369 h 272"/>
                <a:gd name="T52" fmla="*/ 484909 w 352"/>
                <a:gd name="T53" fmla="*/ 368860 h 272"/>
                <a:gd name="T54" fmla="*/ 467591 w 352"/>
                <a:gd name="T55" fmla="*/ 236071 h 272"/>
                <a:gd name="T56" fmla="*/ 432955 w 352"/>
                <a:gd name="T57" fmla="*/ 177053 h 272"/>
                <a:gd name="T58" fmla="*/ 363682 w 352"/>
                <a:gd name="T59" fmla="*/ 73772 h 272"/>
                <a:gd name="T60" fmla="*/ 329045 w 352"/>
                <a:gd name="T61" fmla="*/ 103281 h 272"/>
                <a:gd name="T62" fmla="*/ 311727 w 352"/>
                <a:gd name="T63" fmla="*/ 59018 h 272"/>
                <a:gd name="T64" fmla="*/ 155864 w 352"/>
                <a:gd name="T65" fmla="*/ 44263 h 272"/>
                <a:gd name="T66" fmla="*/ 0 w 352"/>
                <a:gd name="T67" fmla="*/ 0 h 2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2"/>
                <a:gd name="T103" fmla="*/ 0 h 272"/>
                <a:gd name="T104" fmla="*/ 352 w 352"/>
                <a:gd name="T105" fmla="*/ 272 h 2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2" h="272">
                  <a:moveTo>
                    <a:pt x="0" y="0"/>
                  </a:moveTo>
                  <a:lnTo>
                    <a:pt x="0" y="48"/>
                  </a:lnTo>
                  <a:lnTo>
                    <a:pt x="16" y="64"/>
                  </a:lnTo>
                  <a:lnTo>
                    <a:pt x="8" y="72"/>
                  </a:lnTo>
                  <a:lnTo>
                    <a:pt x="0" y="72"/>
                  </a:lnTo>
                  <a:lnTo>
                    <a:pt x="8" y="80"/>
                  </a:lnTo>
                  <a:lnTo>
                    <a:pt x="32" y="96"/>
                  </a:lnTo>
                  <a:lnTo>
                    <a:pt x="32" y="104"/>
                  </a:lnTo>
                  <a:lnTo>
                    <a:pt x="24" y="120"/>
                  </a:lnTo>
                  <a:lnTo>
                    <a:pt x="48" y="136"/>
                  </a:lnTo>
                  <a:lnTo>
                    <a:pt x="48" y="152"/>
                  </a:lnTo>
                  <a:lnTo>
                    <a:pt x="56" y="144"/>
                  </a:lnTo>
                  <a:lnTo>
                    <a:pt x="48" y="128"/>
                  </a:lnTo>
                  <a:lnTo>
                    <a:pt x="40" y="96"/>
                  </a:lnTo>
                  <a:lnTo>
                    <a:pt x="16" y="40"/>
                  </a:lnTo>
                  <a:lnTo>
                    <a:pt x="24" y="16"/>
                  </a:lnTo>
                  <a:lnTo>
                    <a:pt x="40" y="16"/>
                  </a:lnTo>
                  <a:lnTo>
                    <a:pt x="40" y="24"/>
                  </a:lnTo>
                  <a:lnTo>
                    <a:pt x="48" y="56"/>
                  </a:lnTo>
                  <a:lnTo>
                    <a:pt x="56" y="72"/>
                  </a:lnTo>
                  <a:lnTo>
                    <a:pt x="56" y="80"/>
                  </a:lnTo>
                  <a:lnTo>
                    <a:pt x="72" y="96"/>
                  </a:lnTo>
                  <a:lnTo>
                    <a:pt x="64" y="104"/>
                  </a:lnTo>
                  <a:lnTo>
                    <a:pt x="80" y="112"/>
                  </a:lnTo>
                  <a:lnTo>
                    <a:pt x="104" y="152"/>
                  </a:lnTo>
                  <a:lnTo>
                    <a:pt x="112" y="168"/>
                  </a:lnTo>
                  <a:lnTo>
                    <a:pt x="96" y="184"/>
                  </a:lnTo>
                  <a:lnTo>
                    <a:pt x="104" y="192"/>
                  </a:lnTo>
                  <a:lnTo>
                    <a:pt x="120" y="216"/>
                  </a:lnTo>
                  <a:lnTo>
                    <a:pt x="144" y="224"/>
                  </a:lnTo>
                  <a:lnTo>
                    <a:pt x="152" y="232"/>
                  </a:lnTo>
                  <a:lnTo>
                    <a:pt x="192" y="248"/>
                  </a:lnTo>
                  <a:lnTo>
                    <a:pt x="208" y="256"/>
                  </a:lnTo>
                  <a:lnTo>
                    <a:pt x="224" y="248"/>
                  </a:lnTo>
                  <a:lnTo>
                    <a:pt x="240" y="248"/>
                  </a:lnTo>
                  <a:lnTo>
                    <a:pt x="264" y="272"/>
                  </a:lnTo>
                  <a:lnTo>
                    <a:pt x="280" y="248"/>
                  </a:lnTo>
                  <a:lnTo>
                    <a:pt x="288" y="248"/>
                  </a:lnTo>
                  <a:lnTo>
                    <a:pt x="280" y="232"/>
                  </a:lnTo>
                  <a:lnTo>
                    <a:pt x="288" y="224"/>
                  </a:lnTo>
                  <a:lnTo>
                    <a:pt x="312" y="224"/>
                  </a:lnTo>
                  <a:lnTo>
                    <a:pt x="320" y="216"/>
                  </a:lnTo>
                  <a:lnTo>
                    <a:pt x="328" y="224"/>
                  </a:lnTo>
                  <a:lnTo>
                    <a:pt x="328" y="216"/>
                  </a:lnTo>
                  <a:lnTo>
                    <a:pt x="352" y="168"/>
                  </a:lnTo>
                  <a:lnTo>
                    <a:pt x="336" y="168"/>
                  </a:lnTo>
                  <a:lnTo>
                    <a:pt x="304" y="176"/>
                  </a:lnTo>
                  <a:lnTo>
                    <a:pt x="296" y="200"/>
                  </a:lnTo>
                  <a:lnTo>
                    <a:pt x="280" y="208"/>
                  </a:lnTo>
                  <a:lnTo>
                    <a:pt x="288" y="216"/>
                  </a:lnTo>
                  <a:lnTo>
                    <a:pt x="280" y="216"/>
                  </a:lnTo>
                  <a:lnTo>
                    <a:pt x="272" y="216"/>
                  </a:lnTo>
                  <a:lnTo>
                    <a:pt x="240" y="216"/>
                  </a:lnTo>
                  <a:lnTo>
                    <a:pt x="224" y="200"/>
                  </a:lnTo>
                  <a:lnTo>
                    <a:pt x="208" y="152"/>
                  </a:lnTo>
                  <a:lnTo>
                    <a:pt x="216" y="128"/>
                  </a:lnTo>
                  <a:lnTo>
                    <a:pt x="224" y="104"/>
                  </a:lnTo>
                  <a:lnTo>
                    <a:pt x="200" y="96"/>
                  </a:lnTo>
                  <a:lnTo>
                    <a:pt x="184" y="48"/>
                  </a:lnTo>
                  <a:lnTo>
                    <a:pt x="168" y="40"/>
                  </a:lnTo>
                  <a:lnTo>
                    <a:pt x="160" y="56"/>
                  </a:lnTo>
                  <a:lnTo>
                    <a:pt x="152" y="56"/>
                  </a:lnTo>
                  <a:lnTo>
                    <a:pt x="144" y="40"/>
                  </a:lnTo>
                  <a:lnTo>
                    <a:pt x="144" y="32"/>
                  </a:lnTo>
                  <a:lnTo>
                    <a:pt x="136" y="16"/>
                  </a:lnTo>
                  <a:lnTo>
                    <a:pt x="72" y="24"/>
                  </a:lnTo>
                  <a:lnTo>
                    <a:pt x="32" y="0"/>
                  </a:lnTo>
                  <a:lnTo>
                    <a:pt x="0" y="0"/>
                  </a:lnTo>
                  <a:close/>
                </a:path>
              </a:pathLst>
            </a:custGeom>
            <a:solidFill>
              <a:schemeClr val="accent3">
                <a:lumMod val="20000"/>
                <a:lumOff val="80000"/>
              </a:schemeClr>
            </a:solid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52" name="Freeform 125">
              <a:extLst>
                <a:ext uri="{FF2B5EF4-FFF2-40B4-BE49-F238E27FC236}">
                  <a16:creationId xmlns:a16="http://schemas.microsoft.com/office/drawing/2014/main" id="{37DE61D6-7EEF-3BB5-922E-5283874052BB}"/>
                </a:ext>
              </a:extLst>
            </p:cNvPr>
            <p:cNvSpPr>
              <a:spLocks/>
            </p:cNvSpPr>
            <p:nvPr/>
          </p:nvSpPr>
          <p:spPr bwMode="auto">
            <a:xfrm>
              <a:off x="2135188" y="4191001"/>
              <a:ext cx="120650" cy="119063"/>
            </a:xfrm>
            <a:custGeom>
              <a:avLst/>
              <a:gdLst>
                <a:gd name="T0" fmla="*/ 68943 w 56"/>
                <a:gd name="T1" fmla="*/ 89297 h 64"/>
                <a:gd name="T2" fmla="*/ 51707 w 56"/>
                <a:gd name="T3" fmla="*/ 119063 h 64"/>
                <a:gd name="T4" fmla="*/ 0 w 56"/>
                <a:gd name="T5" fmla="*/ 104180 h 64"/>
                <a:gd name="T6" fmla="*/ 0 w 56"/>
                <a:gd name="T7" fmla="*/ 89297 h 64"/>
                <a:gd name="T8" fmla="*/ 34471 w 56"/>
                <a:gd name="T9" fmla="*/ 44649 h 64"/>
                <a:gd name="T10" fmla="*/ 51707 w 56"/>
                <a:gd name="T11" fmla="*/ 44649 h 64"/>
                <a:gd name="T12" fmla="*/ 34471 w 56"/>
                <a:gd name="T13" fmla="*/ 14883 h 64"/>
                <a:gd name="T14" fmla="*/ 51707 w 56"/>
                <a:gd name="T15" fmla="*/ 0 h 64"/>
                <a:gd name="T16" fmla="*/ 103414 w 56"/>
                <a:gd name="T17" fmla="*/ 0 h 64"/>
                <a:gd name="T18" fmla="*/ 86179 w 56"/>
                <a:gd name="T19" fmla="*/ 44649 h 64"/>
                <a:gd name="T20" fmla="*/ 103414 w 56"/>
                <a:gd name="T21" fmla="*/ 59532 h 64"/>
                <a:gd name="T22" fmla="*/ 120650 w 56"/>
                <a:gd name="T23" fmla="*/ 59532 h 64"/>
                <a:gd name="T24" fmla="*/ 68943 w 56"/>
                <a:gd name="T25" fmla="*/ 89297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
                <a:gd name="T40" fmla="*/ 0 h 64"/>
                <a:gd name="T41" fmla="*/ 56 w 56"/>
                <a:gd name="T42" fmla="*/ 64 h 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 h="64">
                  <a:moveTo>
                    <a:pt x="32" y="48"/>
                  </a:moveTo>
                  <a:lnTo>
                    <a:pt x="24" y="64"/>
                  </a:lnTo>
                  <a:lnTo>
                    <a:pt x="0" y="56"/>
                  </a:lnTo>
                  <a:lnTo>
                    <a:pt x="0" y="48"/>
                  </a:lnTo>
                  <a:lnTo>
                    <a:pt x="16" y="24"/>
                  </a:lnTo>
                  <a:lnTo>
                    <a:pt x="24" y="24"/>
                  </a:lnTo>
                  <a:lnTo>
                    <a:pt x="16" y="8"/>
                  </a:lnTo>
                  <a:lnTo>
                    <a:pt x="24" y="0"/>
                  </a:lnTo>
                  <a:lnTo>
                    <a:pt x="48" y="0"/>
                  </a:lnTo>
                  <a:lnTo>
                    <a:pt x="40" y="24"/>
                  </a:lnTo>
                  <a:lnTo>
                    <a:pt x="48" y="32"/>
                  </a:lnTo>
                  <a:lnTo>
                    <a:pt x="56" y="32"/>
                  </a:lnTo>
                  <a:lnTo>
                    <a:pt x="32" y="4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53" name="Freeform 126">
              <a:extLst>
                <a:ext uri="{FF2B5EF4-FFF2-40B4-BE49-F238E27FC236}">
                  <a16:creationId xmlns:a16="http://schemas.microsoft.com/office/drawing/2014/main" id="{381DB333-F771-B0AD-AF61-AA2913010C5A}"/>
                </a:ext>
              </a:extLst>
            </p:cNvPr>
            <p:cNvSpPr>
              <a:spLocks/>
            </p:cNvSpPr>
            <p:nvPr/>
          </p:nvSpPr>
          <p:spPr bwMode="auto">
            <a:xfrm>
              <a:off x="2185988" y="4279901"/>
              <a:ext cx="69850" cy="44450"/>
            </a:xfrm>
            <a:custGeom>
              <a:avLst/>
              <a:gdLst>
                <a:gd name="T0" fmla="*/ 69850 w 32"/>
                <a:gd name="T1" fmla="*/ 29633 h 24"/>
                <a:gd name="T2" fmla="*/ 17463 w 32"/>
                <a:gd name="T3" fmla="*/ 0 h 24"/>
                <a:gd name="T4" fmla="*/ 0 w 32"/>
                <a:gd name="T5" fmla="*/ 29633 h 24"/>
                <a:gd name="T6" fmla="*/ 17463 w 32"/>
                <a:gd name="T7" fmla="*/ 29633 h 24"/>
                <a:gd name="T8" fmla="*/ 69850 w 32"/>
                <a:gd name="T9" fmla="*/ 44450 h 24"/>
                <a:gd name="T10" fmla="*/ 69850 w 32"/>
                <a:gd name="T11" fmla="*/ 29633 h 24"/>
                <a:gd name="T12" fmla="*/ 0 60000 65536"/>
                <a:gd name="T13" fmla="*/ 0 60000 65536"/>
                <a:gd name="T14" fmla="*/ 0 60000 65536"/>
                <a:gd name="T15" fmla="*/ 0 60000 65536"/>
                <a:gd name="T16" fmla="*/ 0 60000 65536"/>
                <a:gd name="T17" fmla="*/ 0 60000 65536"/>
                <a:gd name="T18" fmla="*/ 0 w 32"/>
                <a:gd name="T19" fmla="*/ 0 h 24"/>
                <a:gd name="T20" fmla="*/ 32 w 32"/>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32" h="24">
                  <a:moveTo>
                    <a:pt x="32" y="16"/>
                  </a:moveTo>
                  <a:lnTo>
                    <a:pt x="8" y="0"/>
                  </a:lnTo>
                  <a:lnTo>
                    <a:pt x="0" y="16"/>
                  </a:lnTo>
                  <a:lnTo>
                    <a:pt x="8" y="16"/>
                  </a:lnTo>
                  <a:lnTo>
                    <a:pt x="32" y="24"/>
                  </a:lnTo>
                  <a:lnTo>
                    <a:pt x="32"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54" name="Freeform 127">
              <a:extLst>
                <a:ext uri="{FF2B5EF4-FFF2-40B4-BE49-F238E27FC236}">
                  <a16:creationId xmlns:a16="http://schemas.microsoft.com/office/drawing/2014/main" id="{D83BEE09-C944-4D17-00BA-8EE50F4D0992}"/>
                </a:ext>
              </a:extLst>
            </p:cNvPr>
            <p:cNvSpPr>
              <a:spLocks/>
            </p:cNvSpPr>
            <p:nvPr/>
          </p:nvSpPr>
          <p:spPr bwMode="auto">
            <a:xfrm>
              <a:off x="2463801" y="4427538"/>
              <a:ext cx="17463" cy="14288"/>
            </a:xfrm>
            <a:custGeom>
              <a:avLst/>
              <a:gdLst>
                <a:gd name="T0" fmla="*/ 0 w 8"/>
                <a:gd name="T1" fmla="*/ 0 h 8"/>
                <a:gd name="T2" fmla="*/ 17463 w 8"/>
                <a:gd name="T3" fmla="*/ 0 h 8"/>
                <a:gd name="T4" fmla="*/ 17463 w 8"/>
                <a:gd name="T5" fmla="*/ 14288 h 8"/>
                <a:gd name="T6" fmla="*/ 0 w 8"/>
                <a:gd name="T7" fmla="*/ 0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0"/>
                  </a:moveTo>
                  <a:lnTo>
                    <a:pt x="8" y="0"/>
                  </a:lnTo>
                  <a:lnTo>
                    <a:pt x="8" y="8"/>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55" name="Freeform 128">
              <a:extLst>
                <a:ext uri="{FF2B5EF4-FFF2-40B4-BE49-F238E27FC236}">
                  <a16:creationId xmlns:a16="http://schemas.microsoft.com/office/drawing/2014/main" id="{E1AFB0E6-1130-B609-D108-DBB794111B3F}"/>
                </a:ext>
              </a:extLst>
            </p:cNvPr>
            <p:cNvSpPr>
              <a:spLocks/>
            </p:cNvSpPr>
            <p:nvPr/>
          </p:nvSpPr>
          <p:spPr bwMode="auto">
            <a:xfrm>
              <a:off x="2463801" y="4427538"/>
              <a:ext cx="17463" cy="14288"/>
            </a:xfrm>
            <a:custGeom>
              <a:avLst/>
              <a:gdLst>
                <a:gd name="T0" fmla="*/ 0 w 8"/>
                <a:gd name="T1" fmla="*/ 0 h 8"/>
                <a:gd name="T2" fmla="*/ 17463 w 8"/>
                <a:gd name="T3" fmla="*/ 0 h 8"/>
                <a:gd name="T4" fmla="*/ 17463 w 8"/>
                <a:gd name="T5" fmla="*/ 14288 h 8"/>
                <a:gd name="T6" fmla="*/ 0 w 8"/>
                <a:gd name="T7" fmla="*/ 0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0"/>
                  </a:moveTo>
                  <a:lnTo>
                    <a:pt x="8" y="0"/>
                  </a:lnTo>
                  <a:lnTo>
                    <a:pt x="8" y="8"/>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56" name="Freeform 129">
              <a:extLst>
                <a:ext uri="{FF2B5EF4-FFF2-40B4-BE49-F238E27FC236}">
                  <a16:creationId xmlns:a16="http://schemas.microsoft.com/office/drawing/2014/main" id="{041EEED1-8094-1D44-F1C5-7471D8690CEE}"/>
                </a:ext>
              </a:extLst>
            </p:cNvPr>
            <p:cNvSpPr>
              <a:spLocks/>
            </p:cNvSpPr>
            <p:nvPr/>
          </p:nvSpPr>
          <p:spPr bwMode="auto">
            <a:xfrm>
              <a:off x="2481263" y="4427538"/>
              <a:ext cx="68263" cy="58738"/>
            </a:xfrm>
            <a:custGeom>
              <a:avLst/>
              <a:gdLst>
                <a:gd name="T0" fmla="*/ 68263 w 32"/>
                <a:gd name="T1" fmla="*/ 29369 h 32"/>
                <a:gd name="T2" fmla="*/ 34132 w 32"/>
                <a:gd name="T3" fmla="*/ 0 h 32"/>
                <a:gd name="T4" fmla="*/ 17066 w 32"/>
                <a:gd name="T5" fmla="*/ 0 h 32"/>
                <a:gd name="T6" fmla="*/ 0 w 32"/>
                <a:gd name="T7" fmla="*/ 0 h 32"/>
                <a:gd name="T8" fmla="*/ 0 w 32"/>
                <a:gd name="T9" fmla="*/ 14685 h 32"/>
                <a:gd name="T10" fmla="*/ 34132 w 32"/>
                <a:gd name="T11" fmla="*/ 29369 h 32"/>
                <a:gd name="T12" fmla="*/ 34132 w 32"/>
                <a:gd name="T13" fmla="*/ 44053 h 32"/>
                <a:gd name="T14" fmla="*/ 51197 w 32"/>
                <a:gd name="T15" fmla="*/ 58738 h 32"/>
                <a:gd name="T16" fmla="*/ 68263 w 32"/>
                <a:gd name="T17" fmla="*/ 44053 h 32"/>
                <a:gd name="T18" fmla="*/ 68263 w 32"/>
                <a:gd name="T19" fmla="*/ 29369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32"/>
                <a:gd name="T32" fmla="*/ 32 w 32"/>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32">
                  <a:moveTo>
                    <a:pt x="32" y="16"/>
                  </a:moveTo>
                  <a:lnTo>
                    <a:pt x="16" y="0"/>
                  </a:lnTo>
                  <a:lnTo>
                    <a:pt x="8" y="0"/>
                  </a:lnTo>
                  <a:lnTo>
                    <a:pt x="0" y="0"/>
                  </a:lnTo>
                  <a:lnTo>
                    <a:pt x="0" y="8"/>
                  </a:lnTo>
                  <a:lnTo>
                    <a:pt x="16" y="16"/>
                  </a:lnTo>
                  <a:lnTo>
                    <a:pt x="16" y="24"/>
                  </a:lnTo>
                  <a:lnTo>
                    <a:pt x="24" y="32"/>
                  </a:lnTo>
                  <a:lnTo>
                    <a:pt x="32" y="24"/>
                  </a:lnTo>
                  <a:lnTo>
                    <a:pt x="32"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57" name="Freeform 130">
              <a:extLst>
                <a:ext uri="{FF2B5EF4-FFF2-40B4-BE49-F238E27FC236}">
                  <a16:creationId xmlns:a16="http://schemas.microsoft.com/office/drawing/2014/main" id="{9C89CDFB-DC3E-20B5-4817-05DDB82244D1}"/>
                </a:ext>
              </a:extLst>
            </p:cNvPr>
            <p:cNvSpPr>
              <a:spLocks/>
            </p:cNvSpPr>
            <p:nvPr/>
          </p:nvSpPr>
          <p:spPr bwMode="auto">
            <a:xfrm>
              <a:off x="2376488" y="4427538"/>
              <a:ext cx="104775" cy="58738"/>
            </a:xfrm>
            <a:custGeom>
              <a:avLst/>
              <a:gdLst>
                <a:gd name="T0" fmla="*/ 17463 w 48"/>
                <a:gd name="T1" fmla="*/ 0 h 32"/>
                <a:gd name="T2" fmla="*/ 34925 w 48"/>
                <a:gd name="T3" fmla="*/ 14685 h 32"/>
                <a:gd name="T4" fmla="*/ 52387 w 48"/>
                <a:gd name="T5" fmla="*/ 14685 h 32"/>
                <a:gd name="T6" fmla="*/ 87313 w 48"/>
                <a:gd name="T7" fmla="*/ 0 h 32"/>
                <a:gd name="T8" fmla="*/ 104775 w 48"/>
                <a:gd name="T9" fmla="*/ 14685 h 32"/>
                <a:gd name="T10" fmla="*/ 69850 w 48"/>
                <a:gd name="T11" fmla="*/ 29369 h 32"/>
                <a:gd name="T12" fmla="*/ 87313 w 48"/>
                <a:gd name="T13" fmla="*/ 58738 h 32"/>
                <a:gd name="T14" fmla="*/ 69850 w 48"/>
                <a:gd name="T15" fmla="*/ 58738 h 32"/>
                <a:gd name="T16" fmla="*/ 52387 w 48"/>
                <a:gd name="T17" fmla="*/ 44053 h 32"/>
                <a:gd name="T18" fmla="*/ 0 w 48"/>
                <a:gd name="T19" fmla="*/ 29369 h 32"/>
                <a:gd name="T20" fmla="*/ 17463 w 48"/>
                <a:gd name="T21" fmla="*/ 0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32"/>
                <a:gd name="T35" fmla="*/ 48 w 48"/>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32">
                  <a:moveTo>
                    <a:pt x="8" y="0"/>
                  </a:moveTo>
                  <a:lnTo>
                    <a:pt x="16" y="8"/>
                  </a:lnTo>
                  <a:lnTo>
                    <a:pt x="24" y="8"/>
                  </a:lnTo>
                  <a:lnTo>
                    <a:pt x="40" y="0"/>
                  </a:lnTo>
                  <a:lnTo>
                    <a:pt x="48" y="8"/>
                  </a:lnTo>
                  <a:lnTo>
                    <a:pt x="32" y="16"/>
                  </a:lnTo>
                  <a:lnTo>
                    <a:pt x="40" y="32"/>
                  </a:lnTo>
                  <a:lnTo>
                    <a:pt x="32" y="32"/>
                  </a:lnTo>
                  <a:lnTo>
                    <a:pt x="24" y="24"/>
                  </a:lnTo>
                  <a:lnTo>
                    <a:pt x="0" y="16"/>
                  </a:lnTo>
                  <a:lnTo>
                    <a:pt x="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58" name="Freeform 131">
              <a:extLst>
                <a:ext uri="{FF2B5EF4-FFF2-40B4-BE49-F238E27FC236}">
                  <a16:creationId xmlns:a16="http://schemas.microsoft.com/office/drawing/2014/main" id="{9CCA1AA6-068C-28CA-31F0-AA6D50C8D118}"/>
                </a:ext>
              </a:extLst>
            </p:cNvPr>
            <p:cNvSpPr>
              <a:spLocks/>
            </p:cNvSpPr>
            <p:nvPr/>
          </p:nvSpPr>
          <p:spPr bwMode="auto">
            <a:xfrm>
              <a:off x="2308226" y="4383088"/>
              <a:ext cx="85725" cy="74613"/>
            </a:xfrm>
            <a:custGeom>
              <a:avLst/>
              <a:gdLst>
                <a:gd name="T0" fmla="*/ 85725 w 40"/>
                <a:gd name="T1" fmla="*/ 44768 h 40"/>
                <a:gd name="T2" fmla="*/ 68580 w 40"/>
                <a:gd name="T3" fmla="*/ 29845 h 40"/>
                <a:gd name="T4" fmla="*/ 51435 w 40"/>
                <a:gd name="T5" fmla="*/ 0 h 40"/>
                <a:gd name="T6" fmla="*/ 0 w 40"/>
                <a:gd name="T7" fmla="*/ 0 h 40"/>
                <a:gd name="T8" fmla="*/ 0 w 40"/>
                <a:gd name="T9" fmla="*/ 29845 h 40"/>
                <a:gd name="T10" fmla="*/ 17145 w 40"/>
                <a:gd name="T11" fmla="*/ 44768 h 40"/>
                <a:gd name="T12" fmla="*/ 17145 w 40"/>
                <a:gd name="T13" fmla="*/ 29845 h 40"/>
                <a:gd name="T14" fmla="*/ 51435 w 40"/>
                <a:gd name="T15" fmla="*/ 59690 h 40"/>
                <a:gd name="T16" fmla="*/ 51435 w 40"/>
                <a:gd name="T17" fmla="*/ 74613 h 40"/>
                <a:gd name="T18" fmla="*/ 68580 w 40"/>
                <a:gd name="T19" fmla="*/ 74613 h 40"/>
                <a:gd name="T20" fmla="*/ 85725 w 40"/>
                <a:gd name="T21" fmla="*/ 44768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40"/>
                <a:gd name="T35" fmla="*/ 40 w 40"/>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40">
                  <a:moveTo>
                    <a:pt x="40" y="24"/>
                  </a:moveTo>
                  <a:lnTo>
                    <a:pt x="32" y="16"/>
                  </a:lnTo>
                  <a:lnTo>
                    <a:pt x="24" y="0"/>
                  </a:lnTo>
                  <a:lnTo>
                    <a:pt x="0" y="0"/>
                  </a:lnTo>
                  <a:lnTo>
                    <a:pt x="0" y="16"/>
                  </a:lnTo>
                  <a:lnTo>
                    <a:pt x="8" y="24"/>
                  </a:lnTo>
                  <a:lnTo>
                    <a:pt x="8" y="16"/>
                  </a:lnTo>
                  <a:lnTo>
                    <a:pt x="24" y="32"/>
                  </a:lnTo>
                  <a:lnTo>
                    <a:pt x="24" y="40"/>
                  </a:lnTo>
                  <a:lnTo>
                    <a:pt x="32" y="40"/>
                  </a:lnTo>
                  <a:lnTo>
                    <a:pt x="40"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59" name="Freeform 132">
              <a:extLst>
                <a:ext uri="{FF2B5EF4-FFF2-40B4-BE49-F238E27FC236}">
                  <a16:creationId xmlns:a16="http://schemas.microsoft.com/office/drawing/2014/main" id="{21ED8C31-AB9D-0AA4-7F25-7FEDC51BB62A}"/>
                </a:ext>
              </a:extLst>
            </p:cNvPr>
            <p:cNvSpPr>
              <a:spLocks/>
            </p:cNvSpPr>
            <p:nvPr/>
          </p:nvSpPr>
          <p:spPr bwMode="auto">
            <a:xfrm>
              <a:off x="2273301" y="4265613"/>
              <a:ext cx="120650" cy="117475"/>
            </a:xfrm>
            <a:custGeom>
              <a:avLst/>
              <a:gdLst>
                <a:gd name="T0" fmla="*/ 86179 w 56"/>
                <a:gd name="T1" fmla="*/ 117475 h 64"/>
                <a:gd name="T2" fmla="*/ 120650 w 56"/>
                <a:gd name="T3" fmla="*/ 29369 h 64"/>
                <a:gd name="T4" fmla="*/ 120650 w 56"/>
                <a:gd name="T5" fmla="*/ 0 h 64"/>
                <a:gd name="T6" fmla="*/ 68943 w 56"/>
                <a:gd name="T7" fmla="*/ 14684 h 64"/>
                <a:gd name="T8" fmla="*/ 0 w 56"/>
                <a:gd name="T9" fmla="*/ 58738 h 64"/>
                <a:gd name="T10" fmla="*/ 0 w 56"/>
                <a:gd name="T11" fmla="*/ 73422 h 64"/>
                <a:gd name="T12" fmla="*/ 34471 w 56"/>
                <a:gd name="T13" fmla="*/ 117475 h 64"/>
                <a:gd name="T14" fmla="*/ 86179 w 56"/>
                <a:gd name="T15" fmla="*/ 117475 h 64"/>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64"/>
                <a:gd name="T26" fmla="*/ 56 w 56"/>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64">
                  <a:moveTo>
                    <a:pt x="40" y="64"/>
                  </a:moveTo>
                  <a:lnTo>
                    <a:pt x="56" y="16"/>
                  </a:lnTo>
                  <a:lnTo>
                    <a:pt x="56" y="0"/>
                  </a:lnTo>
                  <a:lnTo>
                    <a:pt x="32" y="8"/>
                  </a:lnTo>
                  <a:lnTo>
                    <a:pt x="0" y="32"/>
                  </a:lnTo>
                  <a:lnTo>
                    <a:pt x="0" y="40"/>
                  </a:lnTo>
                  <a:lnTo>
                    <a:pt x="16" y="64"/>
                  </a:lnTo>
                  <a:lnTo>
                    <a:pt x="40" y="6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60" name="Freeform 133">
              <a:extLst>
                <a:ext uri="{FF2B5EF4-FFF2-40B4-BE49-F238E27FC236}">
                  <a16:creationId xmlns:a16="http://schemas.microsoft.com/office/drawing/2014/main" id="{97537CF3-20B6-87F3-9A0F-39AB9B3723AB}"/>
                </a:ext>
              </a:extLst>
            </p:cNvPr>
            <p:cNvSpPr>
              <a:spLocks/>
            </p:cNvSpPr>
            <p:nvPr/>
          </p:nvSpPr>
          <p:spPr bwMode="auto">
            <a:xfrm>
              <a:off x="2203451" y="4251326"/>
              <a:ext cx="190500" cy="73025"/>
            </a:xfrm>
            <a:custGeom>
              <a:avLst/>
              <a:gdLst>
                <a:gd name="T0" fmla="*/ 51955 w 88"/>
                <a:gd name="T1" fmla="*/ 0 h 40"/>
                <a:gd name="T2" fmla="*/ 138545 w 88"/>
                <a:gd name="T3" fmla="*/ 0 h 40"/>
                <a:gd name="T4" fmla="*/ 190500 w 88"/>
                <a:gd name="T5" fmla="*/ 14605 h 40"/>
                <a:gd name="T6" fmla="*/ 138545 w 88"/>
                <a:gd name="T7" fmla="*/ 29210 h 40"/>
                <a:gd name="T8" fmla="*/ 69273 w 88"/>
                <a:gd name="T9" fmla="*/ 73025 h 40"/>
                <a:gd name="T10" fmla="*/ 51955 w 88"/>
                <a:gd name="T11" fmla="*/ 58420 h 40"/>
                <a:gd name="T12" fmla="*/ 0 w 88"/>
                <a:gd name="T13" fmla="*/ 29210 h 40"/>
                <a:gd name="T14" fmla="*/ 51955 w 88"/>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88"/>
                <a:gd name="T25" fmla="*/ 0 h 40"/>
                <a:gd name="T26" fmla="*/ 88 w 88"/>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 h="40">
                  <a:moveTo>
                    <a:pt x="24" y="0"/>
                  </a:moveTo>
                  <a:lnTo>
                    <a:pt x="64" y="0"/>
                  </a:lnTo>
                  <a:lnTo>
                    <a:pt x="88" y="8"/>
                  </a:lnTo>
                  <a:lnTo>
                    <a:pt x="64" y="16"/>
                  </a:lnTo>
                  <a:lnTo>
                    <a:pt x="32" y="40"/>
                  </a:lnTo>
                  <a:lnTo>
                    <a:pt x="24" y="32"/>
                  </a:lnTo>
                  <a:lnTo>
                    <a:pt x="0" y="16"/>
                  </a:lnTo>
                  <a:lnTo>
                    <a:pt x="24"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61" name="Freeform 134">
              <a:extLst>
                <a:ext uri="{FF2B5EF4-FFF2-40B4-BE49-F238E27FC236}">
                  <a16:creationId xmlns:a16="http://schemas.microsoft.com/office/drawing/2014/main" id="{A46F1631-00A1-B312-9A7C-E192684362AE}"/>
                </a:ext>
              </a:extLst>
            </p:cNvPr>
            <p:cNvSpPr>
              <a:spLocks/>
            </p:cNvSpPr>
            <p:nvPr/>
          </p:nvSpPr>
          <p:spPr bwMode="auto">
            <a:xfrm>
              <a:off x="2722563" y="4132263"/>
              <a:ext cx="103188" cy="74613"/>
            </a:xfrm>
            <a:custGeom>
              <a:avLst/>
              <a:gdLst>
                <a:gd name="T0" fmla="*/ 17198 w 48"/>
                <a:gd name="T1" fmla="*/ 0 h 40"/>
                <a:gd name="T2" fmla="*/ 68792 w 48"/>
                <a:gd name="T3" fmla="*/ 14923 h 40"/>
                <a:gd name="T4" fmla="*/ 85990 w 48"/>
                <a:gd name="T5" fmla="*/ 14923 h 40"/>
                <a:gd name="T6" fmla="*/ 68792 w 48"/>
                <a:gd name="T7" fmla="*/ 29845 h 40"/>
                <a:gd name="T8" fmla="*/ 103188 w 48"/>
                <a:gd name="T9" fmla="*/ 29845 h 40"/>
                <a:gd name="T10" fmla="*/ 103188 w 48"/>
                <a:gd name="T11" fmla="*/ 44768 h 40"/>
                <a:gd name="T12" fmla="*/ 103188 w 48"/>
                <a:gd name="T13" fmla="*/ 59690 h 40"/>
                <a:gd name="T14" fmla="*/ 85990 w 48"/>
                <a:gd name="T15" fmla="*/ 44768 h 40"/>
                <a:gd name="T16" fmla="*/ 34396 w 48"/>
                <a:gd name="T17" fmla="*/ 44768 h 40"/>
                <a:gd name="T18" fmla="*/ 51594 w 48"/>
                <a:gd name="T19" fmla="*/ 44768 h 40"/>
                <a:gd name="T20" fmla="*/ 34396 w 48"/>
                <a:gd name="T21" fmla="*/ 44768 h 40"/>
                <a:gd name="T22" fmla="*/ 17198 w 48"/>
                <a:gd name="T23" fmla="*/ 74613 h 40"/>
                <a:gd name="T24" fmla="*/ 0 w 48"/>
                <a:gd name="T25" fmla="*/ 59690 h 40"/>
                <a:gd name="T26" fmla="*/ 17198 w 48"/>
                <a:gd name="T27" fmla="*/ 0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
                <a:gd name="T43" fmla="*/ 0 h 40"/>
                <a:gd name="T44" fmla="*/ 48 w 48"/>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 h="40">
                  <a:moveTo>
                    <a:pt x="8" y="0"/>
                  </a:moveTo>
                  <a:lnTo>
                    <a:pt x="32" y="8"/>
                  </a:lnTo>
                  <a:lnTo>
                    <a:pt x="40" y="8"/>
                  </a:lnTo>
                  <a:lnTo>
                    <a:pt x="32" y="16"/>
                  </a:lnTo>
                  <a:lnTo>
                    <a:pt x="48" y="16"/>
                  </a:lnTo>
                  <a:lnTo>
                    <a:pt x="48" y="24"/>
                  </a:lnTo>
                  <a:lnTo>
                    <a:pt x="48" y="32"/>
                  </a:lnTo>
                  <a:lnTo>
                    <a:pt x="40" y="24"/>
                  </a:lnTo>
                  <a:lnTo>
                    <a:pt x="16" y="24"/>
                  </a:lnTo>
                  <a:lnTo>
                    <a:pt x="24" y="24"/>
                  </a:lnTo>
                  <a:lnTo>
                    <a:pt x="16" y="24"/>
                  </a:lnTo>
                  <a:lnTo>
                    <a:pt x="8" y="40"/>
                  </a:lnTo>
                  <a:lnTo>
                    <a:pt x="0" y="32"/>
                  </a:lnTo>
                  <a:lnTo>
                    <a:pt x="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62" name="Freeform 135">
              <a:extLst>
                <a:ext uri="{FF2B5EF4-FFF2-40B4-BE49-F238E27FC236}">
                  <a16:creationId xmlns:a16="http://schemas.microsoft.com/office/drawing/2014/main" id="{E2B1F080-D1DD-CDC8-7A2A-173585E04E69}"/>
                </a:ext>
              </a:extLst>
            </p:cNvPr>
            <p:cNvSpPr>
              <a:spLocks/>
            </p:cNvSpPr>
            <p:nvPr/>
          </p:nvSpPr>
          <p:spPr bwMode="auto">
            <a:xfrm>
              <a:off x="2654301" y="4132263"/>
              <a:ext cx="85725" cy="58738"/>
            </a:xfrm>
            <a:custGeom>
              <a:avLst/>
              <a:gdLst>
                <a:gd name="T0" fmla="*/ 85725 w 40"/>
                <a:gd name="T1" fmla="*/ 0 h 32"/>
                <a:gd name="T2" fmla="*/ 51435 w 40"/>
                <a:gd name="T3" fmla="*/ 0 h 32"/>
                <a:gd name="T4" fmla="*/ 34290 w 40"/>
                <a:gd name="T5" fmla="*/ 14685 h 32"/>
                <a:gd name="T6" fmla="*/ 51435 w 40"/>
                <a:gd name="T7" fmla="*/ 14685 h 32"/>
                <a:gd name="T8" fmla="*/ 68580 w 40"/>
                <a:gd name="T9" fmla="*/ 44053 h 32"/>
                <a:gd name="T10" fmla="*/ 34290 w 40"/>
                <a:gd name="T11" fmla="*/ 44053 h 32"/>
                <a:gd name="T12" fmla="*/ 17145 w 40"/>
                <a:gd name="T13" fmla="*/ 44053 h 32"/>
                <a:gd name="T14" fmla="*/ 0 w 40"/>
                <a:gd name="T15" fmla="*/ 44053 h 32"/>
                <a:gd name="T16" fmla="*/ 17145 w 40"/>
                <a:gd name="T17" fmla="*/ 58738 h 32"/>
                <a:gd name="T18" fmla="*/ 68580 w 40"/>
                <a:gd name="T19" fmla="*/ 58738 h 32"/>
                <a:gd name="T20" fmla="*/ 85725 w 40"/>
                <a:gd name="T21" fmla="*/ 0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32"/>
                <a:gd name="T35" fmla="*/ 40 w 40"/>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32">
                  <a:moveTo>
                    <a:pt x="40" y="0"/>
                  </a:moveTo>
                  <a:lnTo>
                    <a:pt x="24" y="0"/>
                  </a:lnTo>
                  <a:lnTo>
                    <a:pt x="16" y="8"/>
                  </a:lnTo>
                  <a:lnTo>
                    <a:pt x="24" y="8"/>
                  </a:lnTo>
                  <a:lnTo>
                    <a:pt x="32" y="24"/>
                  </a:lnTo>
                  <a:lnTo>
                    <a:pt x="16" y="24"/>
                  </a:lnTo>
                  <a:lnTo>
                    <a:pt x="8" y="24"/>
                  </a:lnTo>
                  <a:lnTo>
                    <a:pt x="0" y="24"/>
                  </a:lnTo>
                  <a:lnTo>
                    <a:pt x="8" y="32"/>
                  </a:lnTo>
                  <a:lnTo>
                    <a:pt x="32" y="32"/>
                  </a:lnTo>
                  <a:lnTo>
                    <a:pt x="4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63" name="Freeform 136">
              <a:extLst>
                <a:ext uri="{FF2B5EF4-FFF2-40B4-BE49-F238E27FC236}">
                  <a16:creationId xmlns:a16="http://schemas.microsoft.com/office/drawing/2014/main" id="{7CA21D1A-09AC-7FA0-CE56-8BEA888545B8}"/>
                </a:ext>
              </a:extLst>
            </p:cNvPr>
            <p:cNvSpPr>
              <a:spLocks/>
            </p:cNvSpPr>
            <p:nvPr/>
          </p:nvSpPr>
          <p:spPr bwMode="auto">
            <a:xfrm>
              <a:off x="3189288" y="5534026"/>
              <a:ext cx="138113" cy="133350"/>
            </a:xfrm>
            <a:custGeom>
              <a:avLst/>
              <a:gdLst>
                <a:gd name="T0" fmla="*/ 0 w 64"/>
                <a:gd name="T1" fmla="*/ 103717 h 72"/>
                <a:gd name="T2" fmla="*/ 0 w 64"/>
                <a:gd name="T3" fmla="*/ 0 h 72"/>
                <a:gd name="T4" fmla="*/ 17264 w 64"/>
                <a:gd name="T5" fmla="*/ 0 h 72"/>
                <a:gd name="T6" fmla="*/ 51792 w 64"/>
                <a:gd name="T7" fmla="*/ 29633 h 72"/>
                <a:gd name="T8" fmla="*/ 51792 w 64"/>
                <a:gd name="T9" fmla="*/ 14817 h 72"/>
                <a:gd name="T10" fmla="*/ 120849 w 64"/>
                <a:gd name="T11" fmla="*/ 44450 h 72"/>
                <a:gd name="T12" fmla="*/ 138113 w 64"/>
                <a:gd name="T13" fmla="*/ 74083 h 72"/>
                <a:gd name="T14" fmla="*/ 138113 w 64"/>
                <a:gd name="T15" fmla="*/ 103717 h 72"/>
                <a:gd name="T16" fmla="*/ 120849 w 64"/>
                <a:gd name="T17" fmla="*/ 118533 h 72"/>
                <a:gd name="T18" fmla="*/ 69057 w 64"/>
                <a:gd name="T19" fmla="*/ 133350 h 72"/>
                <a:gd name="T20" fmla="*/ 0 w 64"/>
                <a:gd name="T21" fmla="*/ 103717 h 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72"/>
                <a:gd name="T35" fmla="*/ 64 w 64"/>
                <a:gd name="T36" fmla="*/ 72 h 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72">
                  <a:moveTo>
                    <a:pt x="0" y="56"/>
                  </a:moveTo>
                  <a:lnTo>
                    <a:pt x="0" y="0"/>
                  </a:lnTo>
                  <a:lnTo>
                    <a:pt x="8" y="0"/>
                  </a:lnTo>
                  <a:lnTo>
                    <a:pt x="24" y="16"/>
                  </a:lnTo>
                  <a:lnTo>
                    <a:pt x="24" y="8"/>
                  </a:lnTo>
                  <a:lnTo>
                    <a:pt x="56" y="24"/>
                  </a:lnTo>
                  <a:lnTo>
                    <a:pt x="64" y="40"/>
                  </a:lnTo>
                  <a:lnTo>
                    <a:pt x="64" y="56"/>
                  </a:lnTo>
                  <a:lnTo>
                    <a:pt x="56" y="64"/>
                  </a:lnTo>
                  <a:lnTo>
                    <a:pt x="32" y="72"/>
                  </a:lnTo>
                  <a:lnTo>
                    <a:pt x="0" y="5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64" name="Freeform 137">
              <a:extLst>
                <a:ext uri="{FF2B5EF4-FFF2-40B4-BE49-F238E27FC236}">
                  <a16:creationId xmlns:a16="http://schemas.microsoft.com/office/drawing/2014/main" id="{E8698EEB-CABD-4098-D1B3-FB03053C29E7}"/>
                </a:ext>
              </a:extLst>
            </p:cNvPr>
            <p:cNvSpPr>
              <a:spLocks/>
            </p:cNvSpPr>
            <p:nvPr/>
          </p:nvSpPr>
          <p:spPr bwMode="auto">
            <a:xfrm>
              <a:off x="2654301" y="4546601"/>
              <a:ext cx="1106488" cy="1090613"/>
            </a:xfrm>
            <a:custGeom>
              <a:avLst/>
              <a:gdLst>
                <a:gd name="T0" fmla="*/ 587822 w 512"/>
                <a:gd name="T1" fmla="*/ 88428 h 592"/>
                <a:gd name="T2" fmla="*/ 501377 w 512"/>
                <a:gd name="T3" fmla="*/ 73690 h 592"/>
                <a:gd name="T4" fmla="*/ 484088 w 512"/>
                <a:gd name="T5" fmla="*/ 88428 h 592"/>
                <a:gd name="T6" fmla="*/ 414933 w 512"/>
                <a:gd name="T7" fmla="*/ 103166 h 592"/>
                <a:gd name="T8" fmla="*/ 380355 w 512"/>
                <a:gd name="T9" fmla="*/ 73690 h 592"/>
                <a:gd name="T10" fmla="*/ 380355 w 512"/>
                <a:gd name="T11" fmla="*/ 0 h 592"/>
                <a:gd name="T12" fmla="*/ 363066 w 512"/>
                <a:gd name="T13" fmla="*/ 14738 h 592"/>
                <a:gd name="T14" fmla="*/ 242044 w 512"/>
                <a:gd name="T15" fmla="*/ 29476 h 592"/>
                <a:gd name="T16" fmla="*/ 259333 w 512"/>
                <a:gd name="T17" fmla="*/ 73690 h 592"/>
                <a:gd name="T18" fmla="*/ 224755 w 512"/>
                <a:gd name="T19" fmla="*/ 117904 h 592"/>
                <a:gd name="T20" fmla="*/ 190178 w 512"/>
                <a:gd name="T21" fmla="*/ 103166 h 592"/>
                <a:gd name="T22" fmla="*/ 103733 w 512"/>
                <a:gd name="T23" fmla="*/ 103166 h 592"/>
                <a:gd name="T24" fmla="*/ 121022 w 512"/>
                <a:gd name="T25" fmla="*/ 132642 h 592"/>
                <a:gd name="T26" fmla="*/ 103733 w 512"/>
                <a:gd name="T27" fmla="*/ 176856 h 592"/>
                <a:gd name="T28" fmla="*/ 34578 w 512"/>
                <a:gd name="T29" fmla="*/ 280022 h 592"/>
                <a:gd name="T30" fmla="*/ 0 w 512"/>
                <a:gd name="T31" fmla="*/ 353712 h 592"/>
                <a:gd name="T32" fmla="*/ 51867 w 512"/>
                <a:gd name="T33" fmla="*/ 427402 h 592"/>
                <a:gd name="T34" fmla="*/ 86444 w 512"/>
                <a:gd name="T35" fmla="*/ 442140 h 592"/>
                <a:gd name="T36" fmla="*/ 155600 w 512"/>
                <a:gd name="T37" fmla="*/ 456878 h 592"/>
                <a:gd name="T38" fmla="*/ 242044 w 512"/>
                <a:gd name="T39" fmla="*/ 412664 h 592"/>
                <a:gd name="T40" fmla="*/ 259333 w 512"/>
                <a:gd name="T41" fmla="*/ 486354 h 592"/>
                <a:gd name="T42" fmla="*/ 397644 w 512"/>
                <a:gd name="T43" fmla="*/ 560045 h 592"/>
                <a:gd name="T44" fmla="*/ 397644 w 512"/>
                <a:gd name="T45" fmla="*/ 589521 h 592"/>
                <a:gd name="T46" fmla="*/ 449511 w 512"/>
                <a:gd name="T47" fmla="*/ 618997 h 592"/>
                <a:gd name="T48" fmla="*/ 466800 w 512"/>
                <a:gd name="T49" fmla="*/ 707425 h 592"/>
                <a:gd name="T50" fmla="*/ 535955 w 512"/>
                <a:gd name="T51" fmla="*/ 766377 h 592"/>
                <a:gd name="T52" fmla="*/ 553244 w 512"/>
                <a:gd name="T53" fmla="*/ 810591 h 592"/>
                <a:gd name="T54" fmla="*/ 587822 w 512"/>
                <a:gd name="T55" fmla="*/ 854805 h 592"/>
                <a:gd name="T56" fmla="*/ 622399 w 512"/>
                <a:gd name="T57" fmla="*/ 899019 h 592"/>
                <a:gd name="T58" fmla="*/ 535955 w 512"/>
                <a:gd name="T59" fmla="*/ 987447 h 592"/>
                <a:gd name="T60" fmla="*/ 587822 w 512"/>
                <a:gd name="T61" fmla="*/ 1016923 h 592"/>
                <a:gd name="T62" fmla="*/ 656977 w 512"/>
                <a:gd name="T63" fmla="*/ 1031661 h 592"/>
                <a:gd name="T64" fmla="*/ 674266 w 512"/>
                <a:gd name="T65" fmla="*/ 1090613 h 592"/>
                <a:gd name="T66" fmla="*/ 726133 w 512"/>
                <a:gd name="T67" fmla="*/ 1016923 h 592"/>
                <a:gd name="T68" fmla="*/ 777999 w 512"/>
                <a:gd name="T69" fmla="*/ 943233 h 592"/>
                <a:gd name="T70" fmla="*/ 812577 w 512"/>
                <a:gd name="T71" fmla="*/ 825329 h 592"/>
                <a:gd name="T72" fmla="*/ 847155 w 512"/>
                <a:gd name="T73" fmla="*/ 810591 h 592"/>
                <a:gd name="T74" fmla="*/ 864444 w 512"/>
                <a:gd name="T75" fmla="*/ 795853 h 592"/>
                <a:gd name="T76" fmla="*/ 933599 w 512"/>
                <a:gd name="T77" fmla="*/ 781115 h 592"/>
                <a:gd name="T78" fmla="*/ 968177 w 512"/>
                <a:gd name="T79" fmla="*/ 751639 h 592"/>
                <a:gd name="T80" fmla="*/ 1002755 w 512"/>
                <a:gd name="T81" fmla="*/ 692687 h 592"/>
                <a:gd name="T82" fmla="*/ 1002755 w 512"/>
                <a:gd name="T83" fmla="*/ 633735 h 592"/>
                <a:gd name="T84" fmla="*/ 1089199 w 512"/>
                <a:gd name="T85" fmla="*/ 412664 h 592"/>
                <a:gd name="T86" fmla="*/ 1106488 w 512"/>
                <a:gd name="T87" fmla="*/ 338974 h 592"/>
                <a:gd name="T88" fmla="*/ 1054621 w 512"/>
                <a:gd name="T89" fmla="*/ 280022 h 592"/>
                <a:gd name="T90" fmla="*/ 916310 w 512"/>
                <a:gd name="T91" fmla="*/ 235808 h 592"/>
                <a:gd name="T92" fmla="*/ 829866 w 512"/>
                <a:gd name="T93" fmla="*/ 221070 h 592"/>
                <a:gd name="T94" fmla="*/ 829866 w 512"/>
                <a:gd name="T95" fmla="*/ 191594 h 592"/>
                <a:gd name="T96" fmla="*/ 795288 w 512"/>
                <a:gd name="T97" fmla="*/ 176856 h 592"/>
                <a:gd name="T98" fmla="*/ 726133 w 512"/>
                <a:gd name="T99" fmla="*/ 162118 h 592"/>
                <a:gd name="T100" fmla="*/ 726133 w 512"/>
                <a:gd name="T101" fmla="*/ 147380 h 592"/>
                <a:gd name="T102" fmla="*/ 656977 w 512"/>
                <a:gd name="T103" fmla="*/ 162118 h 592"/>
                <a:gd name="T104" fmla="*/ 639688 w 512"/>
                <a:gd name="T105" fmla="*/ 176856 h 592"/>
                <a:gd name="T106" fmla="*/ 674266 w 512"/>
                <a:gd name="T107" fmla="*/ 117904 h 592"/>
                <a:gd name="T108" fmla="*/ 656977 w 512"/>
                <a:gd name="T109" fmla="*/ 88428 h 592"/>
                <a:gd name="T110" fmla="*/ 622399 w 512"/>
                <a:gd name="T111" fmla="*/ 29476 h 59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2"/>
                <a:gd name="T169" fmla="*/ 0 h 592"/>
                <a:gd name="T170" fmla="*/ 512 w 512"/>
                <a:gd name="T171" fmla="*/ 592 h 59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2" h="592">
                  <a:moveTo>
                    <a:pt x="288" y="16"/>
                  </a:moveTo>
                  <a:lnTo>
                    <a:pt x="272" y="48"/>
                  </a:lnTo>
                  <a:lnTo>
                    <a:pt x="256" y="48"/>
                  </a:lnTo>
                  <a:lnTo>
                    <a:pt x="232" y="40"/>
                  </a:lnTo>
                  <a:lnTo>
                    <a:pt x="232" y="48"/>
                  </a:lnTo>
                  <a:lnTo>
                    <a:pt x="224" y="48"/>
                  </a:lnTo>
                  <a:lnTo>
                    <a:pt x="216" y="48"/>
                  </a:lnTo>
                  <a:lnTo>
                    <a:pt x="192" y="56"/>
                  </a:lnTo>
                  <a:lnTo>
                    <a:pt x="184" y="56"/>
                  </a:lnTo>
                  <a:lnTo>
                    <a:pt x="176" y="40"/>
                  </a:lnTo>
                  <a:lnTo>
                    <a:pt x="184" y="16"/>
                  </a:lnTo>
                  <a:lnTo>
                    <a:pt x="176" y="0"/>
                  </a:lnTo>
                  <a:lnTo>
                    <a:pt x="168" y="0"/>
                  </a:lnTo>
                  <a:lnTo>
                    <a:pt x="168" y="8"/>
                  </a:lnTo>
                  <a:lnTo>
                    <a:pt x="136" y="24"/>
                  </a:lnTo>
                  <a:lnTo>
                    <a:pt x="112" y="16"/>
                  </a:lnTo>
                  <a:lnTo>
                    <a:pt x="120" y="24"/>
                  </a:lnTo>
                  <a:lnTo>
                    <a:pt x="120" y="40"/>
                  </a:lnTo>
                  <a:lnTo>
                    <a:pt x="128" y="48"/>
                  </a:lnTo>
                  <a:lnTo>
                    <a:pt x="104" y="64"/>
                  </a:lnTo>
                  <a:lnTo>
                    <a:pt x="88" y="64"/>
                  </a:lnTo>
                  <a:lnTo>
                    <a:pt x="88" y="56"/>
                  </a:lnTo>
                  <a:lnTo>
                    <a:pt x="80" y="48"/>
                  </a:lnTo>
                  <a:lnTo>
                    <a:pt x="48" y="56"/>
                  </a:lnTo>
                  <a:lnTo>
                    <a:pt x="48" y="64"/>
                  </a:lnTo>
                  <a:lnTo>
                    <a:pt x="56" y="72"/>
                  </a:lnTo>
                  <a:lnTo>
                    <a:pt x="40" y="72"/>
                  </a:lnTo>
                  <a:lnTo>
                    <a:pt x="48" y="96"/>
                  </a:lnTo>
                  <a:lnTo>
                    <a:pt x="48" y="144"/>
                  </a:lnTo>
                  <a:lnTo>
                    <a:pt x="16" y="152"/>
                  </a:lnTo>
                  <a:lnTo>
                    <a:pt x="8" y="168"/>
                  </a:lnTo>
                  <a:lnTo>
                    <a:pt x="0" y="192"/>
                  </a:lnTo>
                  <a:lnTo>
                    <a:pt x="8" y="216"/>
                  </a:lnTo>
                  <a:lnTo>
                    <a:pt x="24" y="232"/>
                  </a:lnTo>
                  <a:lnTo>
                    <a:pt x="40" y="224"/>
                  </a:lnTo>
                  <a:lnTo>
                    <a:pt x="40" y="240"/>
                  </a:lnTo>
                  <a:lnTo>
                    <a:pt x="56" y="240"/>
                  </a:lnTo>
                  <a:lnTo>
                    <a:pt x="72" y="248"/>
                  </a:lnTo>
                  <a:lnTo>
                    <a:pt x="88" y="224"/>
                  </a:lnTo>
                  <a:lnTo>
                    <a:pt x="112" y="224"/>
                  </a:lnTo>
                  <a:lnTo>
                    <a:pt x="112" y="248"/>
                  </a:lnTo>
                  <a:lnTo>
                    <a:pt x="120" y="264"/>
                  </a:lnTo>
                  <a:lnTo>
                    <a:pt x="176" y="288"/>
                  </a:lnTo>
                  <a:lnTo>
                    <a:pt x="184" y="304"/>
                  </a:lnTo>
                  <a:lnTo>
                    <a:pt x="184" y="312"/>
                  </a:lnTo>
                  <a:lnTo>
                    <a:pt x="184" y="320"/>
                  </a:lnTo>
                  <a:lnTo>
                    <a:pt x="208" y="328"/>
                  </a:lnTo>
                  <a:lnTo>
                    <a:pt x="208" y="336"/>
                  </a:lnTo>
                  <a:lnTo>
                    <a:pt x="224" y="352"/>
                  </a:lnTo>
                  <a:lnTo>
                    <a:pt x="216" y="384"/>
                  </a:lnTo>
                  <a:lnTo>
                    <a:pt x="224" y="408"/>
                  </a:lnTo>
                  <a:lnTo>
                    <a:pt x="248" y="416"/>
                  </a:lnTo>
                  <a:lnTo>
                    <a:pt x="256" y="416"/>
                  </a:lnTo>
                  <a:lnTo>
                    <a:pt x="256" y="440"/>
                  </a:lnTo>
                  <a:lnTo>
                    <a:pt x="272" y="440"/>
                  </a:lnTo>
                  <a:lnTo>
                    <a:pt x="272" y="464"/>
                  </a:lnTo>
                  <a:lnTo>
                    <a:pt x="280" y="464"/>
                  </a:lnTo>
                  <a:lnTo>
                    <a:pt x="288" y="488"/>
                  </a:lnTo>
                  <a:lnTo>
                    <a:pt x="280" y="496"/>
                  </a:lnTo>
                  <a:lnTo>
                    <a:pt x="248" y="536"/>
                  </a:lnTo>
                  <a:lnTo>
                    <a:pt x="256" y="536"/>
                  </a:lnTo>
                  <a:lnTo>
                    <a:pt x="272" y="552"/>
                  </a:lnTo>
                  <a:lnTo>
                    <a:pt x="272" y="544"/>
                  </a:lnTo>
                  <a:lnTo>
                    <a:pt x="304" y="560"/>
                  </a:lnTo>
                  <a:lnTo>
                    <a:pt x="312" y="576"/>
                  </a:lnTo>
                  <a:lnTo>
                    <a:pt x="312" y="592"/>
                  </a:lnTo>
                  <a:lnTo>
                    <a:pt x="320" y="568"/>
                  </a:lnTo>
                  <a:lnTo>
                    <a:pt x="336" y="552"/>
                  </a:lnTo>
                  <a:lnTo>
                    <a:pt x="344" y="528"/>
                  </a:lnTo>
                  <a:lnTo>
                    <a:pt x="360" y="512"/>
                  </a:lnTo>
                  <a:lnTo>
                    <a:pt x="352" y="472"/>
                  </a:lnTo>
                  <a:lnTo>
                    <a:pt x="376" y="448"/>
                  </a:lnTo>
                  <a:lnTo>
                    <a:pt x="384" y="440"/>
                  </a:lnTo>
                  <a:lnTo>
                    <a:pt x="392" y="440"/>
                  </a:lnTo>
                  <a:lnTo>
                    <a:pt x="392" y="432"/>
                  </a:lnTo>
                  <a:lnTo>
                    <a:pt x="400" y="432"/>
                  </a:lnTo>
                  <a:lnTo>
                    <a:pt x="400" y="424"/>
                  </a:lnTo>
                  <a:lnTo>
                    <a:pt x="432" y="424"/>
                  </a:lnTo>
                  <a:lnTo>
                    <a:pt x="432" y="416"/>
                  </a:lnTo>
                  <a:lnTo>
                    <a:pt x="448" y="408"/>
                  </a:lnTo>
                  <a:lnTo>
                    <a:pt x="448" y="400"/>
                  </a:lnTo>
                  <a:lnTo>
                    <a:pt x="464" y="376"/>
                  </a:lnTo>
                  <a:lnTo>
                    <a:pt x="464" y="352"/>
                  </a:lnTo>
                  <a:lnTo>
                    <a:pt x="464" y="344"/>
                  </a:lnTo>
                  <a:lnTo>
                    <a:pt x="464" y="280"/>
                  </a:lnTo>
                  <a:lnTo>
                    <a:pt x="504" y="224"/>
                  </a:lnTo>
                  <a:lnTo>
                    <a:pt x="512" y="200"/>
                  </a:lnTo>
                  <a:lnTo>
                    <a:pt x="512" y="184"/>
                  </a:lnTo>
                  <a:lnTo>
                    <a:pt x="504" y="160"/>
                  </a:lnTo>
                  <a:lnTo>
                    <a:pt x="488" y="152"/>
                  </a:lnTo>
                  <a:lnTo>
                    <a:pt x="448" y="120"/>
                  </a:lnTo>
                  <a:lnTo>
                    <a:pt x="424" y="128"/>
                  </a:lnTo>
                  <a:lnTo>
                    <a:pt x="400" y="112"/>
                  </a:lnTo>
                  <a:lnTo>
                    <a:pt x="384" y="120"/>
                  </a:lnTo>
                  <a:lnTo>
                    <a:pt x="384" y="112"/>
                  </a:lnTo>
                  <a:lnTo>
                    <a:pt x="384" y="104"/>
                  </a:lnTo>
                  <a:lnTo>
                    <a:pt x="376" y="104"/>
                  </a:lnTo>
                  <a:lnTo>
                    <a:pt x="368" y="96"/>
                  </a:lnTo>
                  <a:lnTo>
                    <a:pt x="344" y="88"/>
                  </a:lnTo>
                  <a:lnTo>
                    <a:pt x="336" y="88"/>
                  </a:lnTo>
                  <a:lnTo>
                    <a:pt x="328" y="104"/>
                  </a:lnTo>
                  <a:lnTo>
                    <a:pt x="336" y="80"/>
                  </a:lnTo>
                  <a:lnTo>
                    <a:pt x="328" y="80"/>
                  </a:lnTo>
                  <a:lnTo>
                    <a:pt x="304" y="88"/>
                  </a:lnTo>
                  <a:lnTo>
                    <a:pt x="304" y="104"/>
                  </a:lnTo>
                  <a:lnTo>
                    <a:pt x="296" y="96"/>
                  </a:lnTo>
                  <a:lnTo>
                    <a:pt x="296" y="80"/>
                  </a:lnTo>
                  <a:lnTo>
                    <a:pt x="312" y="64"/>
                  </a:lnTo>
                  <a:lnTo>
                    <a:pt x="312" y="56"/>
                  </a:lnTo>
                  <a:lnTo>
                    <a:pt x="304" y="48"/>
                  </a:lnTo>
                  <a:lnTo>
                    <a:pt x="296" y="24"/>
                  </a:lnTo>
                  <a:lnTo>
                    <a:pt x="288"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65" name="Freeform 138">
              <a:extLst>
                <a:ext uri="{FF2B5EF4-FFF2-40B4-BE49-F238E27FC236}">
                  <a16:creationId xmlns:a16="http://schemas.microsoft.com/office/drawing/2014/main" id="{1143C9BE-92C9-A4B6-CE44-D0AFF7D8D8D5}"/>
                </a:ext>
              </a:extLst>
            </p:cNvPr>
            <p:cNvSpPr>
              <a:spLocks/>
            </p:cNvSpPr>
            <p:nvPr/>
          </p:nvSpPr>
          <p:spPr bwMode="auto">
            <a:xfrm>
              <a:off x="3121026" y="6154738"/>
              <a:ext cx="120650" cy="73025"/>
            </a:xfrm>
            <a:custGeom>
              <a:avLst/>
              <a:gdLst>
                <a:gd name="T0" fmla="*/ 0 w 56"/>
                <a:gd name="T1" fmla="*/ 0 h 40"/>
                <a:gd name="T2" fmla="*/ 34471 w 56"/>
                <a:gd name="T3" fmla="*/ 29210 h 40"/>
                <a:gd name="T4" fmla="*/ 120650 w 56"/>
                <a:gd name="T5" fmla="*/ 58420 h 40"/>
                <a:gd name="T6" fmla="*/ 68943 w 56"/>
                <a:gd name="T7" fmla="*/ 73025 h 40"/>
                <a:gd name="T8" fmla="*/ 51707 w 56"/>
                <a:gd name="T9" fmla="*/ 73025 h 40"/>
                <a:gd name="T10" fmla="*/ 0 w 56"/>
                <a:gd name="T11" fmla="*/ 0 h 40"/>
                <a:gd name="T12" fmla="*/ 0 60000 65536"/>
                <a:gd name="T13" fmla="*/ 0 60000 65536"/>
                <a:gd name="T14" fmla="*/ 0 60000 65536"/>
                <a:gd name="T15" fmla="*/ 0 60000 65536"/>
                <a:gd name="T16" fmla="*/ 0 60000 65536"/>
                <a:gd name="T17" fmla="*/ 0 60000 65536"/>
                <a:gd name="T18" fmla="*/ 0 w 56"/>
                <a:gd name="T19" fmla="*/ 0 h 40"/>
                <a:gd name="T20" fmla="*/ 56 w 56"/>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56" h="40">
                  <a:moveTo>
                    <a:pt x="0" y="0"/>
                  </a:moveTo>
                  <a:lnTo>
                    <a:pt x="16" y="16"/>
                  </a:lnTo>
                  <a:lnTo>
                    <a:pt x="56" y="32"/>
                  </a:lnTo>
                  <a:lnTo>
                    <a:pt x="32" y="40"/>
                  </a:lnTo>
                  <a:lnTo>
                    <a:pt x="24" y="4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66" name="Freeform 139">
              <a:extLst>
                <a:ext uri="{FF2B5EF4-FFF2-40B4-BE49-F238E27FC236}">
                  <a16:creationId xmlns:a16="http://schemas.microsoft.com/office/drawing/2014/main" id="{9D5434FA-0612-C088-DB85-F5923B9A7C6D}"/>
                </a:ext>
              </a:extLst>
            </p:cNvPr>
            <p:cNvSpPr>
              <a:spLocks/>
            </p:cNvSpPr>
            <p:nvPr/>
          </p:nvSpPr>
          <p:spPr bwMode="auto">
            <a:xfrm>
              <a:off x="3016251" y="6154738"/>
              <a:ext cx="155575" cy="73025"/>
            </a:xfrm>
            <a:custGeom>
              <a:avLst/>
              <a:gdLst>
                <a:gd name="T0" fmla="*/ 103717 w 72"/>
                <a:gd name="T1" fmla="*/ 0 h 40"/>
                <a:gd name="T2" fmla="*/ 69144 w 72"/>
                <a:gd name="T3" fmla="*/ 0 h 40"/>
                <a:gd name="T4" fmla="*/ 86431 w 72"/>
                <a:gd name="T5" fmla="*/ 14605 h 40"/>
                <a:gd name="T6" fmla="*/ 103717 w 72"/>
                <a:gd name="T7" fmla="*/ 14605 h 40"/>
                <a:gd name="T8" fmla="*/ 86431 w 72"/>
                <a:gd name="T9" fmla="*/ 29210 h 40"/>
                <a:gd name="T10" fmla="*/ 86431 w 72"/>
                <a:gd name="T11" fmla="*/ 43815 h 40"/>
                <a:gd name="T12" fmla="*/ 0 w 72"/>
                <a:gd name="T13" fmla="*/ 14605 h 40"/>
                <a:gd name="T14" fmla="*/ 0 w 72"/>
                <a:gd name="T15" fmla="*/ 29210 h 40"/>
                <a:gd name="T16" fmla="*/ 17286 w 72"/>
                <a:gd name="T17" fmla="*/ 43815 h 40"/>
                <a:gd name="T18" fmla="*/ 34572 w 72"/>
                <a:gd name="T19" fmla="*/ 43815 h 40"/>
                <a:gd name="T20" fmla="*/ 86431 w 72"/>
                <a:gd name="T21" fmla="*/ 58420 h 40"/>
                <a:gd name="T22" fmla="*/ 121003 w 72"/>
                <a:gd name="T23" fmla="*/ 58420 h 40"/>
                <a:gd name="T24" fmla="*/ 121003 w 72"/>
                <a:gd name="T25" fmla="*/ 73025 h 40"/>
                <a:gd name="T26" fmla="*/ 155575 w 72"/>
                <a:gd name="T27" fmla="*/ 73025 h 40"/>
                <a:gd name="T28" fmla="*/ 103717 w 7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40"/>
                <a:gd name="T47" fmla="*/ 72 w 7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40">
                  <a:moveTo>
                    <a:pt x="48" y="0"/>
                  </a:moveTo>
                  <a:lnTo>
                    <a:pt x="32" y="0"/>
                  </a:lnTo>
                  <a:lnTo>
                    <a:pt x="40" y="8"/>
                  </a:lnTo>
                  <a:lnTo>
                    <a:pt x="48" y="8"/>
                  </a:lnTo>
                  <a:lnTo>
                    <a:pt x="40" y="16"/>
                  </a:lnTo>
                  <a:lnTo>
                    <a:pt x="40" y="24"/>
                  </a:lnTo>
                  <a:lnTo>
                    <a:pt x="0" y="8"/>
                  </a:lnTo>
                  <a:lnTo>
                    <a:pt x="0" y="16"/>
                  </a:lnTo>
                  <a:lnTo>
                    <a:pt x="8" y="24"/>
                  </a:lnTo>
                  <a:lnTo>
                    <a:pt x="16" y="24"/>
                  </a:lnTo>
                  <a:lnTo>
                    <a:pt x="40" y="32"/>
                  </a:lnTo>
                  <a:lnTo>
                    <a:pt x="56" y="32"/>
                  </a:lnTo>
                  <a:lnTo>
                    <a:pt x="56" y="40"/>
                  </a:lnTo>
                  <a:lnTo>
                    <a:pt x="72" y="40"/>
                  </a:lnTo>
                  <a:lnTo>
                    <a:pt x="4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67" name="Freeform 140">
              <a:extLst>
                <a:ext uri="{FF2B5EF4-FFF2-40B4-BE49-F238E27FC236}">
                  <a16:creationId xmlns:a16="http://schemas.microsoft.com/office/drawing/2014/main" id="{47E60CF5-9EE1-B55C-DD8E-3FB8650CFC57}"/>
                </a:ext>
              </a:extLst>
            </p:cNvPr>
            <p:cNvSpPr>
              <a:spLocks/>
            </p:cNvSpPr>
            <p:nvPr/>
          </p:nvSpPr>
          <p:spPr bwMode="auto">
            <a:xfrm>
              <a:off x="2428876" y="4692651"/>
              <a:ext cx="381000" cy="501650"/>
            </a:xfrm>
            <a:custGeom>
              <a:avLst/>
              <a:gdLst>
                <a:gd name="T0" fmla="*/ 17318 w 176"/>
                <a:gd name="T1" fmla="*/ 88526 h 272"/>
                <a:gd name="T2" fmla="*/ 0 w 176"/>
                <a:gd name="T3" fmla="*/ 118035 h 272"/>
                <a:gd name="T4" fmla="*/ 17318 w 176"/>
                <a:gd name="T5" fmla="*/ 162299 h 272"/>
                <a:gd name="T6" fmla="*/ 0 w 176"/>
                <a:gd name="T7" fmla="*/ 162299 h 272"/>
                <a:gd name="T8" fmla="*/ 34636 w 176"/>
                <a:gd name="T9" fmla="*/ 191807 h 272"/>
                <a:gd name="T10" fmla="*/ 69273 w 176"/>
                <a:gd name="T11" fmla="*/ 236071 h 272"/>
                <a:gd name="T12" fmla="*/ 173182 w 176"/>
                <a:gd name="T13" fmla="*/ 413123 h 272"/>
                <a:gd name="T14" fmla="*/ 329045 w 176"/>
                <a:gd name="T15" fmla="*/ 501650 h 272"/>
                <a:gd name="T16" fmla="*/ 363682 w 176"/>
                <a:gd name="T17" fmla="*/ 486896 h 272"/>
                <a:gd name="T18" fmla="*/ 381000 w 176"/>
                <a:gd name="T19" fmla="*/ 457387 h 272"/>
                <a:gd name="T20" fmla="*/ 363682 w 176"/>
                <a:gd name="T21" fmla="*/ 442632 h 272"/>
                <a:gd name="T22" fmla="*/ 363682 w 176"/>
                <a:gd name="T23" fmla="*/ 339351 h 272"/>
                <a:gd name="T24" fmla="*/ 346364 w 176"/>
                <a:gd name="T25" fmla="*/ 295088 h 272"/>
                <a:gd name="T26" fmla="*/ 311727 w 176"/>
                <a:gd name="T27" fmla="*/ 295088 h 272"/>
                <a:gd name="T28" fmla="*/ 311727 w 176"/>
                <a:gd name="T29" fmla="*/ 265579 h 272"/>
                <a:gd name="T30" fmla="*/ 277091 w 176"/>
                <a:gd name="T31" fmla="*/ 280334 h 272"/>
                <a:gd name="T32" fmla="*/ 242455 w 176"/>
                <a:gd name="T33" fmla="*/ 250825 h 272"/>
                <a:gd name="T34" fmla="*/ 225136 w 176"/>
                <a:gd name="T35" fmla="*/ 206562 h 272"/>
                <a:gd name="T36" fmla="*/ 242455 w 176"/>
                <a:gd name="T37" fmla="*/ 162299 h 272"/>
                <a:gd name="T38" fmla="*/ 259773 w 176"/>
                <a:gd name="T39" fmla="*/ 132790 h 272"/>
                <a:gd name="T40" fmla="*/ 329045 w 176"/>
                <a:gd name="T41" fmla="*/ 118035 h 272"/>
                <a:gd name="T42" fmla="*/ 311727 w 176"/>
                <a:gd name="T43" fmla="*/ 103281 h 272"/>
                <a:gd name="T44" fmla="*/ 311727 w 176"/>
                <a:gd name="T45" fmla="*/ 73772 h 272"/>
                <a:gd name="T46" fmla="*/ 294409 w 176"/>
                <a:gd name="T47" fmla="*/ 59018 h 272"/>
                <a:gd name="T48" fmla="*/ 225136 w 176"/>
                <a:gd name="T49" fmla="*/ 73772 h 272"/>
                <a:gd name="T50" fmla="*/ 207818 w 176"/>
                <a:gd name="T51" fmla="*/ 29509 h 272"/>
                <a:gd name="T52" fmla="*/ 173182 w 176"/>
                <a:gd name="T53" fmla="*/ 0 h 272"/>
                <a:gd name="T54" fmla="*/ 155864 w 176"/>
                <a:gd name="T55" fmla="*/ 0 h 272"/>
                <a:gd name="T56" fmla="*/ 173182 w 176"/>
                <a:gd name="T57" fmla="*/ 29509 h 272"/>
                <a:gd name="T58" fmla="*/ 155864 w 176"/>
                <a:gd name="T59" fmla="*/ 44263 h 272"/>
                <a:gd name="T60" fmla="*/ 138545 w 176"/>
                <a:gd name="T61" fmla="*/ 73772 h 272"/>
                <a:gd name="T62" fmla="*/ 86591 w 176"/>
                <a:gd name="T63" fmla="*/ 88526 h 272"/>
                <a:gd name="T64" fmla="*/ 51955 w 176"/>
                <a:gd name="T65" fmla="*/ 132790 h 272"/>
                <a:gd name="T66" fmla="*/ 17318 w 176"/>
                <a:gd name="T67" fmla="*/ 118035 h 272"/>
                <a:gd name="T68" fmla="*/ 17318 w 176"/>
                <a:gd name="T69" fmla="*/ 88526 h 27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6"/>
                <a:gd name="T106" fmla="*/ 0 h 272"/>
                <a:gd name="T107" fmla="*/ 176 w 176"/>
                <a:gd name="T108" fmla="*/ 272 h 27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6" h="272">
                  <a:moveTo>
                    <a:pt x="8" y="48"/>
                  </a:moveTo>
                  <a:lnTo>
                    <a:pt x="0" y="64"/>
                  </a:lnTo>
                  <a:lnTo>
                    <a:pt x="8" y="88"/>
                  </a:lnTo>
                  <a:lnTo>
                    <a:pt x="0" y="88"/>
                  </a:lnTo>
                  <a:lnTo>
                    <a:pt x="16" y="104"/>
                  </a:lnTo>
                  <a:lnTo>
                    <a:pt x="32" y="128"/>
                  </a:lnTo>
                  <a:lnTo>
                    <a:pt x="80" y="224"/>
                  </a:lnTo>
                  <a:lnTo>
                    <a:pt x="152" y="272"/>
                  </a:lnTo>
                  <a:lnTo>
                    <a:pt x="168" y="264"/>
                  </a:lnTo>
                  <a:lnTo>
                    <a:pt x="176" y="248"/>
                  </a:lnTo>
                  <a:lnTo>
                    <a:pt x="168" y="240"/>
                  </a:lnTo>
                  <a:lnTo>
                    <a:pt x="168" y="184"/>
                  </a:lnTo>
                  <a:lnTo>
                    <a:pt x="160" y="160"/>
                  </a:lnTo>
                  <a:lnTo>
                    <a:pt x="144" y="160"/>
                  </a:lnTo>
                  <a:lnTo>
                    <a:pt x="144" y="144"/>
                  </a:lnTo>
                  <a:lnTo>
                    <a:pt x="128" y="152"/>
                  </a:lnTo>
                  <a:lnTo>
                    <a:pt x="112" y="136"/>
                  </a:lnTo>
                  <a:lnTo>
                    <a:pt x="104" y="112"/>
                  </a:lnTo>
                  <a:lnTo>
                    <a:pt x="112" y="88"/>
                  </a:lnTo>
                  <a:lnTo>
                    <a:pt x="120" y="72"/>
                  </a:lnTo>
                  <a:lnTo>
                    <a:pt x="152" y="64"/>
                  </a:lnTo>
                  <a:lnTo>
                    <a:pt x="144" y="56"/>
                  </a:lnTo>
                  <a:lnTo>
                    <a:pt x="144" y="40"/>
                  </a:lnTo>
                  <a:lnTo>
                    <a:pt x="136" y="32"/>
                  </a:lnTo>
                  <a:lnTo>
                    <a:pt x="104" y="40"/>
                  </a:lnTo>
                  <a:lnTo>
                    <a:pt x="96" y="16"/>
                  </a:lnTo>
                  <a:lnTo>
                    <a:pt x="80" y="0"/>
                  </a:lnTo>
                  <a:lnTo>
                    <a:pt x="72" y="0"/>
                  </a:lnTo>
                  <a:lnTo>
                    <a:pt x="80" y="16"/>
                  </a:lnTo>
                  <a:lnTo>
                    <a:pt x="72" y="24"/>
                  </a:lnTo>
                  <a:lnTo>
                    <a:pt x="64" y="40"/>
                  </a:lnTo>
                  <a:lnTo>
                    <a:pt x="40" y="48"/>
                  </a:lnTo>
                  <a:lnTo>
                    <a:pt x="24" y="72"/>
                  </a:lnTo>
                  <a:lnTo>
                    <a:pt x="8" y="64"/>
                  </a:lnTo>
                  <a:lnTo>
                    <a:pt x="8" y="4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68" name="Freeform 141">
              <a:extLst>
                <a:ext uri="{FF2B5EF4-FFF2-40B4-BE49-F238E27FC236}">
                  <a16:creationId xmlns:a16="http://schemas.microsoft.com/office/drawing/2014/main" id="{53AB7162-6FBD-A1B9-39E6-8CCAE1DE08E7}"/>
                </a:ext>
              </a:extLst>
            </p:cNvPr>
            <p:cNvSpPr>
              <a:spLocks/>
            </p:cNvSpPr>
            <p:nvPr/>
          </p:nvSpPr>
          <p:spPr bwMode="auto">
            <a:xfrm>
              <a:off x="2428876" y="4649788"/>
              <a:ext cx="173038" cy="176213"/>
            </a:xfrm>
            <a:custGeom>
              <a:avLst/>
              <a:gdLst>
                <a:gd name="T0" fmla="*/ 17304 w 80"/>
                <a:gd name="T1" fmla="*/ 132160 h 96"/>
                <a:gd name="T2" fmla="*/ 17304 w 80"/>
                <a:gd name="T3" fmla="*/ 161529 h 96"/>
                <a:gd name="T4" fmla="*/ 51911 w 80"/>
                <a:gd name="T5" fmla="*/ 176213 h 96"/>
                <a:gd name="T6" fmla="*/ 86519 w 80"/>
                <a:gd name="T7" fmla="*/ 132160 h 96"/>
                <a:gd name="T8" fmla="*/ 138430 w 80"/>
                <a:gd name="T9" fmla="*/ 117475 h 96"/>
                <a:gd name="T10" fmla="*/ 155734 w 80"/>
                <a:gd name="T11" fmla="*/ 88107 h 96"/>
                <a:gd name="T12" fmla="*/ 173038 w 80"/>
                <a:gd name="T13" fmla="*/ 73422 h 96"/>
                <a:gd name="T14" fmla="*/ 155734 w 80"/>
                <a:gd name="T15" fmla="*/ 44053 h 96"/>
                <a:gd name="T16" fmla="*/ 173038 w 80"/>
                <a:gd name="T17" fmla="*/ 44053 h 96"/>
                <a:gd name="T18" fmla="*/ 155734 w 80"/>
                <a:gd name="T19" fmla="*/ 29369 h 96"/>
                <a:gd name="T20" fmla="*/ 103823 w 80"/>
                <a:gd name="T21" fmla="*/ 44053 h 96"/>
                <a:gd name="T22" fmla="*/ 69215 w 80"/>
                <a:gd name="T23" fmla="*/ 0 h 96"/>
                <a:gd name="T24" fmla="*/ 34608 w 80"/>
                <a:gd name="T25" fmla="*/ 29369 h 96"/>
                <a:gd name="T26" fmla="*/ 34608 w 80"/>
                <a:gd name="T27" fmla="*/ 44053 h 96"/>
                <a:gd name="T28" fmla="*/ 17304 w 80"/>
                <a:gd name="T29" fmla="*/ 44053 h 96"/>
                <a:gd name="T30" fmla="*/ 17304 w 80"/>
                <a:gd name="T31" fmla="*/ 58738 h 96"/>
                <a:gd name="T32" fmla="*/ 0 w 80"/>
                <a:gd name="T33" fmla="*/ 73422 h 96"/>
                <a:gd name="T34" fmla="*/ 0 w 80"/>
                <a:gd name="T35" fmla="*/ 102791 h 96"/>
                <a:gd name="T36" fmla="*/ 34608 w 80"/>
                <a:gd name="T37" fmla="*/ 132160 h 96"/>
                <a:gd name="T38" fmla="*/ 34608 w 80"/>
                <a:gd name="T39" fmla="*/ 117475 h 96"/>
                <a:gd name="T40" fmla="*/ 34608 w 80"/>
                <a:gd name="T41" fmla="*/ 132160 h 96"/>
                <a:gd name="T42" fmla="*/ 17304 w 80"/>
                <a:gd name="T43" fmla="*/ 132160 h 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
                <a:gd name="T67" fmla="*/ 0 h 96"/>
                <a:gd name="T68" fmla="*/ 80 w 80"/>
                <a:gd name="T69" fmla="*/ 96 h 9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 h="96">
                  <a:moveTo>
                    <a:pt x="8" y="72"/>
                  </a:moveTo>
                  <a:lnTo>
                    <a:pt x="8" y="88"/>
                  </a:lnTo>
                  <a:lnTo>
                    <a:pt x="24" y="96"/>
                  </a:lnTo>
                  <a:lnTo>
                    <a:pt x="40" y="72"/>
                  </a:lnTo>
                  <a:lnTo>
                    <a:pt x="64" y="64"/>
                  </a:lnTo>
                  <a:lnTo>
                    <a:pt x="72" y="48"/>
                  </a:lnTo>
                  <a:lnTo>
                    <a:pt x="80" y="40"/>
                  </a:lnTo>
                  <a:lnTo>
                    <a:pt x="72" y="24"/>
                  </a:lnTo>
                  <a:lnTo>
                    <a:pt x="80" y="24"/>
                  </a:lnTo>
                  <a:lnTo>
                    <a:pt x="72" y="16"/>
                  </a:lnTo>
                  <a:lnTo>
                    <a:pt x="48" y="24"/>
                  </a:lnTo>
                  <a:lnTo>
                    <a:pt x="32" y="0"/>
                  </a:lnTo>
                  <a:lnTo>
                    <a:pt x="16" y="16"/>
                  </a:lnTo>
                  <a:lnTo>
                    <a:pt x="16" y="24"/>
                  </a:lnTo>
                  <a:lnTo>
                    <a:pt x="8" y="24"/>
                  </a:lnTo>
                  <a:lnTo>
                    <a:pt x="8" y="32"/>
                  </a:lnTo>
                  <a:lnTo>
                    <a:pt x="0" y="40"/>
                  </a:lnTo>
                  <a:lnTo>
                    <a:pt x="0" y="56"/>
                  </a:lnTo>
                  <a:lnTo>
                    <a:pt x="16" y="72"/>
                  </a:lnTo>
                  <a:lnTo>
                    <a:pt x="16" y="64"/>
                  </a:lnTo>
                  <a:lnTo>
                    <a:pt x="16" y="72"/>
                  </a:lnTo>
                  <a:lnTo>
                    <a:pt x="8" y="72"/>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69" name="Freeform 142">
              <a:extLst>
                <a:ext uri="{FF2B5EF4-FFF2-40B4-BE49-F238E27FC236}">
                  <a16:creationId xmlns:a16="http://schemas.microsoft.com/office/drawing/2014/main" id="{7FA5F029-7ABC-4F05-10E0-A2385C6FE186}"/>
                </a:ext>
              </a:extLst>
            </p:cNvPr>
            <p:cNvSpPr>
              <a:spLocks/>
            </p:cNvSpPr>
            <p:nvPr/>
          </p:nvSpPr>
          <p:spPr bwMode="auto">
            <a:xfrm>
              <a:off x="2481263" y="4338638"/>
              <a:ext cx="361950" cy="473075"/>
            </a:xfrm>
            <a:custGeom>
              <a:avLst/>
              <a:gdLst>
                <a:gd name="T0" fmla="*/ 17236 w 168"/>
                <a:gd name="T1" fmla="*/ 310455 h 256"/>
                <a:gd name="T2" fmla="*/ 0 w 168"/>
                <a:gd name="T3" fmla="*/ 310455 h 256"/>
                <a:gd name="T4" fmla="*/ 17236 w 168"/>
                <a:gd name="T5" fmla="*/ 310455 h 256"/>
                <a:gd name="T6" fmla="*/ 34471 w 168"/>
                <a:gd name="T7" fmla="*/ 280888 h 256"/>
                <a:gd name="T8" fmla="*/ 51707 w 168"/>
                <a:gd name="T9" fmla="*/ 280888 h 256"/>
                <a:gd name="T10" fmla="*/ 68943 w 168"/>
                <a:gd name="T11" fmla="*/ 251321 h 256"/>
                <a:gd name="T12" fmla="*/ 51707 w 168"/>
                <a:gd name="T13" fmla="*/ 236538 h 256"/>
                <a:gd name="T14" fmla="*/ 51707 w 168"/>
                <a:gd name="T15" fmla="*/ 162620 h 256"/>
                <a:gd name="T16" fmla="*/ 51707 w 168"/>
                <a:gd name="T17" fmla="*/ 147836 h 256"/>
                <a:gd name="T18" fmla="*/ 68943 w 168"/>
                <a:gd name="T19" fmla="*/ 133052 h 256"/>
                <a:gd name="T20" fmla="*/ 68943 w 168"/>
                <a:gd name="T21" fmla="*/ 118269 h 256"/>
                <a:gd name="T22" fmla="*/ 86179 w 168"/>
                <a:gd name="T23" fmla="*/ 133052 h 256"/>
                <a:gd name="T24" fmla="*/ 86179 w 168"/>
                <a:gd name="T25" fmla="*/ 118269 h 256"/>
                <a:gd name="T26" fmla="*/ 120650 w 168"/>
                <a:gd name="T27" fmla="*/ 88702 h 256"/>
                <a:gd name="T28" fmla="*/ 120650 w 168"/>
                <a:gd name="T29" fmla="*/ 44351 h 256"/>
                <a:gd name="T30" fmla="*/ 155121 w 168"/>
                <a:gd name="T31" fmla="*/ 44351 h 256"/>
                <a:gd name="T32" fmla="*/ 172357 w 168"/>
                <a:gd name="T33" fmla="*/ 44351 h 256"/>
                <a:gd name="T34" fmla="*/ 241300 w 168"/>
                <a:gd name="T35" fmla="*/ 0 h 256"/>
                <a:gd name="T36" fmla="*/ 241300 w 168"/>
                <a:gd name="T37" fmla="*/ 14784 h 256"/>
                <a:gd name="T38" fmla="*/ 224064 w 168"/>
                <a:gd name="T39" fmla="*/ 29567 h 256"/>
                <a:gd name="T40" fmla="*/ 206829 w 168"/>
                <a:gd name="T41" fmla="*/ 44351 h 256"/>
                <a:gd name="T42" fmla="*/ 189593 w 168"/>
                <a:gd name="T43" fmla="*/ 88702 h 256"/>
                <a:gd name="T44" fmla="*/ 206829 w 168"/>
                <a:gd name="T45" fmla="*/ 133052 h 256"/>
                <a:gd name="T46" fmla="*/ 206829 w 168"/>
                <a:gd name="T47" fmla="*/ 147836 h 256"/>
                <a:gd name="T48" fmla="*/ 224064 w 168"/>
                <a:gd name="T49" fmla="*/ 147836 h 256"/>
                <a:gd name="T50" fmla="*/ 275771 w 168"/>
                <a:gd name="T51" fmla="*/ 162620 h 256"/>
                <a:gd name="T52" fmla="*/ 293007 w 168"/>
                <a:gd name="T53" fmla="*/ 177403 h 256"/>
                <a:gd name="T54" fmla="*/ 344714 w 168"/>
                <a:gd name="T55" fmla="*/ 177403 h 256"/>
                <a:gd name="T56" fmla="*/ 327479 w 168"/>
                <a:gd name="T57" fmla="*/ 221754 h 256"/>
                <a:gd name="T58" fmla="*/ 344714 w 168"/>
                <a:gd name="T59" fmla="*/ 266105 h 256"/>
                <a:gd name="T60" fmla="*/ 327479 w 168"/>
                <a:gd name="T61" fmla="*/ 266105 h 256"/>
                <a:gd name="T62" fmla="*/ 361950 w 168"/>
                <a:gd name="T63" fmla="*/ 310455 h 256"/>
                <a:gd name="T64" fmla="*/ 344714 w 168"/>
                <a:gd name="T65" fmla="*/ 295672 h 256"/>
                <a:gd name="T66" fmla="*/ 275771 w 168"/>
                <a:gd name="T67" fmla="*/ 310455 h 256"/>
                <a:gd name="T68" fmla="*/ 275771 w 168"/>
                <a:gd name="T69" fmla="*/ 325239 h 256"/>
                <a:gd name="T70" fmla="*/ 293007 w 168"/>
                <a:gd name="T71" fmla="*/ 340023 h 256"/>
                <a:gd name="T72" fmla="*/ 258536 w 168"/>
                <a:gd name="T73" fmla="*/ 340023 h 256"/>
                <a:gd name="T74" fmla="*/ 275771 w 168"/>
                <a:gd name="T75" fmla="*/ 384373 h 256"/>
                <a:gd name="T76" fmla="*/ 275771 w 168"/>
                <a:gd name="T77" fmla="*/ 473075 h 256"/>
                <a:gd name="T78" fmla="*/ 258536 w 168"/>
                <a:gd name="T79" fmla="*/ 458291 h 256"/>
                <a:gd name="T80" fmla="*/ 258536 w 168"/>
                <a:gd name="T81" fmla="*/ 428724 h 256"/>
                <a:gd name="T82" fmla="*/ 241300 w 168"/>
                <a:gd name="T83" fmla="*/ 413941 h 256"/>
                <a:gd name="T84" fmla="*/ 172357 w 168"/>
                <a:gd name="T85" fmla="*/ 428724 h 256"/>
                <a:gd name="T86" fmla="*/ 155121 w 168"/>
                <a:gd name="T87" fmla="*/ 384373 h 256"/>
                <a:gd name="T88" fmla="*/ 120650 w 168"/>
                <a:gd name="T89" fmla="*/ 354806 h 256"/>
                <a:gd name="T90" fmla="*/ 103414 w 168"/>
                <a:gd name="T91" fmla="*/ 340023 h 256"/>
                <a:gd name="T92" fmla="*/ 51707 w 168"/>
                <a:gd name="T93" fmla="*/ 354806 h 256"/>
                <a:gd name="T94" fmla="*/ 17236 w 168"/>
                <a:gd name="T95" fmla="*/ 310455 h 25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8"/>
                <a:gd name="T145" fmla="*/ 0 h 256"/>
                <a:gd name="T146" fmla="*/ 168 w 168"/>
                <a:gd name="T147" fmla="*/ 256 h 25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8" h="256">
                  <a:moveTo>
                    <a:pt x="8" y="168"/>
                  </a:moveTo>
                  <a:lnTo>
                    <a:pt x="0" y="168"/>
                  </a:lnTo>
                  <a:lnTo>
                    <a:pt x="8" y="168"/>
                  </a:lnTo>
                  <a:lnTo>
                    <a:pt x="16" y="152"/>
                  </a:lnTo>
                  <a:lnTo>
                    <a:pt x="24" y="152"/>
                  </a:lnTo>
                  <a:lnTo>
                    <a:pt x="32" y="136"/>
                  </a:lnTo>
                  <a:lnTo>
                    <a:pt x="24" y="128"/>
                  </a:lnTo>
                  <a:lnTo>
                    <a:pt x="24" y="88"/>
                  </a:lnTo>
                  <a:lnTo>
                    <a:pt x="24" y="80"/>
                  </a:lnTo>
                  <a:lnTo>
                    <a:pt x="32" y="72"/>
                  </a:lnTo>
                  <a:lnTo>
                    <a:pt x="32" y="64"/>
                  </a:lnTo>
                  <a:lnTo>
                    <a:pt x="40" y="72"/>
                  </a:lnTo>
                  <a:lnTo>
                    <a:pt x="40" y="64"/>
                  </a:lnTo>
                  <a:lnTo>
                    <a:pt x="56" y="48"/>
                  </a:lnTo>
                  <a:lnTo>
                    <a:pt x="56" y="24"/>
                  </a:lnTo>
                  <a:lnTo>
                    <a:pt x="72" y="24"/>
                  </a:lnTo>
                  <a:lnTo>
                    <a:pt x="80" y="24"/>
                  </a:lnTo>
                  <a:lnTo>
                    <a:pt x="112" y="0"/>
                  </a:lnTo>
                  <a:lnTo>
                    <a:pt x="112" y="8"/>
                  </a:lnTo>
                  <a:lnTo>
                    <a:pt x="104" y="16"/>
                  </a:lnTo>
                  <a:lnTo>
                    <a:pt x="96" y="24"/>
                  </a:lnTo>
                  <a:lnTo>
                    <a:pt x="88" y="48"/>
                  </a:lnTo>
                  <a:lnTo>
                    <a:pt x="96" y="72"/>
                  </a:lnTo>
                  <a:lnTo>
                    <a:pt x="96" y="80"/>
                  </a:lnTo>
                  <a:lnTo>
                    <a:pt x="104" y="80"/>
                  </a:lnTo>
                  <a:lnTo>
                    <a:pt x="128" y="88"/>
                  </a:lnTo>
                  <a:lnTo>
                    <a:pt x="136" y="96"/>
                  </a:lnTo>
                  <a:lnTo>
                    <a:pt x="160" y="96"/>
                  </a:lnTo>
                  <a:lnTo>
                    <a:pt x="152" y="120"/>
                  </a:lnTo>
                  <a:lnTo>
                    <a:pt x="160" y="144"/>
                  </a:lnTo>
                  <a:lnTo>
                    <a:pt x="152" y="144"/>
                  </a:lnTo>
                  <a:lnTo>
                    <a:pt x="168" y="168"/>
                  </a:lnTo>
                  <a:lnTo>
                    <a:pt x="160" y="160"/>
                  </a:lnTo>
                  <a:lnTo>
                    <a:pt x="128" y="168"/>
                  </a:lnTo>
                  <a:lnTo>
                    <a:pt x="128" y="176"/>
                  </a:lnTo>
                  <a:lnTo>
                    <a:pt x="136" y="184"/>
                  </a:lnTo>
                  <a:lnTo>
                    <a:pt x="120" y="184"/>
                  </a:lnTo>
                  <a:lnTo>
                    <a:pt x="128" y="208"/>
                  </a:lnTo>
                  <a:lnTo>
                    <a:pt x="128" y="256"/>
                  </a:lnTo>
                  <a:lnTo>
                    <a:pt x="120" y="248"/>
                  </a:lnTo>
                  <a:lnTo>
                    <a:pt x="120" y="232"/>
                  </a:lnTo>
                  <a:lnTo>
                    <a:pt x="112" y="224"/>
                  </a:lnTo>
                  <a:lnTo>
                    <a:pt x="80" y="232"/>
                  </a:lnTo>
                  <a:lnTo>
                    <a:pt x="72" y="208"/>
                  </a:lnTo>
                  <a:lnTo>
                    <a:pt x="56" y="192"/>
                  </a:lnTo>
                  <a:lnTo>
                    <a:pt x="48" y="184"/>
                  </a:lnTo>
                  <a:lnTo>
                    <a:pt x="24" y="192"/>
                  </a:lnTo>
                  <a:lnTo>
                    <a:pt x="8" y="16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70" name="Freeform 143">
              <a:extLst>
                <a:ext uri="{FF2B5EF4-FFF2-40B4-BE49-F238E27FC236}">
                  <a16:creationId xmlns:a16="http://schemas.microsoft.com/office/drawing/2014/main" id="{F8B5DB0B-43F9-3B76-4CB2-DBD87291F6F3}"/>
                </a:ext>
              </a:extLst>
            </p:cNvPr>
            <p:cNvSpPr>
              <a:spLocks/>
            </p:cNvSpPr>
            <p:nvPr/>
          </p:nvSpPr>
          <p:spPr bwMode="auto">
            <a:xfrm>
              <a:off x="2670176" y="4354513"/>
              <a:ext cx="381000" cy="309563"/>
            </a:xfrm>
            <a:custGeom>
              <a:avLst/>
              <a:gdLst>
                <a:gd name="T0" fmla="*/ 381000 w 176"/>
                <a:gd name="T1" fmla="*/ 103188 h 168"/>
                <a:gd name="T2" fmla="*/ 346364 w 176"/>
                <a:gd name="T3" fmla="*/ 117929 h 168"/>
                <a:gd name="T4" fmla="*/ 346364 w 176"/>
                <a:gd name="T5" fmla="*/ 132670 h 168"/>
                <a:gd name="T6" fmla="*/ 363682 w 176"/>
                <a:gd name="T7" fmla="*/ 147411 h 168"/>
                <a:gd name="T8" fmla="*/ 346364 w 176"/>
                <a:gd name="T9" fmla="*/ 147411 h 168"/>
                <a:gd name="T10" fmla="*/ 329045 w 176"/>
                <a:gd name="T11" fmla="*/ 176893 h 168"/>
                <a:gd name="T12" fmla="*/ 346364 w 176"/>
                <a:gd name="T13" fmla="*/ 191634 h 168"/>
                <a:gd name="T14" fmla="*/ 346364 w 176"/>
                <a:gd name="T15" fmla="*/ 206375 h 168"/>
                <a:gd name="T16" fmla="*/ 277091 w 176"/>
                <a:gd name="T17" fmla="*/ 235858 h 168"/>
                <a:gd name="T18" fmla="*/ 225136 w 176"/>
                <a:gd name="T19" fmla="*/ 221116 h 168"/>
                <a:gd name="T20" fmla="*/ 242455 w 176"/>
                <a:gd name="T21" fmla="*/ 235858 h 168"/>
                <a:gd name="T22" fmla="*/ 242455 w 176"/>
                <a:gd name="T23" fmla="*/ 265340 h 168"/>
                <a:gd name="T24" fmla="*/ 259773 w 176"/>
                <a:gd name="T25" fmla="*/ 280081 h 168"/>
                <a:gd name="T26" fmla="*/ 207818 w 176"/>
                <a:gd name="T27" fmla="*/ 309563 h 168"/>
                <a:gd name="T28" fmla="*/ 173182 w 176"/>
                <a:gd name="T29" fmla="*/ 309563 h 168"/>
                <a:gd name="T30" fmla="*/ 173182 w 176"/>
                <a:gd name="T31" fmla="*/ 294822 h 168"/>
                <a:gd name="T32" fmla="*/ 138545 w 176"/>
                <a:gd name="T33" fmla="*/ 250599 h 168"/>
                <a:gd name="T34" fmla="*/ 155864 w 176"/>
                <a:gd name="T35" fmla="*/ 250599 h 168"/>
                <a:gd name="T36" fmla="*/ 138545 w 176"/>
                <a:gd name="T37" fmla="*/ 206375 h 168"/>
                <a:gd name="T38" fmla="*/ 155864 w 176"/>
                <a:gd name="T39" fmla="*/ 162152 h 168"/>
                <a:gd name="T40" fmla="*/ 103909 w 176"/>
                <a:gd name="T41" fmla="*/ 162152 h 168"/>
                <a:gd name="T42" fmla="*/ 86591 w 176"/>
                <a:gd name="T43" fmla="*/ 147411 h 168"/>
                <a:gd name="T44" fmla="*/ 34636 w 176"/>
                <a:gd name="T45" fmla="*/ 132670 h 168"/>
                <a:gd name="T46" fmla="*/ 17318 w 176"/>
                <a:gd name="T47" fmla="*/ 132670 h 168"/>
                <a:gd name="T48" fmla="*/ 17318 w 176"/>
                <a:gd name="T49" fmla="*/ 117929 h 168"/>
                <a:gd name="T50" fmla="*/ 0 w 176"/>
                <a:gd name="T51" fmla="*/ 73705 h 168"/>
                <a:gd name="T52" fmla="*/ 17318 w 176"/>
                <a:gd name="T53" fmla="*/ 29482 h 168"/>
                <a:gd name="T54" fmla="*/ 34636 w 176"/>
                <a:gd name="T55" fmla="*/ 14741 h 168"/>
                <a:gd name="T56" fmla="*/ 51955 w 176"/>
                <a:gd name="T57" fmla="*/ 44223 h 168"/>
                <a:gd name="T58" fmla="*/ 34636 w 176"/>
                <a:gd name="T59" fmla="*/ 58964 h 168"/>
                <a:gd name="T60" fmla="*/ 34636 w 176"/>
                <a:gd name="T61" fmla="*/ 88447 h 168"/>
                <a:gd name="T62" fmla="*/ 51955 w 176"/>
                <a:gd name="T63" fmla="*/ 73705 h 168"/>
                <a:gd name="T64" fmla="*/ 51955 w 176"/>
                <a:gd name="T65" fmla="*/ 29482 h 168"/>
                <a:gd name="T66" fmla="*/ 86591 w 176"/>
                <a:gd name="T67" fmla="*/ 14741 h 168"/>
                <a:gd name="T68" fmla="*/ 86591 w 176"/>
                <a:gd name="T69" fmla="*/ 0 h 168"/>
                <a:gd name="T70" fmla="*/ 103909 w 176"/>
                <a:gd name="T71" fmla="*/ 14741 h 168"/>
                <a:gd name="T72" fmla="*/ 138545 w 176"/>
                <a:gd name="T73" fmla="*/ 29482 h 168"/>
                <a:gd name="T74" fmla="*/ 138545 w 176"/>
                <a:gd name="T75" fmla="*/ 44223 h 168"/>
                <a:gd name="T76" fmla="*/ 190500 w 176"/>
                <a:gd name="T77" fmla="*/ 44223 h 168"/>
                <a:gd name="T78" fmla="*/ 225136 w 176"/>
                <a:gd name="T79" fmla="*/ 58964 h 168"/>
                <a:gd name="T80" fmla="*/ 259773 w 176"/>
                <a:gd name="T81" fmla="*/ 44223 h 168"/>
                <a:gd name="T82" fmla="*/ 311727 w 176"/>
                <a:gd name="T83" fmla="*/ 44223 h 168"/>
                <a:gd name="T84" fmla="*/ 294409 w 176"/>
                <a:gd name="T85" fmla="*/ 44223 h 168"/>
                <a:gd name="T86" fmla="*/ 311727 w 176"/>
                <a:gd name="T87" fmla="*/ 58964 h 168"/>
                <a:gd name="T88" fmla="*/ 346364 w 176"/>
                <a:gd name="T89" fmla="*/ 73705 h 168"/>
                <a:gd name="T90" fmla="*/ 346364 w 176"/>
                <a:gd name="T91" fmla="*/ 103188 h 168"/>
                <a:gd name="T92" fmla="*/ 363682 w 176"/>
                <a:gd name="T93" fmla="*/ 103188 h 168"/>
                <a:gd name="T94" fmla="*/ 381000 w 176"/>
                <a:gd name="T95" fmla="*/ 103188 h 1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76"/>
                <a:gd name="T145" fmla="*/ 0 h 168"/>
                <a:gd name="T146" fmla="*/ 176 w 176"/>
                <a:gd name="T147" fmla="*/ 168 h 1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76" h="168">
                  <a:moveTo>
                    <a:pt x="176" y="56"/>
                  </a:moveTo>
                  <a:lnTo>
                    <a:pt x="160" y="64"/>
                  </a:lnTo>
                  <a:lnTo>
                    <a:pt x="160" y="72"/>
                  </a:lnTo>
                  <a:lnTo>
                    <a:pt x="168" y="80"/>
                  </a:lnTo>
                  <a:lnTo>
                    <a:pt x="160" y="80"/>
                  </a:lnTo>
                  <a:lnTo>
                    <a:pt x="152" y="96"/>
                  </a:lnTo>
                  <a:lnTo>
                    <a:pt x="160" y="104"/>
                  </a:lnTo>
                  <a:lnTo>
                    <a:pt x="160" y="112"/>
                  </a:lnTo>
                  <a:lnTo>
                    <a:pt x="128" y="128"/>
                  </a:lnTo>
                  <a:lnTo>
                    <a:pt x="104" y="120"/>
                  </a:lnTo>
                  <a:lnTo>
                    <a:pt x="112" y="128"/>
                  </a:lnTo>
                  <a:lnTo>
                    <a:pt x="112" y="144"/>
                  </a:lnTo>
                  <a:lnTo>
                    <a:pt x="120" y="152"/>
                  </a:lnTo>
                  <a:lnTo>
                    <a:pt x="96" y="168"/>
                  </a:lnTo>
                  <a:lnTo>
                    <a:pt x="80" y="168"/>
                  </a:lnTo>
                  <a:lnTo>
                    <a:pt x="80" y="160"/>
                  </a:lnTo>
                  <a:lnTo>
                    <a:pt x="64" y="136"/>
                  </a:lnTo>
                  <a:lnTo>
                    <a:pt x="72" y="136"/>
                  </a:lnTo>
                  <a:lnTo>
                    <a:pt x="64" y="112"/>
                  </a:lnTo>
                  <a:lnTo>
                    <a:pt x="72" y="88"/>
                  </a:lnTo>
                  <a:lnTo>
                    <a:pt x="48" y="88"/>
                  </a:lnTo>
                  <a:lnTo>
                    <a:pt x="40" y="80"/>
                  </a:lnTo>
                  <a:lnTo>
                    <a:pt x="16" y="72"/>
                  </a:lnTo>
                  <a:lnTo>
                    <a:pt x="8" y="72"/>
                  </a:lnTo>
                  <a:lnTo>
                    <a:pt x="8" y="64"/>
                  </a:lnTo>
                  <a:lnTo>
                    <a:pt x="0" y="40"/>
                  </a:lnTo>
                  <a:lnTo>
                    <a:pt x="8" y="16"/>
                  </a:lnTo>
                  <a:lnTo>
                    <a:pt x="16" y="8"/>
                  </a:lnTo>
                  <a:lnTo>
                    <a:pt x="24" y="24"/>
                  </a:lnTo>
                  <a:lnTo>
                    <a:pt x="16" y="32"/>
                  </a:lnTo>
                  <a:lnTo>
                    <a:pt x="16" y="48"/>
                  </a:lnTo>
                  <a:lnTo>
                    <a:pt x="24" y="40"/>
                  </a:lnTo>
                  <a:lnTo>
                    <a:pt x="24" y="16"/>
                  </a:lnTo>
                  <a:lnTo>
                    <a:pt x="40" y="8"/>
                  </a:lnTo>
                  <a:lnTo>
                    <a:pt x="40" y="0"/>
                  </a:lnTo>
                  <a:lnTo>
                    <a:pt x="48" y="8"/>
                  </a:lnTo>
                  <a:lnTo>
                    <a:pt x="64" y="16"/>
                  </a:lnTo>
                  <a:lnTo>
                    <a:pt x="64" y="24"/>
                  </a:lnTo>
                  <a:lnTo>
                    <a:pt x="88" y="24"/>
                  </a:lnTo>
                  <a:lnTo>
                    <a:pt x="104" y="32"/>
                  </a:lnTo>
                  <a:lnTo>
                    <a:pt x="120" y="24"/>
                  </a:lnTo>
                  <a:lnTo>
                    <a:pt x="144" y="24"/>
                  </a:lnTo>
                  <a:lnTo>
                    <a:pt x="136" y="24"/>
                  </a:lnTo>
                  <a:lnTo>
                    <a:pt x="144" y="32"/>
                  </a:lnTo>
                  <a:lnTo>
                    <a:pt x="160" y="40"/>
                  </a:lnTo>
                  <a:lnTo>
                    <a:pt x="160" y="56"/>
                  </a:lnTo>
                  <a:lnTo>
                    <a:pt x="168" y="56"/>
                  </a:lnTo>
                  <a:lnTo>
                    <a:pt x="176" y="5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71" name="Freeform 144">
              <a:extLst>
                <a:ext uri="{FF2B5EF4-FFF2-40B4-BE49-F238E27FC236}">
                  <a16:creationId xmlns:a16="http://schemas.microsoft.com/office/drawing/2014/main" id="{B0E3BD37-5BE3-8058-DA3C-2F8C0C460131}"/>
                </a:ext>
              </a:extLst>
            </p:cNvPr>
            <p:cNvSpPr>
              <a:spLocks/>
            </p:cNvSpPr>
            <p:nvPr/>
          </p:nvSpPr>
          <p:spPr bwMode="auto">
            <a:xfrm>
              <a:off x="3206751" y="4530726"/>
              <a:ext cx="69850" cy="103188"/>
            </a:xfrm>
            <a:custGeom>
              <a:avLst/>
              <a:gdLst>
                <a:gd name="T0" fmla="*/ 69850 w 32"/>
                <a:gd name="T1" fmla="*/ 44223 h 56"/>
                <a:gd name="T2" fmla="*/ 34925 w 32"/>
                <a:gd name="T3" fmla="*/ 103188 h 56"/>
                <a:gd name="T4" fmla="*/ 0 w 32"/>
                <a:gd name="T5" fmla="*/ 103188 h 56"/>
                <a:gd name="T6" fmla="*/ 0 w 32"/>
                <a:gd name="T7" fmla="*/ 58965 h 56"/>
                <a:gd name="T8" fmla="*/ 0 w 32"/>
                <a:gd name="T9" fmla="*/ 29482 h 56"/>
                <a:gd name="T10" fmla="*/ 0 w 32"/>
                <a:gd name="T11" fmla="*/ 0 h 56"/>
                <a:gd name="T12" fmla="*/ 69850 w 32"/>
                <a:gd name="T13" fmla="*/ 44223 h 56"/>
                <a:gd name="T14" fmla="*/ 0 60000 65536"/>
                <a:gd name="T15" fmla="*/ 0 60000 65536"/>
                <a:gd name="T16" fmla="*/ 0 60000 65536"/>
                <a:gd name="T17" fmla="*/ 0 60000 65536"/>
                <a:gd name="T18" fmla="*/ 0 60000 65536"/>
                <a:gd name="T19" fmla="*/ 0 60000 65536"/>
                <a:gd name="T20" fmla="*/ 0 60000 65536"/>
                <a:gd name="T21" fmla="*/ 0 w 32"/>
                <a:gd name="T22" fmla="*/ 0 h 56"/>
                <a:gd name="T23" fmla="*/ 32 w 32"/>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56">
                  <a:moveTo>
                    <a:pt x="32" y="24"/>
                  </a:moveTo>
                  <a:lnTo>
                    <a:pt x="16" y="56"/>
                  </a:lnTo>
                  <a:lnTo>
                    <a:pt x="0" y="56"/>
                  </a:lnTo>
                  <a:lnTo>
                    <a:pt x="0" y="32"/>
                  </a:lnTo>
                  <a:lnTo>
                    <a:pt x="0" y="16"/>
                  </a:lnTo>
                  <a:lnTo>
                    <a:pt x="0" y="0"/>
                  </a:lnTo>
                  <a:lnTo>
                    <a:pt x="32"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72" name="Freeform 145">
              <a:extLst>
                <a:ext uri="{FF2B5EF4-FFF2-40B4-BE49-F238E27FC236}">
                  <a16:creationId xmlns:a16="http://schemas.microsoft.com/office/drawing/2014/main" id="{4C6BA1A7-C2FC-D974-129A-4FD666A84E30}"/>
                </a:ext>
              </a:extLst>
            </p:cNvPr>
            <p:cNvSpPr>
              <a:spLocks/>
            </p:cNvSpPr>
            <p:nvPr/>
          </p:nvSpPr>
          <p:spPr bwMode="auto">
            <a:xfrm>
              <a:off x="3103563" y="4530726"/>
              <a:ext cx="103188" cy="103188"/>
            </a:xfrm>
            <a:custGeom>
              <a:avLst/>
              <a:gdLst>
                <a:gd name="T0" fmla="*/ 103188 w 48"/>
                <a:gd name="T1" fmla="*/ 0 h 56"/>
                <a:gd name="T2" fmla="*/ 85990 w 48"/>
                <a:gd name="T3" fmla="*/ 0 h 56"/>
                <a:gd name="T4" fmla="*/ 17198 w 48"/>
                <a:gd name="T5" fmla="*/ 0 h 56"/>
                <a:gd name="T6" fmla="*/ 0 w 48"/>
                <a:gd name="T7" fmla="*/ 44223 h 56"/>
                <a:gd name="T8" fmla="*/ 34396 w 48"/>
                <a:gd name="T9" fmla="*/ 103188 h 56"/>
                <a:gd name="T10" fmla="*/ 51594 w 48"/>
                <a:gd name="T11" fmla="*/ 103188 h 56"/>
                <a:gd name="T12" fmla="*/ 51594 w 48"/>
                <a:gd name="T13" fmla="*/ 88447 h 56"/>
                <a:gd name="T14" fmla="*/ 103188 w 48"/>
                <a:gd name="T15" fmla="*/ 103188 h 56"/>
                <a:gd name="T16" fmla="*/ 103188 w 48"/>
                <a:gd name="T17" fmla="*/ 58965 h 56"/>
                <a:gd name="T18" fmla="*/ 103188 w 48"/>
                <a:gd name="T19" fmla="*/ 29482 h 56"/>
                <a:gd name="T20" fmla="*/ 103188 w 48"/>
                <a:gd name="T21" fmla="*/ 0 h 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56"/>
                <a:gd name="T35" fmla="*/ 48 w 48"/>
                <a:gd name="T36" fmla="*/ 56 h 5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56">
                  <a:moveTo>
                    <a:pt x="48" y="0"/>
                  </a:moveTo>
                  <a:lnTo>
                    <a:pt x="40" y="0"/>
                  </a:lnTo>
                  <a:lnTo>
                    <a:pt x="8" y="0"/>
                  </a:lnTo>
                  <a:lnTo>
                    <a:pt x="0" y="24"/>
                  </a:lnTo>
                  <a:lnTo>
                    <a:pt x="16" y="56"/>
                  </a:lnTo>
                  <a:lnTo>
                    <a:pt x="24" y="56"/>
                  </a:lnTo>
                  <a:lnTo>
                    <a:pt x="24" y="48"/>
                  </a:lnTo>
                  <a:lnTo>
                    <a:pt x="48" y="56"/>
                  </a:lnTo>
                  <a:lnTo>
                    <a:pt x="48" y="32"/>
                  </a:lnTo>
                  <a:lnTo>
                    <a:pt x="48" y="16"/>
                  </a:lnTo>
                  <a:lnTo>
                    <a:pt x="48"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73" name="Freeform 146">
              <a:extLst>
                <a:ext uri="{FF2B5EF4-FFF2-40B4-BE49-F238E27FC236}">
                  <a16:creationId xmlns:a16="http://schemas.microsoft.com/office/drawing/2014/main" id="{FD53265B-F863-472F-DEF7-3C16052430A5}"/>
                </a:ext>
              </a:extLst>
            </p:cNvPr>
            <p:cNvSpPr>
              <a:spLocks/>
            </p:cNvSpPr>
            <p:nvPr/>
          </p:nvSpPr>
          <p:spPr bwMode="auto">
            <a:xfrm>
              <a:off x="2757488" y="5180013"/>
              <a:ext cx="346075" cy="1003300"/>
            </a:xfrm>
            <a:custGeom>
              <a:avLst/>
              <a:gdLst>
                <a:gd name="T0" fmla="*/ 34608 w 160"/>
                <a:gd name="T1" fmla="*/ 0 h 544"/>
                <a:gd name="T2" fmla="*/ 69215 w 160"/>
                <a:gd name="T3" fmla="*/ 73772 h 544"/>
                <a:gd name="T4" fmla="*/ 121126 w 160"/>
                <a:gd name="T5" fmla="*/ 147544 h 544"/>
                <a:gd name="T6" fmla="*/ 86519 w 160"/>
                <a:gd name="T7" fmla="*/ 191807 h 544"/>
                <a:gd name="T8" fmla="*/ 86519 w 160"/>
                <a:gd name="T9" fmla="*/ 295088 h 544"/>
                <a:gd name="T10" fmla="*/ 121126 w 160"/>
                <a:gd name="T11" fmla="*/ 457387 h 544"/>
                <a:gd name="T12" fmla="*/ 121126 w 160"/>
                <a:gd name="T13" fmla="*/ 516404 h 544"/>
                <a:gd name="T14" fmla="*/ 138430 w 160"/>
                <a:gd name="T15" fmla="*/ 590176 h 544"/>
                <a:gd name="T16" fmla="*/ 155734 w 160"/>
                <a:gd name="T17" fmla="*/ 678703 h 544"/>
                <a:gd name="T18" fmla="*/ 173038 w 160"/>
                <a:gd name="T19" fmla="*/ 752475 h 544"/>
                <a:gd name="T20" fmla="*/ 190341 w 160"/>
                <a:gd name="T21" fmla="*/ 752475 h 544"/>
                <a:gd name="T22" fmla="*/ 207645 w 160"/>
                <a:gd name="T23" fmla="*/ 900019 h 544"/>
                <a:gd name="T24" fmla="*/ 242252 w 160"/>
                <a:gd name="T25" fmla="*/ 914773 h 544"/>
                <a:gd name="T26" fmla="*/ 346075 w 160"/>
                <a:gd name="T27" fmla="*/ 959037 h 544"/>
                <a:gd name="T28" fmla="*/ 328771 w 160"/>
                <a:gd name="T29" fmla="*/ 973791 h 544"/>
                <a:gd name="T30" fmla="*/ 294164 w 160"/>
                <a:gd name="T31" fmla="*/ 988546 h 544"/>
                <a:gd name="T32" fmla="*/ 311468 w 160"/>
                <a:gd name="T33" fmla="*/ 973791 h 544"/>
                <a:gd name="T34" fmla="*/ 224949 w 160"/>
                <a:gd name="T35" fmla="*/ 959037 h 544"/>
                <a:gd name="T36" fmla="*/ 207645 w 160"/>
                <a:gd name="T37" fmla="*/ 959037 h 544"/>
                <a:gd name="T38" fmla="*/ 224949 w 160"/>
                <a:gd name="T39" fmla="*/ 944282 h 544"/>
                <a:gd name="T40" fmla="*/ 207645 w 160"/>
                <a:gd name="T41" fmla="*/ 944282 h 544"/>
                <a:gd name="T42" fmla="*/ 190341 w 160"/>
                <a:gd name="T43" fmla="*/ 914773 h 544"/>
                <a:gd name="T44" fmla="*/ 173038 w 160"/>
                <a:gd name="T45" fmla="*/ 914773 h 544"/>
                <a:gd name="T46" fmla="*/ 155734 w 160"/>
                <a:gd name="T47" fmla="*/ 900019 h 544"/>
                <a:gd name="T48" fmla="*/ 138430 w 160"/>
                <a:gd name="T49" fmla="*/ 841001 h 544"/>
                <a:gd name="T50" fmla="*/ 155734 w 160"/>
                <a:gd name="T51" fmla="*/ 811493 h 544"/>
                <a:gd name="T52" fmla="*/ 103822 w 160"/>
                <a:gd name="T53" fmla="*/ 811493 h 544"/>
                <a:gd name="T54" fmla="*/ 121126 w 160"/>
                <a:gd name="T55" fmla="*/ 781984 h 544"/>
                <a:gd name="T56" fmla="*/ 121126 w 160"/>
                <a:gd name="T57" fmla="*/ 737720 h 544"/>
                <a:gd name="T58" fmla="*/ 138430 w 160"/>
                <a:gd name="T59" fmla="*/ 767229 h 544"/>
                <a:gd name="T60" fmla="*/ 138430 w 160"/>
                <a:gd name="T61" fmla="*/ 737720 h 544"/>
                <a:gd name="T62" fmla="*/ 103822 w 160"/>
                <a:gd name="T63" fmla="*/ 663948 h 544"/>
                <a:gd name="T64" fmla="*/ 86519 w 160"/>
                <a:gd name="T65" fmla="*/ 649194 h 544"/>
                <a:gd name="T66" fmla="*/ 51911 w 160"/>
                <a:gd name="T67" fmla="*/ 560668 h 544"/>
                <a:gd name="T68" fmla="*/ 69215 w 160"/>
                <a:gd name="T69" fmla="*/ 545913 h 544"/>
                <a:gd name="T70" fmla="*/ 69215 w 160"/>
                <a:gd name="T71" fmla="*/ 413123 h 544"/>
                <a:gd name="T72" fmla="*/ 51911 w 160"/>
                <a:gd name="T73" fmla="*/ 354106 h 544"/>
                <a:gd name="T74" fmla="*/ 51911 w 160"/>
                <a:gd name="T75" fmla="*/ 250825 h 544"/>
                <a:gd name="T76" fmla="*/ 34608 w 160"/>
                <a:gd name="T77" fmla="*/ 118035 h 54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60"/>
                <a:gd name="T118" fmla="*/ 0 h 544"/>
                <a:gd name="T119" fmla="*/ 160 w 160"/>
                <a:gd name="T120" fmla="*/ 544 h 54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60" h="544">
                  <a:moveTo>
                    <a:pt x="0" y="8"/>
                  </a:moveTo>
                  <a:lnTo>
                    <a:pt x="16" y="0"/>
                  </a:lnTo>
                  <a:lnTo>
                    <a:pt x="32" y="24"/>
                  </a:lnTo>
                  <a:lnTo>
                    <a:pt x="32" y="40"/>
                  </a:lnTo>
                  <a:lnTo>
                    <a:pt x="48" y="80"/>
                  </a:lnTo>
                  <a:lnTo>
                    <a:pt x="56" y="80"/>
                  </a:lnTo>
                  <a:lnTo>
                    <a:pt x="56" y="96"/>
                  </a:lnTo>
                  <a:lnTo>
                    <a:pt x="40" y="104"/>
                  </a:lnTo>
                  <a:lnTo>
                    <a:pt x="48" y="136"/>
                  </a:lnTo>
                  <a:lnTo>
                    <a:pt x="40" y="160"/>
                  </a:lnTo>
                  <a:lnTo>
                    <a:pt x="40" y="208"/>
                  </a:lnTo>
                  <a:lnTo>
                    <a:pt x="56" y="248"/>
                  </a:lnTo>
                  <a:lnTo>
                    <a:pt x="48" y="272"/>
                  </a:lnTo>
                  <a:lnTo>
                    <a:pt x="56" y="280"/>
                  </a:lnTo>
                  <a:lnTo>
                    <a:pt x="48" y="296"/>
                  </a:lnTo>
                  <a:lnTo>
                    <a:pt x="64" y="320"/>
                  </a:lnTo>
                  <a:lnTo>
                    <a:pt x="64" y="360"/>
                  </a:lnTo>
                  <a:lnTo>
                    <a:pt x="72" y="368"/>
                  </a:lnTo>
                  <a:lnTo>
                    <a:pt x="72" y="384"/>
                  </a:lnTo>
                  <a:lnTo>
                    <a:pt x="80" y="408"/>
                  </a:lnTo>
                  <a:lnTo>
                    <a:pt x="88" y="416"/>
                  </a:lnTo>
                  <a:lnTo>
                    <a:pt x="88" y="408"/>
                  </a:lnTo>
                  <a:lnTo>
                    <a:pt x="96" y="440"/>
                  </a:lnTo>
                  <a:lnTo>
                    <a:pt x="96" y="488"/>
                  </a:lnTo>
                  <a:lnTo>
                    <a:pt x="104" y="496"/>
                  </a:lnTo>
                  <a:lnTo>
                    <a:pt x="112" y="496"/>
                  </a:lnTo>
                  <a:lnTo>
                    <a:pt x="128" y="520"/>
                  </a:lnTo>
                  <a:lnTo>
                    <a:pt x="160" y="520"/>
                  </a:lnTo>
                  <a:lnTo>
                    <a:pt x="160" y="528"/>
                  </a:lnTo>
                  <a:lnTo>
                    <a:pt x="152" y="528"/>
                  </a:lnTo>
                  <a:lnTo>
                    <a:pt x="152" y="544"/>
                  </a:lnTo>
                  <a:lnTo>
                    <a:pt x="136" y="536"/>
                  </a:lnTo>
                  <a:lnTo>
                    <a:pt x="144" y="536"/>
                  </a:lnTo>
                  <a:lnTo>
                    <a:pt x="144" y="528"/>
                  </a:lnTo>
                  <a:lnTo>
                    <a:pt x="136" y="536"/>
                  </a:lnTo>
                  <a:lnTo>
                    <a:pt x="104" y="520"/>
                  </a:lnTo>
                  <a:lnTo>
                    <a:pt x="104" y="528"/>
                  </a:lnTo>
                  <a:lnTo>
                    <a:pt x="96" y="520"/>
                  </a:lnTo>
                  <a:lnTo>
                    <a:pt x="96" y="512"/>
                  </a:lnTo>
                  <a:lnTo>
                    <a:pt x="104" y="512"/>
                  </a:lnTo>
                  <a:lnTo>
                    <a:pt x="96" y="504"/>
                  </a:lnTo>
                  <a:lnTo>
                    <a:pt x="96" y="512"/>
                  </a:lnTo>
                  <a:lnTo>
                    <a:pt x="88" y="512"/>
                  </a:lnTo>
                  <a:lnTo>
                    <a:pt x="88" y="496"/>
                  </a:lnTo>
                  <a:lnTo>
                    <a:pt x="88" y="488"/>
                  </a:lnTo>
                  <a:lnTo>
                    <a:pt x="80" y="496"/>
                  </a:lnTo>
                  <a:lnTo>
                    <a:pt x="80" y="488"/>
                  </a:lnTo>
                  <a:lnTo>
                    <a:pt x="72" y="488"/>
                  </a:lnTo>
                  <a:lnTo>
                    <a:pt x="64" y="464"/>
                  </a:lnTo>
                  <a:lnTo>
                    <a:pt x="64" y="456"/>
                  </a:lnTo>
                  <a:lnTo>
                    <a:pt x="72" y="464"/>
                  </a:lnTo>
                  <a:lnTo>
                    <a:pt x="72" y="440"/>
                  </a:lnTo>
                  <a:lnTo>
                    <a:pt x="56" y="440"/>
                  </a:lnTo>
                  <a:lnTo>
                    <a:pt x="48" y="440"/>
                  </a:lnTo>
                  <a:lnTo>
                    <a:pt x="56" y="432"/>
                  </a:lnTo>
                  <a:lnTo>
                    <a:pt x="56" y="424"/>
                  </a:lnTo>
                  <a:lnTo>
                    <a:pt x="48" y="400"/>
                  </a:lnTo>
                  <a:lnTo>
                    <a:pt x="56" y="400"/>
                  </a:lnTo>
                  <a:lnTo>
                    <a:pt x="64" y="400"/>
                  </a:lnTo>
                  <a:lnTo>
                    <a:pt x="64" y="416"/>
                  </a:lnTo>
                  <a:lnTo>
                    <a:pt x="64" y="424"/>
                  </a:lnTo>
                  <a:lnTo>
                    <a:pt x="64" y="400"/>
                  </a:lnTo>
                  <a:lnTo>
                    <a:pt x="56" y="368"/>
                  </a:lnTo>
                  <a:lnTo>
                    <a:pt x="48" y="360"/>
                  </a:lnTo>
                  <a:lnTo>
                    <a:pt x="48" y="368"/>
                  </a:lnTo>
                  <a:lnTo>
                    <a:pt x="40" y="352"/>
                  </a:lnTo>
                  <a:lnTo>
                    <a:pt x="40" y="336"/>
                  </a:lnTo>
                  <a:lnTo>
                    <a:pt x="24" y="304"/>
                  </a:lnTo>
                  <a:lnTo>
                    <a:pt x="24" y="296"/>
                  </a:lnTo>
                  <a:lnTo>
                    <a:pt x="32" y="296"/>
                  </a:lnTo>
                  <a:lnTo>
                    <a:pt x="32" y="248"/>
                  </a:lnTo>
                  <a:lnTo>
                    <a:pt x="32" y="224"/>
                  </a:lnTo>
                  <a:lnTo>
                    <a:pt x="16" y="200"/>
                  </a:lnTo>
                  <a:lnTo>
                    <a:pt x="24" y="192"/>
                  </a:lnTo>
                  <a:lnTo>
                    <a:pt x="16" y="176"/>
                  </a:lnTo>
                  <a:lnTo>
                    <a:pt x="24" y="136"/>
                  </a:lnTo>
                  <a:lnTo>
                    <a:pt x="16" y="80"/>
                  </a:lnTo>
                  <a:lnTo>
                    <a:pt x="16" y="64"/>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74" name="Freeform 167">
              <a:extLst>
                <a:ext uri="{FF2B5EF4-FFF2-40B4-BE49-F238E27FC236}">
                  <a16:creationId xmlns:a16="http://schemas.microsoft.com/office/drawing/2014/main" id="{277BE5AB-26AE-2B4A-F1BB-573DA85C7C57}"/>
                </a:ext>
              </a:extLst>
            </p:cNvPr>
            <p:cNvSpPr>
              <a:spLocks/>
            </p:cNvSpPr>
            <p:nvPr/>
          </p:nvSpPr>
          <p:spPr bwMode="auto">
            <a:xfrm>
              <a:off x="2774951" y="4959351"/>
              <a:ext cx="361950" cy="368300"/>
            </a:xfrm>
            <a:custGeom>
              <a:avLst/>
              <a:gdLst>
                <a:gd name="T0" fmla="*/ 0 w 168"/>
                <a:gd name="T1" fmla="*/ 29464 h 200"/>
                <a:gd name="T2" fmla="*/ 34471 w 168"/>
                <a:gd name="T3" fmla="*/ 44196 h 200"/>
                <a:gd name="T4" fmla="*/ 68943 w 168"/>
                <a:gd name="T5" fmla="*/ 0 h 200"/>
                <a:gd name="T6" fmla="*/ 120650 w 168"/>
                <a:gd name="T7" fmla="*/ 0 h 200"/>
                <a:gd name="T8" fmla="*/ 120650 w 168"/>
                <a:gd name="T9" fmla="*/ 44196 h 200"/>
                <a:gd name="T10" fmla="*/ 137886 w 168"/>
                <a:gd name="T11" fmla="*/ 73660 h 200"/>
                <a:gd name="T12" fmla="*/ 258536 w 168"/>
                <a:gd name="T13" fmla="*/ 117856 h 200"/>
                <a:gd name="T14" fmla="*/ 275771 w 168"/>
                <a:gd name="T15" fmla="*/ 147320 h 200"/>
                <a:gd name="T16" fmla="*/ 275771 w 168"/>
                <a:gd name="T17" fmla="*/ 162052 h 200"/>
                <a:gd name="T18" fmla="*/ 275771 w 168"/>
                <a:gd name="T19" fmla="*/ 176784 h 200"/>
                <a:gd name="T20" fmla="*/ 327479 w 168"/>
                <a:gd name="T21" fmla="*/ 191516 h 200"/>
                <a:gd name="T22" fmla="*/ 327479 w 168"/>
                <a:gd name="T23" fmla="*/ 206248 h 200"/>
                <a:gd name="T24" fmla="*/ 361950 w 168"/>
                <a:gd name="T25" fmla="*/ 235712 h 200"/>
                <a:gd name="T26" fmla="*/ 344714 w 168"/>
                <a:gd name="T27" fmla="*/ 294640 h 200"/>
                <a:gd name="T28" fmla="*/ 327479 w 168"/>
                <a:gd name="T29" fmla="*/ 265176 h 200"/>
                <a:gd name="T30" fmla="*/ 241300 w 168"/>
                <a:gd name="T31" fmla="*/ 279908 h 200"/>
                <a:gd name="T32" fmla="*/ 224064 w 168"/>
                <a:gd name="T33" fmla="*/ 353568 h 200"/>
                <a:gd name="T34" fmla="*/ 189593 w 168"/>
                <a:gd name="T35" fmla="*/ 353568 h 200"/>
                <a:gd name="T36" fmla="*/ 137886 w 168"/>
                <a:gd name="T37" fmla="*/ 338836 h 200"/>
                <a:gd name="T38" fmla="*/ 103414 w 168"/>
                <a:gd name="T39" fmla="*/ 368300 h 200"/>
                <a:gd name="T40" fmla="*/ 86179 w 168"/>
                <a:gd name="T41" fmla="*/ 368300 h 200"/>
                <a:gd name="T42" fmla="*/ 51707 w 168"/>
                <a:gd name="T43" fmla="*/ 294640 h 200"/>
                <a:gd name="T44" fmla="*/ 51707 w 168"/>
                <a:gd name="T45" fmla="*/ 265176 h 200"/>
                <a:gd name="T46" fmla="*/ 17236 w 168"/>
                <a:gd name="T47" fmla="*/ 220980 h 200"/>
                <a:gd name="T48" fmla="*/ 34471 w 168"/>
                <a:gd name="T49" fmla="*/ 191516 h 200"/>
                <a:gd name="T50" fmla="*/ 17236 w 168"/>
                <a:gd name="T51" fmla="*/ 176784 h 200"/>
                <a:gd name="T52" fmla="*/ 17236 w 168"/>
                <a:gd name="T53" fmla="*/ 73660 h 200"/>
                <a:gd name="T54" fmla="*/ 0 w 168"/>
                <a:gd name="T55" fmla="*/ 29464 h 2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200"/>
                <a:gd name="T86" fmla="*/ 168 w 168"/>
                <a:gd name="T87" fmla="*/ 200 h 20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8" h="200">
                  <a:moveTo>
                    <a:pt x="0" y="16"/>
                  </a:moveTo>
                  <a:lnTo>
                    <a:pt x="16" y="24"/>
                  </a:lnTo>
                  <a:lnTo>
                    <a:pt x="32" y="0"/>
                  </a:lnTo>
                  <a:lnTo>
                    <a:pt x="56" y="0"/>
                  </a:lnTo>
                  <a:lnTo>
                    <a:pt x="56" y="24"/>
                  </a:lnTo>
                  <a:lnTo>
                    <a:pt x="64" y="40"/>
                  </a:lnTo>
                  <a:lnTo>
                    <a:pt x="120" y="64"/>
                  </a:lnTo>
                  <a:lnTo>
                    <a:pt x="128" y="80"/>
                  </a:lnTo>
                  <a:lnTo>
                    <a:pt x="128" y="88"/>
                  </a:lnTo>
                  <a:lnTo>
                    <a:pt x="128" y="96"/>
                  </a:lnTo>
                  <a:lnTo>
                    <a:pt x="152" y="104"/>
                  </a:lnTo>
                  <a:lnTo>
                    <a:pt x="152" y="112"/>
                  </a:lnTo>
                  <a:lnTo>
                    <a:pt x="168" y="128"/>
                  </a:lnTo>
                  <a:lnTo>
                    <a:pt x="160" y="160"/>
                  </a:lnTo>
                  <a:lnTo>
                    <a:pt x="152" y="144"/>
                  </a:lnTo>
                  <a:lnTo>
                    <a:pt x="112" y="152"/>
                  </a:lnTo>
                  <a:lnTo>
                    <a:pt x="104" y="192"/>
                  </a:lnTo>
                  <a:lnTo>
                    <a:pt x="88" y="192"/>
                  </a:lnTo>
                  <a:lnTo>
                    <a:pt x="64" y="184"/>
                  </a:lnTo>
                  <a:lnTo>
                    <a:pt x="48" y="200"/>
                  </a:lnTo>
                  <a:lnTo>
                    <a:pt x="40" y="200"/>
                  </a:lnTo>
                  <a:lnTo>
                    <a:pt x="24" y="160"/>
                  </a:lnTo>
                  <a:lnTo>
                    <a:pt x="24" y="144"/>
                  </a:lnTo>
                  <a:lnTo>
                    <a:pt x="8" y="120"/>
                  </a:lnTo>
                  <a:lnTo>
                    <a:pt x="16" y="104"/>
                  </a:lnTo>
                  <a:lnTo>
                    <a:pt x="8" y="96"/>
                  </a:lnTo>
                  <a:lnTo>
                    <a:pt x="8" y="40"/>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75" name="Freeform 168">
              <a:extLst>
                <a:ext uri="{FF2B5EF4-FFF2-40B4-BE49-F238E27FC236}">
                  <a16:creationId xmlns:a16="http://schemas.microsoft.com/office/drawing/2014/main" id="{6C1B55BC-5648-B3FD-403F-AC49BA119FA2}"/>
                </a:ext>
              </a:extLst>
            </p:cNvPr>
            <p:cNvSpPr>
              <a:spLocks/>
            </p:cNvSpPr>
            <p:nvPr/>
          </p:nvSpPr>
          <p:spPr bwMode="auto">
            <a:xfrm>
              <a:off x="2998788" y="5224463"/>
              <a:ext cx="242888" cy="236538"/>
            </a:xfrm>
            <a:custGeom>
              <a:avLst/>
              <a:gdLst>
                <a:gd name="T0" fmla="*/ 242888 w 112"/>
                <a:gd name="T1" fmla="*/ 177403 h 128"/>
                <a:gd name="T2" fmla="*/ 242888 w 112"/>
                <a:gd name="T3" fmla="*/ 133053 h 128"/>
                <a:gd name="T4" fmla="*/ 208190 w 112"/>
                <a:gd name="T5" fmla="*/ 133053 h 128"/>
                <a:gd name="T6" fmla="*/ 208190 w 112"/>
                <a:gd name="T7" fmla="*/ 88702 h 128"/>
                <a:gd name="T8" fmla="*/ 190841 w 112"/>
                <a:gd name="T9" fmla="*/ 88702 h 128"/>
                <a:gd name="T10" fmla="*/ 138793 w 112"/>
                <a:gd name="T11" fmla="*/ 73918 h 128"/>
                <a:gd name="T12" fmla="*/ 121444 w 112"/>
                <a:gd name="T13" fmla="*/ 29567 h 128"/>
                <a:gd name="T14" fmla="*/ 104095 w 112"/>
                <a:gd name="T15" fmla="*/ 0 h 128"/>
                <a:gd name="T16" fmla="*/ 17349 w 112"/>
                <a:gd name="T17" fmla="*/ 14784 h 128"/>
                <a:gd name="T18" fmla="*/ 0 w 112"/>
                <a:gd name="T19" fmla="*/ 88702 h 128"/>
                <a:gd name="T20" fmla="*/ 69397 w 112"/>
                <a:gd name="T21" fmla="*/ 133053 h 128"/>
                <a:gd name="T22" fmla="*/ 104095 w 112"/>
                <a:gd name="T23" fmla="*/ 147836 h 128"/>
                <a:gd name="T24" fmla="*/ 156142 w 112"/>
                <a:gd name="T25" fmla="*/ 162620 h 128"/>
                <a:gd name="T26" fmla="*/ 156142 w 112"/>
                <a:gd name="T27" fmla="*/ 192187 h 128"/>
                <a:gd name="T28" fmla="*/ 138793 w 112"/>
                <a:gd name="T29" fmla="*/ 221754 h 128"/>
                <a:gd name="T30" fmla="*/ 208190 w 112"/>
                <a:gd name="T31" fmla="*/ 236538 h 128"/>
                <a:gd name="T32" fmla="*/ 225539 w 112"/>
                <a:gd name="T33" fmla="*/ 236538 h 128"/>
                <a:gd name="T34" fmla="*/ 242888 w 112"/>
                <a:gd name="T35" fmla="*/ 206971 h 128"/>
                <a:gd name="T36" fmla="*/ 242888 w 112"/>
                <a:gd name="T37" fmla="*/ 177403 h 1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2"/>
                <a:gd name="T58" fmla="*/ 0 h 128"/>
                <a:gd name="T59" fmla="*/ 112 w 112"/>
                <a:gd name="T60" fmla="*/ 128 h 1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2" h="128">
                  <a:moveTo>
                    <a:pt x="112" y="96"/>
                  </a:moveTo>
                  <a:lnTo>
                    <a:pt x="112" y="72"/>
                  </a:lnTo>
                  <a:lnTo>
                    <a:pt x="96" y="72"/>
                  </a:lnTo>
                  <a:lnTo>
                    <a:pt x="96" y="48"/>
                  </a:lnTo>
                  <a:lnTo>
                    <a:pt x="88" y="48"/>
                  </a:lnTo>
                  <a:lnTo>
                    <a:pt x="64" y="40"/>
                  </a:lnTo>
                  <a:lnTo>
                    <a:pt x="56" y="16"/>
                  </a:lnTo>
                  <a:lnTo>
                    <a:pt x="48" y="0"/>
                  </a:lnTo>
                  <a:lnTo>
                    <a:pt x="8" y="8"/>
                  </a:lnTo>
                  <a:lnTo>
                    <a:pt x="0" y="48"/>
                  </a:lnTo>
                  <a:lnTo>
                    <a:pt x="32" y="72"/>
                  </a:lnTo>
                  <a:lnTo>
                    <a:pt x="48" y="80"/>
                  </a:lnTo>
                  <a:lnTo>
                    <a:pt x="72" y="88"/>
                  </a:lnTo>
                  <a:lnTo>
                    <a:pt x="72" y="104"/>
                  </a:lnTo>
                  <a:lnTo>
                    <a:pt x="64" y="120"/>
                  </a:lnTo>
                  <a:lnTo>
                    <a:pt x="96" y="128"/>
                  </a:lnTo>
                  <a:lnTo>
                    <a:pt x="104" y="128"/>
                  </a:lnTo>
                  <a:lnTo>
                    <a:pt x="112" y="112"/>
                  </a:lnTo>
                  <a:lnTo>
                    <a:pt x="112" y="9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76" name="Freeform 169">
              <a:extLst>
                <a:ext uri="{FF2B5EF4-FFF2-40B4-BE49-F238E27FC236}">
                  <a16:creationId xmlns:a16="http://schemas.microsoft.com/office/drawing/2014/main" id="{5285C866-ACF1-D97A-187D-7F49E092243F}"/>
                </a:ext>
              </a:extLst>
            </p:cNvPr>
            <p:cNvSpPr>
              <a:spLocks/>
            </p:cNvSpPr>
            <p:nvPr/>
          </p:nvSpPr>
          <p:spPr bwMode="auto">
            <a:xfrm>
              <a:off x="2843213" y="5299076"/>
              <a:ext cx="433388" cy="839788"/>
            </a:xfrm>
            <a:custGeom>
              <a:avLst/>
              <a:gdLst>
                <a:gd name="T0" fmla="*/ 346710 w 200"/>
                <a:gd name="T1" fmla="*/ 338862 h 456"/>
                <a:gd name="T2" fmla="*/ 398717 w 200"/>
                <a:gd name="T3" fmla="*/ 383061 h 456"/>
                <a:gd name="T4" fmla="*/ 416052 w 200"/>
                <a:gd name="T5" fmla="*/ 412527 h 456"/>
                <a:gd name="T6" fmla="*/ 398717 w 200"/>
                <a:gd name="T7" fmla="*/ 456727 h 456"/>
                <a:gd name="T8" fmla="*/ 294704 w 200"/>
                <a:gd name="T9" fmla="*/ 486193 h 456"/>
                <a:gd name="T10" fmla="*/ 294704 w 200"/>
                <a:gd name="T11" fmla="*/ 500926 h 456"/>
                <a:gd name="T12" fmla="*/ 260033 w 200"/>
                <a:gd name="T13" fmla="*/ 545126 h 456"/>
                <a:gd name="T14" fmla="*/ 242697 w 200"/>
                <a:gd name="T15" fmla="*/ 559859 h 456"/>
                <a:gd name="T16" fmla="*/ 277368 w 200"/>
                <a:gd name="T17" fmla="*/ 559859 h 456"/>
                <a:gd name="T18" fmla="*/ 294704 w 200"/>
                <a:gd name="T19" fmla="*/ 589325 h 456"/>
                <a:gd name="T20" fmla="*/ 260033 w 200"/>
                <a:gd name="T21" fmla="*/ 574592 h 456"/>
                <a:gd name="T22" fmla="*/ 277368 w 200"/>
                <a:gd name="T23" fmla="*/ 589325 h 456"/>
                <a:gd name="T24" fmla="*/ 260033 w 200"/>
                <a:gd name="T25" fmla="*/ 633524 h 456"/>
                <a:gd name="T26" fmla="*/ 225362 w 200"/>
                <a:gd name="T27" fmla="*/ 648257 h 456"/>
                <a:gd name="T28" fmla="*/ 225362 w 200"/>
                <a:gd name="T29" fmla="*/ 692457 h 456"/>
                <a:gd name="T30" fmla="*/ 277368 w 200"/>
                <a:gd name="T31" fmla="*/ 707190 h 456"/>
                <a:gd name="T32" fmla="*/ 260033 w 200"/>
                <a:gd name="T33" fmla="*/ 751389 h 456"/>
                <a:gd name="T34" fmla="*/ 242697 w 200"/>
                <a:gd name="T35" fmla="*/ 795589 h 456"/>
                <a:gd name="T36" fmla="*/ 294704 w 200"/>
                <a:gd name="T37" fmla="*/ 839788 h 456"/>
                <a:gd name="T38" fmla="*/ 190691 w 200"/>
                <a:gd name="T39" fmla="*/ 839788 h 456"/>
                <a:gd name="T40" fmla="*/ 138684 w 200"/>
                <a:gd name="T41" fmla="*/ 795589 h 456"/>
                <a:gd name="T42" fmla="*/ 121349 w 200"/>
                <a:gd name="T43" fmla="*/ 692457 h 456"/>
                <a:gd name="T44" fmla="*/ 104013 w 200"/>
                <a:gd name="T45" fmla="*/ 648257 h 456"/>
                <a:gd name="T46" fmla="*/ 69342 w 200"/>
                <a:gd name="T47" fmla="*/ 589325 h 456"/>
                <a:gd name="T48" fmla="*/ 52007 w 200"/>
                <a:gd name="T49" fmla="*/ 545126 h 456"/>
                <a:gd name="T50" fmla="*/ 17336 w 200"/>
                <a:gd name="T51" fmla="*/ 427261 h 456"/>
                <a:gd name="T52" fmla="*/ 17336 w 200"/>
                <a:gd name="T53" fmla="*/ 383061 h 456"/>
                <a:gd name="T54" fmla="*/ 0 w 200"/>
                <a:gd name="T55" fmla="*/ 265196 h 456"/>
                <a:gd name="T56" fmla="*/ 17336 w 200"/>
                <a:gd name="T57" fmla="*/ 132598 h 456"/>
                <a:gd name="T58" fmla="*/ 34671 w 200"/>
                <a:gd name="T59" fmla="*/ 58933 h 456"/>
                <a:gd name="T60" fmla="*/ 69342 w 200"/>
                <a:gd name="T61" fmla="*/ 0 h 456"/>
                <a:gd name="T62" fmla="*/ 156020 w 200"/>
                <a:gd name="T63" fmla="*/ 14733 h 456"/>
                <a:gd name="T64" fmla="*/ 260033 w 200"/>
                <a:gd name="T65" fmla="*/ 73666 h 456"/>
                <a:gd name="T66" fmla="*/ 312039 w 200"/>
                <a:gd name="T67" fmla="*/ 117865 h 456"/>
                <a:gd name="T68" fmla="*/ 364046 w 200"/>
                <a:gd name="T69" fmla="*/ 162064 h 456"/>
                <a:gd name="T70" fmla="*/ 398717 w 200"/>
                <a:gd name="T71" fmla="*/ 132598 h 456"/>
                <a:gd name="T72" fmla="*/ 416052 w 200"/>
                <a:gd name="T73" fmla="*/ 103132 h 456"/>
                <a:gd name="T74" fmla="*/ 416052 w 200"/>
                <a:gd name="T75" fmla="*/ 162064 h 4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0"/>
                <a:gd name="T115" fmla="*/ 0 h 456"/>
                <a:gd name="T116" fmla="*/ 200 w 200"/>
                <a:gd name="T117" fmla="*/ 456 h 45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0" h="456">
                  <a:moveTo>
                    <a:pt x="160" y="128"/>
                  </a:moveTo>
                  <a:lnTo>
                    <a:pt x="160" y="184"/>
                  </a:lnTo>
                  <a:lnTo>
                    <a:pt x="160" y="192"/>
                  </a:lnTo>
                  <a:lnTo>
                    <a:pt x="184" y="208"/>
                  </a:lnTo>
                  <a:lnTo>
                    <a:pt x="176" y="216"/>
                  </a:lnTo>
                  <a:lnTo>
                    <a:pt x="192" y="224"/>
                  </a:lnTo>
                  <a:lnTo>
                    <a:pt x="192" y="232"/>
                  </a:lnTo>
                  <a:lnTo>
                    <a:pt x="184" y="248"/>
                  </a:lnTo>
                  <a:lnTo>
                    <a:pt x="152" y="256"/>
                  </a:lnTo>
                  <a:lnTo>
                    <a:pt x="136" y="264"/>
                  </a:lnTo>
                  <a:lnTo>
                    <a:pt x="128" y="256"/>
                  </a:lnTo>
                  <a:lnTo>
                    <a:pt x="136" y="272"/>
                  </a:lnTo>
                  <a:lnTo>
                    <a:pt x="136" y="288"/>
                  </a:lnTo>
                  <a:lnTo>
                    <a:pt x="120" y="296"/>
                  </a:lnTo>
                  <a:lnTo>
                    <a:pt x="104" y="288"/>
                  </a:lnTo>
                  <a:lnTo>
                    <a:pt x="112" y="304"/>
                  </a:lnTo>
                  <a:lnTo>
                    <a:pt x="120" y="312"/>
                  </a:lnTo>
                  <a:lnTo>
                    <a:pt x="128" y="304"/>
                  </a:lnTo>
                  <a:lnTo>
                    <a:pt x="136" y="312"/>
                  </a:lnTo>
                  <a:lnTo>
                    <a:pt x="136" y="320"/>
                  </a:lnTo>
                  <a:lnTo>
                    <a:pt x="128" y="320"/>
                  </a:lnTo>
                  <a:lnTo>
                    <a:pt x="120" y="312"/>
                  </a:lnTo>
                  <a:lnTo>
                    <a:pt x="120" y="320"/>
                  </a:lnTo>
                  <a:lnTo>
                    <a:pt x="128" y="320"/>
                  </a:lnTo>
                  <a:lnTo>
                    <a:pt x="120" y="328"/>
                  </a:lnTo>
                  <a:lnTo>
                    <a:pt x="120" y="344"/>
                  </a:lnTo>
                  <a:lnTo>
                    <a:pt x="120" y="352"/>
                  </a:lnTo>
                  <a:lnTo>
                    <a:pt x="104" y="352"/>
                  </a:lnTo>
                  <a:lnTo>
                    <a:pt x="104" y="368"/>
                  </a:lnTo>
                  <a:lnTo>
                    <a:pt x="104" y="376"/>
                  </a:lnTo>
                  <a:lnTo>
                    <a:pt x="120" y="384"/>
                  </a:lnTo>
                  <a:lnTo>
                    <a:pt x="128" y="384"/>
                  </a:lnTo>
                  <a:lnTo>
                    <a:pt x="136" y="392"/>
                  </a:lnTo>
                  <a:lnTo>
                    <a:pt x="120" y="408"/>
                  </a:lnTo>
                  <a:lnTo>
                    <a:pt x="120" y="424"/>
                  </a:lnTo>
                  <a:lnTo>
                    <a:pt x="112" y="432"/>
                  </a:lnTo>
                  <a:lnTo>
                    <a:pt x="112" y="440"/>
                  </a:lnTo>
                  <a:lnTo>
                    <a:pt x="136" y="456"/>
                  </a:lnTo>
                  <a:lnTo>
                    <a:pt x="120" y="456"/>
                  </a:lnTo>
                  <a:lnTo>
                    <a:pt x="88" y="456"/>
                  </a:lnTo>
                  <a:lnTo>
                    <a:pt x="72" y="432"/>
                  </a:lnTo>
                  <a:lnTo>
                    <a:pt x="64" y="432"/>
                  </a:lnTo>
                  <a:lnTo>
                    <a:pt x="56" y="424"/>
                  </a:lnTo>
                  <a:lnTo>
                    <a:pt x="56" y="376"/>
                  </a:lnTo>
                  <a:lnTo>
                    <a:pt x="48" y="344"/>
                  </a:lnTo>
                  <a:lnTo>
                    <a:pt x="48" y="352"/>
                  </a:lnTo>
                  <a:lnTo>
                    <a:pt x="40" y="344"/>
                  </a:lnTo>
                  <a:lnTo>
                    <a:pt x="32" y="320"/>
                  </a:lnTo>
                  <a:lnTo>
                    <a:pt x="32" y="304"/>
                  </a:lnTo>
                  <a:lnTo>
                    <a:pt x="24" y="296"/>
                  </a:lnTo>
                  <a:lnTo>
                    <a:pt x="24" y="256"/>
                  </a:lnTo>
                  <a:lnTo>
                    <a:pt x="8" y="232"/>
                  </a:lnTo>
                  <a:lnTo>
                    <a:pt x="16" y="216"/>
                  </a:lnTo>
                  <a:lnTo>
                    <a:pt x="8" y="208"/>
                  </a:lnTo>
                  <a:lnTo>
                    <a:pt x="16" y="184"/>
                  </a:lnTo>
                  <a:lnTo>
                    <a:pt x="0" y="144"/>
                  </a:lnTo>
                  <a:lnTo>
                    <a:pt x="0" y="96"/>
                  </a:lnTo>
                  <a:lnTo>
                    <a:pt x="8" y="72"/>
                  </a:lnTo>
                  <a:lnTo>
                    <a:pt x="0" y="40"/>
                  </a:lnTo>
                  <a:lnTo>
                    <a:pt x="16" y="32"/>
                  </a:lnTo>
                  <a:lnTo>
                    <a:pt x="16" y="16"/>
                  </a:lnTo>
                  <a:lnTo>
                    <a:pt x="32" y="0"/>
                  </a:lnTo>
                  <a:lnTo>
                    <a:pt x="56" y="8"/>
                  </a:lnTo>
                  <a:lnTo>
                    <a:pt x="72" y="8"/>
                  </a:lnTo>
                  <a:lnTo>
                    <a:pt x="104" y="32"/>
                  </a:lnTo>
                  <a:lnTo>
                    <a:pt x="120" y="40"/>
                  </a:lnTo>
                  <a:lnTo>
                    <a:pt x="144" y="48"/>
                  </a:lnTo>
                  <a:lnTo>
                    <a:pt x="144" y="64"/>
                  </a:lnTo>
                  <a:lnTo>
                    <a:pt x="136" y="80"/>
                  </a:lnTo>
                  <a:lnTo>
                    <a:pt x="168" y="88"/>
                  </a:lnTo>
                  <a:lnTo>
                    <a:pt x="176" y="88"/>
                  </a:lnTo>
                  <a:lnTo>
                    <a:pt x="184" y="72"/>
                  </a:lnTo>
                  <a:lnTo>
                    <a:pt x="184" y="56"/>
                  </a:lnTo>
                  <a:lnTo>
                    <a:pt x="192" y="56"/>
                  </a:lnTo>
                  <a:lnTo>
                    <a:pt x="200" y="80"/>
                  </a:lnTo>
                  <a:lnTo>
                    <a:pt x="192" y="88"/>
                  </a:lnTo>
                  <a:lnTo>
                    <a:pt x="160" y="12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77" name="Freeform 170">
              <a:extLst>
                <a:ext uri="{FF2B5EF4-FFF2-40B4-BE49-F238E27FC236}">
                  <a16:creationId xmlns:a16="http://schemas.microsoft.com/office/drawing/2014/main" id="{33F31B3C-68FB-412F-8A70-550A894512FD}"/>
                </a:ext>
              </a:extLst>
            </p:cNvPr>
            <p:cNvSpPr>
              <a:spLocks/>
            </p:cNvSpPr>
            <p:nvPr/>
          </p:nvSpPr>
          <p:spPr bwMode="auto">
            <a:xfrm>
              <a:off x="2998788" y="4457701"/>
              <a:ext cx="138113" cy="192088"/>
            </a:xfrm>
            <a:custGeom>
              <a:avLst/>
              <a:gdLst>
                <a:gd name="T0" fmla="*/ 51792 w 64"/>
                <a:gd name="T1" fmla="*/ 0 h 104"/>
                <a:gd name="T2" fmla="*/ 17264 w 64"/>
                <a:gd name="T3" fmla="*/ 14776 h 104"/>
                <a:gd name="T4" fmla="*/ 17264 w 64"/>
                <a:gd name="T5" fmla="*/ 29552 h 104"/>
                <a:gd name="T6" fmla="*/ 34528 w 64"/>
                <a:gd name="T7" fmla="*/ 44328 h 104"/>
                <a:gd name="T8" fmla="*/ 17264 w 64"/>
                <a:gd name="T9" fmla="*/ 44328 h 104"/>
                <a:gd name="T10" fmla="*/ 0 w 64"/>
                <a:gd name="T11" fmla="*/ 73880 h 104"/>
                <a:gd name="T12" fmla="*/ 17264 w 64"/>
                <a:gd name="T13" fmla="*/ 88656 h 104"/>
                <a:gd name="T14" fmla="*/ 34528 w 64"/>
                <a:gd name="T15" fmla="*/ 88656 h 104"/>
                <a:gd name="T16" fmla="*/ 51792 w 64"/>
                <a:gd name="T17" fmla="*/ 118208 h 104"/>
                <a:gd name="T18" fmla="*/ 34528 w 64"/>
                <a:gd name="T19" fmla="*/ 162536 h 104"/>
                <a:gd name="T20" fmla="*/ 51792 w 64"/>
                <a:gd name="T21" fmla="*/ 192088 h 104"/>
                <a:gd name="T22" fmla="*/ 69057 w 64"/>
                <a:gd name="T23" fmla="*/ 192088 h 104"/>
                <a:gd name="T24" fmla="*/ 120849 w 64"/>
                <a:gd name="T25" fmla="*/ 177312 h 104"/>
                <a:gd name="T26" fmla="*/ 138113 w 64"/>
                <a:gd name="T27" fmla="*/ 177312 h 104"/>
                <a:gd name="T28" fmla="*/ 103585 w 64"/>
                <a:gd name="T29" fmla="*/ 118208 h 104"/>
                <a:gd name="T30" fmla="*/ 120849 w 64"/>
                <a:gd name="T31" fmla="*/ 73880 h 104"/>
                <a:gd name="T32" fmla="*/ 86321 w 64"/>
                <a:gd name="T33" fmla="*/ 44328 h 104"/>
                <a:gd name="T34" fmla="*/ 86321 w 64"/>
                <a:gd name="T35" fmla="*/ 14776 h 104"/>
                <a:gd name="T36" fmla="*/ 51792 w 64"/>
                <a:gd name="T37" fmla="*/ 0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4"/>
                <a:gd name="T58" fmla="*/ 0 h 104"/>
                <a:gd name="T59" fmla="*/ 64 w 64"/>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4" h="104">
                  <a:moveTo>
                    <a:pt x="24" y="0"/>
                  </a:moveTo>
                  <a:lnTo>
                    <a:pt x="8" y="8"/>
                  </a:lnTo>
                  <a:lnTo>
                    <a:pt x="8" y="16"/>
                  </a:lnTo>
                  <a:lnTo>
                    <a:pt x="16" y="24"/>
                  </a:lnTo>
                  <a:lnTo>
                    <a:pt x="8" y="24"/>
                  </a:lnTo>
                  <a:lnTo>
                    <a:pt x="0" y="40"/>
                  </a:lnTo>
                  <a:lnTo>
                    <a:pt x="8" y="48"/>
                  </a:lnTo>
                  <a:lnTo>
                    <a:pt x="16" y="48"/>
                  </a:lnTo>
                  <a:lnTo>
                    <a:pt x="24" y="64"/>
                  </a:lnTo>
                  <a:lnTo>
                    <a:pt x="16" y="88"/>
                  </a:lnTo>
                  <a:lnTo>
                    <a:pt x="24" y="104"/>
                  </a:lnTo>
                  <a:lnTo>
                    <a:pt x="32" y="104"/>
                  </a:lnTo>
                  <a:lnTo>
                    <a:pt x="56" y="96"/>
                  </a:lnTo>
                  <a:lnTo>
                    <a:pt x="64" y="96"/>
                  </a:lnTo>
                  <a:lnTo>
                    <a:pt x="48" y="64"/>
                  </a:lnTo>
                  <a:lnTo>
                    <a:pt x="56" y="40"/>
                  </a:lnTo>
                  <a:lnTo>
                    <a:pt x="40" y="24"/>
                  </a:lnTo>
                  <a:lnTo>
                    <a:pt x="40" y="8"/>
                  </a:lnTo>
                  <a:lnTo>
                    <a:pt x="24"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78" name="Freeform 191">
              <a:extLst>
                <a:ext uri="{FF2B5EF4-FFF2-40B4-BE49-F238E27FC236}">
                  <a16:creationId xmlns:a16="http://schemas.microsoft.com/office/drawing/2014/main" id="{6195DAEC-9792-0A25-31B2-4F260F321B0B}"/>
                </a:ext>
              </a:extLst>
            </p:cNvPr>
            <p:cNvSpPr>
              <a:spLocks/>
            </p:cNvSpPr>
            <p:nvPr/>
          </p:nvSpPr>
          <p:spPr bwMode="auto">
            <a:xfrm>
              <a:off x="2843213" y="5859463"/>
              <a:ext cx="34925" cy="44450"/>
            </a:xfrm>
            <a:custGeom>
              <a:avLst/>
              <a:gdLst>
                <a:gd name="T0" fmla="*/ 0 w 16"/>
                <a:gd name="T1" fmla="*/ 0 h 24"/>
                <a:gd name="T2" fmla="*/ 17463 w 16"/>
                <a:gd name="T3" fmla="*/ 44450 h 24"/>
                <a:gd name="T4" fmla="*/ 34925 w 16"/>
                <a:gd name="T5" fmla="*/ 44450 h 24"/>
                <a:gd name="T6" fmla="*/ 34925 w 16"/>
                <a:gd name="T7" fmla="*/ 14817 h 24"/>
                <a:gd name="T8" fmla="*/ 0 w 16"/>
                <a:gd name="T9" fmla="*/ 0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0"/>
                  </a:moveTo>
                  <a:lnTo>
                    <a:pt x="8" y="24"/>
                  </a:lnTo>
                  <a:lnTo>
                    <a:pt x="16" y="24"/>
                  </a:lnTo>
                  <a:lnTo>
                    <a:pt x="16" y="8"/>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79" name="Freeform 192">
              <a:extLst>
                <a:ext uri="{FF2B5EF4-FFF2-40B4-BE49-F238E27FC236}">
                  <a16:creationId xmlns:a16="http://schemas.microsoft.com/office/drawing/2014/main" id="{F8D36146-73B4-BFBA-E569-51E51ED28F50}"/>
                </a:ext>
              </a:extLst>
            </p:cNvPr>
            <p:cNvSpPr>
              <a:spLocks/>
            </p:cNvSpPr>
            <p:nvPr/>
          </p:nvSpPr>
          <p:spPr bwMode="auto">
            <a:xfrm>
              <a:off x="3309938" y="6124576"/>
              <a:ext cx="69850" cy="14288"/>
            </a:xfrm>
            <a:custGeom>
              <a:avLst/>
              <a:gdLst>
                <a:gd name="T0" fmla="*/ 0 w 32"/>
                <a:gd name="T1" fmla="*/ 0 h 8"/>
                <a:gd name="T2" fmla="*/ 34925 w 32"/>
                <a:gd name="T3" fmla="*/ 14288 h 8"/>
                <a:gd name="T4" fmla="*/ 69850 w 32"/>
                <a:gd name="T5" fmla="*/ 0 h 8"/>
                <a:gd name="T6" fmla="*/ 52387 w 32"/>
                <a:gd name="T7" fmla="*/ 0 h 8"/>
                <a:gd name="T8" fmla="*/ 17463 w 32"/>
                <a:gd name="T9" fmla="*/ 0 h 8"/>
                <a:gd name="T10" fmla="*/ 0 w 32"/>
                <a:gd name="T11" fmla="*/ 0 h 8"/>
                <a:gd name="T12" fmla="*/ 17463 w 32"/>
                <a:gd name="T13" fmla="*/ 0 h 8"/>
                <a:gd name="T14" fmla="*/ 17463 w 32"/>
                <a:gd name="T15" fmla="*/ 14288 h 8"/>
                <a:gd name="T16" fmla="*/ 0 w 32"/>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8"/>
                <a:gd name="T29" fmla="*/ 32 w 32"/>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8">
                  <a:moveTo>
                    <a:pt x="0" y="0"/>
                  </a:moveTo>
                  <a:lnTo>
                    <a:pt x="16" y="8"/>
                  </a:lnTo>
                  <a:lnTo>
                    <a:pt x="32" y="0"/>
                  </a:lnTo>
                  <a:lnTo>
                    <a:pt x="24" y="0"/>
                  </a:lnTo>
                  <a:lnTo>
                    <a:pt x="8" y="0"/>
                  </a:lnTo>
                  <a:lnTo>
                    <a:pt x="0" y="0"/>
                  </a:lnTo>
                  <a:lnTo>
                    <a:pt x="8" y="0"/>
                  </a:lnTo>
                  <a:lnTo>
                    <a:pt x="8" y="8"/>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80" name="Freeform 193">
              <a:extLst>
                <a:ext uri="{FF2B5EF4-FFF2-40B4-BE49-F238E27FC236}">
                  <a16:creationId xmlns:a16="http://schemas.microsoft.com/office/drawing/2014/main" id="{3950E672-492C-1DA8-7BB4-C9A33E0A854F}"/>
                </a:ext>
              </a:extLst>
            </p:cNvPr>
            <p:cNvSpPr>
              <a:spLocks/>
            </p:cNvSpPr>
            <p:nvPr/>
          </p:nvSpPr>
          <p:spPr bwMode="auto">
            <a:xfrm>
              <a:off x="2998788" y="4383088"/>
              <a:ext cx="17463" cy="30163"/>
            </a:xfrm>
            <a:custGeom>
              <a:avLst/>
              <a:gdLst>
                <a:gd name="T0" fmla="*/ 0 w 8"/>
                <a:gd name="T1" fmla="*/ 30163 h 16"/>
                <a:gd name="T2" fmla="*/ 17463 w 8"/>
                <a:gd name="T3" fmla="*/ 30163 h 16"/>
                <a:gd name="T4" fmla="*/ 17463 w 8"/>
                <a:gd name="T5" fmla="*/ 0 h 16"/>
                <a:gd name="T6" fmla="*/ 0 w 8"/>
                <a:gd name="T7" fmla="*/ 15082 h 16"/>
                <a:gd name="T8" fmla="*/ 0 w 8"/>
                <a:gd name="T9" fmla="*/ 30163 h 16"/>
                <a:gd name="T10" fmla="*/ 0 60000 65536"/>
                <a:gd name="T11" fmla="*/ 0 60000 65536"/>
                <a:gd name="T12" fmla="*/ 0 60000 65536"/>
                <a:gd name="T13" fmla="*/ 0 60000 65536"/>
                <a:gd name="T14" fmla="*/ 0 60000 65536"/>
                <a:gd name="T15" fmla="*/ 0 w 8"/>
                <a:gd name="T16" fmla="*/ 0 h 16"/>
                <a:gd name="T17" fmla="*/ 8 w 8"/>
                <a:gd name="T18" fmla="*/ 16 h 16"/>
              </a:gdLst>
              <a:ahLst/>
              <a:cxnLst>
                <a:cxn ang="T10">
                  <a:pos x="T0" y="T1"/>
                </a:cxn>
                <a:cxn ang="T11">
                  <a:pos x="T2" y="T3"/>
                </a:cxn>
                <a:cxn ang="T12">
                  <a:pos x="T4" y="T5"/>
                </a:cxn>
                <a:cxn ang="T13">
                  <a:pos x="T6" y="T7"/>
                </a:cxn>
                <a:cxn ang="T14">
                  <a:pos x="T8" y="T9"/>
                </a:cxn>
              </a:cxnLst>
              <a:rect l="T15" t="T16" r="T17" b="T18"/>
              <a:pathLst>
                <a:path w="8" h="16">
                  <a:moveTo>
                    <a:pt x="0" y="16"/>
                  </a:moveTo>
                  <a:lnTo>
                    <a:pt x="8" y="16"/>
                  </a:lnTo>
                  <a:lnTo>
                    <a:pt x="8" y="0"/>
                  </a:lnTo>
                  <a:lnTo>
                    <a:pt x="0" y="8"/>
                  </a:lnTo>
                  <a:lnTo>
                    <a:pt x="0" y="16"/>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81" name="Freeform 194">
              <a:extLst>
                <a:ext uri="{FF2B5EF4-FFF2-40B4-BE49-F238E27FC236}">
                  <a16:creationId xmlns:a16="http://schemas.microsoft.com/office/drawing/2014/main" id="{89E05240-F7AC-8B22-B2EE-41760043F0D6}"/>
                </a:ext>
              </a:extLst>
            </p:cNvPr>
            <p:cNvSpPr>
              <a:spLocks/>
            </p:cNvSpPr>
            <p:nvPr/>
          </p:nvSpPr>
          <p:spPr bwMode="auto">
            <a:xfrm>
              <a:off x="2549526" y="4176713"/>
              <a:ext cx="52388" cy="14288"/>
            </a:xfrm>
            <a:custGeom>
              <a:avLst/>
              <a:gdLst>
                <a:gd name="T0" fmla="*/ 0 w 24"/>
                <a:gd name="T1" fmla="*/ 0 h 8"/>
                <a:gd name="T2" fmla="*/ 17463 w 24"/>
                <a:gd name="T3" fmla="*/ 14288 h 8"/>
                <a:gd name="T4" fmla="*/ 52388 w 24"/>
                <a:gd name="T5" fmla="*/ 14288 h 8"/>
                <a:gd name="T6" fmla="*/ 52388 w 24"/>
                <a:gd name="T7" fmla="*/ 0 h 8"/>
                <a:gd name="T8" fmla="*/ 17463 w 24"/>
                <a:gd name="T9" fmla="*/ 0 h 8"/>
                <a:gd name="T10" fmla="*/ 0 w 24"/>
                <a:gd name="T11" fmla="*/ 0 h 8"/>
                <a:gd name="T12" fmla="*/ 0 60000 65536"/>
                <a:gd name="T13" fmla="*/ 0 60000 65536"/>
                <a:gd name="T14" fmla="*/ 0 60000 65536"/>
                <a:gd name="T15" fmla="*/ 0 60000 65536"/>
                <a:gd name="T16" fmla="*/ 0 60000 65536"/>
                <a:gd name="T17" fmla="*/ 0 60000 65536"/>
                <a:gd name="T18" fmla="*/ 0 w 24"/>
                <a:gd name="T19" fmla="*/ 0 h 8"/>
                <a:gd name="T20" fmla="*/ 24 w 24"/>
                <a:gd name="T21" fmla="*/ 8 h 8"/>
              </a:gdLst>
              <a:ahLst/>
              <a:cxnLst>
                <a:cxn ang="T12">
                  <a:pos x="T0" y="T1"/>
                </a:cxn>
                <a:cxn ang="T13">
                  <a:pos x="T2" y="T3"/>
                </a:cxn>
                <a:cxn ang="T14">
                  <a:pos x="T4" y="T5"/>
                </a:cxn>
                <a:cxn ang="T15">
                  <a:pos x="T6" y="T7"/>
                </a:cxn>
                <a:cxn ang="T16">
                  <a:pos x="T8" y="T9"/>
                </a:cxn>
                <a:cxn ang="T17">
                  <a:pos x="T10" y="T11"/>
                </a:cxn>
              </a:cxnLst>
              <a:rect l="T18" t="T19" r="T20" b="T21"/>
              <a:pathLst>
                <a:path w="24" h="8">
                  <a:moveTo>
                    <a:pt x="0" y="0"/>
                  </a:moveTo>
                  <a:lnTo>
                    <a:pt x="8" y="8"/>
                  </a:lnTo>
                  <a:lnTo>
                    <a:pt x="24" y="8"/>
                  </a:lnTo>
                  <a:lnTo>
                    <a:pt x="24" y="0"/>
                  </a:lnTo>
                  <a:lnTo>
                    <a:pt x="8" y="0"/>
                  </a:lnTo>
                  <a:lnTo>
                    <a:pt x="0" y="0"/>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82" name="Freeform 195">
              <a:extLst>
                <a:ext uri="{FF2B5EF4-FFF2-40B4-BE49-F238E27FC236}">
                  <a16:creationId xmlns:a16="http://schemas.microsoft.com/office/drawing/2014/main" id="{52AA8956-BC1A-808A-72B4-791E0EC49C59}"/>
                </a:ext>
              </a:extLst>
            </p:cNvPr>
            <p:cNvSpPr>
              <a:spLocks/>
            </p:cNvSpPr>
            <p:nvPr/>
          </p:nvSpPr>
          <p:spPr bwMode="auto">
            <a:xfrm>
              <a:off x="2428876" y="4073526"/>
              <a:ext cx="17463" cy="14288"/>
            </a:xfrm>
            <a:custGeom>
              <a:avLst/>
              <a:gdLst>
                <a:gd name="T0" fmla="*/ 0 w 8"/>
                <a:gd name="T1" fmla="*/ 14288 h 8"/>
                <a:gd name="T2" fmla="*/ 17463 w 8"/>
                <a:gd name="T3" fmla="*/ 14288 h 8"/>
                <a:gd name="T4" fmla="*/ 0 w 8"/>
                <a:gd name="T5" fmla="*/ 0 h 8"/>
                <a:gd name="T6" fmla="*/ 0 w 8"/>
                <a:gd name="T7" fmla="*/ 14288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8"/>
                  </a:moveTo>
                  <a:lnTo>
                    <a:pt x="8" y="8"/>
                  </a:lnTo>
                  <a:lnTo>
                    <a:pt x="0"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83" name="Freeform 196">
              <a:extLst>
                <a:ext uri="{FF2B5EF4-FFF2-40B4-BE49-F238E27FC236}">
                  <a16:creationId xmlns:a16="http://schemas.microsoft.com/office/drawing/2014/main" id="{FD0DE7ED-6E01-D751-E3F8-0A2E771CB3BE}"/>
                </a:ext>
              </a:extLst>
            </p:cNvPr>
            <p:cNvSpPr>
              <a:spLocks/>
            </p:cNvSpPr>
            <p:nvPr/>
          </p:nvSpPr>
          <p:spPr bwMode="auto">
            <a:xfrm>
              <a:off x="2376488" y="4044951"/>
              <a:ext cx="293688" cy="87313"/>
            </a:xfrm>
            <a:custGeom>
              <a:avLst/>
              <a:gdLst>
                <a:gd name="T0" fmla="*/ 0 w 136"/>
                <a:gd name="T1" fmla="*/ 43657 h 48"/>
                <a:gd name="T2" fmla="*/ 17276 w 136"/>
                <a:gd name="T3" fmla="*/ 43657 h 48"/>
                <a:gd name="T4" fmla="*/ 69103 w 136"/>
                <a:gd name="T5" fmla="*/ 14552 h 48"/>
                <a:gd name="T6" fmla="*/ 103655 w 136"/>
                <a:gd name="T7" fmla="*/ 14552 h 48"/>
                <a:gd name="T8" fmla="*/ 86379 w 136"/>
                <a:gd name="T9" fmla="*/ 29104 h 48"/>
                <a:gd name="T10" fmla="*/ 172758 w 136"/>
                <a:gd name="T11" fmla="*/ 43657 h 48"/>
                <a:gd name="T12" fmla="*/ 190033 w 136"/>
                <a:gd name="T13" fmla="*/ 72761 h 48"/>
                <a:gd name="T14" fmla="*/ 207309 w 136"/>
                <a:gd name="T15" fmla="*/ 72761 h 48"/>
                <a:gd name="T16" fmla="*/ 190033 w 136"/>
                <a:gd name="T17" fmla="*/ 87313 h 48"/>
                <a:gd name="T18" fmla="*/ 293688 w 136"/>
                <a:gd name="T19" fmla="*/ 87313 h 48"/>
                <a:gd name="T20" fmla="*/ 276412 w 136"/>
                <a:gd name="T21" fmla="*/ 72761 h 48"/>
                <a:gd name="T22" fmla="*/ 259136 w 136"/>
                <a:gd name="T23" fmla="*/ 72761 h 48"/>
                <a:gd name="T24" fmla="*/ 259136 w 136"/>
                <a:gd name="T25" fmla="*/ 58209 h 48"/>
                <a:gd name="T26" fmla="*/ 224585 w 136"/>
                <a:gd name="T27" fmla="*/ 58209 h 48"/>
                <a:gd name="T28" fmla="*/ 190033 w 136"/>
                <a:gd name="T29" fmla="*/ 29104 h 48"/>
                <a:gd name="T30" fmla="*/ 103655 w 136"/>
                <a:gd name="T31" fmla="*/ 0 h 48"/>
                <a:gd name="T32" fmla="*/ 34552 w 136"/>
                <a:gd name="T33" fmla="*/ 14552 h 48"/>
                <a:gd name="T34" fmla="*/ 0 w 136"/>
                <a:gd name="T35" fmla="*/ 43657 h 4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6"/>
                <a:gd name="T55" fmla="*/ 0 h 48"/>
                <a:gd name="T56" fmla="*/ 136 w 136"/>
                <a:gd name="T57" fmla="*/ 48 h 4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6" h="48">
                  <a:moveTo>
                    <a:pt x="0" y="24"/>
                  </a:moveTo>
                  <a:lnTo>
                    <a:pt x="8" y="24"/>
                  </a:lnTo>
                  <a:lnTo>
                    <a:pt x="32" y="8"/>
                  </a:lnTo>
                  <a:lnTo>
                    <a:pt x="48" y="8"/>
                  </a:lnTo>
                  <a:lnTo>
                    <a:pt x="40" y="16"/>
                  </a:lnTo>
                  <a:lnTo>
                    <a:pt x="80" y="24"/>
                  </a:lnTo>
                  <a:lnTo>
                    <a:pt x="88" y="40"/>
                  </a:lnTo>
                  <a:lnTo>
                    <a:pt x="96" y="40"/>
                  </a:lnTo>
                  <a:lnTo>
                    <a:pt x="88" y="48"/>
                  </a:lnTo>
                  <a:lnTo>
                    <a:pt x="136" y="48"/>
                  </a:lnTo>
                  <a:lnTo>
                    <a:pt x="128" y="40"/>
                  </a:lnTo>
                  <a:lnTo>
                    <a:pt x="120" y="40"/>
                  </a:lnTo>
                  <a:lnTo>
                    <a:pt x="120" y="32"/>
                  </a:lnTo>
                  <a:lnTo>
                    <a:pt x="104" y="32"/>
                  </a:lnTo>
                  <a:lnTo>
                    <a:pt x="88" y="16"/>
                  </a:lnTo>
                  <a:lnTo>
                    <a:pt x="48" y="0"/>
                  </a:lnTo>
                  <a:lnTo>
                    <a:pt x="16" y="8"/>
                  </a:lnTo>
                  <a:lnTo>
                    <a:pt x="0" y="24"/>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84" name="Freeform 197">
              <a:extLst>
                <a:ext uri="{FF2B5EF4-FFF2-40B4-BE49-F238E27FC236}">
                  <a16:creationId xmlns:a16="http://schemas.microsoft.com/office/drawing/2014/main" id="{2500E5B7-EA37-4595-94FE-78A41CB6D903}"/>
                </a:ext>
              </a:extLst>
            </p:cNvPr>
            <p:cNvSpPr>
              <a:spLocks/>
            </p:cNvSpPr>
            <p:nvPr/>
          </p:nvSpPr>
          <p:spPr bwMode="auto">
            <a:xfrm>
              <a:off x="2860676" y="4176713"/>
              <a:ext cx="52388" cy="14288"/>
            </a:xfrm>
            <a:custGeom>
              <a:avLst/>
              <a:gdLst>
                <a:gd name="T0" fmla="*/ 0 w 24"/>
                <a:gd name="T1" fmla="*/ 14288 h 8"/>
                <a:gd name="T2" fmla="*/ 34925 w 24"/>
                <a:gd name="T3" fmla="*/ 14288 h 8"/>
                <a:gd name="T4" fmla="*/ 52388 w 24"/>
                <a:gd name="T5" fmla="*/ 0 h 8"/>
                <a:gd name="T6" fmla="*/ 34925 w 24"/>
                <a:gd name="T7" fmla="*/ 0 h 8"/>
                <a:gd name="T8" fmla="*/ 0 w 24"/>
                <a:gd name="T9" fmla="*/ 0 h 8"/>
                <a:gd name="T10" fmla="*/ 0 w 24"/>
                <a:gd name="T11" fmla="*/ 14288 h 8"/>
                <a:gd name="T12" fmla="*/ 0 60000 65536"/>
                <a:gd name="T13" fmla="*/ 0 60000 65536"/>
                <a:gd name="T14" fmla="*/ 0 60000 65536"/>
                <a:gd name="T15" fmla="*/ 0 60000 65536"/>
                <a:gd name="T16" fmla="*/ 0 60000 65536"/>
                <a:gd name="T17" fmla="*/ 0 60000 65536"/>
                <a:gd name="T18" fmla="*/ 0 w 24"/>
                <a:gd name="T19" fmla="*/ 0 h 8"/>
                <a:gd name="T20" fmla="*/ 24 w 24"/>
                <a:gd name="T21" fmla="*/ 8 h 8"/>
              </a:gdLst>
              <a:ahLst/>
              <a:cxnLst>
                <a:cxn ang="T12">
                  <a:pos x="T0" y="T1"/>
                </a:cxn>
                <a:cxn ang="T13">
                  <a:pos x="T2" y="T3"/>
                </a:cxn>
                <a:cxn ang="T14">
                  <a:pos x="T4" y="T5"/>
                </a:cxn>
                <a:cxn ang="T15">
                  <a:pos x="T6" y="T7"/>
                </a:cxn>
                <a:cxn ang="T16">
                  <a:pos x="T8" y="T9"/>
                </a:cxn>
                <a:cxn ang="T17">
                  <a:pos x="T10" y="T11"/>
                </a:cxn>
              </a:cxnLst>
              <a:rect l="T18" t="T19" r="T20" b="T21"/>
              <a:pathLst>
                <a:path w="24" h="8">
                  <a:moveTo>
                    <a:pt x="0" y="8"/>
                  </a:moveTo>
                  <a:lnTo>
                    <a:pt x="16" y="8"/>
                  </a:lnTo>
                  <a:lnTo>
                    <a:pt x="24" y="0"/>
                  </a:lnTo>
                  <a:lnTo>
                    <a:pt x="16" y="0"/>
                  </a:lnTo>
                  <a:lnTo>
                    <a:pt x="0"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85" name="Line 198">
              <a:extLst>
                <a:ext uri="{FF2B5EF4-FFF2-40B4-BE49-F238E27FC236}">
                  <a16:creationId xmlns:a16="http://schemas.microsoft.com/office/drawing/2014/main" id="{B19143A8-CB58-79BA-E48D-137B1E0584C4}"/>
                </a:ext>
              </a:extLst>
            </p:cNvPr>
            <p:cNvSpPr>
              <a:spLocks noChangeShapeType="1"/>
            </p:cNvSpPr>
            <p:nvPr/>
          </p:nvSpPr>
          <p:spPr bwMode="auto">
            <a:xfrm>
              <a:off x="2792413" y="4354513"/>
              <a:ext cx="1588" cy="142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86" name="Line 199">
              <a:extLst>
                <a:ext uri="{FF2B5EF4-FFF2-40B4-BE49-F238E27FC236}">
                  <a16:creationId xmlns:a16="http://schemas.microsoft.com/office/drawing/2014/main" id="{38405830-E518-3CCE-BDD1-8465B7C14AB1}"/>
                </a:ext>
              </a:extLst>
            </p:cNvPr>
            <p:cNvSpPr>
              <a:spLocks noChangeShapeType="1"/>
            </p:cNvSpPr>
            <p:nvPr/>
          </p:nvSpPr>
          <p:spPr bwMode="auto">
            <a:xfrm>
              <a:off x="3016251" y="4251326"/>
              <a:ext cx="3175" cy="142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87" name="Line 200">
              <a:extLst>
                <a:ext uri="{FF2B5EF4-FFF2-40B4-BE49-F238E27FC236}">
                  <a16:creationId xmlns:a16="http://schemas.microsoft.com/office/drawing/2014/main" id="{24F809A9-90F0-6870-4DF4-719FDED5CCF2}"/>
                </a:ext>
              </a:extLst>
            </p:cNvPr>
            <p:cNvSpPr>
              <a:spLocks noChangeShapeType="1"/>
            </p:cNvSpPr>
            <p:nvPr/>
          </p:nvSpPr>
          <p:spPr bwMode="auto">
            <a:xfrm>
              <a:off x="3016251" y="4295776"/>
              <a:ext cx="17463" cy="15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88" name="Freeform 202">
              <a:extLst>
                <a:ext uri="{FF2B5EF4-FFF2-40B4-BE49-F238E27FC236}">
                  <a16:creationId xmlns:a16="http://schemas.microsoft.com/office/drawing/2014/main" id="{E1232E69-301C-164F-35E8-DC9807DF043A}"/>
                </a:ext>
              </a:extLst>
            </p:cNvPr>
            <p:cNvSpPr>
              <a:spLocks/>
            </p:cNvSpPr>
            <p:nvPr/>
          </p:nvSpPr>
          <p:spPr bwMode="auto">
            <a:xfrm>
              <a:off x="2687638" y="4087813"/>
              <a:ext cx="17463" cy="15875"/>
            </a:xfrm>
            <a:custGeom>
              <a:avLst/>
              <a:gdLst>
                <a:gd name="T0" fmla="*/ 0 w 8"/>
                <a:gd name="T1" fmla="*/ 15875 h 8"/>
                <a:gd name="T2" fmla="*/ 17463 w 8"/>
                <a:gd name="T3" fmla="*/ 15875 h 8"/>
                <a:gd name="T4" fmla="*/ 17463 w 8"/>
                <a:gd name="T5" fmla="*/ 0 h 8"/>
                <a:gd name="T6" fmla="*/ 0 w 8"/>
                <a:gd name="T7" fmla="*/ 15875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0" y="8"/>
                  </a:moveTo>
                  <a:lnTo>
                    <a:pt x="8" y="8"/>
                  </a:lnTo>
                  <a:lnTo>
                    <a:pt x="8" y="0"/>
                  </a:lnTo>
                  <a:lnTo>
                    <a:pt x="0" y="8"/>
                  </a:lnTo>
                  <a:close/>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89" name="Freeform 207">
              <a:extLst>
                <a:ext uri="{FF2B5EF4-FFF2-40B4-BE49-F238E27FC236}">
                  <a16:creationId xmlns:a16="http://schemas.microsoft.com/office/drawing/2014/main" id="{D1F26E33-207B-2C5E-FEDF-3A5741C61E55}"/>
                </a:ext>
              </a:extLst>
            </p:cNvPr>
            <p:cNvSpPr>
              <a:spLocks/>
            </p:cNvSpPr>
            <p:nvPr/>
          </p:nvSpPr>
          <p:spPr bwMode="auto">
            <a:xfrm>
              <a:off x="2654301" y="4044951"/>
              <a:ext cx="33338" cy="28575"/>
            </a:xfrm>
            <a:custGeom>
              <a:avLst/>
              <a:gdLst>
                <a:gd name="T0" fmla="*/ 0 w 16"/>
                <a:gd name="T1" fmla="*/ 0 h 16"/>
                <a:gd name="T2" fmla="*/ 16669 w 16"/>
                <a:gd name="T3" fmla="*/ 28575 h 16"/>
                <a:gd name="T4" fmla="*/ 33338 w 16"/>
                <a:gd name="T5" fmla="*/ 28575 h 16"/>
                <a:gd name="T6" fmla="*/ 0 60000 65536"/>
                <a:gd name="T7" fmla="*/ 0 60000 65536"/>
                <a:gd name="T8" fmla="*/ 0 60000 65536"/>
                <a:gd name="T9" fmla="*/ 0 w 16"/>
                <a:gd name="T10" fmla="*/ 0 h 16"/>
                <a:gd name="T11" fmla="*/ 16 w 16"/>
                <a:gd name="T12" fmla="*/ 16 h 16"/>
              </a:gdLst>
              <a:ahLst/>
              <a:cxnLst>
                <a:cxn ang="T6">
                  <a:pos x="T0" y="T1"/>
                </a:cxn>
                <a:cxn ang="T7">
                  <a:pos x="T2" y="T3"/>
                </a:cxn>
                <a:cxn ang="T8">
                  <a:pos x="T4" y="T5"/>
                </a:cxn>
              </a:cxnLst>
              <a:rect l="T9" t="T10" r="T11" b="T12"/>
              <a:pathLst>
                <a:path w="16" h="16">
                  <a:moveTo>
                    <a:pt x="0" y="0"/>
                  </a:moveTo>
                  <a:lnTo>
                    <a:pt x="8" y="16"/>
                  </a:lnTo>
                  <a:lnTo>
                    <a:pt x="16" y="16"/>
                  </a:lnTo>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90" name="Line 208">
              <a:extLst>
                <a:ext uri="{FF2B5EF4-FFF2-40B4-BE49-F238E27FC236}">
                  <a16:creationId xmlns:a16="http://schemas.microsoft.com/office/drawing/2014/main" id="{2ACA098C-7E7A-4881-84AB-30E808A742FF}"/>
                </a:ext>
              </a:extLst>
            </p:cNvPr>
            <p:cNvSpPr>
              <a:spLocks noChangeShapeType="1"/>
            </p:cNvSpPr>
            <p:nvPr/>
          </p:nvSpPr>
          <p:spPr bwMode="auto">
            <a:xfrm flipV="1">
              <a:off x="2670176" y="4073526"/>
              <a:ext cx="17463" cy="142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91" name="Line 209">
              <a:extLst>
                <a:ext uri="{FF2B5EF4-FFF2-40B4-BE49-F238E27FC236}">
                  <a16:creationId xmlns:a16="http://schemas.microsoft.com/office/drawing/2014/main" id="{EC184BEB-1888-46AD-7581-05D7671AB367}"/>
                </a:ext>
              </a:extLst>
            </p:cNvPr>
            <p:cNvSpPr>
              <a:spLocks noChangeShapeType="1"/>
            </p:cNvSpPr>
            <p:nvPr/>
          </p:nvSpPr>
          <p:spPr bwMode="auto">
            <a:xfrm>
              <a:off x="2705101" y="4073526"/>
              <a:ext cx="17463" cy="14288"/>
            </a:xfrm>
            <a:prstGeom prst="line">
              <a:avLst/>
            </a:pr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sp>
          <p:nvSpPr>
            <p:cNvPr id="992" name="Freeform 210">
              <a:extLst>
                <a:ext uri="{FF2B5EF4-FFF2-40B4-BE49-F238E27FC236}">
                  <a16:creationId xmlns:a16="http://schemas.microsoft.com/office/drawing/2014/main" id="{C8FF4EAE-2D1E-F4DE-FAD9-8D51166220F2}"/>
                </a:ext>
              </a:extLst>
            </p:cNvPr>
            <p:cNvSpPr>
              <a:spLocks/>
            </p:cNvSpPr>
            <p:nvPr/>
          </p:nvSpPr>
          <p:spPr bwMode="auto">
            <a:xfrm>
              <a:off x="2722563" y="4087813"/>
              <a:ext cx="34925" cy="15875"/>
            </a:xfrm>
            <a:custGeom>
              <a:avLst/>
              <a:gdLst>
                <a:gd name="T0" fmla="*/ 0 w 16"/>
                <a:gd name="T1" fmla="*/ 15875 h 8"/>
                <a:gd name="T2" fmla="*/ 17463 w 16"/>
                <a:gd name="T3" fmla="*/ 0 h 8"/>
                <a:gd name="T4" fmla="*/ 34925 w 16"/>
                <a:gd name="T5" fmla="*/ 15875 h 8"/>
                <a:gd name="T6" fmla="*/ 0 60000 65536"/>
                <a:gd name="T7" fmla="*/ 0 60000 65536"/>
                <a:gd name="T8" fmla="*/ 0 60000 65536"/>
                <a:gd name="T9" fmla="*/ 0 w 16"/>
                <a:gd name="T10" fmla="*/ 0 h 8"/>
                <a:gd name="T11" fmla="*/ 16 w 16"/>
                <a:gd name="T12" fmla="*/ 8 h 8"/>
              </a:gdLst>
              <a:ahLst/>
              <a:cxnLst>
                <a:cxn ang="T6">
                  <a:pos x="T0" y="T1"/>
                </a:cxn>
                <a:cxn ang="T7">
                  <a:pos x="T2" y="T3"/>
                </a:cxn>
                <a:cxn ang="T8">
                  <a:pos x="T4" y="T5"/>
                </a:cxn>
              </a:cxnLst>
              <a:rect l="T9" t="T10" r="T11" b="T12"/>
              <a:pathLst>
                <a:path w="16" h="8">
                  <a:moveTo>
                    <a:pt x="0" y="8"/>
                  </a:moveTo>
                  <a:lnTo>
                    <a:pt x="8" y="0"/>
                  </a:lnTo>
                  <a:lnTo>
                    <a:pt x="16" y="8"/>
                  </a:lnTo>
                </a:path>
              </a:pathLst>
            </a:custGeom>
            <a:grpFill/>
            <a:ln w="6350" cmpd="sng">
              <a:solidFill>
                <a:srgbClr val="FFFFFF"/>
              </a:solidFill>
              <a:round/>
              <a:headEnd/>
              <a:tailEnd/>
            </a:ln>
          </p:spPr>
          <p:txBody>
            <a:bodyPr/>
            <a:lstStyle>
              <a:defPPr>
                <a:defRPr lang="en-EN"/>
              </a:defPPr>
              <a:lvl1pPr marL="0" algn="l" defTabSz="914400" rtl="0" eaLnBrk="1" fontAlgn="base" latinLnBrk="0" hangingPunct="1">
                <a:spcBef>
                  <a:spcPct val="0"/>
                </a:spcBef>
                <a:spcAft>
                  <a:spcPct val="0"/>
                </a:spcAft>
                <a:defRPr sz="1200" b="1" kern="1200">
                  <a:solidFill>
                    <a:schemeClr val="tx1"/>
                  </a:solidFill>
                  <a:latin typeface="+mn-lt" charset="0"/>
                  <a:ea typeface="+mn-ea"/>
                  <a:cs typeface="+mn-cs"/>
                </a:defRPr>
              </a:lvl1pPr>
              <a:lvl2pPr marL="457200" algn="l" defTabSz="914400" rtl="0" eaLnBrk="1" fontAlgn="base" latinLnBrk="0" hangingPunct="1">
                <a:spcBef>
                  <a:spcPct val="0"/>
                </a:spcBef>
                <a:spcAft>
                  <a:spcPct val="0"/>
                </a:spcAft>
                <a:defRPr sz="1200" b="1" kern="1200">
                  <a:solidFill>
                    <a:schemeClr val="tx1"/>
                  </a:solidFill>
                  <a:latin typeface="+mn-lt" charset="0"/>
                  <a:ea typeface="+mn-ea"/>
                  <a:cs typeface="+mn-cs"/>
                </a:defRPr>
              </a:lvl2pPr>
              <a:lvl3pPr marL="914400" algn="l" defTabSz="914400" rtl="0" eaLnBrk="1" fontAlgn="base" latinLnBrk="0" hangingPunct="1">
                <a:spcBef>
                  <a:spcPct val="0"/>
                </a:spcBef>
                <a:spcAft>
                  <a:spcPct val="0"/>
                </a:spcAft>
                <a:defRPr sz="1200" b="1" kern="1200">
                  <a:solidFill>
                    <a:schemeClr val="tx1"/>
                  </a:solidFill>
                  <a:latin typeface="+mn-lt" charset="0"/>
                  <a:ea typeface="+mn-ea"/>
                  <a:cs typeface="+mn-cs"/>
                </a:defRPr>
              </a:lvl3pPr>
              <a:lvl4pPr marL="1371600" algn="l" defTabSz="914400" rtl="0" eaLnBrk="1" fontAlgn="base" latinLnBrk="0" hangingPunct="1">
                <a:spcBef>
                  <a:spcPct val="0"/>
                </a:spcBef>
                <a:spcAft>
                  <a:spcPct val="0"/>
                </a:spcAft>
                <a:defRPr sz="1200" b="1" kern="1200">
                  <a:solidFill>
                    <a:schemeClr val="tx1"/>
                  </a:solidFill>
                  <a:latin typeface="+mn-lt" charset="0"/>
                  <a:ea typeface="+mn-ea"/>
                  <a:cs typeface="+mn-cs"/>
                </a:defRPr>
              </a:lvl4pPr>
              <a:lvl5pPr marL="1828800" algn="l" defTabSz="914400" rtl="0" eaLnBrk="1" fontAlgn="base" latinLnBrk="0" hangingPunct="1">
                <a:spcBef>
                  <a:spcPct val="0"/>
                </a:spcBef>
                <a:spcAft>
                  <a:spcPct val="0"/>
                </a:spcAft>
                <a:defRPr sz="1200" b="1" kern="1200">
                  <a:solidFill>
                    <a:schemeClr val="tx1"/>
                  </a:solidFill>
                  <a:latin typeface="+mn-lt" charset="0"/>
                  <a:ea typeface="+mn-ea"/>
                  <a:cs typeface="+mn-cs"/>
                </a:defRPr>
              </a:lvl5pPr>
              <a:lvl6pPr marL="2286000" algn="l" defTabSz="914400" rtl="0" eaLnBrk="1" latinLnBrk="0" hangingPunct="1">
                <a:defRPr sz="1200" b="1" kern="1200">
                  <a:solidFill>
                    <a:schemeClr val="tx1"/>
                  </a:solidFill>
                  <a:latin typeface="+mn-lt" charset="0"/>
                  <a:ea typeface="+mn-ea"/>
                  <a:cs typeface="+mn-cs"/>
                </a:defRPr>
              </a:lvl6pPr>
              <a:lvl7pPr marL="2743200" algn="l" defTabSz="914400" rtl="0" eaLnBrk="1" latinLnBrk="0" hangingPunct="1">
                <a:defRPr sz="1200" b="1" kern="1200">
                  <a:solidFill>
                    <a:schemeClr val="tx1"/>
                  </a:solidFill>
                  <a:latin typeface="+mn-lt" charset="0"/>
                  <a:ea typeface="+mn-ea"/>
                  <a:cs typeface="+mn-cs"/>
                </a:defRPr>
              </a:lvl7pPr>
              <a:lvl8pPr marL="3200400" algn="l" defTabSz="914400" rtl="0" eaLnBrk="1" latinLnBrk="0" hangingPunct="1">
                <a:defRPr sz="1200" b="1" kern="1200">
                  <a:solidFill>
                    <a:schemeClr val="tx1"/>
                  </a:solidFill>
                  <a:latin typeface="+mn-lt" charset="0"/>
                  <a:ea typeface="+mn-ea"/>
                  <a:cs typeface="+mn-cs"/>
                </a:defRPr>
              </a:lvl8pPr>
              <a:lvl9pPr marL="3657600" algn="l" defTabSz="914400" rtl="0" eaLnBrk="1" latinLnBrk="0" hangingPunct="1">
                <a:defRPr sz="1200" b="1" kern="1200">
                  <a:solidFill>
                    <a:schemeClr val="tx1"/>
                  </a:solidFill>
                  <a:latin typeface="+mn-lt"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200" b="1" i="0" u="none" strike="noStrike" kern="1200" cap="none" spc="0" normalizeH="0" baseline="0" noProof="0">
                <a:ln>
                  <a:noFill/>
                </a:ln>
                <a:solidFill>
                  <a:srgbClr val="292934"/>
                </a:solidFill>
                <a:effectLst/>
                <a:uLnTx/>
                <a:uFillTx/>
                <a:latin typeface="Source Sans Pro"/>
                <a:ea typeface="+mn-ea"/>
                <a:cs typeface="+mn-cs"/>
              </a:endParaRPr>
            </a:p>
          </p:txBody>
        </p:sp>
      </p:grpSp>
    </p:spTree>
    <p:extLst>
      <p:ext uri="{BB962C8B-B14F-4D97-AF65-F5344CB8AC3E}">
        <p14:creationId xmlns:p14="http://schemas.microsoft.com/office/powerpoint/2010/main" val="729576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A76E84-E62B-63B5-E60C-4B9D719C8F57}"/>
              </a:ext>
            </a:extLst>
          </p:cNvPr>
          <p:cNvSpPr>
            <a:spLocks noGrp="1"/>
          </p:cNvSpPr>
          <p:nvPr>
            <p:ph type="title"/>
          </p:nvPr>
        </p:nvSpPr>
        <p:spPr/>
        <p:txBody>
          <a:bodyPr/>
          <a:lstStyle/>
          <a:p>
            <a:r>
              <a:rPr lang="de-AT" dirty="0"/>
              <a:t>Produktionsschritte</a:t>
            </a:r>
            <a:endParaRPr lang="de-DE" dirty="0"/>
          </a:p>
        </p:txBody>
      </p:sp>
      <p:sp>
        <p:nvSpPr>
          <p:cNvPr id="3" name="Datumsplatzhalter 2">
            <a:extLst>
              <a:ext uri="{FF2B5EF4-FFF2-40B4-BE49-F238E27FC236}">
                <a16:creationId xmlns:a16="http://schemas.microsoft.com/office/drawing/2014/main" id="{5DA5AF95-6410-3CF4-2EEA-DE9C9BD8C93E}"/>
              </a:ext>
            </a:extLst>
          </p:cNvPr>
          <p:cNvSpPr>
            <a:spLocks noGrp="1"/>
          </p:cNvSpPr>
          <p:nvPr>
            <p:ph type="dt" sz="half" idx="10"/>
          </p:nvPr>
        </p:nvSpPr>
        <p:spPr/>
        <p:txBody>
          <a:bodyPr/>
          <a:lstStyle/>
          <a:p>
            <a:fld id="{721EE4A2-256B-4705-A285-57B7CBD96298}" type="datetime1">
              <a:rPr lang="de-DE" smtClean="0"/>
              <a:t>03.07.2026</a:t>
            </a:fld>
            <a:endParaRPr lang="de-DE" dirty="0"/>
          </a:p>
        </p:txBody>
      </p:sp>
      <p:sp>
        <p:nvSpPr>
          <p:cNvPr id="4" name="Fußzeilenplatzhalter 3">
            <a:extLst>
              <a:ext uri="{FF2B5EF4-FFF2-40B4-BE49-F238E27FC236}">
                <a16:creationId xmlns:a16="http://schemas.microsoft.com/office/drawing/2014/main" id="{6838CE7F-09A1-EA8E-873C-D71794256A2A}"/>
              </a:ext>
            </a:extLst>
          </p:cNvPr>
          <p:cNvSpPr>
            <a:spLocks noGrp="1"/>
          </p:cNvSpPr>
          <p:nvPr>
            <p:ph type="ftr" sz="quarter" idx="11"/>
          </p:nvPr>
        </p:nvSpPr>
        <p:spPr/>
        <p:txBody>
          <a:bodyPr/>
          <a:lstStyle/>
          <a:p>
            <a:r>
              <a:rPr lang="da-DK"/>
              <a:t>Mode &amp; Nachhaltigkeit</a:t>
            </a:r>
            <a:endParaRPr lang="de-DE" dirty="0"/>
          </a:p>
        </p:txBody>
      </p:sp>
      <p:sp>
        <p:nvSpPr>
          <p:cNvPr id="5" name="Foliennummernplatzhalter 4">
            <a:extLst>
              <a:ext uri="{FF2B5EF4-FFF2-40B4-BE49-F238E27FC236}">
                <a16:creationId xmlns:a16="http://schemas.microsoft.com/office/drawing/2014/main" id="{2E7D68AD-DE17-21CA-3A72-2C4A171BE143}"/>
              </a:ext>
            </a:extLst>
          </p:cNvPr>
          <p:cNvSpPr>
            <a:spLocks noGrp="1"/>
          </p:cNvSpPr>
          <p:nvPr>
            <p:ph type="sldNum" sz="quarter" idx="12"/>
          </p:nvPr>
        </p:nvSpPr>
        <p:spPr/>
        <p:txBody>
          <a:bodyPr/>
          <a:lstStyle/>
          <a:p>
            <a:fld id="{9D26C6B8-7DF4-4F01-8878-A6272B56DAC3}" type="slidenum">
              <a:rPr lang="de-DE" smtClean="0"/>
              <a:pPr/>
              <a:t>7</a:t>
            </a:fld>
            <a:endParaRPr lang="de-DE"/>
          </a:p>
        </p:txBody>
      </p:sp>
      <p:cxnSp>
        <p:nvCxnSpPr>
          <p:cNvPr id="8" name="Gerade Verbindung mit Pfeil 7">
            <a:extLst>
              <a:ext uri="{FF2B5EF4-FFF2-40B4-BE49-F238E27FC236}">
                <a16:creationId xmlns:a16="http://schemas.microsoft.com/office/drawing/2014/main" id="{F3DF4368-1ECF-22B9-4EB7-8624A45C512E}"/>
              </a:ext>
            </a:extLst>
          </p:cNvPr>
          <p:cNvCxnSpPr/>
          <p:nvPr/>
        </p:nvCxnSpPr>
        <p:spPr>
          <a:xfrm>
            <a:off x="359532" y="2076986"/>
            <a:ext cx="8424936" cy="0"/>
          </a:xfrm>
          <a:prstGeom prst="straightConnector1">
            <a:avLst/>
          </a:prstGeom>
          <a:ln w="28575">
            <a:solidFill>
              <a:srgbClr val="86846B"/>
            </a:solidFill>
            <a:tailEnd type="triangle"/>
          </a:ln>
        </p:spPr>
        <p:style>
          <a:lnRef idx="1">
            <a:schemeClr val="accent1"/>
          </a:lnRef>
          <a:fillRef idx="0">
            <a:schemeClr val="accent1"/>
          </a:fillRef>
          <a:effectRef idx="0">
            <a:schemeClr val="accent1"/>
          </a:effectRef>
          <a:fontRef idx="minor">
            <a:schemeClr val="tx1"/>
          </a:fontRef>
        </p:style>
      </p:cxnSp>
      <p:sp>
        <p:nvSpPr>
          <p:cNvPr id="9" name="Textfeld 8">
            <a:extLst>
              <a:ext uri="{FF2B5EF4-FFF2-40B4-BE49-F238E27FC236}">
                <a16:creationId xmlns:a16="http://schemas.microsoft.com/office/drawing/2014/main" id="{3C945A07-9876-F38E-A5BC-F0114A82D9FE}"/>
              </a:ext>
            </a:extLst>
          </p:cNvPr>
          <p:cNvSpPr txBox="1"/>
          <p:nvPr/>
        </p:nvSpPr>
        <p:spPr>
          <a:xfrm>
            <a:off x="0" y="1724400"/>
            <a:ext cx="1980220" cy="369332"/>
          </a:xfrm>
          <a:prstGeom prst="rect">
            <a:avLst/>
          </a:prstGeom>
          <a:noFill/>
        </p:spPr>
        <p:txBody>
          <a:bodyPr wrap="square" rtlCol="0">
            <a:spAutoFit/>
          </a:bodyPr>
          <a:lstStyle/>
          <a:p>
            <a:r>
              <a:rPr lang="de-AT" dirty="0"/>
              <a:t>Anbau Baumwolle</a:t>
            </a:r>
            <a:endParaRPr lang="de-DE" dirty="0"/>
          </a:p>
        </p:txBody>
      </p:sp>
      <p:sp>
        <p:nvSpPr>
          <p:cNvPr id="10" name="Textfeld 9">
            <a:extLst>
              <a:ext uri="{FF2B5EF4-FFF2-40B4-BE49-F238E27FC236}">
                <a16:creationId xmlns:a16="http://schemas.microsoft.com/office/drawing/2014/main" id="{4224B98F-CAFB-BED9-4344-B9D45CA9AD8D}"/>
              </a:ext>
            </a:extLst>
          </p:cNvPr>
          <p:cNvSpPr txBox="1"/>
          <p:nvPr/>
        </p:nvSpPr>
        <p:spPr>
          <a:xfrm>
            <a:off x="1874190" y="1723489"/>
            <a:ext cx="1728192" cy="369332"/>
          </a:xfrm>
          <a:prstGeom prst="rect">
            <a:avLst/>
          </a:prstGeom>
          <a:noFill/>
        </p:spPr>
        <p:txBody>
          <a:bodyPr wrap="square" rtlCol="0">
            <a:spAutoFit/>
          </a:bodyPr>
          <a:lstStyle/>
          <a:p>
            <a:r>
              <a:rPr lang="de-AT" dirty="0"/>
              <a:t>Stoffherstellung</a:t>
            </a:r>
            <a:endParaRPr lang="de-DE" dirty="0"/>
          </a:p>
        </p:txBody>
      </p:sp>
      <p:sp>
        <p:nvSpPr>
          <p:cNvPr id="11" name="Textfeld 10">
            <a:extLst>
              <a:ext uri="{FF2B5EF4-FFF2-40B4-BE49-F238E27FC236}">
                <a16:creationId xmlns:a16="http://schemas.microsoft.com/office/drawing/2014/main" id="{DB67A04C-D5E5-AB4B-21B8-1EA8644D3A4C}"/>
              </a:ext>
            </a:extLst>
          </p:cNvPr>
          <p:cNvSpPr txBox="1"/>
          <p:nvPr/>
        </p:nvSpPr>
        <p:spPr>
          <a:xfrm>
            <a:off x="3602382" y="1723489"/>
            <a:ext cx="1368152" cy="369332"/>
          </a:xfrm>
          <a:prstGeom prst="rect">
            <a:avLst/>
          </a:prstGeom>
          <a:noFill/>
        </p:spPr>
        <p:txBody>
          <a:bodyPr wrap="square" rtlCol="0">
            <a:spAutoFit/>
          </a:bodyPr>
          <a:lstStyle/>
          <a:p>
            <a:r>
              <a:rPr lang="de-AT" dirty="0"/>
              <a:t>Stoff färben</a:t>
            </a:r>
            <a:endParaRPr lang="de-DE" dirty="0"/>
          </a:p>
        </p:txBody>
      </p:sp>
      <p:sp>
        <p:nvSpPr>
          <p:cNvPr id="12" name="Textfeld 11">
            <a:extLst>
              <a:ext uri="{FF2B5EF4-FFF2-40B4-BE49-F238E27FC236}">
                <a16:creationId xmlns:a16="http://schemas.microsoft.com/office/drawing/2014/main" id="{274CD2D7-9CA9-0EE0-DDDA-6EB4518D9FFC}"/>
              </a:ext>
            </a:extLst>
          </p:cNvPr>
          <p:cNvSpPr txBox="1"/>
          <p:nvPr/>
        </p:nvSpPr>
        <p:spPr>
          <a:xfrm>
            <a:off x="5111821" y="1723489"/>
            <a:ext cx="830844" cy="369332"/>
          </a:xfrm>
          <a:prstGeom prst="rect">
            <a:avLst/>
          </a:prstGeom>
          <a:noFill/>
        </p:spPr>
        <p:txBody>
          <a:bodyPr wrap="square" rtlCol="0">
            <a:spAutoFit/>
          </a:bodyPr>
          <a:lstStyle/>
          <a:p>
            <a:r>
              <a:rPr lang="de-AT" dirty="0"/>
              <a:t>Nähen</a:t>
            </a:r>
            <a:endParaRPr lang="de-DE" dirty="0"/>
          </a:p>
        </p:txBody>
      </p:sp>
      <p:sp>
        <p:nvSpPr>
          <p:cNvPr id="13" name="Textfeld 12">
            <a:extLst>
              <a:ext uri="{FF2B5EF4-FFF2-40B4-BE49-F238E27FC236}">
                <a16:creationId xmlns:a16="http://schemas.microsoft.com/office/drawing/2014/main" id="{4FA277A9-21D3-7ECE-86FE-EF6D80C1B3A1}"/>
              </a:ext>
            </a:extLst>
          </p:cNvPr>
          <p:cNvSpPr txBox="1"/>
          <p:nvPr/>
        </p:nvSpPr>
        <p:spPr>
          <a:xfrm>
            <a:off x="6441696" y="1724400"/>
            <a:ext cx="1008112" cy="369332"/>
          </a:xfrm>
          <a:prstGeom prst="rect">
            <a:avLst/>
          </a:prstGeom>
          <a:noFill/>
        </p:spPr>
        <p:txBody>
          <a:bodyPr wrap="square" rtlCol="0">
            <a:spAutoFit/>
          </a:bodyPr>
          <a:lstStyle/>
          <a:p>
            <a:r>
              <a:rPr lang="de-AT" dirty="0"/>
              <a:t>Verkauf</a:t>
            </a:r>
            <a:endParaRPr lang="de-DE" dirty="0"/>
          </a:p>
        </p:txBody>
      </p:sp>
      <p:cxnSp>
        <p:nvCxnSpPr>
          <p:cNvPr id="15" name="Gerader Verbinder 14">
            <a:extLst>
              <a:ext uri="{FF2B5EF4-FFF2-40B4-BE49-F238E27FC236}">
                <a16:creationId xmlns:a16="http://schemas.microsoft.com/office/drawing/2014/main" id="{8D7E7AF5-B0B1-8E48-7000-1C49A8BED083}"/>
              </a:ext>
            </a:extLst>
          </p:cNvPr>
          <p:cNvCxnSpPr>
            <a:cxnSpLocks/>
          </p:cNvCxnSpPr>
          <p:nvPr/>
        </p:nvCxnSpPr>
        <p:spPr>
          <a:xfrm>
            <a:off x="1908000" y="1722820"/>
            <a:ext cx="0" cy="1980000"/>
          </a:xfrm>
          <a:prstGeom prst="line">
            <a:avLst/>
          </a:prstGeom>
          <a:ln w="12700">
            <a:solidFill>
              <a:srgbClr val="86846B"/>
            </a:solidFill>
          </a:ln>
        </p:spPr>
        <p:style>
          <a:lnRef idx="1">
            <a:schemeClr val="accent1"/>
          </a:lnRef>
          <a:fillRef idx="0">
            <a:schemeClr val="accent1"/>
          </a:fillRef>
          <a:effectRef idx="0">
            <a:schemeClr val="accent1"/>
          </a:effectRef>
          <a:fontRef idx="minor">
            <a:schemeClr val="tx1"/>
          </a:fontRef>
        </p:style>
      </p:cxnSp>
      <p:cxnSp>
        <p:nvCxnSpPr>
          <p:cNvPr id="17" name="Gerader Verbinder 16">
            <a:extLst>
              <a:ext uri="{FF2B5EF4-FFF2-40B4-BE49-F238E27FC236}">
                <a16:creationId xmlns:a16="http://schemas.microsoft.com/office/drawing/2014/main" id="{6EDEF7AD-48CE-E9B7-A42D-D12157F79FEE}"/>
              </a:ext>
            </a:extLst>
          </p:cNvPr>
          <p:cNvCxnSpPr>
            <a:cxnSpLocks/>
          </p:cNvCxnSpPr>
          <p:nvPr/>
        </p:nvCxnSpPr>
        <p:spPr>
          <a:xfrm>
            <a:off x="3600000" y="1722820"/>
            <a:ext cx="0" cy="1980000"/>
          </a:xfrm>
          <a:prstGeom prst="line">
            <a:avLst/>
          </a:prstGeom>
          <a:ln w="12700">
            <a:solidFill>
              <a:srgbClr val="86846B"/>
            </a:solidFill>
          </a:ln>
        </p:spPr>
        <p:style>
          <a:lnRef idx="1">
            <a:schemeClr val="accent1"/>
          </a:lnRef>
          <a:fillRef idx="0">
            <a:schemeClr val="accent1"/>
          </a:fillRef>
          <a:effectRef idx="0">
            <a:schemeClr val="accent1"/>
          </a:effectRef>
          <a:fontRef idx="minor">
            <a:schemeClr val="tx1"/>
          </a:fontRef>
        </p:style>
      </p:cxnSp>
      <p:cxnSp>
        <p:nvCxnSpPr>
          <p:cNvPr id="18" name="Gerader Verbinder 17">
            <a:extLst>
              <a:ext uri="{FF2B5EF4-FFF2-40B4-BE49-F238E27FC236}">
                <a16:creationId xmlns:a16="http://schemas.microsoft.com/office/drawing/2014/main" id="{F8F9C974-85DF-4D09-4981-AFBE13E276F7}"/>
              </a:ext>
            </a:extLst>
          </p:cNvPr>
          <p:cNvCxnSpPr>
            <a:cxnSpLocks/>
          </p:cNvCxnSpPr>
          <p:nvPr/>
        </p:nvCxnSpPr>
        <p:spPr>
          <a:xfrm>
            <a:off x="5040000" y="1722820"/>
            <a:ext cx="0" cy="1980000"/>
          </a:xfrm>
          <a:prstGeom prst="line">
            <a:avLst/>
          </a:prstGeom>
          <a:ln w="12700">
            <a:solidFill>
              <a:srgbClr val="86846B"/>
            </a:solidFill>
          </a:ln>
        </p:spPr>
        <p:style>
          <a:lnRef idx="1">
            <a:schemeClr val="accent1"/>
          </a:lnRef>
          <a:fillRef idx="0">
            <a:schemeClr val="accent1"/>
          </a:fillRef>
          <a:effectRef idx="0">
            <a:schemeClr val="accent1"/>
          </a:effectRef>
          <a:fontRef idx="minor">
            <a:schemeClr val="tx1"/>
          </a:fontRef>
        </p:style>
      </p:cxnSp>
      <p:cxnSp>
        <p:nvCxnSpPr>
          <p:cNvPr id="19" name="Gerader Verbinder 18">
            <a:extLst>
              <a:ext uri="{FF2B5EF4-FFF2-40B4-BE49-F238E27FC236}">
                <a16:creationId xmlns:a16="http://schemas.microsoft.com/office/drawing/2014/main" id="{43652141-B7FE-15F2-C576-4647AE64602A}"/>
              </a:ext>
            </a:extLst>
          </p:cNvPr>
          <p:cNvCxnSpPr>
            <a:cxnSpLocks/>
          </p:cNvCxnSpPr>
          <p:nvPr/>
        </p:nvCxnSpPr>
        <p:spPr>
          <a:xfrm>
            <a:off x="6444208" y="1722820"/>
            <a:ext cx="0" cy="1980000"/>
          </a:xfrm>
          <a:prstGeom prst="line">
            <a:avLst/>
          </a:prstGeom>
          <a:ln w="12700">
            <a:solidFill>
              <a:srgbClr val="86846B"/>
            </a:solidFill>
          </a:ln>
        </p:spPr>
        <p:style>
          <a:lnRef idx="1">
            <a:schemeClr val="accent1"/>
          </a:lnRef>
          <a:fillRef idx="0">
            <a:schemeClr val="accent1"/>
          </a:fillRef>
          <a:effectRef idx="0">
            <a:schemeClr val="accent1"/>
          </a:effectRef>
          <a:fontRef idx="minor">
            <a:schemeClr val="tx1"/>
          </a:fontRef>
        </p:style>
      </p:cxnSp>
      <p:sp>
        <p:nvSpPr>
          <p:cNvPr id="20" name="Textfeld 19">
            <a:extLst>
              <a:ext uri="{FF2B5EF4-FFF2-40B4-BE49-F238E27FC236}">
                <a16:creationId xmlns:a16="http://schemas.microsoft.com/office/drawing/2014/main" id="{3AC33DD2-1453-B116-95EA-1F36452E86FD}"/>
              </a:ext>
            </a:extLst>
          </p:cNvPr>
          <p:cNvSpPr txBox="1"/>
          <p:nvPr/>
        </p:nvSpPr>
        <p:spPr>
          <a:xfrm>
            <a:off x="7812000" y="1724400"/>
            <a:ext cx="1332148" cy="369332"/>
          </a:xfrm>
          <a:prstGeom prst="rect">
            <a:avLst/>
          </a:prstGeom>
          <a:noFill/>
        </p:spPr>
        <p:txBody>
          <a:bodyPr wrap="square" rtlCol="0">
            <a:spAutoFit/>
          </a:bodyPr>
          <a:lstStyle/>
          <a:p>
            <a:r>
              <a:rPr lang="de-AT" dirty="0"/>
              <a:t>Entsorgung</a:t>
            </a:r>
            <a:endParaRPr lang="de-DE" dirty="0"/>
          </a:p>
        </p:txBody>
      </p:sp>
      <p:cxnSp>
        <p:nvCxnSpPr>
          <p:cNvPr id="21" name="Gerader Verbinder 20">
            <a:extLst>
              <a:ext uri="{FF2B5EF4-FFF2-40B4-BE49-F238E27FC236}">
                <a16:creationId xmlns:a16="http://schemas.microsoft.com/office/drawing/2014/main" id="{6B094D3F-8DD1-EFF4-21F3-0990066FC0F1}"/>
              </a:ext>
            </a:extLst>
          </p:cNvPr>
          <p:cNvCxnSpPr>
            <a:cxnSpLocks/>
          </p:cNvCxnSpPr>
          <p:nvPr/>
        </p:nvCxnSpPr>
        <p:spPr>
          <a:xfrm>
            <a:off x="7812000" y="1723489"/>
            <a:ext cx="0" cy="1980000"/>
          </a:xfrm>
          <a:prstGeom prst="line">
            <a:avLst/>
          </a:prstGeom>
          <a:ln w="12700">
            <a:solidFill>
              <a:srgbClr val="86846B"/>
            </a:solidFill>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59A9B5AE-7E4F-628E-62FE-635A876593CF}"/>
              </a:ext>
            </a:extLst>
          </p:cNvPr>
          <p:cNvSpPr txBox="1"/>
          <p:nvPr/>
        </p:nvSpPr>
        <p:spPr>
          <a:xfrm>
            <a:off x="359532" y="2268000"/>
            <a:ext cx="1495972" cy="1477328"/>
          </a:xfrm>
          <a:prstGeom prst="rect">
            <a:avLst/>
          </a:prstGeom>
          <a:noFill/>
        </p:spPr>
        <p:txBody>
          <a:bodyPr wrap="square" rtlCol="0">
            <a:spAutoFit/>
          </a:bodyPr>
          <a:lstStyle/>
          <a:p>
            <a:pPr>
              <a:buClr>
                <a:srgbClr val="86846B"/>
              </a:buClr>
            </a:pPr>
            <a:r>
              <a:rPr lang="de-AT" dirty="0"/>
              <a:t>China</a:t>
            </a:r>
          </a:p>
          <a:p>
            <a:pPr>
              <a:buClr>
                <a:srgbClr val="86846B"/>
              </a:buClr>
            </a:pPr>
            <a:r>
              <a:rPr lang="de-AT" dirty="0"/>
              <a:t>Indien</a:t>
            </a:r>
          </a:p>
          <a:p>
            <a:pPr>
              <a:buClr>
                <a:srgbClr val="86846B"/>
              </a:buClr>
            </a:pPr>
            <a:r>
              <a:rPr lang="de-AT" dirty="0"/>
              <a:t>Pakistan</a:t>
            </a:r>
          </a:p>
          <a:p>
            <a:pPr>
              <a:buClr>
                <a:srgbClr val="86846B"/>
              </a:buClr>
            </a:pPr>
            <a:r>
              <a:rPr lang="de-AT" dirty="0"/>
              <a:t>Usbekistan</a:t>
            </a:r>
          </a:p>
          <a:p>
            <a:pPr>
              <a:buClr>
                <a:srgbClr val="86846B"/>
              </a:buClr>
            </a:pPr>
            <a:r>
              <a:rPr lang="de-AT" dirty="0"/>
              <a:t>USA</a:t>
            </a:r>
            <a:endParaRPr lang="de-DE" dirty="0"/>
          </a:p>
        </p:txBody>
      </p:sp>
      <p:sp>
        <p:nvSpPr>
          <p:cNvPr id="23" name="Textfeld 22">
            <a:extLst>
              <a:ext uri="{FF2B5EF4-FFF2-40B4-BE49-F238E27FC236}">
                <a16:creationId xmlns:a16="http://schemas.microsoft.com/office/drawing/2014/main" id="{C8FB0079-94C2-CCC5-087A-5880CE7BEECB}"/>
              </a:ext>
            </a:extLst>
          </p:cNvPr>
          <p:cNvSpPr txBox="1"/>
          <p:nvPr/>
        </p:nvSpPr>
        <p:spPr>
          <a:xfrm>
            <a:off x="1941811" y="2268000"/>
            <a:ext cx="1585970" cy="923330"/>
          </a:xfrm>
          <a:prstGeom prst="rect">
            <a:avLst/>
          </a:prstGeom>
          <a:noFill/>
        </p:spPr>
        <p:txBody>
          <a:bodyPr wrap="square" rtlCol="0">
            <a:spAutoFit/>
          </a:bodyPr>
          <a:lstStyle/>
          <a:p>
            <a:pPr>
              <a:buClr>
                <a:srgbClr val="86846B"/>
              </a:buClr>
            </a:pPr>
            <a:r>
              <a:rPr lang="de-AT" dirty="0"/>
              <a:t>Bangladesch</a:t>
            </a:r>
          </a:p>
          <a:p>
            <a:pPr>
              <a:buClr>
                <a:srgbClr val="86846B"/>
              </a:buClr>
            </a:pPr>
            <a:r>
              <a:rPr lang="de-AT" dirty="0"/>
              <a:t>Vietnam</a:t>
            </a:r>
          </a:p>
          <a:p>
            <a:pPr>
              <a:buClr>
                <a:srgbClr val="86846B"/>
              </a:buClr>
            </a:pPr>
            <a:r>
              <a:rPr lang="de-AT" dirty="0"/>
              <a:t>Äthiopien</a:t>
            </a:r>
            <a:endParaRPr lang="de-DE" dirty="0"/>
          </a:p>
        </p:txBody>
      </p:sp>
      <p:sp>
        <p:nvSpPr>
          <p:cNvPr id="24" name="Textfeld 23">
            <a:extLst>
              <a:ext uri="{FF2B5EF4-FFF2-40B4-BE49-F238E27FC236}">
                <a16:creationId xmlns:a16="http://schemas.microsoft.com/office/drawing/2014/main" id="{57AF9209-ECDE-5FF8-D0B7-4DC0D2BECAB2}"/>
              </a:ext>
            </a:extLst>
          </p:cNvPr>
          <p:cNvSpPr txBox="1"/>
          <p:nvPr/>
        </p:nvSpPr>
        <p:spPr>
          <a:xfrm>
            <a:off x="3635794" y="2268000"/>
            <a:ext cx="1438016" cy="1200329"/>
          </a:xfrm>
          <a:prstGeom prst="rect">
            <a:avLst/>
          </a:prstGeom>
          <a:noFill/>
        </p:spPr>
        <p:txBody>
          <a:bodyPr wrap="square" rtlCol="0">
            <a:spAutoFit/>
          </a:bodyPr>
          <a:lstStyle/>
          <a:p>
            <a:pPr>
              <a:buClr>
                <a:srgbClr val="86846B"/>
              </a:buClr>
            </a:pPr>
            <a:r>
              <a:rPr lang="de-AT" dirty="0"/>
              <a:t>China</a:t>
            </a:r>
          </a:p>
          <a:p>
            <a:pPr>
              <a:buClr>
                <a:srgbClr val="86846B"/>
              </a:buClr>
            </a:pPr>
            <a:r>
              <a:rPr lang="de-AT" dirty="0"/>
              <a:t>Bangladesch</a:t>
            </a:r>
          </a:p>
          <a:p>
            <a:pPr>
              <a:buClr>
                <a:srgbClr val="86846B"/>
              </a:buClr>
            </a:pPr>
            <a:r>
              <a:rPr lang="de-AT" dirty="0"/>
              <a:t>Indien</a:t>
            </a:r>
          </a:p>
          <a:p>
            <a:pPr>
              <a:buClr>
                <a:srgbClr val="86846B"/>
              </a:buClr>
            </a:pPr>
            <a:r>
              <a:rPr lang="de-AT" dirty="0"/>
              <a:t>Indonesien</a:t>
            </a:r>
            <a:endParaRPr lang="de-DE" dirty="0"/>
          </a:p>
        </p:txBody>
      </p:sp>
      <p:sp>
        <p:nvSpPr>
          <p:cNvPr id="25" name="Textfeld 24">
            <a:extLst>
              <a:ext uri="{FF2B5EF4-FFF2-40B4-BE49-F238E27FC236}">
                <a16:creationId xmlns:a16="http://schemas.microsoft.com/office/drawing/2014/main" id="{B360BB9E-8BD7-E04B-2278-77F078F4BF56}"/>
              </a:ext>
            </a:extLst>
          </p:cNvPr>
          <p:cNvSpPr txBox="1"/>
          <p:nvPr/>
        </p:nvSpPr>
        <p:spPr>
          <a:xfrm>
            <a:off x="5004935" y="2268634"/>
            <a:ext cx="1474915" cy="1477328"/>
          </a:xfrm>
          <a:prstGeom prst="rect">
            <a:avLst/>
          </a:prstGeom>
          <a:noFill/>
        </p:spPr>
        <p:txBody>
          <a:bodyPr wrap="square" rtlCol="0">
            <a:spAutoFit/>
          </a:bodyPr>
          <a:lstStyle/>
          <a:p>
            <a:pPr>
              <a:buClr>
                <a:srgbClr val="86846B"/>
              </a:buClr>
            </a:pPr>
            <a:r>
              <a:rPr lang="de-AT" dirty="0"/>
              <a:t>China</a:t>
            </a:r>
          </a:p>
          <a:p>
            <a:pPr>
              <a:buClr>
                <a:srgbClr val="86846B"/>
              </a:buClr>
            </a:pPr>
            <a:r>
              <a:rPr lang="de-AT" dirty="0"/>
              <a:t>Bangladesch</a:t>
            </a:r>
          </a:p>
          <a:p>
            <a:pPr>
              <a:buClr>
                <a:srgbClr val="86846B"/>
              </a:buClr>
            </a:pPr>
            <a:r>
              <a:rPr lang="de-AT" dirty="0"/>
              <a:t>Vietnam</a:t>
            </a:r>
          </a:p>
          <a:p>
            <a:pPr>
              <a:buClr>
                <a:srgbClr val="86846B"/>
              </a:buClr>
            </a:pPr>
            <a:r>
              <a:rPr lang="de-AT" dirty="0"/>
              <a:t>Kambodscha</a:t>
            </a:r>
          </a:p>
          <a:p>
            <a:pPr>
              <a:buClr>
                <a:srgbClr val="86846B"/>
              </a:buClr>
            </a:pPr>
            <a:r>
              <a:rPr lang="de-AT" dirty="0"/>
              <a:t>Rumänien</a:t>
            </a:r>
            <a:endParaRPr lang="de-DE" dirty="0"/>
          </a:p>
        </p:txBody>
      </p:sp>
      <p:sp>
        <p:nvSpPr>
          <p:cNvPr id="26" name="Textfeld 25">
            <a:extLst>
              <a:ext uri="{FF2B5EF4-FFF2-40B4-BE49-F238E27FC236}">
                <a16:creationId xmlns:a16="http://schemas.microsoft.com/office/drawing/2014/main" id="{0D791E4B-C842-2199-9196-B193783A7F44}"/>
              </a:ext>
            </a:extLst>
          </p:cNvPr>
          <p:cNvSpPr txBox="1"/>
          <p:nvPr/>
        </p:nvSpPr>
        <p:spPr>
          <a:xfrm>
            <a:off x="6442553" y="2268390"/>
            <a:ext cx="1474915" cy="646331"/>
          </a:xfrm>
          <a:prstGeom prst="rect">
            <a:avLst/>
          </a:prstGeom>
          <a:noFill/>
        </p:spPr>
        <p:txBody>
          <a:bodyPr wrap="square" rtlCol="0">
            <a:spAutoFit/>
          </a:bodyPr>
          <a:lstStyle/>
          <a:p>
            <a:pPr>
              <a:buClr>
                <a:srgbClr val="86846B"/>
              </a:buClr>
            </a:pPr>
            <a:r>
              <a:rPr lang="de-AT" dirty="0"/>
              <a:t>Europa</a:t>
            </a:r>
          </a:p>
          <a:p>
            <a:pPr>
              <a:buClr>
                <a:srgbClr val="86846B"/>
              </a:buClr>
            </a:pPr>
            <a:r>
              <a:rPr lang="de-AT" dirty="0"/>
              <a:t>Nordamerika</a:t>
            </a:r>
            <a:endParaRPr lang="de-DE" dirty="0"/>
          </a:p>
        </p:txBody>
      </p:sp>
      <p:sp>
        <p:nvSpPr>
          <p:cNvPr id="27" name="Textfeld 26">
            <a:extLst>
              <a:ext uri="{FF2B5EF4-FFF2-40B4-BE49-F238E27FC236}">
                <a16:creationId xmlns:a16="http://schemas.microsoft.com/office/drawing/2014/main" id="{75AF57F1-73DB-7AF5-37F9-8C2569122CA1}"/>
              </a:ext>
            </a:extLst>
          </p:cNvPr>
          <p:cNvSpPr txBox="1"/>
          <p:nvPr/>
        </p:nvSpPr>
        <p:spPr>
          <a:xfrm>
            <a:off x="7848001" y="2268000"/>
            <a:ext cx="1296000" cy="1477328"/>
          </a:xfrm>
          <a:prstGeom prst="rect">
            <a:avLst/>
          </a:prstGeom>
          <a:noFill/>
        </p:spPr>
        <p:txBody>
          <a:bodyPr wrap="square" rtlCol="0">
            <a:spAutoFit/>
          </a:bodyPr>
          <a:lstStyle/>
          <a:p>
            <a:pPr>
              <a:buClr>
                <a:srgbClr val="86846B"/>
              </a:buClr>
            </a:pPr>
            <a:r>
              <a:rPr lang="de-AT" dirty="0"/>
              <a:t>Ghana</a:t>
            </a:r>
          </a:p>
          <a:p>
            <a:pPr>
              <a:buClr>
                <a:srgbClr val="86846B"/>
              </a:buClr>
            </a:pPr>
            <a:r>
              <a:rPr lang="de-AT" dirty="0"/>
              <a:t>Nigeria</a:t>
            </a:r>
          </a:p>
          <a:p>
            <a:pPr>
              <a:buClr>
                <a:srgbClr val="86846B"/>
              </a:buClr>
            </a:pPr>
            <a:r>
              <a:rPr lang="de-AT" dirty="0"/>
              <a:t>Südafrika</a:t>
            </a:r>
          </a:p>
          <a:p>
            <a:pPr>
              <a:buClr>
                <a:srgbClr val="86846B"/>
              </a:buClr>
            </a:pPr>
            <a:r>
              <a:rPr lang="de-AT" dirty="0"/>
              <a:t>Bulgarien</a:t>
            </a:r>
          </a:p>
          <a:p>
            <a:pPr>
              <a:buClr>
                <a:srgbClr val="86846B"/>
              </a:buClr>
            </a:pPr>
            <a:r>
              <a:rPr lang="de-AT" dirty="0"/>
              <a:t>Albanien</a:t>
            </a:r>
            <a:endParaRPr lang="de-DE" dirty="0"/>
          </a:p>
        </p:txBody>
      </p:sp>
    </p:spTree>
    <p:extLst>
      <p:ext uri="{BB962C8B-B14F-4D97-AF65-F5344CB8AC3E}">
        <p14:creationId xmlns:p14="http://schemas.microsoft.com/office/powerpoint/2010/main" val="4063584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xEl>
                                              <p:pRg st="1" end="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allAtOnce"/>
      <p:bldP spid="23" grpId="0" build="allAtOnce"/>
      <p:bldP spid="24"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89471E-0960-B4B8-08CD-B9D3DAB4A975}"/>
              </a:ext>
            </a:extLst>
          </p:cNvPr>
          <p:cNvSpPr>
            <a:spLocks noGrp="1"/>
          </p:cNvSpPr>
          <p:nvPr>
            <p:ph type="title"/>
          </p:nvPr>
        </p:nvSpPr>
        <p:spPr/>
        <p:txBody>
          <a:bodyPr/>
          <a:lstStyle/>
          <a:p>
            <a:r>
              <a:rPr lang="de-AT" dirty="0"/>
              <a:t>Ressourcenverbrauch Baumwollkleidung</a:t>
            </a:r>
            <a:endParaRPr lang="de-DE" dirty="0"/>
          </a:p>
        </p:txBody>
      </p:sp>
      <p:sp>
        <p:nvSpPr>
          <p:cNvPr id="7" name="Inhaltsplatzhalter 6">
            <a:extLst>
              <a:ext uri="{FF2B5EF4-FFF2-40B4-BE49-F238E27FC236}">
                <a16:creationId xmlns:a16="http://schemas.microsoft.com/office/drawing/2014/main" id="{D32382F8-4B53-49C8-EDC8-339492933D7A}"/>
              </a:ext>
            </a:extLst>
          </p:cNvPr>
          <p:cNvSpPr>
            <a:spLocks noGrp="1"/>
          </p:cNvSpPr>
          <p:nvPr>
            <p:ph sz="half" idx="1"/>
          </p:nvPr>
        </p:nvSpPr>
        <p:spPr/>
        <p:txBody>
          <a:bodyPr/>
          <a:lstStyle/>
          <a:p>
            <a:pPr marL="285750" indent="-285750">
              <a:buFont typeface="Arial" panose="020B0604020202020204" pitchFamily="34" charset="0"/>
              <a:buChar char="•"/>
            </a:pPr>
            <a:r>
              <a:rPr lang="de-AT" dirty="0"/>
              <a:t>Baumwolle</a:t>
            </a:r>
          </a:p>
          <a:p>
            <a:pPr marL="462150" lvl="1" indent="-285750">
              <a:buFont typeface="Arial" panose="020B0604020202020204" pitchFamily="34" charset="0"/>
              <a:buChar char="•"/>
            </a:pPr>
            <a:r>
              <a:rPr lang="de-AT" dirty="0"/>
              <a:t>Wasser</a:t>
            </a:r>
          </a:p>
          <a:p>
            <a:pPr marL="462150" lvl="1" indent="-285750">
              <a:buFont typeface="Arial" panose="020B0604020202020204" pitchFamily="34" charset="0"/>
              <a:buChar char="•"/>
            </a:pPr>
            <a:r>
              <a:rPr lang="de-DE" dirty="0"/>
              <a:t>Fläche</a:t>
            </a:r>
          </a:p>
          <a:p>
            <a:pPr marL="462150" lvl="1" indent="-285750">
              <a:buFont typeface="Arial" panose="020B0604020202020204" pitchFamily="34" charset="0"/>
              <a:buChar char="•"/>
            </a:pPr>
            <a:r>
              <a:rPr lang="de-DE" dirty="0"/>
              <a:t>Pestizide &amp; Insektizide</a:t>
            </a:r>
          </a:p>
          <a:p>
            <a:pPr marL="285750" indent="-285750">
              <a:buFont typeface="Arial" panose="020B0604020202020204" pitchFamily="34" charset="0"/>
              <a:buChar char="•"/>
            </a:pPr>
            <a:r>
              <a:rPr lang="de-DE" dirty="0"/>
              <a:t>Energie</a:t>
            </a:r>
          </a:p>
          <a:p>
            <a:pPr marL="285750" indent="-285750">
              <a:buFont typeface="Arial" panose="020B0604020202020204" pitchFamily="34" charset="0"/>
              <a:buChar char="•"/>
            </a:pPr>
            <a:r>
              <a:rPr lang="de-DE" dirty="0"/>
              <a:t>Chemikalien</a:t>
            </a:r>
          </a:p>
          <a:p>
            <a:pPr marL="462150" lvl="1" indent="-285750">
              <a:buFont typeface="Arial" panose="020B0604020202020204" pitchFamily="34" charset="0"/>
              <a:buChar char="•"/>
            </a:pPr>
            <a:r>
              <a:rPr lang="de-DE" dirty="0"/>
              <a:t>Bleichmittel</a:t>
            </a:r>
          </a:p>
          <a:p>
            <a:pPr marL="462150" lvl="1" indent="-285750">
              <a:buFont typeface="Arial" panose="020B0604020202020204" pitchFamily="34" charset="0"/>
              <a:buChar char="•"/>
            </a:pPr>
            <a:r>
              <a:rPr lang="de-DE" dirty="0"/>
              <a:t>Färbemittel</a:t>
            </a:r>
          </a:p>
          <a:p>
            <a:pPr marL="462150" lvl="1" indent="-285750">
              <a:buFont typeface="Arial" panose="020B0604020202020204" pitchFamily="34" charset="0"/>
              <a:buChar char="•"/>
            </a:pPr>
            <a:r>
              <a:rPr lang="de-DE" dirty="0"/>
              <a:t>Perfluorierte Kohlenwasserstoffe (PFCs)</a:t>
            </a:r>
          </a:p>
          <a:p>
            <a:pPr marL="462150" lvl="1" indent="-285750">
              <a:buFont typeface="Arial" panose="020B0604020202020204" pitchFamily="34" charset="0"/>
              <a:buChar char="•"/>
            </a:pPr>
            <a:r>
              <a:rPr lang="de-DE" dirty="0"/>
              <a:t>…</a:t>
            </a:r>
          </a:p>
        </p:txBody>
      </p:sp>
      <p:pic>
        <p:nvPicPr>
          <p:cNvPr id="11" name="Inhaltsplatzhalter 10">
            <a:extLst>
              <a:ext uri="{FF2B5EF4-FFF2-40B4-BE49-F238E27FC236}">
                <a16:creationId xmlns:a16="http://schemas.microsoft.com/office/drawing/2014/main" id="{57852B6A-4F4E-586B-4C40-FFA1406F1313}"/>
              </a:ext>
            </a:extLst>
          </p:cNvPr>
          <p:cNvPicPr>
            <a:picLocks noGrp="1" noChangeAspect="1"/>
          </p:cNvPicPr>
          <p:nvPr>
            <p:ph sz="half" idx="2"/>
          </p:nvPr>
        </p:nvPicPr>
        <p:blipFill>
          <a:blip r:embed="rId3"/>
          <a:stretch>
            <a:fillRect/>
          </a:stretch>
        </p:blipFill>
        <p:spPr>
          <a:xfrm>
            <a:off x="4648200" y="1422103"/>
            <a:ext cx="4038600" cy="2681882"/>
          </a:xfrm>
          <a:prstGeom prst="rect">
            <a:avLst/>
          </a:prstGeom>
        </p:spPr>
      </p:pic>
      <p:sp>
        <p:nvSpPr>
          <p:cNvPr id="3" name="Datumsplatzhalter 2">
            <a:extLst>
              <a:ext uri="{FF2B5EF4-FFF2-40B4-BE49-F238E27FC236}">
                <a16:creationId xmlns:a16="http://schemas.microsoft.com/office/drawing/2014/main" id="{C03786CA-8C4E-8CD2-8A13-8D5E6FCD29CC}"/>
              </a:ext>
            </a:extLst>
          </p:cNvPr>
          <p:cNvSpPr>
            <a:spLocks noGrp="1"/>
          </p:cNvSpPr>
          <p:nvPr>
            <p:ph type="dt" sz="half" idx="10"/>
          </p:nvPr>
        </p:nvSpPr>
        <p:spPr/>
        <p:txBody>
          <a:bodyPr/>
          <a:lstStyle/>
          <a:p>
            <a:fld id="{9B5D7D69-CAE7-4A65-9420-149FD6329221}" type="datetime1">
              <a:rPr lang="de-DE" smtClean="0"/>
              <a:t>03.07.2026</a:t>
            </a:fld>
            <a:endParaRPr lang="de-DE" dirty="0"/>
          </a:p>
        </p:txBody>
      </p:sp>
      <p:sp>
        <p:nvSpPr>
          <p:cNvPr id="4" name="Fußzeilenplatzhalter 3">
            <a:extLst>
              <a:ext uri="{FF2B5EF4-FFF2-40B4-BE49-F238E27FC236}">
                <a16:creationId xmlns:a16="http://schemas.microsoft.com/office/drawing/2014/main" id="{703E06A9-5663-24FA-9CAD-17AC7E3FD0A1}"/>
              </a:ext>
            </a:extLst>
          </p:cNvPr>
          <p:cNvSpPr>
            <a:spLocks noGrp="1"/>
          </p:cNvSpPr>
          <p:nvPr>
            <p:ph type="ftr" sz="quarter" idx="11"/>
          </p:nvPr>
        </p:nvSpPr>
        <p:spPr/>
        <p:txBody>
          <a:bodyPr/>
          <a:lstStyle/>
          <a:p>
            <a:r>
              <a:rPr lang="da-DK"/>
              <a:t>Mode &amp; Nachhaltigkeit</a:t>
            </a:r>
            <a:endParaRPr lang="de-DE" dirty="0"/>
          </a:p>
        </p:txBody>
      </p:sp>
      <p:sp>
        <p:nvSpPr>
          <p:cNvPr id="5" name="Foliennummernplatzhalter 4">
            <a:extLst>
              <a:ext uri="{FF2B5EF4-FFF2-40B4-BE49-F238E27FC236}">
                <a16:creationId xmlns:a16="http://schemas.microsoft.com/office/drawing/2014/main" id="{DEDD968E-99AF-C6F0-2B88-002F763AEE9C}"/>
              </a:ext>
            </a:extLst>
          </p:cNvPr>
          <p:cNvSpPr>
            <a:spLocks noGrp="1"/>
          </p:cNvSpPr>
          <p:nvPr>
            <p:ph type="sldNum" sz="quarter" idx="12"/>
          </p:nvPr>
        </p:nvSpPr>
        <p:spPr/>
        <p:txBody>
          <a:bodyPr/>
          <a:lstStyle/>
          <a:p>
            <a:fld id="{9D26C6B8-7DF4-4F01-8878-A6272B56DAC3}" type="slidenum">
              <a:rPr lang="de-DE" smtClean="0"/>
              <a:pPr/>
              <a:t>8</a:t>
            </a:fld>
            <a:endParaRPr lang="de-DE"/>
          </a:p>
        </p:txBody>
      </p:sp>
      <p:sp>
        <p:nvSpPr>
          <p:cNvPr id="10" name="Textplatzhalter 9">
            <a:extLst>
              <a:ext uri="{FF2B5EF4-FFF2-40B4-BE49-F238E27FC236}">
                <a16:creationId xmlns:a16="http://schemas.microsoft.com/office/drawing/2014/main" id="{0201EDDF-60C4-33AC-DC63-228AABDDFAB2}"/>
              </a:ext>
            </a:extLst>
          </p:cNvPr>
          <p:cNvSpPr>
            <a:spLocks noGrp="1"/>
          </p:cNvSpPr>
          <p:nvPr>
            <p:ph type="body" sz="quarter" idx="14"/>
          </p:nvPr>
        </p:nvSpPr>
        <p:spPr/>
        <p:txBody>
          <a:bodyPr/>
          <a:lstStyle/>
          <a:p>
            <a:r>
              <a:rPr lang="de-AT" dirty="0">
                <a:solidFill>
                  <a:srgbClr val="86846B"/>
                </a:solidFill>
              </a:rPr>
              <a:t>Baumwollpflanze</a:t>
            </a:r>
            <a:endParaRPr lang="de-DE" dirty="0">
              <a:solidFill>
                <a:srgbClr val="86846B"/>
              </a:solidFill>
            </a:endParaRPr>
          </a:p>
        </p:txBody>
      </p:sp>
    </p:spTree>
    <p:extLst>
      <p:ext uri="{BB962C8B-B14F-4D97-AF65-F5344CB8AC3E}">
        <p14:creationId xmlns:p14="http://schemas.microsoft.com/office/powerpoint/2010/main" val="3938008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5B1B7F59-DE74-4B3E-587A-3F0B869F4E66}"/>
              </a:ext>
            </a:extLst>
          </p:cNvPr>
          <p:cNvSpPr>
            <a:spLocks noGrp="1"/>
          </p:cNvSpPr>
          <p:nvPr>
            <p:ph type="title"/>
          </p:nvPr>
        </p:nvSpPr>
        <p:spPr/>
        <p:txBody>
          <a:bodyPr/>
          <a:lstStyle/>
          <a:p>
            <a:r>
              <a:rPr lang="de-AT" dirty="0"/>
              <a:t>Problematik </a:t>
            </a:r>
            <a:r>
              <a:rPr lang="de-AT" dirty="0" err="1"/>
              <a:t>Synthetikfaser</a:t>
            </a:r>
            <a:endParaRPr lang="de-DE" dirty="0"/>
          </a:p>
        </p:txBody>
      </p:sp>
      <p:sp>
        <p:nvSpPr>
          <p:cNvPr id="8" name="Inhaltsplatzhalter 7">
            <a:extLst>
              <a:ext uri="{FF2B5EF4-FFF2-40B4-BE49-F238E27FC236}">
                <a16:creationId xmlns:a16="http://schemas.microsoft.com/office/drawing/2014/main" id="{4305700A-E9D0-0AFE-674D-2A94A8808EBF}"/>
              </a:ext>
            </a:extLst>
          </p:cNvPr>
          <p:cNvSpPr>
            <a:spLocks noGrp="1"/>
          </p:cNvSpPr>
          <p:nvPr>
            <p:ph sz="half" idx="1"/>
          </p:nvPr>
        </p:nvSpPr>
        <p:spPr/>
        <p:txBody>
          <a:bodyPr/>
          <a:lstStyle/>
          <a:p>
            <a:pPr marL="285750" indent="-285750">
              <a:buFont typeface="Arial" panose="020B0604020202020204" pitchFamily="34" charset="0"/>
              <a:buChar char="•"/>
            </a:pPr>
            <a:r>
              <a:rPr lang="de-DE" dirty="0"/>
              <a:t>Synthetische Fasern sind industriell hergestellte Chemiefasern</a:t>
            </a:r>
          </a:p>
          <a:p>
            <a:pPr marL="285750" indent="-285750">
              <a:buFont typeface="Arial" panose="020B0604020202020204" pitchFamily="34" charset="0"/>
              <a:buChar char="•"/>
            </a:pPr>
            <a:r>
              <a:rPr lang="de-DE" dirty="0"/>
              <a:t>Herstellung aus Erdöl, Kohle oder Erdgas</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Polyester ist weltweit der am häufigsten verwendete synthetische Textilstoff</a:t>
            </a:r>
          </a:p>
          <a:p>
            <a:pPr marL="285750" indent="-285750">
              <a:buFont typeface="Arial" panose="020B0604020202020204" pitchFamily="34" charset="0"/>
              <a:buChar char="•"/>
            </a:pPr>
            <a:r>
              <a:rPr lang="de-DE" dirty="0"/>
              <a:t>Er macht 60 % der synthetischen Fasern aus</a:t>
            </a:r>
          </a:p>
          <a:p>
            <a:endParaRPr lang="de-DE" dirty="0"/>
          </a:p>
          <a:p>
            <a:pPr marL="285750" indent="-285750">
              <a:buFont typeface="Arial" panose="020B0604020202020204" pitchFamily="34" charset="0"/>
              <a:buChar char="•"/>
            </a:pPr>
            <a:r>
              <a:rPr lang="de-DE" dirty="0"/>
              <a:t>Generell sind synthetische Fasern weniger atmungsaktiv</a:t>
            </a:r>
          </a:p>
          <a:p>
            <a:pPr marL="285750" indent="-285750">
              <a:buFont typeface="Arial" panose="020B0604020202020204" pitchFamily="34" charset="0"/>
              <a:buChar char="•"/>
            </a:pPr>
            <a:r>
              <a:rPr lang="de-DE" dirty="0"/>
              <a:t>Bei jedem Waschgang entsteht Mikroplastik</a:t>
            </a:r>
          </a:p>
        </p:txBody>
      </p:sp>
      <p:pic>
        <p:nvPicPr>
          <p:cNvPr id="13" name="Inhaltsplatzhalter 12">
            <a:extLst>
              <a:ext uri="{FF2B5EF4-FFF2-40B4-BE49-F238E27FC236}">
                <a16:creationId xmlns:a16="http://schemas.microsoft.com/office/drawing/2014/main" id="{FE3D61C1-6906-1057-0885-BFE04255D07A}"/>
              </a:ext>
            </a:extLst>
          </p:cNvPr>
          <p:cNvPicPr>
            <a:picLocks noGrp="1" noChangeAspect="1"/>
          </p:cNvPicPr>
          <p:nvPr>
            <p:ph sz="half" idx="2"/>
          </p:nvPr>
        </p:nvPicPr>
        <p:blipFill>
          <a:blip r:embed="rId3"/>
          <a:stretch>
            <a:fillRect/>
          </a:stretch>
        </p:blipFill>
        <p:spPr>
          <a:xfrm>
            <a:off x="4647600" y="198000"/>
            <a:ext cx="4248000" cy="4248000"/>
          </a:xfrm>
          <a:prstGeom prst="rect">
            <a:avLst/>
          </a:prstGeom>
        </p:spPr>
      </p:pic>
      <p:sp>
        <p:nvSpPr>
          <p:cNvPr id="3" name="Datumsplatzhalter 2">
            <a:extLst>
              <a:ext uri="{FF2B5EF4-FFF2-40B4-BE49-F238E27FC236}">
                <a16:creationId xmlns:a16="http://schemas.microsoft.com/office/drawing/2014/main" id="{581BBE5A-1F2B-5824-44C3-BB87E01AE4D0}"/>
              </a:ext>
            </a:extLst>
          </p:cNvPr>
          <p:cNvSpPr>
            <a:spLocks noGrp="1"/>
          </p:cNvSpPr>
          <p:nvPr>
            <p:ph type="dt" sz="half" idx="10"/>
          </p:nvPr>
        </p:nvSpPr>
        <p:spPr/>
        <p:txBody>
          <a:bodyPr/>
          <a:lstStyle/>
          <a:p>
            <a:fld id="{DED79578-7033-4EF6-907D-62D61F5C0357}" type="datetime1">
              <a:rPr lang="de-DE" smtClean="0"/>
              <a:t>03.07.2026</a:t>
            </a:fld>
            <a:endParaRPr lang="de-DE" dirty="0"/>
          </a:p>
        </p:txBody>
      </p:sp>
      <p:sp>
        <p:nvSpPr>
          <p:cNvPr id="4" name="Fußzeilenplatzhalter 3">
            <a:extLst>
              <a:ext uri="{FF2B5EF4-FFF2-40B4-BE49-F238E27FC236}">
                <a16:creationId xmlns:a16="http://schemas.microsoft.com/office/drawing/2014/main" id="{2D80E13A-DFB0-1ABD-741C-54B94CBF770E}"/>
              </a:ext>
            </a:extLst>
          </p:cNvPr>
          <p:cNvSpPr>
            <a:spLocks noGrp="1"/>
          </p:cNvSpPr>
          <p:nvPr>
            <p:ph type="ftr" sz="quarter" idx="11"/>
          </p:nvPr>
        </p:nvSpPr>
        <p:spPr/>
        <p:txBody>
          <a:bodyPr/>
          <a:lstStyle/>
          <a:p>
            <a:r>
              <a:rPr lang="da-DK"/>
              <a:t>Mode &amp; Nachhaltigkeit</a:t>
            </a:r>
            <a:endParaRPr lang="de-DE" dirty="0"/>
          </a:p>
        </p:txBody>
      </p:sp>
      <p:sp>
        <p:nvSpPr>
          <p:cNvPr id="5" name="Foliennummernplatzhalter 4">
            <a:extLst>
              <a:ext uri="{FF2B5EF4-FFF2-40B4-BE49-F238E27FC236}">
                <a16:creationId xmlns:a16="http://schemas.microsoft.com/office/drawing/2014/main" id="{7ACA8A89-E080-E895-1B79-818234B2808E}"/>
              </a:ext>
            </a:extLst>
          </p:cNvPr>
          <p:cNvSpPr>
            <a:spLocks noGrp="1"/>
          </p:cNvSpPr>
          <p:nvPr>
            <p:ph type="sldNum" sz="quarter" idx="12"/>
          </p:nvPr>
        </p:nvSpPr>
        <p:spPr/>
        <p:txBody>
          <a:bodyPr/>
          <a:lstStyle/>
          <a:p>
            <a:fld id="{9D26C6B8-7DF4-4F01-8878-A6272B56DAC3}" type="slidenum">
              <a:rPr lang="de-DE" smtClean="0"/>
              <a:pPr/>
              <a:t>9</a:t>
            </a:fld>
            <a:endParaRPr lang="de-DE"/>
          </a:p>
        </p:txBody>
      </p:sp>
      <p:sp>
        <p:nvSpPr>
          <p:cNvPr id="11" name="Textplatzhalter 10">
            <a:extLst>
              <a:ext uri="{FF2B5EF4-FFF2-40B4-BE49-F238E27FC236}">
                <a16:creationId xmlns:a16="http://schemas.microsoft.com/office/drawing/2014/main" id="{5F58FE04-6465-70E7-B368-456D755A1EE3}"/>
              </a:ext>
            </a:extLst>
          </p:cNvPr>
          <p:cNvSpPr>
            <a:spLocks noGrp="1"/>
          </p:cNvSpPr>
          <p:nvPr>
            <p:ph type="body" sz="quarter" idx="14"/>
          </p:nvPr>
        </p:nvSpPr>
        <p:spPr/>
        <p:txBody>
          <a:bodyPr/>
          <a:lstStyle/>
          <a:p>
            <a:r>
              <a:rPr lang="de-DE" dirty="0">
                <a:hlinkClick r:id="rId4"/>
              </a:rPr>
              <a:t>Kleidung: So macht sie unsere Umwelt kaputt - quarks.de</a:t>
            </a:r>
            <a:endParaRPr lang="de-DE" dirty="0"/>
          </a:p>
        </p:txBody>
      </p:sp>
    </p:spTree>
    <p:extLst>
      <p:ext uri="{BB962C8B-B14F-4D97-AF65-F5344CB8AC3E}">
        <p14:creationId xmlns:p14="http://schemas.microsoft.com/office/powerpoint/2010/main" val="2883319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ABU-Design">
  <a:themeElements>
    <a:clrScheme name="NABU Farben">
      <a:dk1>
        <a:srgbClr val="292934"/>
      </a:dk1>
      <a:lt1>
        <a:srgbClr val="FFFFFF"/>
      </a:lt1>
      <a:dk2>
        <a:srgbClr val="0068B4"/>
      </a:dk2>
      <a:lt2>
        <a:srgbClr val="E3E2D4"/>
      </a:lt2>
      <a:accent1>
        <a:srgbClr val="008143"/>
      </a:accent1>
      <a:accent2>
        <a:srgbClr val="76B828"/>
      </a:accent2>
      <a:accent3>
        <a:srgbClr val="DD042D"/>
      </a:accent3>
      <a:accent4>
        <a:srgbClr val="EF7C00"/>
      </a:accent4>
      <a:accent5>
        <a:srgbClr val="FFCC00"/>
      </a:accent5>
      <a:accent6>
        <a:srgbClr val="86846B"/>
      </a:accent6>
      <a:hlink>
        <a:srgbClr val="003560"/>
      </a:hlink>
      <a:folHlink>
        <a:srgbClr val="800080"/>
      </a:folHlink>
    </a:clrScheme>
    <a:fontScheme name="NABU-Schrift">
      <a:majorFont>
        <a:latin typeface="Source Sans Pro"/>
        <a:ea typeface=""/>
        <a:cs typeface=""/>
      </a:majorFont>
      <a:minorFont>
        <a:latin typeface="Source Sans Pro"/>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79e3a34-4957-4529-9d9a-4272915f6d8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B774588C8BB38546AE75D872BA2C8C93" ma:contentTypeVersion="13" ma:contentTypeDescription="Ein neues Dokument erstellen." ma:contentTypeScope="" ma:versionID="58fa37c9045ca77d4e6463c40455d9ba">
  <xsd:schema xmlns:xsd="http://www.w3.org/2001/XMLSchema" xmlns:xs="http://www.w3.org/2001/XMLSchema" xmlns:p="http://schemas.microsoft.com/office/2006/metadata/properties" xmlns:ns2="d79e3a34-4957-4529-9d9a-4272915f6d87" targetNamespace="http://schemas.microsoft.com/office/2006/metadata/properties" ma:root="true" ma:fieldsID="519c4560780a20541f6e37892c909446" ns2:_="">
    <xsd:import namespace="d79e3a34-4957-4529-9d9a-4272915f6d87"/>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9e3a34-4957-4529-9d9a-4272915f6d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e1995c6e-d743-4d98-9217-d92b3435e435"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93CAC3-7D62-47A8-98B6-A7903865008F}">
  <ds:schemaRefs>
    <ds:schemaRef ds:uri="http://schemas.microsoft.com/office/2006/metadata/properties"/>
    <ds:schemaRef ds:uri="http://schemas.microsoft.com/office/infopath/2007/PartnerControls"/>
    <ds:schemaRef ds:uri="d79e3a34-4957-4529-9d9a-4272915f6d87"/>
  </ds:schemaRefs>
</ds:datastoreItem>
</file>

<file path=customXml/itemProps2.xml><?xml version="1.0" encoding="utf-8"?>
<ds:datastoreItem xmlns:ds="http://schemas.openxmlformats.org/officeDocument/2006/customXml" ds:itemID="{FD6646BB-FA5D-4301-8FAD-6DA8617060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9e3a34-4957-4529-9d9a-4272915f6d8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A6CA313-2853-4A51-94F8-4A9E14AFFAE6}">
  <ds:schemaRefs>
    <ds:schemaRef ds:uri="http://schemas.microsoft.com/sharepoint/v3/contenttype/forms"/>
  </ds:schemaRefs>
</ds:datastoreItem>
</file>

<file path=docMetadata/LabelInfo.xml><?xml version="1.0" encoding="utf-8"?>
<clbl:labelList xmlns:clbl="http://schemas.microsoft.com/office/2020/mipLabelMetadata">
  <clbl:label id="{ad40dd9b-5f8f-4af8-aee4-bb88fde993a8}" enabled="0" method="" siteId="{ad40dd9b-5f8f-4af8-aee4-bb88fde993a8}" removed="1"/>
</clbl:labelList>
</file>

<file path=docProps/app.xml><?xml version="1.0" encoding="utf-8"?>
<Properties xmlns="http://schemas.openxmlformats.org/officeDocument/2006/extended-properties" xmlns:vt="http://schemas.openxmlformats.org/officeDocument/2006/docPropsVTypes">
  <Template>PowerPoint_16-9(1) (1)</Template>
  <TotalTime>0</TotalTime>
  <Words>1594</Words>
  <Application>Microsoft Office PowerPoint</Application>
  <PresentationFormat>Bildschirmpräsentation (16:9)</PresentationFormat>
  <Paragraphs>214</Paragraphs>
  <Slides>12</Slides>
  <Notes>10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12</vt:i4>
      </vt:variant>
    </vt:vector>
  </HeadingPairs>
  <TitlesOfParts>
    <vt:vector size="17" baseType="lpstr">
      <vt:lpstr>Arial</vt:lpstr>
      <vt:lpstr>Calibri</vt:lpstr>
      <vt:lpstr>Source Sans Pro</vt:lpstr>
      <vt:lpstr>Wingdings</vt:lpstr>
      <vt:lpstr>NABU-Design</vt:lpstr>
      <vt:lpstr>Mode &amp; Nachhaltigkeit</vt:lpstr>
      <vt:lpstr>Wie oft kauft ihr neue Kleidung?</vt:lpstr>
      <vt:lpstr>Fast Fashion</vt:lpstr>
      <vt:lpstr>Arbeitsblatt: Fast Fashion</vt:lpstr>
      <vt:lpstr>Kleidungsproduktion</vt:lpstr>
      <vt:lpstr>Produktionsländer</vt:lpstr>
      <vt:lpstr>Produktionsschritte</vt:lpstr>
      <vt:lpstr>Ressourcenverbrauch Baumwollkleidung</vt:lpstr>
      <vt:lpstr>Problematik Synthetikfaser</vt:lpstr>
      <vt:lpstr>Arbeitsbedingungen</vt:lpstr>
      <vt:lpstr>Fakten zur Bekleidungsindustrie</vt:lpstr>
      <vt:lpstr>Umweltproblematik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Katharina Heimes</dc:creator>
  <dc:description>Präsentationsvorlage (19:9) | Office 2007</dc:description>
  <cp:lastModifiedBy>Daniela Rettenberger</cp:lastModifiedBy>
  <cp:revision>2</cp:revision>
  <dcterms:created xsi:type="dcterms:W3CDTF">2024-09-10T19:33:32Z</dcterms:created>
  <dcterms:modified xsi:type="dcterms:W3CDTF">2026-07-03T08:39:39Z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lpwstr>1.0.0</vt:lpwstr>
  </property>
  <property fmtid="{D5CDD505-2E9C-101B-9397-08002B2CF9AE}" pid="3" name="Build">
    <vt:lpwstr>001-000-001</vt:lpwstr>
  </property>
  <property fmtid="{D5CDD505-2E9C-101B-9397-08002B2CF9AE}" pid="4" name="Erstellt von">
    <vt:lpwstr>office network</vt:lpwstr>
  </property>
  <property fmtid="{D5CDD505-2E9C-101B-9397-08002B2CF9AE}" pid="5" name="Erstellt am">
    <vt:lpwstr>27.11.2014</vt:lpwstr>
  </property>
  <property fmtid="{D5CDD505-2E9C-101B-9397-08002B2CF9AE}" pid="6" name="Autor 1">
    <vt:lpwstr>clemens morfeld</vt:lpwstr>
  </property>
  <property fmtid="{D5CDD505-2E9C-101B-9397-08002B2CF9AE}" pid="7" name="Stand">
    <vt:lpwstr>27.11.2014</vt:lpwstr>
  </property>
  <property fmtid="{D5CDD505-2E9C-101B-9397-08002B2CF9AE}" pid="8" name="ContentTypeId">
    <vt:lpwstr>0x010100B774588C8BB38546AE75D872BA2C8C93</vt:lpwstr>
  </property>
  <property fmtid="{D5CDD505-2E9C-101B-9397-08002B2CF9AE}" pid="9" name="MediaServiceImageTags">
    <vt:lpwstr/>
  </property>
</Properties>
</file>