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4" r:id="rId4"/>
  </p:sldMasterIdLst>
  <p:notesMasterIdLst>
    <p:notesMasterId r:id="rId19"/>
  </p:notesMasterIdLst>
  <p:sldIdLst>
    <p:sldId id="280" r:id="rId5"/>
    <p:sldId id="285" r:id="rId6"/>
    <p:sldId id="281" r:id="rId7"/>
    <p:sldId id="290" r:id="rId8"/>
    <p:sldId id="292" r:id="rId9"/>
    <p:sldId id="291" r:id="rId10"/>
    <p:sldId id="282" r:id="rId11"/>
    <p:sldId id="283" r:id="rId12"/>
    <p:sldId id="284" r:id="rId13"/>
    <p:sldId id="286" r:id="rId14"/>
    <p:sldId id="288" r:id="rId15"/>
    <p:sldId id="287" r:id="rId16"/>
    <p:sldId id="289" r:id="rId17"/>
    <p:sldId id="315" r:id="rId18"/>
  </p:sldIdLst>
  <p:sldSz cx="9144000" cy="5143500" type="screen16x9"/>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80">
          <p15:clr>
            <a:srgbClr val="A4A3A4"/>
          </p15:clr>
        </p15:guide>
        <p15:guide id="2" pos="3742">
          <p15:clr>
            <a:srgbClr val="A4A3A4"/>
          </p15:clr>
        </p15:guide>
        <p15:guide id="3" pos="201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B4"/>
    <a:srgbClr val="005E30"/>
    <a:srgbClr val="76B828"/>
    <a:srgbClr val="EF7C00"/>
    <a:srgbClr val="598F1F"/>
    <a:srgbClr val="8684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329BF4-6A7A-4806-9E95-AEDF96346733}" v="62" dt="2026-07-03T07:54:44.006"/>
  </p1510:revLst>
</p1510:revInfo>
</file>

<file path=ppt/tableStyles.xml><?xml version="1.0" encoding="utf-8"?>
<a:tblStyleLst xmlns:a="http://schemas.openxmlformats.org/drawingml/2006/main" def="{68D230F3-CF80-4859-8CE7-A43EE81993B5}">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58" autoAdjust="0"/>
    <p:restoredTop sz="89432" autoAdjust="0"/>
  </p:normalViewPr>
  <p:slideViewPr>
    <p:cSldViewPr showGuides="1">
      <p:cViewPr varScale="1">
        <p:scale>
          <a:sx n="75" d="100"/>
          <a:sy n="75" d="100"/>
        </p:scale>
        <p:origin x="1312" y="36"/>
      </p:cViewPr>
      <p:guideLst>
        <p:guide orient="horz" pos="680"/>
        <p:guide pos="3742"/>
        <p:guide pos="2018"/>
      </p:guideLst>
    </p:cSldViewPr>
  </p:slideViewPr>
  <p:notesTextViewPr>
    <p:cViewPr>
      <p:scale>
        <a:sx n="100" d="100"/>
        <a:sy n="100" d="100"/>
      </p:scale>
      <p:origin x="0" y="-2008"/>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a Rettenberger" userId="2d36efe0-473b-425b-ad50-08d8a9c212f8" providerId="ADAL" clId="{ABA54603-3222-43C8-8809-302DFE3A9AE5}"/>
    <pc:docChg chg="undo custSel addSld delSld modSld sldOrd">
      <pc:chgData name="Daniela Rettenberger" userId="2d36efe0-473b-425b-ad50-08d8a9c212f8" providerId="ADAL" clId="{ABA54603-3222-43C8-8809-302DFE3A9AE5}" dt="2026-07-03T09:01:29.317" v="5310" actId="20577"/>
      <pc:docMkLst>
        <pc:docMk/>
      </pc:docMkLst>
      <pc:sldChg chg="addSp delSp modSp new mod modClrScheme addAnim delAnim modAnim chgLayout modNotesTx">
        <pc:chgData name="Daniela Rettenberger" userId="2d36efe0-473b-425b-ad50-08d8a9c212f8" providerId="ADAL" clId="{ABA54603-3222-43C8-8809-302DFE3A9AE5}" dt="2026-06-29T10:17:09.254" v="1179"/>
        <pc:sldMkLst>
          <pc:docMk/>
          <pc:sldMk cId="1979770247" sldId="281"/>
        </pc:sldMkLst>
        <pc:spChg chg="mod ord">
          <ac:chgData name="Daniela Rettenberger" userId="2d36efe0-473b-425b-ad50-08d8a9c212f8" providerId="ADAL" clId="{ABA54603-3222-43C8-8809-302DFE3A9AE5}" dt="2026-06-29T10:04:55.300" v="1047" actId="700"/>
          <ac:spMkLst>
            <pc:docMk/>
            <pc:sldMk cId="1979770247" sldId="281"/>
            <ac:spMk id="2" creationId="{09ED1B5F-F49F-3984-6B0A-CC9B8D504C83}"/>
          </ac:spMkLst>
        </pc:spChg>
        <pc:spChg chg="mod ord">
          <ac:chgData name="Daniela Rettenberger" userId="2d36efe0-473b-425b-ad50-08d8a9c212f8" providerId="ADAL" clId="{ABA54603-3222-43C8-8809-302DFE3A9AE5}" dt="2026-06-29T10:05:02.776" v="1050" actId="14100"/>
          <ac:spMkLst>
            <pc:docMk/>
            <pc:sldMk cId="1979770247" sldId="281"/>
            <ac:spMk id="3" creationId="{F4BD3CFA-7FEE-5301-B71F-0CC61AD2D42D}"/>
          </ac:spMkLst>
        </pc:spChg>
        <pc:spChg chg="mod ord">
          <ac:chgData name="Daniela Rettenberger" userId="2d36efe0-473b-425b-ad50-08d8a9c212f8" providerId="ADAL" clId="{ABA54603-3222-43C8-8809-302DFE3A9AE5}" dt="2026-06-29T10:04:55.300" v="1047" actId="700"/>
          <ac:spMkLst>
            <pc:docMk/>
            <pc:sldMk cId="1979770247" sldId="281"/>
            <ac:spMk id="5" creationId="{5E4BC1E9-6478-AB71-14BE-66EB8324A291}"/>
          </ac:spMkLst>
        </pc:spChg>
        <pc:spChg chg="mod ord">
          <ac:chgData name="Daniela Rettenberger" userId="2d36efe0-473b-425b-ad50-08d8a9c212f8" providerId="ADAL" clId="{ABA54603-3222-43C8-8809-302DFE3A9AE5}" dt="2026-06-29T10:04:55.300" v="1047" actId="700"/>
          <ac:spMkLst>
            <pc:docMk/>
            <pc:sldMk cId="1979770247" sldId="281"/>
            <ac:spMk id="6" creationId="{6B083CB0-A68A-7CD2-1286-8E0AE463662F}"/>
          </ac:spMkLst>
        </pc:spChg>
        <pc:spChg chg="mod ord">
          <ac:chgData name="Daniela Rettenberger" userId="2d36efe0-473b-425b-ad50-08d8a9c212f8" providerId="ADAL" clId="{ABA54603-3222-43C8-8809-302DFE3A9AE5}" dt="2026-06-29T10:04:55.300" v="1047" actId="700"/>
          <ac:spMkLst>
            <pc:docMk/>
            <pc:sldMk cId="1979770247" sldId="281"/>
            <ac:spMk id="7" creationId="{D956162C-DA52-FB91-E9B3-DED1C0906B6D}"/>
          </ac:spMkLst>
        </pc:spChg>
        <pc:spChg chg="add mod">
          <ac:chgData name="Daniela Rettenberger" userId="2d36efe0-473b-425b-ad50-08d8a9c212f8" providerId="ADAL" clId="{ABA54603-3222-43C8-8809-302DFE3A9AE5}" dt="2026-06-29T10:15:21.479" v="1143" actId="14100"/>
          <ac:spMkLst>
            <pc:docMk/>
            <pc:sldMk cId="1979770247" sldId="281"/>
            <ac:spMk id="25" creationId="{FE5FAE60-FE5B-5F07-6F79-EA3E1289B9D2}"/>
          </ac:spMkLst>
        </pc:spChg>
        <pc:graphicFrameChg chg="add mod modGraphic">
          <ac:chgData name="Daniela Rettenberger" userId="2d36efe0-473b-425b-ad50-08d8a9c212f8" providerId="ADAL" clId="{ABA54603-3222-43C8-8809-302DFE3A9AE5}" dt="2026-06-29T10:12:19.957" v="1112" actId="207"/>
          <ac:graphicFrameMkLst>
            <pc:docMk/>
            <pc:sldMk cId="1979770247" sldId="281"/>
            <ac:graphicFrameMk id="20" creationId="{C2B6A7BA-CCC7-BF9F-EAB7-F7F8E3F74600}"/>
          </ac:graphicFrameMkLst>
        </pc:graphicFrameChg>
        <pc:cxnChg chg="add mod">
          <ac:chgData name="Daniela Rettenberger" userId="2d36efe0-473b-425b-ad50-08d8a9c212f8" providerId="ADAL" clId="{ABA54603-3222-43C8-8809-302DFE3A9AE5}" dt="2026-06-29T10:10:37.579" v="1090" actId="1076"/>
          <ac:cxnSpMkLst>
            <pc:docMk/>
            <pc:sldMk cId="1979770247" sldId="281"/>
            <ac:cxnSpMk id="22" creationId="{582893AE-6148-5D11-5FAC-9F495A07DE42}"/>
          </ac:cxnSpMkLst>
        </pc:cxnChg>
      </pc:sldChg>
      <pc:sldChg chg="addSp delSp modSp new mod modClrScheme modAnim chgLayout modNotesTx">
        <pc:chgData name="Daniela Rettenberger" userId="2d36efe0-473b-425b-ad50-08d8a9c212f8" providerId="ADAL" clId="{ABA54603-3222-43C8-8809-302DFE3A9AE5}" dt="2026-07-03T07:40:19.791" v="4955" actId="478"/>
        <pc:sldMkLst>
          <pc:docMk/>
          <pc:sldMk cId="1620948891" sldId="282"/>
        </pc:sldMkLst>
        <pc:spChg chg="mod ord">
          <ac:chgData name="Daniela Rettenberger" userId="2d36efe0-473b-425b-ad50-08d8a9c212f8" providerId="ADAL" clId="{ABA54603-3222-43C8-8809-302DFE3A9AE5}" dt="2026-07-03T07:39:51.572" v="4952" actId="26606"/>
          <ac:spMkLst>
            <pc:docMk/>
            <pc:sldMk cId="1620948891" sldId="282"/>
            <ac:spMk id="2" creationId="{6A34F002-30AE-67DD-2FEB-75B7962FD310}"/>
          </ac:spMkLst>
        </pc:spChg>
        <pc:spChg chg="mod ord">
          <ac:chgData name="Daniela Rettenberger" userId="2d36efe0-473b-425b-ad50-08d8a9c212f8" providerId="ADAL" clId="{ABA54603-3222-43C8-8809-302DFE3A9AE5}" dt="2026-07-03T07:39:51.572" v="4952" actId="26606"/>
          <ac:spMkLst>
            <pc:docMk/>
            <pc:sldMk cId="1620948891" sldId="282"/>
            <ac:spMk id="3" creationId="{31D7B7B2-B72E-5249-1B64-1423AE62237B}"/>
          </ac:spMkLst>
        </pc:spChg>
        <pc:spChg chg="del mod">
          <ac:chgData name="Daniela Rettenberger" userId="2d36efe0-473b-425b-ad50-08d8a9c212f8" providerId="ADAL" clId="{ABA54603-3222-43C8-8809-302DFE3A9AE5}" dt="2026-07-03T07:39:42.866" v="4951" actId="700"/>
          <ac:spMkLst>
            <pc:docMk/>
            <pc:sldMk cId="1620948891" sldId="282"/>
            <ac:spMk id="4" creationId="{E5B7CF29-BEB6-F786-43AA-294DBA62DCB5}"/>
          </ac:spMkLst>
        </pc:spChg>
        <pc:spChg chg="mod ord">
          <ac:chgData name="Daniela Rettenberger" userId="2d36efe0-473b-425b-ad50-08d8a9c212f8" providerId="ADAL" clId="{ABA54603-3222-43C8-8809-302DFE3A9AE5}" dt="2026-07-03T07:39:58.007" v="4953" actId="255"/>
          <ac:spMkLst>
            <pc:docMk/>
            <pc:sldMk cId="1620948891" sldId="282"/>
            <ac:spMk id="5" creationId="{A6E1F243-CF6B-E11E-DDE4-3B45EB414011}"/>
          </ac:spMkLst>
        </pc:spChg>
        <pc:spChg chg="mod ord">
          <ac:chgData name="Daniela Rettenberger" userId="2d36efe0-473b-425b-ad50-08d8a9c212f8" providerId="ADAL" clId="{ABA54603-3222-43C8-8809-302DFE3A9AE5}" dt="2026-07-03T07:39:51.572" v="4952" actId="26606"/>
          <ac:spMkLst>
            <pc:docMk/>
            <pc:sldMk cId="1620948891" sldId="282"/>
            <ac:spMk id="6" creationId="{3439F752-719E-B913-645E-457C25F4882C}"/>
          </ac:spMkLst>
        </pc:spChg>
        <pc:spChg chg="mod ord">
          <ac:chgData name="Daniela Rettenberger" userId="2d36efe0-473b-425b-ad50-08d8a9c212f8" providerId="ADAL" clId="{ABA54603-3222-43C8-8809-302DFE3A9AE5}" dt="2026-07-03T07:39:51.572" v="4952" actId="26606"/>
          <ac:spMkLst>
            <pc:docMk/>
            <pc:sldMk cId="1620948891" sldId="282"/>
            <ac:spMk id="7" creationId="{97698603-B161-1E60-2BBC-387548EA95B3}"/>
          </ac:spMkLst>
        </pc:spChg>
        <pc:spChg chg="del mod ord">
          <ac:chgData name="Daniela Rettenberger" userId="2d36efe0-473b-425b-ad50-08d8a9c212f8" providerId="ADAL" clId="{ABA54603-3222-43C8-8809-302DFE3A9AE5}" dt="2026-07-03T07:39:42.866" v="4951" actId="700"/>
          <ac:spMkLst>
            <pc:docMk/>
            <pc:sldMk cId="1620948891" sldId="282"/>
            <ac:spMk id="8" creationId="{5B40F3A0-B4CC-D63C-D496-F1DD6B4AC660}"/>
          </ac:spMkLst>
        </pc:spChg>
        <pc:spChg chg="del">
          <ac:chgData name="Daniela Rettenberger" userId="2d36efe0-473b-425b-ad50-08d8a9c212f8" providerId="ADAL" clId="{ABA54603-3222-43C8-8809-302DFE3A9AE5}" dt="2026-07-03T07:39:42.866" v="4951" actId="700"/>
          <ac:spMkLst>
            <pc:docMk/>
            <pc:sldMk cId="1620948891" sldId="282"/>
            <ac:spMk id="9" creationId="{44182011-2253-2CF9-E450-B06C9E31DD70}"/>
          </ac:spMkLst>
        </pc:spChg>
        <pc:spChg chg="add del mod ord">
          <ac:chgData name="Daniela Rettenberger" userId="2d36efe0-473b-425b-ad50-08d8a9c212f8" providerId="ADAL" clId="{ABA54603-3222-43C8-8809-302DFE3A9AE5}" dt="2026-07-03T07:39:51.572" v="4952" actId="26606"/>
          <ac:spMkLst>
            <pc:docMk/>
            <pc:sldMk cId="1620948891" sldId="282"/>
            <ac:spMk id="10" creationId="{89AECF53-9C31-205C-0102-863EAEE75749}"/>
          </ac:spMkLst>
        </pc:spChg>
        <pc:spChg chg="add del mod">
          <ac:chgData name="Daniela Rettenberger" userId="2d36efe0-473b-425b-ad50-08d8a9c212f8" providerId="ADAL" clId="{ABA54603-3222-43C8-8809-302DFE3A9AE5}" dt="2026-07-03T07:40:15.960" v="4954" actId="478"/>
          <ac:spMkLst>
            <pc:docMk/>
            <pc:sldMk cId="1620948891" sldId="282"/>
            <ac:spMk id="16" creationId="{58CC7FCE-1986-EC0D-BE53-297C68ADE8B1}"/>
          </ac:spMkLst>
        </pc:spChg>
        <pc:spChg chg="add del mod">
          <ac:chgData name="Daniela Rettenberger" userId="2d36efe0-473b-425b-ad50-08d8a9c212f8" providerId="ADAL" clId="{ABA54603-3222-43C8-8809-302DFE3A9AE5}" dt="2026-07-03T07:40:19.791" v="4955" actId="478"/>
          <ac:spMkLst>
            <pc:docMk/>
            <pc:sldMk cId="1620948891" sldId="282"/>
            <ac:spMk id="18" creationId="{8E1511C1-6CB3-A28D-BE52-C69C9C22C7B3}"/>
          </ac:spMkLst>
        </pc:spChg>
        <pc:picChg chg="add">
          <ac:chgData name="Daniela Rettenberger" userId="2d36efe0-473b-425b-ad50-08d8a9c212f8" providerId="ADAL" clId="{ABA54603-3222-43C8-8809-302DFE3A9AE5}" dt="2026-07-03T07:39:51.572" v="4952" actId="26606"/>
          <ac:picMkLst>
            <pc:docMk/>
            <pc:sldMk cId="1620948891" sldId="282"/>
            <ac:picMk id="12" creationId="{2A6DFBBE-7F4C-FEBD-CECF-608BFC7C737E}"/>
          </ac:picMkLst>
        </pc:picChg>
      </pc:sldChg>
      <pc:sldChg chg="addSp delSp modSp new mod addAnim delAnim modAnim">
        <pc:chgData name="Daniela Rettenberger" userId="2d36efe0-473b-425b-ad50-08d8a9c212f8" providerId="ADAL" clId="{ABA54603-3222-43C8-8809-302DFE3A9AE5}" dt="2026-07-02T06:18:36.131" v="3250" actId="478"/>
        <pc:sldMkLst>
          <pc:docMk/>
          <pc:sldMk cId="327299203" sldId="283"/>
        </pc:sldMkLst>
        <pc:spChg chg="mod">
          <ac:chgData name="Daniela Rettenberger" userId="2d36efe0-473b-425b-ad50-08d8a9c212f8" providerId="ADAL" clId="{ABA54603-3222-43C8-8809-302DFE3A9AE5}" dt="2026-06-05T09:27:50.161" v="514"/>
          <ac:spMkLst>
            <pc:docMk/>
            <pc:sldMk cId="327299203" sldId="283"/>
            <ac:spMk id="3" creationId="{1214F18F-9986-3F4D-9154-B95D5C4B2632}"/>
          </ac:spMkLst>
        </pc:spChg>
        <pc:spChg chg="del">
          <ac:chgData name="Daniela Rettenberger" userId="2d36efe0-473b-425b-ad50-08d8a9c212f8" providerId="ADAL" clId="{ABA54603-3222-43C8-8809-302DFE3A9AE5}" dt="2026-07-02T06:18:36.131" v="3250" actId="478"/>
          <ac:spMkLst>
            <pc:docMk/>
            <pc:sldMk cId="327299203" sldId="283"/>
            <ac:spMk id="8" creationId="{69CFB2E9-3C87-8684-CF83-FD2D27C38BF9}"/>
          </ac:spMkLst>
        </pc:spChg>
        <pc:spChg chg="mod">
          <ac:chgData name="Daniela Rettenberger" userId="2d36efe0-473b-425b-ad50-08d8a9c212f8" providerId="ADAL" clId="{ABA54603-3222-43C8-8809-302DFE3A9AE5}" dt="2026-06-05T09:32:16.677" v="579" actId="207"/>
          <ac:spMkLst>
            <pc:docMk/>
            <pc:sldMk cId="327299203" sldId="283"/>
            <ac:spMk id="9" creationId="{344531AE-17D6-7322-9AFB-8DEF797417FE}"/>
          </ac:spMkLst>
        </pc:spChg>
        <pc:picChg chg="add mod ord">
          <ac:chgData name="Daniela Rettenberger" userId="2d36efe0-473b-425b-ad50-08d8a9c212f8" providerId="ADAL" clId="{ABA54603-3222-43C8-8809-302DFE3A9AE5}" dt="2026-06-05T09:31:24.169" v="516" actId="22"/>
          <ac:picMkLst>
            <pc:docMk/>
            <pc:sldMk cId="327299203" sldId="283"/>
            <ac:picMk id="11" creationId="{C320A81D-A430-323B-8176-F0ECE4F0827D}"/>
          </ac:picMkLst>
        </pc:picChg>
      </pc:sldChg>
      <pc:sldChg chg="addSp delSp modSp new mod addAnim delAnim modAnim">
        <pc:chgData name="Daniela Rettenberger" userId="2d36efe0-473b-425b-ad50-08d8a9c212f8" providerId="ADAL" clId="{ABA54603-3222-43C8-8809-302DFE3A9AE5}" dt="2026-07-02T06:57:33.281" v="3660" actId="20577"/>
        <pc:sldMkLst>
          <pc:docMk/>
          <pc:sldMk cId="1940671514" sldId="284"/>
        </pc:sldMkLst>
        <pc:spChg chg="mod">
          <ac:chgData name="Daniela Rettenberger" userId="2d36efe0-473b-425b-ad50-08d8a9c212f8" providerId="ADAL" clId="{ABA54603-3222-43C8-8809-302DFE3A9AE5}" dt="2026-07-02T06:57:33.281" v="3660" actId="20577"/>
          <ac:spMkLst>
            <pc:docMk/>
            <pc:sldMk cId="1940671514" sldId="284"/>
            <ac:spMk id="2" creationId="{30BB7C58-666D-D40B-4C93-2474F2721F31}"/>
          </ac:spMkLst>
        </pc:spChg>
        <pc:spChg chg="mod">
          <ac:chgData name="Daniela Rettenberger" userId="2d36efe0-473b-425b-ad50-08d8a9c212f8" providerId="ADAL" clId="{ABA54603-3222-43C8-8809-302DFE3A9AE5}" dt="2026-07-02T06:15:11.076" v="3214" actId="113"/>
          <ac:spMkLst>
            <pc:docMk/>
            <pc:sldMk cId="1940671514" sldId="284"/>
            <ac:spMk id="3" creationId="{C7E63944-7EDB-FE09-D999-F3A00F41DB43}"/>
          </ac:spMkLst>
        </pc:spChg>
        <pc:spChg chg="mod">
          <ac:chgData name="Daniela Rettenberger" userId="2d36efe0-473b-425b-ad50-08d8a9c212f8" providerId="ADAL" clId="{ABA54603-3222-43C8-8809-302DFE3A9AE5}" dt="2026-07-01T07:24:52.779" v="1711" actId="113"/>
          <ac:spMkLst>
            <pc:docMk/>
            <pc:sldMk cId="1940671514" sldId="284"/>
            <ac:spMk id="4" creationId="{293D3907-F615-C611-42B5-6FF45B06A9C8}"/>
          </ac:spMkLst>
        </pc:spChg>
        <pc:spChg chg="del">
          <ac:chgData name="Daniela Rettenberger" userId="2d36efe0-473b-425b-ad50-08d8a9c212f8" providerId="ADAL" clId="{ABA54603-3222-43C8-8809-302DFE3A9AE5}" dt="2026-07-02T06:15:08.622" v="3213" actId="478"/>
          <ac:spMkLst>
            <pc:docMk/>
            <pc:sldMk cId="1940671514" sldId="284"/>
            <ac:spMk id="8" creationId="{251FA9CD-FD9A-B68F-0BA1-A5055644F419}"/>
          </ac:spMkLst>
        </pc:spChg>
        <pc:picChg chg="add mod">
          <ac:chgData name="Daniela Rettenberger" userId="2d36efe0-473b-425b-ad50-08d8a9c212f8" providerId="ADAL" clId="{ABA54603-3222-43C8-8809-302DFE3A9AE5}" dt="2026-07-02T06:15:30.843" v="3228" actId="1076"/>
          <ac:picMkLst>
            <pc:docMk/>
            <pc:sldMk cId="1940671514" sldId="284"/>
            <ac:picMk id="10" creationId="{CBAB84E4-CED0-86F3-A659-598E3D1C2764}"/>
          </ac:picMkLst>
        </pc:picChg>
        <pc:picChg chg="add mod modCrop">
          <ac:chgData name="Daniela Rettenberger" userId="2d36efe0-473b-425b-ad50-08d8a9c212f8" providerId="ADAL" clId="{ABA54603-3222-43C8-8809-302DFE3A9AE5}" dt="2026-07-01T10:10:20.866" v="2562" actId="1076"/>
          <ac:picMkLst>
            <pc:docMk/>
            <pc:sldMk cId="1940671514" sldId="284"/>
            <ac:picMk id="13" creationId="{0D8AD358-CB15-9FF2-8075-F6BA83F3B2B3}"/>
          </ac:picMkLst>
        </pc:picChg>
      </pc:sldChg>
      <pc:sldChg chg="addSp delSp modSp new mod ord modClrScheme modAnim chgLayout modNotesTx">
        <pc:chgData name="Daniela Rettenberger" userId="2d36efe0-473b-425b-ad50-08d8a9c212f8" providerId="ADAL" clId="{ABA54603-3222-43C8-8809-302DFE3A9AE5}" dt="2026-06-29T09:29:15.132" v="900"/>
        <pc:sldMkLst>
          <pc:docMk/>
          <pc:sldMk cId="3616745944" sldId="285"/>
        </pc:sldMkLst>
        <pc:spChg chg="mod ord">
          <ac:chgData name="Daniela Rettenberger" userId="2d36efe0-473b-425b-ad50-08d8a9c212f8" providerId="ADAL" clId="{ABA54603-3222-43C8-8809-302DFE3A9AE5}" dt="2026-06-29T09:26:45.901" v="848" actId="26606"/>
          <ac:spMkLst>
            <pc:docMk/>
            <pc:sldMk cId="3616745944" sldId="285"/>
            <ac:spMk id="5" creationId="{B6705438-B619-59AD-AE36-3EADC4C920CD}"/>
          </ac:spMkLst>
        </pc:spChg>
        <pc:spChg chg="mod ord">
          <ac:chgData name="Daniela Rettenberger" userId="2d36efe0-473b-425b-ad50-08d8a9c212f8" providerId="ADAL" clId="{ABA54603-3222-43C8-8809-302DFE3A9AE5}" dt="2026-06-29T09:26:45.901" v="848" actId="26606"/>
          <ac:spMkLst>
            <pc:docMk/>
            <pc:sldMk cId="3616745944" sldId="285"/>
            <ac:spMk id="6" creationId="{00E2B79F-819E-21F7-5FDA-A37FB9827060}"/>
          </ac:spMkLst>
        </pc:spChg>
        <pc:spChg chg="mod ord">
          <ac:chgData name="Daniela Rettenberger" userId="2d36efe0-473b-425b-ad50-08d8a9c212f8" providerId="ADAL" clId="{ABA54603-3222-43C8-8809-302DFE3A9AE5}" dt="2026-06-29T09:26:45.901" v="848" actId="26606"/>
          <ac:spMkLst>
            <pc:docMk/>
            <pc:sldMk cId="3616745944" sldId="285"/>
            <ac:spMk id="7" creationId="{9A8FD6D5-F402-841D-FE86-B39D5670079D}"/>
          </ac:spMkLst>
        </pc:spChg>
        <pc:spChg chg="add mod ord">
          <ac:chgData name="Daniela Rettenberger" userId="2d36efe0-473b-425b-ad50-08d8a9c212f8" providerId="ADAL" clId="{ABA54603-3222-43C8-8809-302DFE3A9AE5}" dt="2026-06-29T09:26:45.901" v="848" actId="26606"/>
          <ac:spMkLst>
            <pc:docMk/>
            <pc:sldMk cId="3616745944" sldId="285"/>
            <ac:spMk id="10" creationId="{F208AD27-0F06-163A-2C22-89B393C1148C}"/>
          </ac:spMkLst>
        </pc:spChg>
        <pc:spChg chg="add mod ord">
          <ac:chgData name="Daniela Rettenberger" userId="2d36efe0-473b-425b-ad50-08d8a9c212f8" providerId="ADAL" clId="{ABA54603-3222-43C8-8809-302DFE3A9AE5}" dt="2026-06-29T09:27:21.691" v="892" actId="14100"/>
          <ac:spMkLst>
            <pc:docMk/>
            <pc:sldMk cId="3616745944" sldId="285"/>
            <ac:spMk id="11" creationId="{D5E1F1F4-3FDC-5635-6C55-3181A5883E6F}"/>
          </ac:spMkLst>
        </pc:spChg>
        <pc:picChg chg="add mod ord">
          <ac:chgData name="Daniela Rettenberger" userId="2d36efe0-473b-425b-ad50-08d8a9c212f8" providerId="ADAL" clId="{ABA54603-3222-43C8-8809-302DFE3A9AE5}" dt="2026-06-29T09:27:12.746" v="890" actId="1076"/>
          <ac:picMkLst>
            <pc:docMk/>
            <pc:sldMk cId="3616745944" sldId="285"/>
            <ac:picMk id="21" creationId="{D7BC4325-3C95-0B3D-AF13-2E67C2A21A1F}"/>
          </ac:picMkLst>
        </pc:picChg>
      </pc:sldChg>
      <pc:sldChg chg="addSp delSp modSp new mod addAnim delAnim modAnim">
        <pc:chgData name="Daniela Rettenberger" userId="2d36efe0-473b-425b-ad50-08d8a9c212f8" providerId="ADAL" clId="{ABA54603-3222-43C8-8809-302DFE3A9AE5}" dt="2026-07-02T06:57:43.951" v="3667" actId="1076"/>
        <pc:sldMkLst>
          <pc:docMk/>
          <pc:sldMk cId="142576072" sldId="286"/>
        </pc:sldMkLst>
        <pc:spChg chg="mod">
          <ac:chgData name="Daniela Rettenberger" userId="2d36efe0-473b-425b-ad50-08d8a9c212f8" providerId="ADAL" clId="{ABA54603-3222-43C8-8809-302DFE3A9AE5}" dt="2026-07-02T06:57:38.808" v="3666" actId="20577"/>
          <ac:spMkLst>
            <pc:docMk/>
            <pc:sldMk cId="142576072" sldId="286"/>
            <ac:spMk id="2" creationId="{8CB99228-21D5-D99E-4C06-758D34EA97E4}"/>
          </ac:spMkLst>
        </pc:spChg>
        <pc:spChg chg="mod">
          <ac:chgData name="Daniela Rettenberger" userId="2d36efe0-473b-425b-ad50-08d8a9c212f8" providerId="ADAL" clId="{ABA54603-3222-43C8-8809-302DFE3A9AE5}" dt="2026-07-01T07:21:14.537" v="1653" actId="20577"/>
          <ac:spMkLst>
            <pc:docMk/>
            <pc:sldMk cId="142576072" sldId="286"/>
            <ac:spMk id="3" creationId="{C2E57C13-5A8E-B2DF-B5B9-E501D1802CDF}"/>
          </ac:spMkLst>
        </pc:spChg>
        <pc:spChg chg="mod">
          <ac:chgData name="Daniela Rettenberger" userId="2d36efe0-473b-425b-ad50-08d8a9c212f8" providerId="ADAL" clId="{ABA54603-3222-43C8-8809-302DFE3A9AE5}" dt="2026-07-01T07:35:42.745" v="1927" actId="20577"/>
          <ac:spMkLst>
            <pc:docMk/>
            <pc:sldMk cId="142576072" sldId="286"/>
            <ac:spMk id="4" creationId="{9CBE87CC-1C31-FC28-EF69-B2B0FA459C5E}"/>
          </ac:spMkLst>
        </pc:spChg>
        <pc:picChg chg="add mod modCrop">
          <ac:chgData name="Daniela Rettenberger" userId="2d36efe0-473b-425b-ad50-08d8a9c212f8" providerId="ADAL" clId="{ABA54603-3222-43C8-8809-302DFE3A9AE5}" dt="2026-07-01T07:41:58.351" v="1975" actId="1076"/>
          <ac:picMkLst>
            <pc:docMk/>
            <pc:sldMk cId="142576072" sldId="286"/>
            <ac:picMk id="10" creationId="{54AA87DF-E99D-C053-BE38-C225DFC2D9EB}"/>
          </ac:picMkLst>
        </pc:picChg>
        <pc:picChg chg="add mod">
          <ac:chgData name="Daniela Rettenberger" userId="2d36efe0-473b-425b-ad50-08d8a9c212f8" providerId="ADAL" clId="{ABA54603-3222-43C8-8809-302DFE3A9AE5}" dt="2026-07-02T06:57:43.951" v="3667" actId="1076"/>
          <ac:picMkLst>
            <pc:docMk/>
            <pc:sldMk cId="142576072" sldId="286"/>
            <ac:picMk id="11" creationId="{99FC4343-7FDF-E01C-53C8-0439F536E500}"/>
          </ac:picMkLst>
        </pc:picChg>
      </pc:sldChg>
      <pc:sldChg chg="addSp delSp modSp new mod modClrScheme chgLayout">
        <pc:chgData name="Daniela Rettenberger" userId="2d36efe0-473b-425b-ad50-08d8a9c212f8" providerId="ADAL" clId="{ABA54603-3222-43C8-8809-302DFE3A9AE5}" dt="2026-07-01T10:21:43.979" v="2912" actId="1076"/>
        <pc:sldMkLst>
          <pc:docMk/>
          <pc:sldMk cId="2479017596" sldId="287"/>
        </pc:sldMkLst>
        <pc:spChg chg="mod ord">
          <ac:chgData name="Daniela Rettenberger" userId="2d36efe0-473b-425b-ad50-08d8a9c212f8" providerId="ADAL" clId="{ABA54603-3222-43C8-8809-302DFE3A9AE5}" dt="2026-07-01T07:29:04.950" v="1729" actId="20577"/>
          <ac:spMkLst>
            <pc:docMk/>
            <pc:sldMk cId="2479017596" sldId="287"/>
            <ac:spMk id="2" creationId="{8453EFFB-B1A0-2D37-54BB-08FC71F49439}"/>
          </ac:spMkLst>
        </pc:spChg>
        <pc:spChg chg="mod ord">
          <ac:chgData name="Daniela Rettenberger" userId="2d36efe0-473b-425b-ad50-08d8a9c212f8" providerId="ADAL" clId="{ABA54603-3222-43C8-8809-302DFE3A9AE5}" dt="2026-07-01T07:18:53.777" v="1556" actId="700"/>
          <ac:spMkLst>
            <pc:docMk/>
            <pc:sldMk cId="2479017596" sldId="287"/>
            <ac:spMk id="5" creationId="{A0F7D1FA-5458-3DAD-DF72-9EEF6AEB6E09}"/>
          </ac:spMkLst>
        </pc:spChg>
        <pc:spChg chg="mod ord">
          <ac:chgData name="Daniela Rettenberger" userId="2d36efe0-473b-425b-ad50-08d8a9c212f8" providerId="ADAL" clId="{ABA54603-3222-43C8-8809-302DFE3A9AE5}" dt="2026-07-01T07:18:53.777" v="1556" actId="700"/>
          <ac:spMkLst>
            <pc:docMk/>
            <pc:sldMk cId="2479017596" sldId="287"/>
            <ac:spMk id="6" creationId="{E3CB4ABB-D862-AEF7-6C46-27C812BE5BE9}"/>
          </ac:spMkLst>
        </pc:spChg>
        <pc:spChg chg="mod ord">
          <ac:chgData name="Daniela Rettenberger" userId="2d36efe0-473b-425b-ad50-08d8a9c212f8" providerId="ADAL" clId="{ABA54603-3222-43C8-8809-302DFE3A9AE5}" dt="2026-07-01T07:18:53.777" v="1556" actId="700"/>
          <ac:spMkLst>
            <pc:docMk/>
            <pc:sldMk cId="2479017596" sldId="287"/>
            <ac:spMk id="7" creationId="{B1B04DAA-13F0-AD82-3AC3-1B2081904906}"/>
          </ac:spMkLst>
        </pc:spChg>
        <pc:spChg chg="mod ord">
          <ac:chgData name="Daniela Rettenberger" userId="2d36efe0-473b-425b-ad50-08d8a9c212f8" providerId="ADAL" clId="{ABA54603-3222-43C8-8809-302DFE3A9AE5}" dt="2026-07-01T07:18:53.777" v="1556" actId="700"/>
          <ac:spMkLst>
            <pc:docMk/>
            <pc:sldMk cId="2479017596" sldId="287"/>
            <ac:spMk id="8" creationId="{EDA02DB0-C901-1A10-0A6E-7814A165AE77}"/>
          </ac:spMkLst>
        </pc:spChg>
        <pc:picChg chg="add mod modCrop">
          <ac:chgData name="Daniela Rettenberger" userId="2d36efe0-473b-425b-ad50-08d8a9c212f8" providerId="ADAL" clId="{ABA54603-3222-43C8-8809-302DFE3A9AE5}" dt="2026-07-01T10:21:38.371" v="2910" actId="1076"/>
          <ac:picMkLst>
            <pc:docMk/>
            <pc:sldMk cId="2479017596" sldId="287"/>
            <ac:picMk id="16" creationId="{75921AAF-5DA6-5617-3B78-43D957785688}"/>
          </ac:picMkLst>
        </pc:picChg>
        <pc:picChg chg="add mod modCrop">
          <ac:chgData name="Daniela Rettenberger" userId="2d36efe0-473b-425b-ad50-08d8a9c212f8" providerId="ADAL" clId="{ABA54603-3222-43C8-8809-302DFE3A9AE5}" dt="2026-07-01T10:21:29.650" v="2908" actId="1076"/>
          <ac:picMkLst>
            <pc:docMk/>
            <pc:sldMk cId="2479017596" sldId="287"/>
            <ac:picMk id="20" creationId="{736D8D5B-EAEF-4463-5400-2A1326CCA943}"/>
          </ac:picMkLst>
        </pc:picChg>
        <pc:picChg chg="add mod modCrop">
          <ac:chgData name="Daniela Rettenberger" userId="2d36efe0-473b-425b-ad50-08d8a9c212f8" providerId="ADAL" clId="{ABA54603-3222-43C8-8809-302DFE3A9AE5}" dt="2026-07-01T10:21:36.530" v="2909" actId="1076"/>
          <ac:picMkLst>
            <pc:docMk/>
            <pc:sldMk cId="2479017596" sldId="287"/>
            <ac:picMk id="22" creationId="{9C267EE3-182A-38BA-8C17-B94F1371D0A1}"/>
          </ac:picMkLst>
        </pc:picChg>
        <pc:picChg chg="add mod">
          <ac:chgData name="Daniela Rettenberger" userId="2d36efe0-473b-425b-ad50-08d8a9c212f8" providerId="ADAL" clId="{ABA54603-3222-43C8-8809-302DFE3A9AE5}" dt="2026-07-01T10:21:43.979" v="2912" actId="1076"/>
          <ac:picMkLst>
            <pc:docMk/>
            <pc:sldMk cId="2479017596" sldId="287"/>
            <ac:picMk id="24" creationId="{6A072C7E-C741-05DE-0ADB-ACBA0E6DB481}"/>
          </ac:picMkLst>
        </pc:picChg>
        <pc:picChg chg="add mod">
          <ac:chgData name="Daniela Rettenberger" userId="2d36efe0-473b-425b-ad50-08d8a9c212f8" providerId="ADAL" clId="{ABA54603-3222-43C8-8809-302DFE3A9AE5}" dt="2026-07-01T10:21:42.610" v="2911" actId="1076"/>
          <ac:picMkLst>
            <pc:docMk/>
            <pc:sldMk cId="2479017596" sldId="287"/>
            <ac:picMk id="26" creationId="{9C90B54A-F771-FAAA-40D1-9F0EC05C83CE}"/>
          </ac:picMkLst>
        </pc:picChg>
      </pc:sldChg>
      <pc:sldChg chg="addSp delSp modSp new mod addAnim delAnim modAnim">
        <pc:chgData name="Daniela Rettenberger" userId="2d36efe0-473b-425b-ad50-08d8a9c212f8" providerId="ADAL" clId="{ABA54603-3222-43C8-8809-302DFE3A9AE5}" dt="2026-07-02T06:57:50.407" v="3674" actId="20577"/>
        <pc:sldMkLst>
          <pc:docMk/>
          <pc:sldMk cId="3131283463" sldId="288"/>
        </pc:sldMkLst>
        <pc:spChg chg="mod">
          <ac:chgData name="Daniela Rettenberger" userId="2d36efe0-473b-425b-ad50-08d8a9c212f8" providerId="ADAL" clId="{ABA54603-3222-43C8-8809-302DFE3A9AE5}" dt="2026-07-02T06:57:50.407" v="3674" actId="20577"/>
          <ac:spMkLst>
            <pc:docMk/>
            <pc:sldMk cId="3131283463" sldId="288"/>
            <ac:spMk id="2" creationId="{2E9B23E9-C7BA-CD9A-DF12-D7ED5F9E31D5}"/>
          </ac:spMkLst>
        </pc:spChg>
        <pc:spChg chg="mod">
          <ac:chgData name="Daniela Rettenberger" userId="2d36efe0-473b-425b-ad50-08d8a9c212f8" providerId="ADAL" clId="{ABA54603-3222-43C8-8809-302DFE3A9AE5}" dt="2026-07-01T10:07:40.936" v="2519" actId="113"/>
          <ac:spMkLst>
            <pc:docMk/>
            <pc:sldMk cId="3131283463" sldId="288"/>
            <ac:spMk id="3" creationId="{391004BF-357A-F74E-FA63-B587B1BBB37A}"/>
          </ac:spMkLst>
        </pc:spChg>
        <pc:spChg chg="mod">
          <ac:chgData name="Daniela Rettenberger" userId="2d36efe0-473b-425b-ad50-08d8a9c212f8" providerId="ADAL" clId="{ABA54603-3222-43C8-8809-302DFE3A9AE5}" dt="2026-07-01T10:18:45.690" v="2688"/>
          <ac:spMkLst>
            <pc:docMk/>
            <pc:sldMk cId="3131283463" sldId="288"/>
            <ac:spMk id="4" creationId="{E51B987E-F512-7789-88AD-B4D10923AFDF}"/>
          </ac:spMkLst>
        </pc:spChg>
        <pc:picChg chg="add mod">
          <ac:chgData name="Daniela Rettenberger" userId="2d36efe0-473b-425b-ad50-08d8a9c212f8" providerId="ADAL" clId="{ABA54603-3222-43C8-8809-302DFE3A9AE5}" dt="2026-07-01T10:07:37.066" v="2517" actId="1076"/>
          <ac:picMkLst>
            <pc:docMk/>
            <pc:sldMk cId="3131283463" sldId="288"/>
            <ac:picMk id="11" creationId="{80C2EE23-A87F-98D5-4673-BB2C8EED5F8F}"/>
          </ac:picMkLst>
        </pc:picChg>
        <pc:picChg chg="add mod">
          <ac:chgData name="Daniela Rettenberger" userId="2d36efe0-473b-425b-ad50-08d8a9c212f8" providerId="ADAL" clId="{ABA54603-3222-43C8-8809-302DFE3A9AE5}" dt="2026-07-01T10:19:14.627" v="2792" actId="1076"/>
          <ac:picMkLst>
            <pc:docMk/>
            <pc:sldMk cId="3131283463" sldId="288"/>
            <ac:picMk id="13" creationId="{AAAFA645-5715-D6D5-BD20-4DC9DE40C99C}"/>
          </ac:picMkLst>
        </pc:picChg>
      </pc:sldChg>
      <pc:sldChg chg="addSp delSp modSp new mod modNotesTx">
        <pc:chgData name="Daniela Rettenberger" userId="2d36efe0-473b-425b-ad50-08d8a9c212f8" providerId="ADAL" clId="{ABA54603-3222-43C8-8809-302DFE3A9AE5}" dt="2026-07-03T07:57:46.112" v="5299" actId="20577"/>
        <pc:sldMkLst>
          <pc:docMk/>
          <pc:sldMk cId="2178141591" sldId="289"/>
        </pc:sldMkLst>
        <pc:spChg chg="mod">
          <ac:chgData name="Daniela Rettenberger" userId="2d36efe0-473b-425b-ad50-08d8a9c212f8" providerId="ADAL" clId="{ABA54603-3222-43C8-8809-302DFE3A9AE5}" dt="2026-07-03T07:56:40.303" v="5141" actId="20577"/>
          <ac:spMkLst>
            <pc:docMk/>
            <pc:sldMk cId="2178141591" sldId="289"/>
            <ac:spMk id="2" creationId="{2C3B5CBC-63E3-5C88-014C-82C9FC36258F}"/>
          </ac:spMkLst>
        </pc:spChg>
        <pc:spChg chg="del">
          <ac:chgData name="Daniela Rettenberger" userId="2d36efe0-473b-425b-ad50-08d8a9c212f8" providerId="ADAL" clId="{ABA54603-3222-43C8-8809-302DFE3A9AE5}" dt="2026-07-03T07:40:57.201" v="4956" actId="931"/>
          <ac:spMkLst>
            <pc:docMk/>
            <pc:sldMk cId="2178141591" sldId="289"/>
            <ac:spMk id="3" creationId="{09121303-8094-B9FE-D0CE-DA29920C2038}"/>
          </ac:spMkLst>
        </pc:spChg>
        <pc:spChg chg="del">
          <ac:chgData name="Daniela Rettenberger" userId="2d36efe0-473b-425b-ad50-08d8a9c212f8" providerId="ADAL" clId="{ABA54603-3222-43C8-8809-302DFE3A9AE5}" dt="2026-07-03T07:41:26.665" v="4991" actId="478"/>
          <ac:spMkLst>
            <pc:docMk/>
            <pc:sldMk cId="2178141591" sldId="289"/>
            <ac:spMk id="7" creationId="{E325AED6-1C59-3FEC-74E2-13615041C466}"/>
          </ac:spMkLst>
        </pc:spChg>
        <pc:picChg chg="add mod ord modCrop">
          <ac:chgData name="Daniela Rettenberger" userId="2d36efe0-473b-425b-ad50-08d8a9c212f8" providerId="ADAL" clId="{ABA54603-3222-43C8-8809-302DFE3A9AE5}" dt="2026-07-03T07:41:42.007" v="5003" actId="1076"/>
          <ac:picMkLst>
            <pc:docMk/>
            <pc:sldMk cId="2178141591" sldId="289"/>
            <ac:picMk id="9" creationId="{FAF3566F-78CE-E877-A09C-53C69495EEA6}"/>
          </ac:picMkLst>
        </pc:picChg>
      </pc:sldChg>
      <pc:sldChg chg="addSp delSp modSp new mod modClrScheme modAnim chgLayout modNotesTx">
        <pc:chgData name="Daniela Rettenberger" userId="2d36efe0-473b-425b-ad50-08d8a9c212f8" providerId="ADAL" clId="{ABA54603-3222-43C8-8809-302DFE3A9AE5}" dt="2026-07-03T07:38:31.486" v="4942"/>
        <pc:sldMkLst>
          <pc:docMk/>
          <pc:sldMk cId="944803139" sldId="290"/>
        </pc:sldMkLst>
        <pc:spChg chg="mod ord">
          <ac:chgData name="Daniela Rettenberger" userId="2d36efe0-473b-425b-ad50-08d8a9c212f8" providerId="ADAL" clId="{ABA54603-3222-43C8-8809-302DFE3A9AE5}" dt="2026-07-03T06:46:37.191" v="3745" actId="700"/>
          <ac:spMkLst>
            <pc:docMk/>
            <pc:sldMk cId="944803139" sldId="290"/>
            <ac:spMk id="2" creationId="{95AF29ED-9478-ABE5-3568-87BD3DF16511}"/>
          </ac:spMkLst>
        </pc:spChg>
        <pc:spChg chg="del mod ord">
          <ac:chgData name="Daniela Rettenberger" userId="2d36efe0-473b-425b-ad50-08d8a9c212f8" providerId="ADAL" clId="{ABA54603-3222-43C8-8809-302DFE3A9AE5}" dt="2026-07-03T06:46:37.191" v="3745" actId="700"/>
          <ac:spMkLst>
            <pc:docMk/>
            <pc:sldMk cId="944803139" sldId="290"/>
            <ac:spMk id="3" creationId="{859384FE-E193-1FA6-8995-19D90DF12E16}"/>
          </ac:spMkLst>
        </pc:spChg>
        <pc:spChg chg="del">
          <ac:chgData name="Daniela Rettenberger" userId="2d36efe0-473b-425b-ad50-08d8a9c212f8" providerId="ADAL" clId="{ABA54603-3222-43C8-8809-302DFE3A9AE5}" dt="2026-07-03T06:46:37.191" v="3745" actId="700"/>
          <ac:spMkLst>
            <pc:docMk/>
            <pc:sldMk cId="944803139" sldId="290"/>
            <ac:spMk id="4" creationId="{949B7D33-DA71-DB64-9036-73175468C2E5}"/>
          </ac:spMkLst>
        </pc:spChg>
        <pc:spChg chg="mod ord">
          <ac:chgData name="Daniela Rettenberger" userId="2d36efe0-473b-425b-ad50-08d8a9c212f8" providerId="ADAL" clId="{ABA54603-3222-43C8-8809-302DFE3A9AE5}" dt="2026-07-03T06:46:37.191" v="3745" actId="700"/>
          <ac:spMkLst>
            <pc:docMk/>
            <pc:sldMk cId="944803139" sldId="290"/>
            <ac:spMk id="5" creationId="{C6F4C802-8356-6D0B-918F-91144E89746B}"/>
          </ac:spMkLst>
        </pc:spChg>
        <pc:spChg chg="mod ord">
          <ac:chgData name="Daniela Rettenberger" userId="2d36efe0-473b-425b-ad50-08d8a9c212f8" providerId="ADAL" clId="{ABA54603-3222-43C8-8809-302DFE3A9AE5}" dt="2026-07-03T06:46:37.191" v="3745" actId="700"/>
          <ac:spMkLst>
            <pc:docMk/>
            <pc:sldMk cId="944803139" sldId="290"/>
            <ac:spMk id="6" creationId="{53A248CE-338A-043E-0A56-5EFA9DC54BC6}"/>
          </ac:spMkLst>
        </pc:spChg>
        <pc:spChg chg="mod ord">
          <ac:chgData name="Daniela Rettenberger" userId="2d36efe0-473b-425b-ad50-08d8a9c212f8" providerId="ADAL" clId="{ABA54603-3222-43C8-8809-302DFE3A9AE5}" dt="2026-07-03T06:46:37.191" v="3745" actId="700"/>
          <ac:spMkLst>
            <pc:docMk/>
            <pc:sldMk cId="944803139" sldId="290"/>
            <ac:spMk id="7" creationId="{8ED73D6F-4C30-AC65-372E-BBBD12CDB89A}"/>
          </ac:spMkLst>
        </pc:spChg>
        <pc:spChg chg="del mod ord">
          <ac:chgData name="Daniela Rettenberger" userId="2d36efe0-473b-425b-ad50-08d8a9c212f8" providerId="ADAL" clId="{ABA54603-3222-43C8-8809-302DFE3A9AE5}" dt="2026-07-03T06:46:37.191" v="3745" actId="700"/>
          <ac:spMkLst>
            <pc:docMk/>
            <pc:sldMk cId="944803139" sldId="290"/>
            <ac:spMk id="8" creationId="{EF616DC3-E9A2-6A87-08FA-DD57B16C8B5C}"/>
          </ac:spMkLst>
        </pc:spChg>
        <pc:spChg chg="del">
          <ac:chgData name="Daniela Rettenberger" userId="2d36efe0-473b-425b-ad50-08d8a9c212f8" providerId="ADAL" clId="{ABA54603-3222-43C8-8809-302DFE3A9AE5}" dt="2026-07-03T06:46:37.191" v="3745" actId="700"/>
          <ac:spMkLst>
            <pc:docMk/>
            <pc:sldMk cId="944803139" sldId="290"/>
            <ac:spMk id="9" creationId="{9D9CA337-3AF6-2821-8E5A-1287BCD42F4A}"/>
          </ac:spMkLst>
        </pc:spChg>
        <pc:spChg chg="add del mod ord">
          <ac:chgData name="Daniela Rettenberger" userId="2d36efe0-473b-425b-ad50-08d8a9c212f8" providerId="ADAL" clId="{ABA54603-3222-43C8-8809-302DFE3A9AE5}" dt="2026-07-03T06:46:47.072" v="3746" actId="3680"/>
          <ac:spMkLst>
            <pc:docMk/>
            <pc:sldMk cId="944803139" sldId="290"/>
            <ac:spMk id="10" creationId="{C9A5DDFF-45A6-C7F3-DD2F-9DE7EC0E2858}"/>
          </ac:spMkLst>
        </pc:spChg>
        <pc:spChg chg="add mod ord">
          <ac:chgData name="Daniela Rettenberger" userId="2d36efe0-473b-425b-ad50-08d8a9c212f8" providerId="ADAL" clId="{ABA54603-3222-43C8-8809-302DFE3A9AE5}" dt="2026-07-03T07:37:45.094" v="4941"/>
          <ac:spMkLst>
            <pc:docMk/>
            <pc:sldMk cId="944803139" sldId="290"/>
            <ac:spMk id="11" creationId="{FA017364-F928-46A0-4A17-F441CB63BC93}"/>
          </ac:spMkLst>
        </pc:spChg>
        <pc:graphicFrameChg chg="add mod ord modGraphic">
          <ac:chgData name="Daniela Rettenberger" userId="2d36efe0-473b-425b-ad50-08d8a9c212f8" providerId="ADAL" clId="{ABA54603-3222-43C8-8809-302DFE3A9AE5}" dt="2026-07-03T07:16:58.411" v="4452" actId="20577"/>
          <ac:graphicFrameMkLst>
            <pc:docMk/>
            <pc:sldMk cId="944803139" sldId="290"/>
            <ac:graphicFrameMk id="12" creationId="{D2CEC3A1-E08B-CDBC-9E67-87AC07AE1BB3}"/>
          </ac:graphicFrameMkLst>
        </pc:graphicFrameChg>
        <pc:picChg chg="add del mod">
          <ac:chgData name="Daniela Rettenberger" userId="2d36efe0-473b-425b-ad50-08d8a9c212f8" providerId="ADAL" clId="{ABA54603-3222-43C8-8809-302DFE3A9AE5}" dt="2026-07-03T07:07:50.866" v="4130" actId="21"/>
          <ac:picMkLst>
            <pc:docMk/>
            <pc:sldMk cId="944803139" sldId="290"/>
            <ac:picMk id="14" creationId="{C34FDE7E-4363-1B22-71AC-2A418BDE3915}"/>
          </ac:picMkLst>
        </pc:picChg>
      </pc:sldChg>
      <pc:sldChg chg="delSp modSp add mod modAnim modNotes modNotesTx">
        <pc:chgData name="Daniela Rettenberger" userId="2d36efe0-473b-425b-ad50-08d8a9c212f8" providerId="ADAL" clId="{ABA54603-3222-43C8-8809-302DFE3A9AE5}" dt="2026-07-03T09:01:29.317" v="5310" actId="20577"/>
        <pc:sldMkLst>
          <pc:docMk/>
          <pc:sldMk cId="33823614" sldId="291"/>
        </pc:sldMkLst>
        <pc:spChg chg="mod">
          <ac:chgData name="Daniela Rettenberger" userId="2d36efe0-473b-425b-ad50-08d8a9c212f8" providerId="ADAL" clId="{ABA54603-3222-43C8-8809-302DFE3A9AE5}" dt="2026-07-03T07:34:40.767" v="4936" actId="20577"/>
          <ac:spMkLst>
            <pc:docMk/>
            <pc:sldMk cId="33823614" sldId="291"/>
            <ac:spMk id="11" creationId="{CFE73C59-2E9F-63F7-AB91-8E0DFE5DF844}"/>
          </ac:spMkLst>
        </pc:spChg>
        <pc:graphicFrameChg chg="mod modGraphic">
          <ac:chgData name="Daniela Rettenberger" userId="2d36efe0-473b-425b-ad50-08d8a9c212f8" providerId="ADAL" clId="{ABA54603-3222-43C8-8809-302DFE3A9AE5}" dt="2026-07-03T09:01:29.317" v="5310" actId="20577"/>
          <ac:graphicFrameMkLst>
            <pc:docMk/>
            <pc:sldMk cId="33823614" sldId="291"/>
            <ac:graphicFrameMk id="12" creationId="{A27F9F67-5336-CAA0-B42A-9902B896F715}"/>
          </ac:graphicFrameMkLst>
        </pc:graphicFrameChg>
        <pc:picChg chg="del">
          <ac:chgData name="Daniela Rettenberger" userId="2d36efe0-473b-425b-ad50-08d8a9c212f8" providerId="ADAL" clId="{ABA54603-3222-43C8-8809-302DFE3A9AE5}" dt="2026-07-03T07:06:47.912" v="4064" actId="478"/>
          <ac:picMkLst>
            <pc:docMk/>
            <pc:sldMk cId="33823614" sldId="291"/>
            <ac:picMk id="14" creationId="{587298D6-F4F8-0385-1E15-DEDBDA580ED2}"/>
          </ac:picMkLst>
        </pc:picChg>
      </pc:sldChg>
      <pc:sldChg chg="addSp delSp modSp new mod modClrScheme chgLayout modNotesTx">
        <pc:chgData name="Daniela Rettenberger" userId="2d36efe0-473b-425b-ad50-08d8a9c212f8" providerId="ADAL" clId="{ABA54603-3222-43C8-8809-302DFE3A9AE5}" dt="2026-07-03T08:40:16.489" v="5306" actId="1076"/>
        <pc:sldMkLst>
          <pc:docMk/>
          <pc:sldMk cId="1101746509" sldId="292"/>
        </pc:sldMkLst>
        <pc:spChg chg="mod">
          <ac:chgData name="Daniela Rettenberger" userId="2d36efe0-473b-425b-ad50-08d8a9c212f8" providerId="ADAL" clId="{ABA54603-3222-43C8-8809-302DFE3A9AE5}" dt="2026-07-03T07:08:00.609" v="4133" actId="26606"/>
          <ac:spMkLst>
            <pc:docMk/>
            <pc:sldMk cId="1101746509" sldId="292"/>
            <ac:spMk id="2" creationId="{90F4D2CB-ED74-7018-A109-82CDEBF1023B}"/>
          </ac:spMkLst>
        </pc:spChg>
        <pc:spChg chg="del">
          <ac:chgData name="Daniela Rettenberger" userId="2d36efe0-473b-425b-ad50-08d8a9c212f8" providerId="ADAL" clId="{ABA54603-3222-43C8-8809-302DFE3A9AE5}" dt="2026-07-03T07:07:53.423" v="4131"/>
          <ac:spMkLst>
            <pc:docMk/>
            <pc:sldMk cId="1101746509" sldId="292"/>
            <ac:spMk id="3" creationId="{CEAE70E7-4A71-3D85-BA25-03D0AAE41C78}"/>
          </ac:spMkLst>
        </pc:spChg>
        <pc:spChg chg="mod">
          <ac:chgData name="Daniela Rettenberger" userId="2d36efe0-473b-425b-ad50-08d8a9c212f8" providerId="ADAL" clId="{ABA54603-3222-43C8-8809-302DFE3A9AE5}" dt="2026-07-03T07:08:00.609" v="4133" actId="26606"/>
          <ac:spMkLst>
            <pc:docMk/>
            <pc:sldMk cId="1101746509" sldId="292"/>
            <ac:spMk id="4" creationId="{404F43A8-A1C9-DFB1-3F92-2C31732235E3}"/>
          </ac:spMkLst>
        </pc:spChg>
        <pc:spChg chg="mod">
          <ac:chgData name="Daniela Rettenberger" userId="2d36efe0-473b-425b-ad50-08d8a9c212f8" providerId="ADAL" clId="{ABA54603-3222-43C8-8809-302DFE3A9AE5}" dt="2026-07-03T07:08:00.609" v="4133" actId="26606"/>
          <ac:spMkLst>
            <pc:docMk/>
            <pc:sldMk cId="1101746509" sldId="292"/>
            <ac:spMk id="5" creationId="{03F878FA-DBC2-4F05-DE9D-2F22C3221CF3}"/>
          </ac:spMkLst>
        </pc:spChg>
        <pc:spChg chg="mod">
          <ac:chgData name="Daniela Rettenberger" userId="2d36efe0-473b-425b-ad50-08d8a9c212f8" providerId="ADAL" clId="{ABA54603-3222-43C8-8809-302DFE3A9AE5}" dt="2026-07-03T07:08:00.609" v="4133" actId="26606"/>
          <ac:spMkLst>
            <pc:docMk/>
            <pc:sldMk cId="1101746509" sldId="292"/>
            <ac:spMk id="6" creationId="{F7F78D5F-2A17-3683-9AFA-6327941BE015}"/>
          </ac:spMkLst>
        </pc:spChg>
        <pc:spChg chg="add del mod">
          <ac:chgData name="Daniela Rettenberger" userId="2d36efe0-473b-425b-ad50-08d8a9c212f8" providerId="ADAL" clId="{ABA54603-3222-43C8-8809-302DFE3A9AE5}" dt="2026-07-03T08:40:16.489" v="5306" actId="1076"/>
          <ac:spMkLst>
            <pc:docMk/>
            <pc:sldMk cId="1101746509" sldId="292"/>
            <ac:spMk id="7" creationId="{53E8E9E0-924A-3112-3713-050C8B59651F}"/>
          </ac:spMkLst>
        </pc:spChg>
        <pc:picChg chg="add mod ord">
          <ac:chgData name="Daniela Rettenberger" userId="2d36efe0-473b-425b-ad50-08d8a9c212f8" providerId="ADAL" clId="{ABA54603-3222-43C8-8809-302DFE3A9AE5}" dt="2026-07-03T08:40:11.189" v="5305" actId="1076"/>
          <ac:picMkLst>
            <pc:docMk/>
            <pc:sldMk cId="1101746509" sldId="292"/>
            <ac:picMk id="14" creationId="{C34FDE7E-4363-1B22-71AC-2A418BDE3915}"/>
          </ac:picMkLst>
        </pc:picChg>
      </pc:sldChg>
      <pc:sldChg chg="addSp delSp modSp new del mod modClrScheme chgLayout">
        <pc:chgData name="Daniela Rettenberger" userId="2d36efe0-473b-425b-ad50-08d8a9c212f8" providerId="ADAL" clId="{ABA54603-3222-43C8-8809-302DFE3A9AE5}" dt="2026-07-03T07:53:57.067" v="5127" actId="2696"/>
        <pc:sldMkLst>
          <pc:docMk/>
          <pc:sldMk cId="361618646" sldId="293"/>
        </pc:sldMkLst>
        <pc:spChg chg="del mod ord">
          <ac:chgData name="Daniela Rettenberger" userId="2d36efe0-473b-425b-ad50-08d8a9c212f8" providerId="ADAL" clId="{ABA54603-3222-43C8-8809-302DFE3A9AE5}" dt="2026-07-03T07:46:45.924" v="5006" actId="700"/>
          <ac:spMkLst>
            <pc:docMk/>
            <pc:sldMk cId="361618646" sldId="293"/>
            <ac:spMk id="2" creationId="{8F100F6A-D9E4-EF83-9040-7D55ED13DAE0}"/>
          </ac:spMkLst>
        </pc:spChg>
        <pc:spChg chg="del mod ord">
          <ac:chgData name="Daniela Rettenberger" userId="2d36efe0-473b-425b-ad50-08d8a9c212f8" providerId="ADAL" clId="{ABA54603-3222-43C8-8809-302DFE3A9AE5}" dt="2026-07-03T07:46:45.924" v="5006" actId="700"/>
          <ac:spMkLst>
            <pc:docMk/>
            <pc:sldMk cId="361618646" sldId="293"/>
            <ac:spMk id="3" creationId="{F050DECA-733D-C3E1-5F64-E126585CF85B}"/>
          </ac:spMkLst>
        </pc:spChg>
        <pc:spChg chg="mod ord">
          <ac:chgData name="Daniela Rettenberger" userId="2d36efe0-473b-425b-ad50-08d8a9c212f8" providerId="ADAL" clId="{ABA54603-3222-43C8-8809-302DFE3A9AE5}" dt="2026-07-03T07:46:49.183" v="5007" actId="700"/>
          <ac:spMkLst>
            <pc:docMk/>
            <pc:sldMk cId="361618646" sldId="293"/>
            <ac:spMk id="4" creationId="{865F7253-5E80-53D1-9E0C-66A8444E1257}"/>
          </ac:spMkLst>
        </pc:spChg>
        <pc:spChg chg="mod ord">
          <ac:chgData name="Daniela Rettenberger" userId="2d36efe0-473b-425b-ad50-08d8a9c212f8" providerId="ADAL" clId="{ABA54603-3222-43C8-8809-302DFE3A9AE5}" dt="2026-07-03T07:46:49.183" v="5007" actId="700"/>
          <ac:spMkLst>
            <pc:docMk/>
            <pc:sldMk cId="361618646" sldId="293"/>
            <ac:spMk id="5" creationId="{AEFE6DAD-C71E-D2E8-AA26-35073E77C1CA}"/>
          </ac:spMkLst>
        </pc:spChg>
        <pc:spChg chg="mod ord">
          <ac:chgData name="Daniela Rettenberger" userId="2d36efe0-473b-425b-ad50-08d8a9c212f8" providerId="ADAL" clId="{ABA54603-3222-43C8-8809-302DFE3A9AE5}" dt="2026-07-03T07:46:49.183" v="5007" actId="700"/>
          <ac:spMkLst>
            <pc:docMk/>
            <pc:sldMk cId="361618646" sldId="293"/>
            <ac:spMk id="6" creationId="{8F368304-637A-5D50-771E-96577E5B41A9}"/>
          </ac:spMkLst>
        </pc:spChg>
        <pc:spChg chg="del">
          <ac:chgData name="Daniela Rettenberger" userId="2d36efe0-473b-425b-ad50-08d8a9c212f8" providerId="ADAL" clId="{ABA54603-3222-43C8-8809-302DFE3A9AE5}" dt="2026-07-03T07:46:45.924" v="5006" actId="700"/>
          <ac:spMkLst>
            <pc:docMk/>
            <pc:sldMk cId="361618646" sldId="293"/>
            <ac:spMk id="7" creationId="{FAAE5455-86D6-4D12-F7B0-234FE73B128F}"/>
          </ac:spMkLst>
        </pc:spChg>
        <pc:spChg chg="add del mod ord">
          <ac:chgData name="Daniela Rettenberger" userId="2d36efe0-473b-425b-ad50-08d8a9c212f8" providerId="ADAL" clId="{ABA54603-3222-43C8-8809-302DFE3A9AE5}" dt="2026-07-03T07:46:49.183" v="5007" actId="700"/>
          <ac:spMkLst>
            <pc:docMk/>
            <pc:sldMk cId="361618646" sldId="293"/>
            <ac:spMk id="8" creationId="{03EF5C13-D204-84A5-C88C-E30A1678ADCB}"/>
          </ac:spMkLst>
        </pc:spChg>
        <pc:spChg chg="add del mod ord">
          <ac:chgData name="Daniela Rettenberger" userId="2d36efe0-473b-425b-ad50-08d8a9c212f8" providerId="ADAL" clId="{ABA54603-3222-43C8-8809-302DFE3A9AE5}" dt="2026-07-03T07:46:49.183" v="5007" actId="700"/>
          <ac:spMkLst>
            <pc:docMk/>
            <pc:sldMk cId="361618646" sldId="293"/>
            <ac:spMk id="9" creationId="{5BAC37D3-440A-E163-A5AB-B375B652A549}"/>
          </ac:spMkLst>
        </pc:spChg>
        <pc:spChg chg="add mod ord">
          <ac:chgData name="Daniela Rettenberger" userId="2d36efe0-473b-425b-ad50-08d8a9c212f8" providerId="ADAL" clId="{ABA54603-3222-43C8-8809-302DFE3A9AE5}" dt="2026-07-03T07:47:19.453" v="5062" actId="20577"/>
          <ac:spMkLst>
            <pc:docMk/>
            <pc:sldMk cId="361618646" sldId="293"/>
            <ac:spMk id="10" creationId="{D749E52C-D783-B1E3-C5D5-DC8984C137DF}"/>
          </ac:spMkLst>
        </pc:spChg>
        <pc:spChg chg="add mod ord">
          <ac:chgData name="Daniela Rettenberger" userId="2d36efe0-473b-425b-ad50-08d8a9c212f8" providerId="ADAL" clId="{ABA54603-3222-43C8-8809-302DFE3A9AE5}" dt="2026-07-03T07:48:50.916" v="5065" actId="20577"/>
          <ac:spMkLst>
            <pc:docMk/>
            <pc:sldMk cId="361618646" sldId="293"/>
            <ac:spMk id="11" creationId="{BAB292B6-A65D-5A8E-5FC3-3AD70ABEAF64}"/>
          </ac:spMkLst>
        </pc:spChg>
      </pc:sldChg>
      <pc:sldChg chg="addSp delSp modSp add mod">
        <pc:chgData name="Daniela Rettenberger" userId="2d36efe0-473b-425b-ad50-08d8a9c212f8" providerId="ADAL" clId="{ABA54603-3222-43C8-8809-302DFE3A9AE5}" dt="2026-07-03T07:53:38.250" v="5126" actId="1076"/>
        <pc:sldMkLst>
          <pc:docMk/>
          <pc:sldMk cId="3366199145" sldId="315"/>
        </pc:sldMkLst>
        <pc:spChg chg="mod">
          <ac:chgData name="Daniela Rettenberger" userId="2d36efe0-473b-425b-ad50-08d8a9c212f8" providerId="ADAL" clId="{ABA54603-3222-43C8-8809-302DFE3A9AE5}" dt="2026-07-03T07:53:38.250" v="5126" actId="1076"/>
          <ac:spMkLst>
            <pc:docMk/>
            <pc:sldMk cId="3366199145" sldId="315"/>
            <ac:spMk id="14" creationId="{1B9E74B4-0BC0-6001-01BB-97C88A114D27}"/>
          </ac:spMkLst>
        </pc:spChg>
        <pc:picChg chg="add mod ord">
          <ac:chgData name="Daniela Rettenberger" userId="2d36efe0-473b-425b-ad50-08d8a9c212f8" providerId="ADAL" clId="{ABA54603-3222-43C8-8809-302DFE3A9AE5}" dt="2026-07-03T07:53:03.552" v="5119" actId="1076"/>
          <ac:picMkLst>
            <pc:docMk/>
            <pc:sldMk cId="3366199145" sldId="315"/>
            <ac:picMk id="6" creationId="{8A4271E0-F231-1E33-9E33-FEEACDABCA64}"/>
          </ac:picMkLst>
        </pc:picChg>
        <pc:picChg chg="del">
          <ac:chgData name="Daniela Rettenberger" userId="2d36efe0-473b-425b-ad50-08d8a9c212f8" providerId="ADAL" clId="{ABA54603-3222-43C8-8809-302DFE3A9AE5}" dt="2026-07-03T07:50:20.505" v="5068" actId="478"/>
          <ac:picMkLst>
            <pc:docMk/>
            <pc:sldMk cId="3366199145" sldId="315"/>
            <ac:picMk id="13" creationId="{4BDFAB09-A2E1-9C17-21D0-1D999D0EB3E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A58E6D-EF97-4225-89A2-9F26D63D548F}" type="doc">
      <dgm:prSet loTypeId="urn:microsoft.com/office/officeart/2005/8/layout/venn1" loCatId="relationship" qsTypeId="urn:microsoft.com/office/officeart/2005/8/quickstyle/simple1" qsCatId="simple" csTypeId="urn:microsoft.com/office/officeart/2005/8/colors/colorful2" csCatId="colorful" phldr="1"/>
      <dgm:spPr/>
      <dgm:t>
        <a:bodyPr/>
        <a:lstStyle/>
        <a:p>
          <a:endParaRPr lang="de-DE"/>
        </a:p>
      </dgm:t>
    </dgm:pt>
    <dgm:pt modelId="{36B35589-781D-4816-A0F1-06A08AAC02F7}">
      <dgm:prSet phldrT="[Text]" phldr="0"/>
      <dgm:spPr>
        <a:solidFill>
          <a:srgbClr val="76B828">
            <a:alpha val="49804"/>
          </a:srgbClr>
        </a:solidFill>
      </dgm:spPr>
      <dgm:t>
        <a:bodyPr/>
        <a:lstStyle/>
        <a:p>
          <a:r>
            <a:rPr lang="de-AT" dirty="0"/>
            <a:t>Ökologie</a:t>
          </a:r>
          <a:endParaRPr lang="de-DE" dirty="0"/>
        </a:p>
      </dgm:t>
    </dgm:pt>
    <dgm:pt modelId="{F681FE14-52A4-486E-AF30-3EFB9033BCF0}" type="parTrans" cxnId="{9C1FA21D-6928-491B-A247-F0BC7AA14C1C}">
      <dgm:prSet/>
      <dgm:spPr/>
      <dgm:t>
        <a:bodyPr/>
        <a:lstStyle/>
        <a:p>
          <a:endParaRPr lang="de-DE"/>
        </a:p>
      </dgm:t>
    </dgm:pt>
    <dgm:pt modelId="{F3314374-6A37-467C-897D-DB41B2A41036}" type="sibTrans" cxnId="{9C1FA21D-6928-491B-A247-F0BC7AA14C1C}">
      <dgm:prSet/>
      <dgm:spPr/>
      <dgm:t>
        <a:bodyPr/>
        <a:lstStyle/>
        <a:p>
          <a:endParaRPr lang="de-DE"/>
        </a:p>
      </dgm:t>
    </dgm:pt>
    <dgm:pt modelId="{1B976CCE-147E-492F-B63E-9D6A280A3068}">
      <dgm:prSet phldrT="[Text]" phldr="0"/>
      <dgm:spPr>
        <a:solidFill>
          <a:srgbClr val="0068B4">
            <a:alpha val="49804"/>
          </a:srgbClr>
        </a:solidFill>
      </dgm:spPr>
      <dgm:t>
        <a:bodyPr/>
        <a:lstStyle/>
        <a:p>
          <a:r>
            <a:rPr lang="de-AT" dirty="0"/>
            <a:t>Ökonomie</a:t>
          </a:r>
          <a:endParaRPr lang="de-DE" dirty="0"/>
        </a:p>
      </dgm:t>
    </dgm:pt>
    <dgm:pt modelId="{0E65B80F-3340-4489-8CC0-6392E9AB62EF}" type="parTrans" cxnId="{174CEF31-F6EC-4227-B189-E5931B0B9D11}">
      <dgm:prSet/>
      <dgm:spPr/>
      <dgm:t>
        <a:bodyPr/>
        <a:lstStyle/>
        <a:p>
          <a:endParaRPr lang="de-DE"/>
        </a:p>
      </dgm:t>
    </dgm:pt>
    <dgm:pt modelId="{55A274C2-F516-4853-B382-975C2A192AFE}" type="sibTrans" cxnId="{174CEF31-F6EC-4227-B189-E5931B0B9D11}">
      <dgm:prSet/>
      <dgm:spPr/>
      <dgm:t>
        <a:bodyPr/>
        <a:lstStyle/>
        <a:p>
          <a:endParaRPr lang="de-DE"/>
        </a:p>
      </dgm:t>
    </dgm:pt>
    <dgm:pt modelId="{09A3BE9C-9116-4795-9B95-E3FB85B53271}">
      <dgm:prSet phldrT="[Text]" phldr="0"/>
      <dgm:spPr>
        <a:solidFill>
          <a:srgbClr val="EF7C00">
            <a:alpha val="49804"/>
          </a:srgbClr>
        </a:solidFill>
      </dgm:spPr>
      <dgm:t>
        <a:bodyPr/>
        <a:lstStyle/>
        <a:p>
          <a:r>
            <a:rPr lang="de-AT" dirty="0"/>
            <a:t>Sozial</a:t>
          </a:r>
          <a:endParaRPr lang="de-DE" dirty="0"/>
        </a:p>
      </dgm:t>
    </dgm:pt>
    <dgm:pt modelId="{B098FF6E-64A4-4772-ACDB-1F01A9F0DC35}" type="parTrans" cxnId="{6E2119FC-BCFE-490F-B869-1CBE91989C50}">
      <dgm:prSet/>
      <dgm:spPr/>
      <dgm:t>
        <a:bodyPr/>
        <a:lstStyle/>
        <a:p>
          <a:endParaRPr lang="de-DE"/>
        </a:p>
      </dgm:t>
    </dgm:pt>
    <dgm:pt modelId="{1257E4E1-6C36-4FCE-9865-701D7B49E90D}" type="sibTrans" cxnId="{6E2119FC-BCFE-490F-B869-1CBE91989C50}">
      <dgm:prSet/>
      <dgm:spPr/>
      <dgm:t>
        <a:bodyPr/>
        <a:lstStyle/>
        <a:p>
          <a:endParaRPr lang="de-DE"/>
        </a:p>
      </dgm:t>
    </dgm:pt>
    <dgm:pt modelId="{1DF6851F-1E21-42B1-8E45-D6737D1E09B7}" type="pres">
      <dgm:prSet presAssocID="{61A58E6D-EF97-4225-89A2-9F26D63D548F}" presName="compositeShape" presStyleCnt="0">
        <dgm:presLayoutVars>
          <dgm:chMax val="7"/>
          <dgm:dir/>
          <dgm:resizeHandles val="exact"/>
        </dgm:presLayoutVars>
      </dgm:prSet>
      <dgm:spPr/>
    </dgm:pt>
    <dgm:pt modelId="{D26D6B12-9C2A-4E3C-9318-30C10A70827F}" type="pres">
      <dgm:prSet presAssocID="{36B35589-781D-4816-A0F1-06A08AAC02F7}" presName="circ1" presStyleLbl="vennNode1" presStyleIdx="0" presStyleCnt="3"/>
      <dgm:spPr/>
    </dgm:pt>
    <dgm:pt modelId="{4C5B8F4D-2BFF-4341-8D98-C1AFA775D56E}" type="pres">
      <dgm:prSet presAssocID="{36B35589-781D-4816-A0F1-06A08AAC02F7}" presName="circ1Tx" presStyleLbl="revTx" presStyleIdx="0" presStyleCnt="0">
        <dgm:presLayoutVars>
          <dgm:chMax val="0"/>
          <dgm:chPref val="0"/>
          <dgm:bulletEnabled val="1"/>
        </dgm:presLayoutVars>
      </dgm:prSet>
      <dgm:spPr/>
    </dgm:pt>
    <dgm:pt modelId="{AA6FDEBD-22F1-459D-BCAE-2D80CB16F2B5}" type="pres">
      <dgm:prSet presAssocID="{1B976CCE-147E-492F-B63E-9D6A280A3068}" presName="circ2" presStyleLbl="vennNode1" presStyleIdx="1" presStyleCnt="3"/>
      <dgm:spPr/>
    </dgm:pt>
    <dgm:pt modelId="{DF13C991-FCBD-453D-8A29-3CD9FC8679F4}" type="pres">
      <dgm:prSet presAssocID="{1B976CCE-147E-492F-B63E-9D6A280A3068}" presName="circ2Tx" presStyleLbl="revTx" presStyleIdx="0" presStyleCnt="0">
        <dgm:presLayoutVars>
          <dgm:chMax val="0"/>
          <dgm:chPref val="0"/>
          <dgm:bulletEnabled val="1"/>
        </dgm:presLayoutVars>
      </dgm:prSet>
      <dgm:spPr/>
    </dgm:pt>
    <dgm:pt modelId="{58523511-FD76-4A74-8DD5-BD61B2D21520}" type="pres">
      <dgm:prSet presAssocID="{09A3BE9C-9116-4795-9B95-E3FB85B53271}" presName="circ3" presStyleLbl="vennNode1" presStyleIdx="2" presStyleCnt="3"/>
      <dgm:spPr/>
    </dgm:pt>
    <dgm:pt modelId="{40CEDAA3-A477-4D0B-844D-DB32FC9AB705}" type="pres">
      <dgm:prSet presAssocID="{09A3BE9C-9116-4795-9B95-E3FB85B53271}" presName="circ3Tx" presStyleLbl="revTx" presStyleIdx="0" presStyleCnt="0">
        <dgm:presLayoutVars>
          <dgm:chMax val="0"/>
          <dgm:chPref val="0"/>
          <dgm:bulletEnabled val="1"/>
        </dgm:presLayoutVars>
      </dgm:prSet>
      <dgm:spPr/>
    </dgm:pt>
  </dgm:ptLst>
  <dgm:cxnLst>
    <dgm:cxn modelId="{9C1FA21D-6928-491B-A247-F0BC7AA14C1C}" srcId="{61A58E6D-EF97-4225-89A2-9F26D63D548F}" destId="{36B35589-781D-4816-A0F1-06A08AAC02F7}" srcOrd="0" destOrd="0" parTransId="{F681FE14-52A4-486E-AF30-3EFB9033BCF0}" sibTransId="{F3314374-6A37-467C-897D-DB41B2A41036}"/>
    <dgm:cxn modelId="{174CEF31-F6EC-4227-B189-E5931B0B9D11}" srcId="{61A58E6D-EF97-4225-89A2-9F26D63D548F}" destId="{1B976CCE-147E-492F-B63E-9D6A280A3068}" srcOrd="1" destOrd="0" parTransId="{0E65B80F-3340-4489-8CC0-6392E9AB62EF}" sibTransId="{55A274C2-F516-4853-B382-975C2A192AFE}"/>
    <dgm:cxn modelId="{8D954C32-5B44-41B2-96AC-83B7333A2953}" type="presOf" srcId="{1B976CCE-147E-492F-B63E-9D6A280A3068}" destId="{AA6FDEBD-22F1-459D-BCAE-2D80CB16F2B5}" srcOrd="0" destOrd="0" presId="urn:microsoft.com/office/officeart/2005/8/layout/venn1"/>
    <dgm:cxn modelId="{5E7E0D3A-F652-45D6-B9D0-B8F2A62AB9E7}" type="presOf" srcId="{1B976CCE-147E-492F-B63E-9D6A280A3068}" destId="{DF13C991-FCBD-453D-8A29-3CD9FC8679F4}" srcOrd="1" destOrd="0" presId="urn:microsoft.com/office/officeart/2005/8/layout/venn1"/>
    <dgm:cxn modelId="{B64EB845-CF37-425C-A31E-AA49EEAE8673}" type="presOf" srcId="{36B35589-781D-4816-A0F1-06A08AAC02F7}" destId="{D26D6B12-9C2A-4E3C-9318-30C10A70827F}" srcOrd="0" destOrd="0" presId="urn:microsoft.com/office/officeart/2005/8/layout/venn1"/>
    <dgm:cxn modelId="{32001978-D3A9-4E71-A664-C80A131CDB33}" type="presOf" srcId="{09A3BE9C-9116-4795-9B95-E3FB85B53271}" destId="{40CEDAA3-A477-4D0B-844D-DB32FC9AB705}" srcOrd="1" destOrd="0" presId="urn:microsoft.com/office/officeart/2005/8/layout/venn1"/>
    <dgm:cxn modelId="{522DD37D-614F-4573-BB7C-451B23573461}" type="presOf" srcId="{09A3BE9C-9116-4795-9B95-E3FB85B53271}" destId="{58523511-FD76-4A74-8DD5-BD61B2D21520}" srcOrd="0" destOrd="0" presId="urn:microsoft.com/office/officeart/2005/8/layout/venn1"/>
    <dgm:cxn modelId="{0A5F48C8-E466-450F-8DA2-7BF614C1F5B8}" type="presOf" srcId="{36B35589-781D-4816-A0F1-06A08AAC02F7}" destId="{4C5B8F4D-2BFF-4341-8D98-C1AFA775D56E}" srcOrd="1" destOrd="0" presId="urn:microsoft.com/office/officeart/2005/8/layout/venn1"/>
    <dgm:cxn modelId="{6E2119FC-BCFE-490F-B869-1CBE91989C50}" srcId="{61A58E6D-EF97-4225-89A2-9F26D63D548F}" destId="{09A3BE9C-9116-4795-9B95-E3FB85B53271}" srcOrd="2" destOrd="0" parTransId="{B098FF6E-64A4-4772-ACDB-1F01A9F0DC35}" sibTransId="{1257E4E1-6C36-4FCE-9865-701D7B49E90D}"/>
    <dgm:cxn modelId="{3859A1FE-64E0-45CB-97E0-199F8D679AE8}" type="presOf" srcId="{61A58E6D-EF97-4225-89A2-9F26D63D548F}" destId="{1DF6851F-1E21-42B1-8E45-D6737D1E09B7}" srcOrd="0" destOrd="0" presId="urn:microsoft.com/office/officeart/2005/8/layout/venn1"/>
    <dgm:cxn modelId="{4A16F7C8-5F19-429D-972F-74ACCC6E13B4}" type="presParOf" srcId="{1DF6851F-1E21-42B1-8E45-D6737D1E09B7}" destId="{D26D6B12-9C2A-4E3C-9318-30C10A70827F}" srcOrd="0" destOrd="0" presId="urn:microsoft.com/office/officeart/2005/8/layout/venn1"/>
    <dgm:cxn modelId="{8E50CCCA-504D-4086-A70A-BC862E50261D}" type="presParOf" srcId="{1DF6851F-1E21-42B1-8E45-D6737D1E09B7}" destId="{4C5B8F4D-2BFF-4341-8D98-C1AFA775D56E}" srcOrd="1" destOrd="0" presId="urn:microsoft.com/office/officeart/2005/8/layout/venn1"/>
    <dgm:cxn modelId="{6CD31526-2F80-44A6-B4B3-2E6A86A7D5DF}" type="presParOf" srcId="{1DF6851F-1E21-42B1-8E45-D6737D1E09B7}" destId="{AA6FDEBD-22F1-459D-BCAE-2D80CB16F2B5}" srcOrd="2" destOrd="0" presId="urn:microsoft.com/office/officeart/2005/8/layout/venn1"/>
    <dgm:cxn modelId="{EE2EBD7F-3E95-49D8-B751-D2AD7B8E4F2D}" type="presParOf" srcId="{1DF6851F-1E21-42B1-8E45-D6737D1E09B7}" destId="{DF13C991-FCBD-453D-8A29-3CD9FC8679F4}" srcOrd="3" destOrd="0" presId="urn:microsoft.com/office/officeart/2005/8/layout/venn1"/>
    <dgm:cxn modelId="{73B844D2-0C93-4E43-BB25-4B78F417AF97}" type="presParOf" srcId="{1DF6851F-1E21-42B1-8E45-D6737D1E09B7}" destId="{58523511-FD76-4A74-8DD5-BD61B2D21520}" srcOrd="4" destOrd="0" presId="urn:microsoft.com/office/officeart/2005/8/layout/venn1"/>
    <dgm:cxn modelId="{B3EA1C1F-7540-4958-93C0-5D40FACE3EC6}" type="presParOf" srcId="{1DF6851F-1E21-42B1-8E45-D6737D1E09B7}" destId="{40CEDAA3-A477-4D0B-844D-DB32FC9AB705}"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6D6B12-9C2A-4E3C-9318-30C10A70827F}">
      <dsp:nvSpPr>
        <dsp:cNvPr id="0" name=""/>
        <dsp:cNvSpPr/>
      </dsp:nvSpPr>
      <dsp:spPr>
        <a:xfrm>
          <a:off x="1009173" y="42088"/>
          <a:ext cx="2020252" cy="2020252"/>
        </a:xfrm>
        <a:prstGeom prst="ellipse">
          <a:avLst/>
        </a:prstGeom>
        <a:solidFill>
          <a:srgbClr val="76B828">
            <a:alpha val="49804"/>
          </a:srgb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r>
            <a:rPr lang="de-AT" sz="2100" kern="1200" dirty="0"/>
            <a:t>Ökologie</a:t>
          </a:r>
          <a:endParaRPr lang="de-DE" sz="2100" kern="1200" dirty="0"/>
        </a:p>
      </dsp:txBody>
      <dsp:txXfrm>
        <a:off x="1278540" y="395632"/>
        <a:ext cx="1481518" cy="909113"/>
      </dsp:txXfrm>
    </dsp:sp>
    <dsp:sp modelId="{AA6FDEBD-22F1-459D-BCAE-2D80CB16F2B5}">
      <dsp:nvSpPr>
        <dsp:cNvPr id="0" name=""/>
        <dsp:cNvSpPr/>
      </dsp:nvSpPr>
      <dsp:spPr>
        <a:xfrm>
          <a:off x="1738148" y="1304746"/>
          <a:ext cx="2020252" cy="2020252"/>
        </a:xfrm>
        <a:prstGeom prst="ellipse">
          <a:avLst/>
        </a:prstGeom>
        <a:solidFill>
          <a:srgbClr val="0068B4">
            <a:alpha val="49804"/>
          </a:srgb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r>
            <a:rPr lang="de-AT" sz="2100" kern="1200" dirty="0"/>
            <a:t>Ökonomie</a:t>
          </a:r>
          <a:endParaRPr lang="de-DE" sz="2100" kern="1200" dirty="0"/>
        </a:p>
      </dsp:txBody>
      <dsp:txXfrm>
        <a:off x="2356008" y="1826645"/>
        <a:ext cx="1212151" cy="1111139"/>
      </dsp:txXfrm>
    </dsp:sp>
    <dsp:sp modelId="{58523511-FD76-4A74-8DD5-BD61B2D21520}">
      <dsp:nvSpPr>
        <dsp:cNvPr id="0" name=""/>
        <dsp:cNvSpPr/>
      </dsp:nvSpPr>
      <dsp:spPr>
        <a:xfrm>
          <a:off x="280199" y="1304746"/>
          <a:ext cx="2020252" cy="2020252"/>
        </a:xfrm>
        <a:prstGeom prst="ellipse">
          <a:avLst/>
        </a:prstGeom>
        <a:solidFill>
          <a:srgbClr val="EF7C00">
            <a:alpha val="49804"/>
          </a:srgb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r>
            <a:rPr lang="de-AT" sz="2100" kern="1200" dirty="0"/>
            <a:t>Sozial</a:t>
          </a:r>
          <a:endParaRPr lang="de-DE" sz="2100" kern="1200" dirty="0"/>
        </a:p>
      </dsp:txBody>
      <dsp:txXfrm>
        <a:off x="470439" y="1826645"/>
        <a:ext cx="1212151" cy="1111139"/>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8F08E0-311A-40C3-B295-F80AAF30ABFC}" type="datetimeFigureOut">
              <a:rPr lang="de-DE" smtClean="0"/>
              <a:pPr/>
              <a:t>03.07.2026</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F37B36-256F-44A3-8EB0-0E1FC5470CC3}" type="slidenum">
              <a:rPr lang="de-DE" smtClean="0"/>
              <a:pPr/>
              <a:t>‹Nr.›</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a:t>
            </a:fld>
            <a:endParaRPr lang="de-DE"/>
          </a:p>
        </p:txBody>
      </p:sp>
    </p:spTree>
    <p:extLst>
      <p:ext uri="{BB962C8B-B14F-4D97-AF65-F5344CB8AC3E}">
        <p14:creationId xmlns:p14="http://schemas.microsoft.com/office/powerpoint/2010/main" val="1214472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Es gibt verschiedene Ansätze, um den negativen Auswirkungen von Fast Fashion entgegenzuwirken und nachhaltigere Alternativen zu fördern:</a:t>
            </a:r>
          </a:p>
          <a:p>
            <a:pPr marL="285750" indent="-285750">
              <a:buFont typeface="Arial" panose="020B0604020202020204" pitchFamily="34" charset="0"/>
              <a:buChar char="•"/>
            </a:pPr>
            <a:r>
              <a:rPr lang="de-DE" b="1" dirty="0"/>
              <a:t>Slow Fashion: </a:t>
            </a:r>
            <a:r>
              <a:rPr lang="de-DE" dirty="0"/>
              <a:t>Slow Fashion betont Qualität statt Quantität und fördert langlebige, zeitlose Designs. Kleidung wird unter fairen Arbeitsbedingungen und mit umweltfreundlichen Materialien produziert. Manchmal genügt es, auf Impulskäufe zu verzichten, nachhaltige und faire Modemarken zu unterstützen und den Konsum zu reduzieren, ohne dabei auf Qualität und Stil verzichten zu müssen.</a:t>
            </a:r>
          </a:p>
          <a:p>
            <a:pPr marL="285750" indent="-285750">
              <a:buFont typeface="Arial" panose="020B0604020202020204" pitchFamily="34" charset="0"/>
              <a:buChar char="•"/>
            </a:pPr>
            <a:r>
              <a:rPr lang="de-DE" b="1" dirty="0"/>
              <a:t>Second-Hand und Vintage:</a:t>
            </a:r>
            <a:r>
              <a:rPr lang="de-DE" dirty="0"/>
              <a:t> Der Kauf von Second-Hand- oder Vintage-Kleidung ist eine nachhaltige Möglichkeit, den Lebenszyklus von Kleidungsstücken zu verlängern und den Ressourcenverbrauch zu reduzieren. Kleidungsstücke zu teilen oder zu tauschen ist eine weitere Möglichkeit.</a:t>
            </a:r>
          </a:p>
          <a:p>
            <a:pPr marL="285750" indent="-285750">
              <a:buFont typeface="Arial" panose="020B0604020202020204" pitchFamily="34" charset="0"/>
              <a:buChar char="•"/>
            </a:pPr>
            <a:r>
              <a:rPr lang="de-DE" b="1" dirty="0"/>
              <a:t>Nachhaltige Marken:</a:t>
            </a:r>
            <a:r>
              <a:rPr lang="de-DE" dirty="0"/>
              <a:t> Immer mehr Modemarken setzen auf Nachhaltigkeit und Transparenz in ihrer Produktion. Sie verwenden umweltfreundliche Materialien und achten auf faire Arbeitsbedingungen.</a:t>
            </a:r>
          </a:p>
          <a:p>
            <a:pPr marL="285750" indent="-285750">
              <a:buFont typeface="Arial" panose="020B0604020202020204" pitchFamily="34" charset="0"/>
              <a:buChar char="•"/>
            </a:pPr>
            <a:r>
              <a:rPr lang="de-DE" b="1" dirty="0"/>
              <a:t>Reparieren und Upcycling:</a:t>
            </a:r>
            <a:r>
              <a:rPr lang="de-DE" dirty="0"/>
              <a:t> Anstatt Kleidung wegzuwerfen, können beschädigte Stücke repariert oder kreativ umgestaltet werden. Upcycling verleiht alten Kleidungsstücken ein neues Leben.</a:t>
            </a:r>
          </a:p>
          <a:p>
            <a:pPr marL="285750" indent="-285750">
              <a:buFont typeface="Arial" panose="020B0604020202020204" pitchFamily="34" charset="0"/>
              <a:buChar char="•"/>
            </a:pPr>
            <a:r>
              <a:rPr lang="de-DE" b="1" dirty="0"/>
              <a:t>Bewusster Konsum:</a:t>
            </a:r>
            <a:r>
              <a:rPr lang="de-DE" dirty="0"/>
              <a:t> Ein bewussterer Umgang mit Mode, der den Kauf auf wirklich notwendige Stücke beschränkt und auf Qualität statt Quantität setzt, kann einen großen Unterschied machen.</a:t>
            </a:r>
          </a:p>
          <a:p>
            <a:r>
              <a:rPr lang="de-DE" dirty="0"/>
              <a:t> </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a:t>
            </a:fld>
            <a:endParaRPr lang="de-DE"/>
          </a:p>
        </p:txBody>
      </p:sp>
    </p:spTree>
    <p:extLst>
      <p:ext uri="{BB962C8B-B14F-4D97-AF65-F5344CB8AC3E}">
        <p14:creationId xmlns:p14="http://schemas.microsoft.com/office/powerpoint/2010/main" val="3274039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sz="1200" b="0" i="0" kern="1200" dirty="0">
                <a:solidFill>
                  <a:schemeClr val="tx1"/>
                </a:solidFill>
                <a:effectLst/>
                <a:latin typeface="+mn-lt"/>
                <a:ea typeface="+mn-ea"/>
                <a:cs typeface="+mn-cs"/>
              </a:rPr>
              <a:t>Fair Fashion, faire Kleidung, Öko Fashion, Green Fashion, Fair Trade Mode, </a:t>
            </a:r>
            <a:r>
              <a:rPr lang="de-DE" sz="1200" b="0" i="0" kern="1200" dirty="0" err="1">
                <a:solidFill>
                  <a:schemeClr val="tx1"/>
                </a:solidFill>
                <a:effectLst/>
                <a:latin typeface="+mn-lt"/>
                <a:ea typeface="+mn-ea"/>
                <a:cs typeface="+mn-cs"/>
              </a:rPr>
              <a:t>Ethical</a:t>
            </a:r>
            <a:r>
              <a:rPr lang="de-DE" sz="1200" b="0" i="0" kern="1200" dirty="0">
                <a:solidFill>
                  <a:schemeClr val="tx1"/>
                </a:solidFill>
                <a:effectLst/>
                <a:latin typeface="+mn-lt"/>
                <a:ea typeface="+mn-ea"/>
                <a:cs typeface="+mn-cs"/>
              </a:rPr>
              <a:t> Fashion oder auch Slow Fashion bezeichnen alle mehr oder weniger dasselbe, auch wenn es nuancierte Unterschiede gibt: Kleidung, die unter nachhaltigen Bedingungen hergestellt wurde</a:t>
            </a:r>
          </a:p>
          <a:p>
            <a:pPr marL="171450" indent="-171450">
              <a:buFont typeface="Arial" panose="020B0604020202020204" pitchFamily="34" charset="0"/>
              <a:buChar char="•"/>
            </a:pPr>
            <a:r>
              <a:rPr lang="de-DE" sz="1200" b="0" i="0" kern="1200" dirty="0">
                <a:solidFill>
                  <a:schemeClr val="tx1"/>
                </a:solidFill>
                <a:effectLst/>
                <a:latin typeface="+mn-lt"/>
                <a:ea typeface="+mn-ea"/>
                <a:cs typeface="+mn-cs"/>
              </a:rPr>
              <a:t>Da sich Nachhaltigkeit immer auf drei Säulen stützt (Ökonomie, Soziales und Umwelt), beziehen sich diese Begriffe auch auf alle drei Säulen.</a:t>
            </a:r>
          </a:p>
          <a:p>
            <a:pPr marL="171450" indent="-171450">
              <a:buFont typeface="Arial" panose="020B0604020202020204" pitchFamily="34" charset="0"/>
              <a:buChar char="•"/>
            </a:pPr>
            <a:endParaRPr lang="de-DE" sz="1200" b="0" i="0" kern="1200" dirty="0">
              <a:solidFill>
                <a:schemeClr val="tx1"/>
              </a:solidFill>
              <a:effectLst/>
              <a:latin typeface="+mn-lt"/>
              <a:ea typeface="+mn-ea"/>
              <a:cs typeface="+mn-cs"/>
            </a:endParaRPr>
          </a:p>
          <a:p>
            <a:pPr marL="285750" indent="-285750">
              <a:buFont typeface="Arial" panose="020B0604020202020204" pitchFamily="34" charset="0"/>
              <a:buChar char="•"/>
            </a:pPr>
            <a:r>
              <a:rPr lang="de-AT" dirty="0"/>
              <a:t>Menschenwürdige Arbeitsbedingungen</a:t>
            </a:r>
          </a:p>
          <a:p>
            <a:pPr marL="285750" indent="-285750">
              <a:buFont typeface="Arial" panose="020B0604020202020204" pitchFamily="34" charset="0"/>
              <a:buChar char="•"/>
            </a:pPr>
            <a:r>
              <a:rPr lang="de-AT" dirty="0"/>
              <a:t>Faire Entlohnung von Arbeitnehmenden</a:t>
            </a:r>
          </a:p>
          <a:p>
            <a:pPr marL="285750" indent="-285750">
              <a:buFont typeface="Arial" panose="020B0604020202020204" pitchFamily="34" charset="0"/>
              <a:buChar char="•"/>
            </a:pPr>
            <a:r>
              <a:rPr lang="de-AT" dirty="0"/>
              <a:t>Keine Kinderarbeit</a:t>
            </a:r>
          </a:p>
          <a:p>
            <a:pPr marL="285750" indent="-285750">
              <a:buFont typeface="Arial" panose="020B0604020202020204" pitchFamily="34" charset="0"/>
              <a:buChar char="•"/>
            </a:pPr>
            <a:r>
              <a:rPr lang="de-AT" dirty="0"/>
              <a:t>Langlebige qualitativ hochwertigere Kleidungsstücke</a:t>
            </a:r>
          </a:p>
          <a:p>
            <a:pPr marL="285750" indent="-285750">
              <a:buFont typeface="Arial" panose="020B0604020202020204" pitchFamily="34" charset="0"/>
              <a:buChar char="•"/>
            </a:pPr>
            <a:r>
              <a:rPr lang="de-AT" dirty="0"/>
              <a:t>Umweltschonender Anbau</a:t>
            </a:r>
          </a:p>
          <a:p>
            <a:pPr marL="285750" indent="-285750">
              <a:buFont typeface="Arial" panose="020B0604020202020204" pitchFamily="34" charset="0"/>
              <a:buChar char="•"/>
            </a:pPr>
            <a:r>
              <a:rPr lang="de-AT" dirty="0"/>
              <a:t>Umweltschonende Herstellung</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a:t>
            </a:fld>
            <a:endParaRPr lang="de-DE"/>
          </a:p>
        </p:txBody>
      </p:sp>
    </p:spTree>
    <p:extLst>
      <p:ext uri="{BB962C8B-B14F-4D97-AF65-F5344CB8AC3E}">
        <p14:creationId xmlns:p14="http://schemas.microsoft.com/office/powerpoint/2010/main" val="322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u="none" strike="noStrike" kern="1200" dirty="0">
                <a:solidFill>
                  <a:schemeClr val="tx1"/>
                </a:solidFill>
                <a:effectLst/>
                <a:latin typeface="+mn-lt"/>
                <a:ea typeface="+mn-ea"/>
                <a:cs typeface="+mn-cs"/>
              </a:rPr>
              <a:t>Wasserverbrauch</a:t>
            </a:r>
          </a:p>
          <a:p>
            <a:pPr marL="171450" indent="-171450">
              <a:buFont typeface="Arial" panose="020B0604020202020204" pitchFamily="34" charset="0"/>
              <a:buChar char="•"/>
            </a:pPr>
            <a:r>
              <a:rPr lang="de-DE" sz="1200" b="1" u="none" strike="noStrike" kern="1200" dirty="0">
                <a:solidFill>
                  <a:schemeClr val="tx1"/>
                </a:solidFill>
                <a:effectLst/>
                <a:latin typeface="+mn-lt"/>
                <a:ea typeface="+mn-ea"/>
                <a:cs typeface="+mn-cs"/>
              </a:rPr>
              <a:t>Fast Fashion:</a:t>
            </a:r>
            <a:r>
              <a:rPr lang="de-DE" sz="1200" b="0" u="none" strike="noStrike" kern="1200" dirty="0">
                <a:solidFill>
                  <a:schemeClr val="tx1"/>
                </a:solidFill>
                <a:effectLst/>
                <a:latin typeface="+mn-lt"/>
                <a:ea typeface="+mn-ea"/>
                <a:cs typeface="+mn-cs"/>
              </a:rPr>
              <a:t> Konventionelle Textilproduktion ist extrem durstig. Allein für die Herstellung eines einzigen neuen Baumwoll-T-Shirts werden bis zu 2.700 Liter Wasser benötigt. Für eine Jeans sind es oft 7.000 bis 10.000 Liter.</a:t>
            </a:r>
          </a:p>
          <a:p>
            <a:pPr marL="171450" indent="-171450">
              <a:buFont typeface="Arial" panose="020B0604020202020204" pitchFamily="34" charset="0"/>
              <a:buChar char="•"/>
            </a:pPr>
            <a:r>
              <a:rPr lang="de-DE" sz="1200" b="1" u="none" strike="noStrike" kern="1200" dirty="0">
                <a:solidFill>
                  <a:schemeClr val="tx1"/>
                </a:solidFill>
                <a:effectLst/>
                <a:latin typeface="+mn-lt"/>
                <a:ea typeface="+mn-ea"/>
                <a:cs typeface="+mn-cs"/>
              </a:rPr>
              <a:t>Nachhaltige Mode:</a:t>
            </a:r>
            <a:r>
              <a:rPr lang="de-DE" sz="1200" b="0" u="none" strike="noStrike" kern="1200" dirty="0">
                <a:solidFill>
                  <a:schemeClr val="tx1"/>
                </a:solidFill>
                <a:effectLst/>
                <a:latin typeface="+mn-lt"/>
                <a:ea typeface="+mn-ea"/>
                <a:cs typeface="+mn-cs"/>
              </a:rPr>
              <a:t> Durch ressourcenschonende Bio-Baumwolle, den Einsatz von geschlossenem Wasserkreislauf-Systemen und innovativen Färbetechniken (wie Spinnfärbung) wird bis zu </a:t>
            </a:r>
            <a:r>
              <a:rPr lang="de-DE" sz="1200" b="1" u="none" strike="noStrike" kern="1200" dirty="0">
                <a:solidFill>
                  <a:schemeClr val="tx1"/>
                </a:solidFill>
                <a:effectLst/>
                <a:latin typeface="+mn-lt"/>
                <a:ea typeface="+mn-ea"/>
                <a:cs typeface="+mn-cs"/>
              </a:rPr>
              <a:t>70 % weniger Wasser</a:t>
            </a:r>
            <a:r>
              <a:rPr lang="de-DE" sz="1200" b="0" u="none" strike="noStrike" kern="1200" dirty="0">
                <a:solidFill>
                  <a:schemeClr val="tx1"/>
                </a:solidFill>
                <a:effectLst/>
                <a:latin typeface="+mn-lt"/>
                <a:ea typeface="+mn-ea"/>
                <a:cs typeface="+mn-cs"/>
              </a:rPr>
              <a:t> verbraucht.</a:t>
            </a:r>
          </a:p>
          <a:p>
            <a:r>
              <a:rPr lang="de-DE" sz="1200" b="1" u="none" strike="noStrike" kern="1200" dirty="0">
                <a:solidFill>
                  <a:schemeClr val="tx1"/>
                </a:solidFill>
                <a:effectLst/>
                <a:latin typeface="+mn-lt"/>
                <a:ea typeface="+mn-ea"/>
                <a:cs typeface="+mn-cs"/>
              </a:rPr>
              <a:t>CO2-Emissionen (Treibhausgase)</a:t>
            </a:r>
          </a:p>
          <a:p>
            <a:pPr marL="171450" indent="-171450">
              <a:buFont typeface="Arial" panose="020B0604020202020204" pitchFamily="34" charset="0"/>
              <a:buChar char="•"/>
            </a:pPr>
            <a:r>
              <a:rPr lang="de-DE" sz="1200" b="1" u="none" strike="noStrike" kern="1200" dirty="0">
                <a:solidFill>
                  <a:schemeClr val="tx1"/>
                </a:solidFill>
                <a:effectLst/>
                <a:latin typeface="+mn-lt"/>
                <a:ea typeface="+mn-ea"/>
                <a:cs typeface="+mn-cs"/>
              </a:rPr>
              <a:t>Fast Fashion:</a:t>
            </a:r>
            <a:r>
              <a:rPr lang="de-DE" sz="1200" b="0" u="none" strike="noStrike" kern="1200" dirty="0">
                <a:solidFill>
                  <a:schemeClr val="tx1"/>
                </a:solidFill>
                <a:effectLst/>
                <a:latin typeface="+mn-lt"/>
                <a:ea typeface="+mn-ea"/>
                <a:cs typeface="+mn-cs"/>
              </a:rPr>
              <a:t> Die Modeindustrie verursacht global schätzungsweise 8 bis 10 % aller CO2-Emissionen. Die Produktion und der Transport setzen massiv Treibhausgase frei.</a:t>
            </a:r>
          </a:p>
          <a:p>
            <a:pPr marL="171450" indent="-171450">
              <a:buFont typeface="Arial" panose="020B0604020202020204" pitchFamily="34" charset="0"/>
              <a:buChar char="•"/>
            </a:pPr>
            <a:r>
              <a:rPr lang="de-DE" sz="1200" b="1" u="none" strike="noStrike" kern="1200" dirty="0">
                <a:solidFill>
                  <a:schemeClr val="tx1"/>
                </a:solidFill>
                <a:effectLst/>
                <a:latin typeface="+mn-lt"/>
                <a:ea typeface="+mn-ea"/>
                <a:cs typeface="+mn-cs"/>
              </a:rPr>
              <a:t>Nachhaltige Mode:</a:t>
            </a:r>
            <a:r>
              <a:rPr lang="de-DE" sz="1200" b="0" u="none" strike="noStrike" kern="1200" dirty="0">
                <a:solidFill>
                  <a:schemeClr val="tx1"/>
                </a:solidFill>
                <a:effectLst/>
                <a:latin typeface="+mn-lt"/>
                <a:ea typeface="+mn-ea"/>
                <a:cs typeface="+mn-cs"/>
              </a:rPr>
              <a:t> Durch den Einsatz erneuerbarer Energien in der Produktion, kürzere Lieferketten, den Verzicht auf erdölbasiertes Polyester und das Recycling alter </a:t>
            </a:r>
            <a:r>
              <a:rPr lang="de-DE" sz="1200" b="0" u="none" strike="noStrike" kern="1200" dirty="0" err="1">
                <a:solidFill>
                  <a:schemeClr val="tx1"/>
                </a:solidFill>
                <a:effectLst/>
                <a:latin typeface="+mn-lt"/>
                <a:ea typeface="+mn-ea"/>
                <a:cs typeface="+mn-cs"/>
              </a:rPr>
              <a:t>Kleidungsstücle</a:t>
            </a:r>
            <a:r>
              <a:rPr lang="de-DE" sz="1200" b="0" u="none" strike="noStrike" kern="1200" dirty="0">
                <a:solidFill>
                  <a:schemeClr val="tx1"/>
                </a:solidFill>
                <a:effectLst/>
                <a:latin typeface="+mn-lt"/>
                <a:ea typeface="+mn-ea"/>
                <a:cs typeface="+mn-cs"/>
              </a:rPr>
              <a:t> ist eine Reduktion des CO2-Fußabdrucks um bis zu </a:t>
            </a:r>
            <a:r>
              <a:rPr lang="de-DE" sz="1200" b="1" u="none" strike="noStrike" kern="1200" dirty="0">
                <a:solidFill>
                  <a:schemeClr val="tx1"/>
                </a:solidFill>
                <a:effectLst/>
                <a:latin typeface="+mn-lt"/>
                <a:ea typeface="+mn-ea"/>
                <a:cs typeface="+mn-cs"/>
              </a:rPr>
              <a:t>90 % </a:t>
            </a:r>
            <a:r>
              <a:rPr lang="de-DE" sz="1200" b="0" u="none" strike="noStrike" kern="1200" dirty="0">
                <a:solidFill>
                  <a:schemeClr val="tx1"/>
                </a:solidFill>
                <a:effectLst/>
                <a:latin typeface="+mn-lt"/>
                <a:ea typeface="+mn-ea"/>
                <a:cs typeface="+mn-cs"/>
              </a:rPr>
              <a:t>möglich</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4</a:t>
            </a:fld>
            <a:endParaRPr lang="de-DE"/>
          </a:p>
        </p:txBody>
      </p:sp>
    </p:spTree>
    <p:extLst>
      <p:ext uri="{BB962C8B-B14F-4D97-AF65-F5344CB8AC3E}">
        <p14:creationId xmlns:p14="http://schemas.microsoft.com/office/powerpoint/2010/main" val="1824081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kern="1200" dirty="0">
                <a:solidFill>
                  <a:schemeClr val="tx1"/>
                </a:solidFill>
                <a:effectLst/>
                <a:latin typeface="+mn-lt"/>
                <a:ea typeface="+mn-ea"/>
                <a:cs typeface="+mn-cs"/>
              </a:rPr>
              <a:t>Die Ergebnisse einer Studie zeigen, dass der CO₂-Fußabdruck von Fast Fashion 2,50 kg </a:t>
            </a:r>
            <a:r>
              <a:rPr lang="de-DE" sz="1200" b="0" i="0" kern="1200" dirty="0" err="1">
                <a:solidFill>
                  <a:schemeClr val="tx1"/>
                </a:solidFill>
                <a:effectLst/>
                <a:latin typeface="+mn-lt"/>
                <a:ea typeface="+mn-ea"/>
                <a:cs typeface="+mn-cs"/>
              </a:rPr>
              <a:t>CO₂e</a:t>
            </a:r>
            <a:r>
              <a:rPr lang="de-DE" sz="1200" b="0" i="0" kern="1200" dirty="0">
                <a:solidFill>
                  <a:schemeClr val="tx1"/>
                </a:solidFill>
                <a:effectLst/>
                <a:latin typeface="+mn-lt"/>
                <a:ea typeface="+mn-ea"/>
                <a:cs typeface="+mn-cs"/>
              </a:rPr>
              <a:t> pro getragener Jeans beträgt und damit elfmal höher ist als der von traditioneller Mode.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kern="1200" dirty="0">
                <a:solidFill>
                  <a:schemeClr val="tx1"/>
                </a:solidFill>
                <a:effectLst/>
                <a:latin typeface="+mn-lt"/>
                <a:ea typeface="+mn-ea"/>
                <a:cs typeface="+mn-cs"/>
              </a:rPr>
              <a:t>Die Jeansproduktion und der Transport über große Entfernungen tragen zu 91 % zum CO₂-Fußabdruck von Fast Fashion bei.</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kern="1200" dirty="0">
                <a:solidFill>
                  <a:schemeClr val="tx1"/>
                </a:solidFill>
                <a:effectLst/>
                <a:latin typeface="+mn-lt"/>
                <a:ea typeface="+mn-ea"/>
                <a:cs typeface="+mn-cs"/>
              </a:rPr>
              <a:t>In Industrieländern ist der Pro-Kopf-CO₂-Fußabdruck von Fast Fashion um 53 % höher als in Entwicklungsländern.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kern="1200" dirty="0">
                <a:solidFill>
                  <a:schemeClr val="tx1"/>
                </a:solidFill>
                <a:effectLst/>
                <a:latin typeface="+mn-lt"/>
                <a:ea typeface="+mn-ea"/>
                <a:cs typeface="+mn-cs"/>
              </a:rPr>
              <a:t>Das Secondhand-Handelsmodell bietet das größte Minderungspotenzial und reduziert die CO₂-Emissionen um 90 %.</a:t>
            </a:r>
          </a:p>
          <a:p>
            <a:r>
              <a:rPr lang="de-DE" dirty="0"/>
              <a:t>Die richtige Nutzung, wenig Waschen, kein Trocknen und Bügeln und die Reparatur reduzieren die </a:t>
            </a:r>
            <a:r>
              <a:rPr lang="de-DE" sz="1200" b="0" i="0" kern="1200" dirty="0">
                <a:solidFill>
                  <a:schemeClr val="tx1"/>
                </a:solidFill>
                <a:effectLst/>
                <a:latin typeface="+mn-lt"/>
                <a:ea typeface="+mn-ea"/>
                <a:cs typeface="+mn-cs"/>
              </a:rPr>
              <a:t>CO₂-Emissionen weiter.</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5</a:t>
            </a:fld>
            <a:endParaRPr lang="de-DE"/>
          </a:p>
        </p:txBody>
      </p:sp>
    </p:spTree>
    <p:extLst>
      <p:ext uri="{BB962C8B-B14F-4D97-AF65-F5344CB8AC3E}">
        <p14:creationId xmlns:p14="http://schemas.microsoft.com/office/powerpoint/2010/main" val="3150030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B5E6F-8221-5C79-D317-4CE314E7588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7D1711C-D0D4-062E-BFFA-696AD815882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6D77955-FB82-3DB2-76F2-08FD60EE14B2}"/>
              </a:ext>
            </a:extLst>
          </p:cNvPr>
          <p:cNvSpPr>
            <a:spLocks noGrp="1"/>
          </p:cNvSpPr>
          <p:nvPr>
            <p:ph type="body" idx="1"/>
          </p:nvPr>
        </p:nvSpPr>
        <p:spPr/>
        <p:txBody>
          <a:bodyPr>
            <a:normAutofit fontScale="85000" lnSpcReduction="20000"/>
          </a:bodyPr>
          <a:lstStyle/>
          <a:p>
            <a:r>
              <a:rPr lang="de-AT" b="1" dirty="0"/>
              <a:t>Chemische Verschmutzung: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b="1" dirty="0"/>
              <a:t>Fast Fashion</a:t>
            </a:r>
            <a:r>
              <a:rPr lang="de-DE" dirty="0"/>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17 – 20 % der industriellen Wasserverschmutzung durch Farbstoffe und Veredelung.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bis zu 43 Millionen Tonnen Chemikalien eingesetzt werden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b="1" dirty="0"/>
              <a:t>Fair Fashion: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in der Regel </a:t>
            </a:r>
            <a:r>
              <a:rPr lang="de-DE" sz="1200" b="1" u="none" strike="noStrike" kern="1200" dirty="0">
                <a:solidFill>
                  <a:schemeClr val="tx1"/>
                </a:solidFill>
                <a:effectLst/>
                <a:latin typeface="+mn-lt"/>
                <a:ea typeface="+mn-ea"/>
                <a:cs typeface="+mn-cs"/>
              </a:rPr>
              <a:t>nahezu null</a:t>
            </a:r>
            <a:r>
              <a:rPr lang="de-DE" dirty="0"/>
              <a:t>. Echte Fair-Fashion-Marken vermeiden giftige Chemikalien, Pestizide und Schwermetalle fast vollständig, da sie auf ökologischen Anbau, strenge Abwasserstandards und den Verzicht auf umweltschädliche Chemikalien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Gefärbt und behandelt wird mit unbedenklichen, meist biologisch abbaubaren Farbstoffen, die komplett ohne bedenkliche Schadstoffe auskommen</a:t>
            </a:r>
          </a:p>
          <a:p>
            <a:pPr marL="171450" indent="-171450">
              <a:buFont typeface="Arial" panose="020B0604020202020204" pitchFamily="34" charset="0"/>
              <a:buChar char="•"/>
            </a:pPr>
            <a:r>
              <a:rPr lang="de-DE" b="1" dirty="0"/>
              <a:t>Lebensdauer: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b="1" dirty="0"/>
              <a:t>Fast Fashion</a:t>
            </a:r>
            <a:r>
              <a:rPr lang="de-DE" dirty="0"/>
              <a:t>: Ein Fast-Fashion-Stück wird im Schnitt nur 7- bis 10-mal getragen, bevor es im Müll landet. Physisch hält die oft minderwertige Kleidung meist nur </a:t>
            </a:r>
            <a:r>
              <a:rPr lang="de-DE" sz="1200" b="0" u="none" strike="noStrike" kern="1200" dirty="0">
                <a:solidFill>
                  <a:schemeClr val="tx1"/>
                </a:solidFill>
                <a:effectLst/>
                <a:latin typeface="+mn-lt"/>
                <a:ea typeface="+mn-ea"/>
                <a:cs typeface="+mn-cs"/>
              </a:rPr>
              <a:t>3 bis 6 Monate</a:t>
            </a:r>
            <a:r>
              <a:rPr lang="de-DE" dirty="0"/>
              <a:t> oder wenige Wäschen</a:t>
            </a:r>
          </a:p>
          <a:p>
            <a:pPr marL="171450" indent="-171450">
              <a:buFont typeface="Arial" panose="020B0604020202020204" pitchFamily="34" charset="0"/>
              <a:buChar char="•"/>
            </a:pPr>
            <a:r>
              <a:rPr lang="de-DE" b="1" dirty="0"/>
              <a:t>Fair Fashion</a:t>
            </a:r>
            <a:r>
              <a:rPr lang="de-DE" dirty="0"/>
              <a:t>: Die Lebensdauer von Fair Fashion liegt in der Regel bei </a:t>
            </a:r>
            <a:r>
              <a:rPr lang="de-DE" sz="1200" b="1" u="none" strike="noStrike" kern="1200" dirty="0">
                <a:solidFill>
                  <a:schemeClr val="tx1"/>
                </a:solidFill>
                <a:effectLst/>
                <a:latin typeface="+mn-lt"/>
                <a:ea typeface="+mn-ea"/>
                <a:cs typeface="+mn-cs"/>
              </a:rPr>
              <a:t>5 bis 15 Jahren.</a:t>
            </a:r>
          </a:p>
          <a:p>
            <a:pPr marL="628650" lvl="1" indent="-171450">
              <a:buFont typeface="Arial" panose="020B0604020202020204" pitchFamily="34" charset="0"/>
              <a:buChar char="•"/>
            </a:pPr>
            <a:r>
              <a:rPr lang="de-DE" sz="1200" b="0" u="none" strike="noStrike" dirty="0">
                <a:effectLst/>
                <a:latin typeface="Google Sans"/>
              </a:rPr>
              <a:t>Die tatsächliche Haltbarkeit hängt stark von der Art des Kleidungsstücks und der Pflege ab:</a:t>
            </a:r>
          </a:p>
          <a:p>
            <a:pPr marL="1085850" lvl="2" indent="-171450">
              <a:buFont typeface="Arial" panose="020B0604020202020204" pitchFamily="34" charset="0"/>
              <a:buChar char="•"/>
            </a:pPr>
            <a:r>
              <a:rPr lang="de-DE" sz="1200" b="1" u="none" strike="noStrike" dirty="0">
                <a:effectLst/>
                <a:latin typeface="Google Sans"/>
              </a:rPr>
              <a:t>Basics &amp; Unterwäsche (T-Shirts, Hemden):</a:t>
            </a:r>
            <a:r>
              <a:rPr lang="de-DE" sz="1200" b="0" u="none" strike="noStrike" dirty="0">
                <a:effectLst/>
                <a:latin typeface="Google Sans"/>
              </a:rPr>
              <a:t> 3 bis 6 Jahre</a:t>
            </a:r>
          </a:p>
          <a:p>
            <a:pPr marL="1085850" lvl="2" indent="-171450">
              <a:buFont typeface="Arial" panose="020B0604020202020204" pitchFamily="34" charset="0"/>
              <a:buChar char="•"/>
            </a:pPr>
            <a:r>
              <a:rPr lang="de-DE" sz="1200" b="1" u="none" strike="noStrike" dirty="0">
                <a:effectLst/>
                <a:latin typeface="Google Sans"/>
              </a:rPr>
              <a:t>Jeans &amp; robuste Hosen:</a:t>
            </a:r>
            <a:r>
              <a:rPr lang="de-DE" sz="1200" b="0" u="none" strike="noStrike" dirty="0">
                <a:effectLst/>
                <a:latin typeface="Google Sans"/>
              </a:rPr>
              <a:t> 5 bis 10 Jahre</a:t>
            </a:r>
          </a:p>
          <a:p>
            <a:pPr marL="1085850" lvl="2" indent="-171450">
              <a:buFont typeface="Arial" panose="020B0604020202020204" pitchFamily="34" charset="0"/>
              <a:buChar char="•"/>
            </a:pPr>
            <a:r>
              <a:rPr lang="de-DE" sz="1200" b="1" u="none" strike="noStrike" dirty="0">
                <a:effectLst/>
                <a:latin typeface="Google Sans"/>
              </a:rPr>
              <a:t>Jacken &amp; Mäntel:</a:t>
            </a:r>
            <a:r>
              <a:rPr lang="de-DE" sz="1200" b="0" u="none" strike="noStrike" dirty="0">
                <a:effectLst/>
                <a:latin typeface="Google Sans"/>
              </a:rPr>
              <a:t> 8 bis 15 Jahre</a:t>
            </a:r>
            <a:endParaRPr lang="de-DE" dirty="0"/>
          </a:p>
          <a:p>
            <a:pPr marL="171450" indent="-171450">
              <a:buFont typeface="Arial" panose="020B0604020202020204" pitchFamily="34" charset="0"/>
              <a:buChar char="•"/>
            </a:pPr>
            <a:r>
              <a:rPr lang="de-DE" b="1" dirty="0"/>
              <a:t>Das größte Einsparpotenzial liegt in der Nutzung und Lebensdauer</a:t>
            </a:r>
            <a:endParaRPr lang="de-DE" dirty="0"/>
          </a:p>
          <a:p>
            <a:pPr marL="171450" indent="-171450">
              <a:buFont typeface="Arial" panose="020B0604020202020204" pitchFamily="34" charset="0"/>
              <a:buChar char="•"/>
            </a:pPr>
            <a:r>
              <a:rPr lang="de-DE" dirty="0"/>
              <a:t>Nachhaltige Mode, die oft auf Qualität und zeitloses Design setzt, wird im Schnitt </a:t>
            </a:r>
            <a:r>
              <a:rPr lang="de-DE" sz="1200" b="1" u="none" strike="noStrike" kern="1200" dirty="0">
                <a:solidFill>
                  <a:schemeClr val="tx1"/>
                </a:solidFill>
                <a:effectLst/>
                <a:latin typeface="+mn-lt"/>
                <a:ea typeface="+mn-ea"/>
                <a:cs typeface="+mn-cs"/>
              </a:rPr>
              <a:t>30 % länger getragen</a:t>
            </a:r>
            <a:r>
              <a:rPr lang="de-DE" dirty="0"/>
              <a:t>.</a:t>
            </a:r>
          </a:p>
          <a:p>
            <a:pPr marL="171450" indent="-171450">
              <a:buFont typeface="Arial" panose="020B0604020202020204" pitchFamily="34" charset="0"/>
              <a:buChar char="•"/>
            </a:pPr>
            <a:r>
              <a:rPr lang="de-DE" dirty="0"/>
              <a:t>Verbraucher*innen nutzen die langlebigen Naturfasern der Fair Fashion deutlich intensiver, was die ökologische Bilanz stark verbessert.</a:t>
            </a:r>
          </a:p>
          <a:p>
            <a:pPr marL="171450" indent="-171450">
              <a:buFont typeface="Arial" panose="020B0604020202020204" pitchFamily="34" charset="0"/>
              <a:buChar char="•"/>
            </a:pPr>
            <a:r>
              <a:rPr lang="de-DE" dirty="0"/>
              <a:t>Neben der Reparaturfähigkeit ist die richtige Pflege (z. B. Waschen bei niedrigen Temperaturen und Verzicht auf den Trockner) der Schlüssel zur maximalen Nutzungsdauer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Eine gut gepflegte, langlebige Hose oder ein Shirt verringert die Umweltbelastung pro </a:t>
            </a:r>
            <a:r>
              <a:rPr lang="de-DE" dirty="0" err="1"/>
              <a:t>Tragetag</a:t>
            </a:r>
            <a:r>
              <a:rPr lang="de-DE" dirty="0"/>
              <a:t> (</a:t>
            </a:r>
            <a:r>
              <a:rPr lang="de-DE" dirty="0" err="1"/>
              <a:t>Cost</a:t>
            </a:r>
            <a:r>
              <a:rPr lang="de-DE" dirty="0"/>
              <a:t>-per-Wear) drastisch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b="0" i="0" kern="1200" dirty="0">
                <a:solidFill>
                  <a:schemeClr val="tx1"/>
                </a:solidFill>
                <a:effectLst/>
                <a:latin typeface="+mn-lt"/>
                <a:ea typeface="+mn-ea"/>
                <a:cs typeface="+mn-cs"/>
              </a:rPr>
              <a:t>Ein Shirt für 20 € und 10-mal getragen kostet dich 2 € pro Nutzung. Ein hochwertiges Shirt für 60 €, das du 120-mal trägst, kostet dich nur 0,50 € pro Nutzung.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b="0" i="0" kern="1200" dirty="0" err="1">
                <a:solidFill>
                  <a:schemeClr val="tx1"/>
                </a:solidFill>
                <a:effectLst/>
                <a:latin typeface="+mn-lt"/>
                <a:ea typeface="+mn-ea"/>
                <a:cs typeface="+mn-cs"/>
              </a:rPr>
              <a:t>Cost</a:t>
            </a:r>
            <a:r>
              <a:rPr lang="de-DE" sz="1200" b="0" i="0" kern="1200" dirty="0">
                <a:solidFill>
                  <a:schemeClr val="tx1"/>
                </a:solidFill>
                <a:effectLst/>
                <a:latin typeface="+mn-lt"/>
                <a:ea typeface="+mn-ea"/>
                <a:cs typeface="+mn-cs"/>
              </a:rPr>
              <a:t> per Wear verschiebt den Fokus weg vom Kaufpreis hin zur tatsächlichen Nutzung.</a:t>
            </a:r>
          </a:p>
          <a:p>
            <a:pPr marL="171450" indent="-171450">
              <a:buFont typeface="Arial" panose="020B0604020202020204" pitchFamily="34" charset="0"/>
              <a:buChar char="•"/>
            </a:pPr>
            <a:endParaRPr lang="de-DE" dirty="0"/>
          </a:p>
        </p:txBody>
      </p:sp>
      <p:sp>
        <p:nvSpPr>
          <p:cNvPr id="4" name="Foliennummernplatzhalter 3">
            <a:extLst>
              <a:ext uri="{FF2B5EF4-FFF2-40B4-BE49-F238E27FC236}">
                <a16:creationId xmlns:a16="http://schemas.microsoft.com/office/drawing/2014/main" id="{E154FB57-D091-5112-F75F-C48D31FE7C38}"/>
              </a:ext>
            </a:extLst>
          </p:cNvPr>
          <p:cNvSpPr>
            <a:spLocks noGrp="1"/>
          </p:cNvSpPr>
          <p:nvPr>
            <p:ph type="sldNum" sz="quarter" idx="5"/>
          </p:nvPr>
        </p:nvSpPr>
        <p:spPr/>
        <p:txBody>
          <a:bodyPr/>
          <a:lstStyle/>
          <a:p>
            <a:fld id="{E7F37B36-256F-44A3-8EB0-0E1FC5470CC3}" type="slidenum">
              <a:rPr lang="de-DE" smtClean="0"/>
              <a:pPr/>
              <a:t>6</a:t>
            </a:fld>
            <a:endParaRPr lang="de-DE"/>
          </a:p>
        </p:txBody>
      </p:sp>
    </p:spTree>
    <p:extLst>
      <p:ext uri="{BB962C8B-B14F-4D97-AF65-F5344CB8AC3E}">
        <p14:creationId xmlns:p14="http://schemas.microsoft.com/office/powerpoint/2010/main" val="2266065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AT" dirty="0"/>
              <a:t>Second-Hand </a:t>
            </a:r>
            <a:r>
              <a:rPr lang="de-DE" noProof="0" dirty="0"/>
              <a:t>kaufen</a:t>
            </a:r>
            <a:r>
              <a:rPr lang="de-AT" dirty="0"/>
              <a:t>: https://listflix.de/statistik/secondhandlaeden/#:~:text=Wie%20viele%20Secondhandl%C3%A4den%20gibt%20es,Quelle%3A%20Listflix%2DFirmendatenbank).</a:t>
            </a:r>
          </a:p>
          <a:p>
            <a:pPr marL="285750" indent="-285750">
              <a:buFont typeface="Arial" panose="020B0604020202020204" pitchFamily="34" charset="0"/>
              <a:buChar char="•"/>
            </a:pPr>
            <a:r>
              <a:rPr lang="de-AT" dirty="0"/>
              <a:t>Kleidung lange tragen </a:t>
            </a:r>
            <a:r>
              <a:rPr lang="de-AT" dirty="0">
                <a:sym typeface="Wingdings" panose="05000000000000000000" pitchFamily="2" charset="2"/>
              </a:rPr>
              <a:t> Lebensdauer verlängern durch richtige Pflege</a:t>
            </a:r>
          </a:p>
          <a:p>
            <a:pPr marL="742950" lvl="1" indent="-285750">
              <a:buFont typeface="Arial" panose="020B0604020202020204" pitchFamily="34" charset="0"/>
              <a:buChar char="•"/>
            </a:pPr>
            <a:r>
              <a:rPr lang="de-AT" dirty="0">
                <a:sym typeface="Wingdings" panose="05000000000000000000" pitchFamily="2" charset="2"/>
              </a:rPr>
              <a:t>Kleidung seltener waschen</a:t>
            </a:r>
          </a:p>
          <a:p>
            <a:pPr marL="742950" lvl="1" indent="-285750">
              <a:buFont typeface="Arial" panose="020B0604020202020204" pitchFamily="34" charset="0"/>
              <a:buChar char="•"/>
            </a:pPr>
            <a:r>
              <a:rPr lang="de-AT" dirty="0">
                <a:sym typeface="Wingdings" panose="05000000000000000000" pitchFamily="2" charset="2"/>
              </a:rPr>
              <a:t>Waschen bei niedrigen Temperaturen</a:t>
            </a:r>
          </a:p>
          <a:p>
            <a:pPr marL="742950" lvl="1" indent="-285750">
              <a:buFont typeface="Arial" panose="020B0604020202020204" pitchFamily="34" charset="0"/>
              <a:buChar char="•"/>
            </a:pPr>
            <a:r>
              <a:rPr lang="de-AT" dirty="0">
                <a:sym typeface="Wingdings" panose="05000000000000000000" pitchFamily="2" charset="2"/>
              </a:rPr>
              <a:t>Auf den Trockner verzichten  an der Luft trocknen</a:t>
            </a:r>
            <a:endParaRPr lang="de-AT" dirty="0"/>
          </a:p>
          <a:p>
            <a:pPr marL="285750" indent="-285750">
              <a:buFont typeface="Arial" panose="020B0604020202020204" pitchFamily="34" charset="0"/>
              <a:buChar char="•"/>
            </a:pPr>
            <a:r>
              <a:rPr lang="de-DE" sz="1200" b="0" i="0" kern="1200" dirty="0">
                <a:solidFill>
                  <a:schemeClr val="tx1"/>
                </a:solidFill>
                <a:effectLst/>
                <a:latin typeface="+mn-lt"/>
                <a:ea typeface="+mn-ea"/>
                <a:cs typeface="+mn-cs"/>
              </a:rPr>
              <a:t>Aus Klimasicht raten einige Experten dazu max. 30, andere 10, andere zu 3 neuen Kleidungsstücken pro Jahr. (Nicht mitgezählt werden Schuhe, Unterwäsche, Socken)</a:t>
            </a:r>
          </a:p>
          <a:p>
            <a:pPr marL="285750" indent="-285750">
              <a:buFont typeface="Arial" panose="020B0604020202020204" pitchFamily="34" charset="0"/>
              <a:buChar char="•"/>
            </a:pPr>
            <a:r>
              <a:rPr lang="de-DE" sz="1200" b="0" i="0" kern="1200" dirty="0">
                <a:solidFill>
                  <a:schemeClr val="tx1"/>
                </a:solidFill>
                <a:effectLst/>
                <a:latin typeface="+mn-lt"/>
                <a:ea typeface="+mn-ea"/>
                <a:cs typeface="+mn-cs"/>
              </a:rPr>
              <a:t>es geht nicht nur um das Motto </a:t>
            </a:r>
            <a:r>
              <a:rPr lang="de-DE" sz="1200" b="1" i="0" kern="1200" dirty="0">
                <a:solidFill>
                  <a:schemeClr val="tx1"/>
                </a:solidFill>
                <a:effectLst/>
                <a:latin typeface="+mn-lt"/>
                <a:ea typeface="+mn-ea"/>
                <a:cs typeface="+mn-cs"/>
              </a:rPr>
              <a:t>„Weniger ist mehr“</a:t>
            </a:r>
            <a:r>
              <a:rPr lang="de-DE" sz="1200" b="0" i="0" kern="1200" dirty="0">
                <a:solidFill>
                  <a:schemeClr val="tx1"/>
                </a:solidFill>
                <a:effectLst/>
                <a:latin typeface="+mn-lt"/>
                <a:ea typeface="+mn-ea"/>
                <a:cs typeface="+mn-cs"/>
              </a:rPr>
              <a:t>,</a:t>
            </a:r>
            <a:r>
              <a:rPr lang="de-DE" sz="1200" b="1" i="0" kern="1200" dirty="0">
                <a:solidFill>
                  <a:schemeClr val="tx1"/>
                </a:solidFill>
                <a:effectLst/>
                <a:latin typeface="+mn-lt"/>
                <a:ea typeface="+mn-ea"/>
                <a:cs typeface="+mn-cs"/>
              </a:rPr>
              <a:t> </a:t>
            </a:r>
            <a:r>
              <a:rPr lang="de-DE" sz="1200" b="0" i="0" kern="1200" dirty="0">
                <a:solidFill>
                  <a:schemeClr val="tx1"/>
                </a:solidFill>
                <a:effectLst/>
                <a:latin typeface="+mn-lt"/>
                <a:ea typeface="+mn-ea"/>
                <a:cs typeface="+mn-cs"/>
              </a:rPr>
              <a:t>sondern darum Qualität über Quantität zu stellen.</a:t>
            </a:r>
          </a:p>
          <a:p>
            <a:pPr marL="742950" lvl="1" indent="-285750">
              <a:buFont typeface="Arial" panose="020B0604020202020204" pitchFamily="34" charset="0"/>
              <a:buChar char="•"/>
            </a:pPr>
            <a:r>
              <a:rPr lang="de-DE" sz="1200" b="0" i="0" kern="1200" dirty="0">
                <a:solidFill>
                  <a:schemeClr val="tx1"/>
                </a:solidFill>
                <a:effectLst/>
                <a:latin typeface="+mn-lt"/>
                <a:ea typeface="+mn-ea"/>
                <a:cs typeface="+mn-cs"/>
              </a:rPr>
              <a:t>kritisches Hinterfragen und das Bewusstsein dafür, aus welchen Materialien unsere Kleidung besteht, wo sie hergestellt wurde und unter welchen Bedingungen die Produktion stattfand.</a:t>
            </a:r>
          </a:p>
          <a:p>
            <a:pPr marL="742950" lvl="1" indent="-285750">
              <a:buFont typeface="Arial" panose="020B0604020202020204" pitchFamily="34" charset="0"/>
              <a:buChar char="•"/>
            </a:pPr>
            <a:r>
              <a:rPr lang="de-DE" sz="1200" b="0" i="0" kern="1200" dirty="0">
                <a:solidFill>
                  <a:schemeClr val="tx1"/>
                </a:solidFill>
                <a:effectLst/>
                <a:latin typeface="+mn-lt"/>
                <a:ea typeface="+mn-ea"/>
                <a:cs typeface="+mn-cs"/>
              </a:rPr>
              <a:t>jedes Kleidungsstück, das du bewusst auswählst, kann einen kleinen Teil dazu beitragen, die Umweltauswirkungen zu minimieren</a:t>
            </a:r>
          </a:p>
          <a:p>
            <a:pPr marL="742950" lvl="1" indent="-285750">
              <a:buFont typeface="Arial" panose="020B0604020202020204" pitchFamily="34" charset="0"/>
              <a:buChar char="•"/>
            </a:pPr>
            <a:r>
              <a:rPr lang="de-DE" sz="1200" b="0" i="0" kern="1200" dirty="0">
                <a:solidFill>
                  <a:schemeClr val="tx1"/>
                </a:solidFill>
                <a:effectLst/>
                <a:latin typeface="+mn-lt"/>
                <a:ea typeface="+mn-ea"/>
                <a:cs typeface="+mn-cs"/>
              </a:rPr>
              <a:t>Dafür sind Qualität, Nachhaltigkeit der Materialien, faire und klimaschonende Produktion und die Langlebigkeit des Produkts relevant </a:t>
            </a:r>
            <a:endParaRPr lang="de-AT" dirty="0"/>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7</a:t>
            </a:fld>
            <a:endParaRPr lang="de-DE"/>
          </a:p>
        </p:txBody>
      </p:sp>
    </p:spTree>
    <p:extLst>
      <p:ext uri="{BB962C8B-B14F-4D97-AF65-F5344CB8AC3E}">
        <p14:creationId xmlns:p14="http://schemas.microsoft.com/office/powerpoint/2010/main" val="3924218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Zeitrahmen für die Bearbeitung ca. 20 min</a:t>
            </a:r>
          </a:p>
          <a:p>
            <a:r>
              <a:rPr lang="de-AT" dirty="0"/>
              <a:t>Anschließend gemeinsame Lösungsbesprechung</a:t>
            </a:r>
          </a:p>
          <a:p>
            <a:r>
              <a:rPr lang="de-AT" dirty="0"/>
              <a:t>Vorstellen</a:t>
            </a:r>
            <a:r>
              <a:rPr lang="de-AT"/>
              <a:t>/Ausstellen </a:t>
            </a:r>
            <a:r>
              <a:rPr lang="de-AT" dirty="0"/>
              <a:t>der verschiedenen nachhaltigen Logos</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13</a:t>
            </a:fld>
            <a:endParaRPr lang="de-DE"/>
          </a:p>
        </p:txBody>
      </p:sp>
    </p:spTree>
    <p:extLst>
      <p:ext uri="{BB962C8B-B14F-4D97-AF65-F5344CB8AC3E}">
        <p14:creationId xmlns:p14="http://schemas.microsoft.com/office/powerpoint/2010/main" val="404676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ie Text">
    <p:spTree>
      <p:nvGrpSpPr>
        <p:cNvPr id="1" name=""/>
        <p:cNvGrpSpPr/>
        <p:nvPr/>
      </p:nvGrpSpPr>
      <p:grpSpPr>
        <a:xfrm>
          <a:off x="0" y="0"/>
          <a:ext cx="0" cy="0"/>
          <a:chOff x="0" y="0"/>
          <a:chExt cx="0" cy="0"/>
        </a:xfrm>
      </p:grpSpPr>
      <p:sp>
        <p:nvSpPr>
          <p:cNvPr id="2" name="Title 1"/>
          <p:cNvSpPr>
            <a:spLocks noGrp="1"/>
          </p:cNvSpPr>
          <p:nvPr>
            <p:ph type="ctrTitle"/>
          </p:nvPr>
        </p:nvSpPr>
        <p:spPr>
          <a:xfrm>
            <a:off x="457201" y="482400"/>
            <a:ext cx="6101509" cy="1846800"/>
          </a:xfrm>
        </p:spPr>
        <p:txBody>
          <a:bodyPr anchor="b">
            <a:noAutofit/>
          </a:bodyPr>
          <a:lstStyle>
            <a:lvl1pPr>
              <a:lnSpc>
                <a:spcPct val="90000"/>
              </a:lnSpc>
              <a:defRPr sz="3900" cap="none" normalizeH="0" baseline="0"/>
            </a:lvl1pPr>
          </a:lstStyle>
          <a:p>
            <a:r>
              <a:rPr lang="de-DE"/>
              <a:t>Mastertitelformat bearbeiten</a:t>
            </a:r>
            <a:endParaRPr lang="en-US" dirty="0"/>
          </a:p>
        </p:txBody>
      </p:sp>
      <p:sp>
        <p:nvSpPr>
          <p:cNvPr id="3" name="Subtitle 2"/>
          <p:cNvSpPr>
            <a:spLocks noGrp="1"/>
          </p:cNvSpPr>
          <p:nvPr>
            <p:ph type="subTitle" idx="1"/>
          </p:nvPr>
        </p:nvSpPr>
        <p:spPr>
          <a:xfrm>
            <a:off x="457201" y="2358000"/>
            <a:ext cx="6101509" cy="1314450"/>
          </a:xfrm>
        </p:spPr>
        <p:txBody>
          <a:bodyPr lIns="0" tIns="0" rIns="0" bIns="0"/>
          <a:lstStyle>
            <a:lvl1pPr marL="0" indent="0" algn="l">
              <a:buNone/>
              <a:defRPr>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pic>
        <p:nvPicPr>
          <p:cNvPr id="9" name="Bild 8" descr="weisstorch_final_ManfredDelpho_grusskarte_rz.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000" y="2725538"/>
            <a:ext cx="3239127" cy="2450544"/>
          </a:xfrm>
          <a:prstGeom prst="rect">
            <a:avLst/>
          </a:prstGeom>
        </p:spPr>
      </p:pic>
      <p:pic>
        <p:nvPicPr>
          <p:cNvPr id="6" name="Grafik 5" descr="NABU_Logo_fuer_ppt_NABU.png"/>
          <p:cNvPicPr>
            <a:picLocks noChangeAspect="1"/>
          </p:cNvPicPr>
          <p:nvPr userDrawn="1"/>
        </p:nvPicPr>
        <p:blipFill>
          <a:blip r:embed="rId3" cstate="print"/>
          <a:stretch>
            <a:fillRect/>
          </a:stretch>
        </p:blipFill>
        <p:spPr>
          <a:xfrm>
            <a:off x="7621200" y="10801"/>
            <a:ext cx="1522479" cy="1293879"/>
          </a:xfrm>
          <a:prstGeom prst="rect">
            <a:avLst/>
          </a:prstGeom>
        </p:spPr>
      </p:pic>
    </p:spTree>
    <p:extLst>
      <p:ext uri="{BB962C8B-B14F-4D97-AF65-F5344CB8AC3E}">
        <p14:creationId xmlns:p14="http://schemas.microsoft.com/office/powerpoint/2010/main" val="1891539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Vier Bil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4" name="Date Placeholder 3"/>
          <p:cNvSpPr>
            <a:spLocks noGrp="1"/>
          </p:cNvSpPr>
          <p:nvPr>
            <p:ph type="dt" sz="half" idx="10"/>
          </p:nvPr>
        </p:nvSpPr>
        <p:spPr/>
        <p:txBody>
          <a:bodyPr/>
          <a:lstStyle/>
          <a:p>
            <a:fld id="{08D12A62-2E49-41D1-B341-A760C08739B3}" type="datetime1">
              <a:rPr lang="de-DE" smtClean="0"/>
              <a:t>03.07.2026</a:t>
            </a:fld>
            <a:endParaRPr lang="de-DE" dirty="0"/>
          </a:p>
        </p:txBody>
      </p:sp>
      <p:sp>
        <p:nvSpPr>
          <p:cNvPr id="5" name="Footer Placeholder 4"/>
          <p:cNvSpPr>
            <a:spLocks noGrp="1"/>
          </p:cNvSpPr>
          <p:nvPr>
            <p:ph type="ftr" sz="quarter" idx="11"/>
          </p:nvPr>
        </p:nvSpPr>
        <p:spPr/>
        <p:txBody>
          <a:bodyPr/>
          <a:lstStyle>
            <a:lvl1pPr algn="l">
              <a:defRPr/>
            </a:lvl1pPr>
          </a:lstStyle>
          <a:p>
            <a:r>
              <a:rPr lang="da-DK"/>
              <a:t>Nachhaltige Mode</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sp>
        <p:nvSpPr>
          <p:cNvPr id="14" name="Bildplatzhalter 13"/>
          <p:cNvSpPr>
            <a:spLocks noGrp="1"/>
          </p:cNvSpPr>
          <p:nvPr>
            <p:ph type="pic" sz="quarter" idx="13"/>
          </p:nvPr>
        </p:nvSpPr>
        <p:spPr>
          <a:xfrm>
            <a:off x="462899" y="1080000"/>
            <a:ext cx="1888220" cy="1170384"/>
          </a:xfrm>
        </p:spPr>
        <p:txBody>
          <a:bodyPr/>
          <a:lstStyle>
            <a:lvl1pPr>
              <a:defRPr sz="1400"/>
            </a:lvl1pPr>
          </a:lstStyle>
          <a:p>
            <a:r>
              <a:rPr lang="de-DE"/>
              <a:t>Bild durch Klicken auf Symbol hinzufügen</a:t>
            </a:r>
            <a:endParaRPr lang="de-DE" dirty="0"/>
          </a:p>
        </p:txBody>
      </p:sp>
      <p:sp>
        <p:nvSpPr>
          <p:cNvPr id="15" name="Bildplatzhalter 13"/>
          <p:cNvSpPr>
            <a:spLocks noGrp="1"/>
          </p:cNvSpPr>
          <p:nvPr>
            <p:ph type="pic" sz="quarter" idx="14"/>
          </p:nvPr>
        </p:nvSpPr>
        <p:spPr>
          <a:xfrm>
            <a:off x="2574793" y="1080000"/>
            <a:ext cx="1888220" cy="1170384"/>
          </a:xfrm>
        </p:spPr>
        <p:txBody>
          <a:bodyPr/>
          <a:lstStyle>
            <a:lvl1pPr>
              <a:defRPr sz="1400"/>
            </a:lvl1pPr>
          </a:lstStyle>
          <a:p>
            <a:r>
              <a:rPr lang="de-DE"/>
              <a:t>Bild durch Klicken auf Symbol hinzufügen</a:t>
            </a:r>
          </a:p>
        </p:txBody>
      </p:sp>
      <p:sp>
        <p:nvSpPr>
          <p:cNvPr id="16" name="Bildplatzhalter 13"/>
          <p:cNvSpPr>
            <a:spLocks noGrp="1"/>
          </p:cNvSpPr>
          <p:nvPr>
            <p:ph type="pic" sz="quarter" idx="15"/>
          </p:nvPr>
        </p:nvSpPr>
        <p:spPr>
          <a:xfrm>
            <a:off x="4686687" y="1080000"/>
            <a:ext cx="1888220" cy="1170384"/>
          </a:xfrm>
        </p:spPr>
        <p:txBody>
          <a:bodyPr/>
          <a:lstStyle>
            <a:lvl1pPr>
              <a:defRPr sz="1400"/>
            </a:lvl1pPr>
          </a:lstStyle>
          <a:p>
            <a:r>
              <a:rPr lang="de-DE"/>
              <a:t>Bild durch Klicken auf Symbol hinzufügen</a:t>
            </a:r>
          </a:p>
        </p:txBody>
      </p:sp>
      <p:sp>
        <p:nvSpPr>
          <p:cNvPr id="17" name="Bildplatzhalter 13"/>
          <p:cNvSpPr>
            <a:spLocks noGrp="1"/>
          </p:cNvSpPr>
          <p:nvPr>
            <p:ph type="pic" sz="quarter" idx="16"/>
          </p:nvPr>
        </p:nvSpPr>
        <p:spPr>
          <a:xfrm>
            <a:off x="6798580" y="1080000"/>
            <a:ext cx="1888220" cy="1170384"/>
          </a:xfrm>
        </p:spPr>
        <p:txBody>
          <a:bodyPr/>
          <a:lstStyle>
            <a:lvl1pPr>
              <a:defRPr sz="1400"/>
            </a:lvl1pPr>
          </a:lstStyle>
          <a:p>
            <a:r>
              <a:rPr lang="de-DE"/>
              <a:t>Bild durch Klicken auf Symbol hinzufügen</a:t>
            </a:r>
            <a:endParaRPr lang="de-DE" dirty="0"/>
          </a:p>
        </p:txBody>
      </p:sp>
      <p:sp>
        <p:nvSpPr>
          <p:cNvPr id="19" name="Textplatzhalter 18"/>
          <p:cNvSpPr>
            <a:spLocks noGrp="1"/>
          </p:cNvSpPr>
          <p:nvPr>
            <p:ph type="body" sz="quarter" idx="17"/>
          </p:nvPr>
        </p:nvSpPr>
        <p:spPr>
          <a:xfrm>
            <a:off x="457199" y="2340000"/>
            <a:ext cx="1893919" cy="2340000"/>
          </a:xfrm>
        </p:spPr>
        <p:txBody>
          <a:bodyPr/>
          <a:lstStyle>
            <a:lvl1pPr indent="0" algn="l">
              <a:spcBef>
                <a:spcPts val="600"/>
              </a:spcBef>
              <a:buFontTx/>
              <a:buNone/>
              <a:defRPr sz="1400" kern="0"/>
            </a:lvl1pPr>
            <a:lvl2pPr marL="108000" indent="-108000" algn="l">
              <a:spcBef>
                <a:spcPts val="600"/>
              </a:spcBef>
              <a:buFont typeface="Arial" pitchFamily="34" charset="0"/>
              <a:buChar char="•"/>
              <a:defRPr sz="1400" kern="0"/>
            </a:lvl2pPr>
            <a:lvl3pPr marL="216000" indent="-108000" algn="l">
              <a:spcBef>
                <a:spcPts val="600"/>
              </a:spcBef>
              <a:buFont typeface="Arial" pitchFamily="34" charset="0"/>
              <a:buChar char="•"/>
              <a:defRPr sz="1400" kern="0"/>
            </a:lvl3pPr>
            <a:lvl4pPr marL="324000" indent="-108000" algn="l">
              <a:spcBef>
                <a:spcPts val="600"/>
              </a:spcBef>
              <a:buFont typeface="Arial" pitchFamily="34" charset="0"/>
              <a:buChar char="•"/>
              <a:defRPr sz="1400" kern="0"/>
            </a:lvl4pPr>
            <a:lvl5pPr marL="432000" indent="-108000" algn="l">
              <a:spcBef>
                <a:spcPts val="600"/>
              </a:spcBef>
              <a:buFont typeface="Arial" pitchFamily="34" charset="0"/>
              <a:buChar char="•"/>
              <a:defRPr sz="1400" kern="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Textplatzhalter 18"/>
          <p:cNvSpPr>
            <a:spLocks noGrp="1"/>
          </p:cNvSpPr>
          <p:nvPr>
            <p:ph type="body" sz="quarter" idx="18"/>
          </p:nvPr>
        </p:nvSpPr>
        <p:spPr>
          <a:xfrm>
            <a:off x="2574794"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1" name="Textplatzhalter 18"/>
          <p:cNvSpPr>
            <a:spLocks noGrp="1"/>
          </p:cNvSpPr>
          <p:nvPr>
            <p:ph type="body" sz="quarter" idx="19"/>
          </p:nvPr>
        </p:nvSpPr>
        <p:spPr>
          <a:xfrm>
            <a:off x="4686687"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2" name="Textplatzhalter 18"/>
          <p:cNvSpPr>
            <a:spLocks noGrp="1"/>
          </p:cNvSpPr>
          <p:nvPr>
            <p:ph type="body" sz="quarter" idx="20"/>
          </p:nvPr>
        </p:nvSpPr>
        <p:spPr>
          <a:xfrm>
            <a:off x="6798580"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8906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Bilder - Lichtgrau">
    <p:spTree>
      <p:nvGrpSpPr>
        <p:cNvPr id="1" name=""/>
        <p:cNvGrpSpPr/>
        <p:nvPr/>
      </p:nvGrpSpPr>
      <p:grpSpPr>
        <a:xfrm>
          <a:off x="0" y="0"/>
          <a:ext cx="0" cy="0"/>
          <a:chOff x="0" y="0"/>
          <a:chExt cx="0" cy="0"/>
        </a:xfrm>
      </p:grpSpPr>
      <p:sp>
        <p:nvSpPr>
          <p:cNvPr id="10" name="Rechteck 9"/>
          <p:cNvSpPr/>
          <p:nvPr/>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dirty="0"/>
          </a:p>
        </p:txBody>
      </p:sp>
      <p:sp>
        <p:nvSpPr>
          <p:cNvPr id="4" name="Date Placeholder 3"/>
          <p:cNvSpPr>
            <a:spLocks noGrp="1"/>
          </p:cNvSpPr>
          <p:nvPr>
            <p:ph type="dt" sz="half" idx="10"/>
          </p:nvPr>
        </p:nvSpPr>
        <p:spPr/>
        <p:txBody>
          <a:bodyPr/>
          <a:lstStyle/>
          <a:p>
            <a:fld id="{72DEC806-88A9-48C8-8D99-EE16258D35F6}" type="datetime1">
              <a:rPr lang="de-DE" smtClean="0"/>
              <a:t>03.07.2026</a:t>
            </a:fld>
            <a:endParaRPr lang="de-DE" dirty="0"/>
          </a:p>
        </p:txBody>
      </p:sp>
      <p:sp>
        <p:nvSpPr>
          <p:cNvPr id="5" name="Footer Placeholder 4"/>
          <p:cNvSpPr>
            <a:spLocks noGrp="1"/>
          </p:cNvSpPr>
          <p:nvPr>
            <p:ph type="ftr" sz="quarter" idx="11"/>
          </p:nvPr>
        </p:nvSpPr>
        <p:spPr/>
        <p:txBody>
          <a:bodyPr/>
          <a:lstStyle>
            <a:lvl1pPr algn="l">
              <a:defRPr/>
            </a:lvl1pPr>
          </a:lstStyle>
          <a:p>
            <a:r>
              <a:rPr lang="da-DK"/>
              <a:t>Nachhaltige Mode</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12" name="Gerade Verbindung 11"/>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4" name="Bildplatzhalter 13"/>
          <p:cNvSpPr>
            <a:spLocks noGrp="1"/>
          </p:cNvSpPr>
          <p:nvPr>
            <p:ph type="pic" sz="quarter" idx="13"/>
          </p:nvPr>
        </p:nvSpPr>
        <p:spPr>
          <a:xfrm>
            <a:off x="462899" y="1080000"/>
            <a:ext cx="1888220" cy="1170384"/>
          </a:xfrm>
        </p:spPr>
        <p:txBody>
          <a:bodyPr/>
          <a:lstStyle>
            <a:lvl1pPr>
              <a:defRPr sz="1400"/>
            </a:lvl1pPr>
          </a:lstStyle>
          <a:p>
            <a:r>
              <a:rPr lang="de-DE"/>
              <a:t>Bild durch Klicken auf Symbol hinzufügen</a:t>
            </a:r>
            <a:endParaRPr lang="de-DE" dirty="0"/>
          </a:p>
        </p:txBody>
      </p:sp>
      <p:sp>
        <p:nvSpPr>
          <p:cNvPr id="15" name="Bildplatzhalter 13"/>
          <p:cNvSpPr>
            <a:spLocks noGrp="1"/>
          </p:cNvSpPr>
          <p:nvPr>
            <p:ph type="pic" sz="quarter" idx="14"/>
          </p:nvPr>
        </p:nvSpPr>
        <p:spPr>
          <a:xfrm>
            <a:off x="2574793" y="1080000"/>
            <a:ext cx="1888220" cy="1170384"/>
          </a:xfrm>
        </p:spPr>
        <p:txBody>
          <a:bodyPr/>
          <a:lstStyle>
            <a:lvl1pPr>
              <a:defRPr sz="1400"/>
            </a:lvl1pPr>
          </a:lstStyle>
          <a:p>
            <a:r>
              <a:rPr lang="de-DE"/>
              <a:t>Bild durch Klicken auf Symbol hinzufügen</a:t>
            </a:r>
            <a:endParaRPr lang="de-DE" dirty="0"/>
          </a:p>
        </p:txBody>
      </p:sp>
      <p:sp>
        <p:nvSpPr>
          <p:cNvPr id="16" name="Bildplatzhalter 13"/>
          <p:cNvSpPr>
            <a:spLocks noGrp="1"/>
          </p:cNvSpPr>
          <p:nvPr>
            <p:ph type="pic" sz="quarter" idx="15"/>
          </p:nvPr>
        </p:nvSpPr>
        <p:spPr>
          <a:xfrm>
            <a:off x="4686687" y="1080000"/>
            <a:ext cx="1888220" cy="1170384"/>
          </a:xfrm>
        </p:spPr>
        <p:txBody>
          <a:bodyPr/>
          <a:lstStyle>
            <a:lvl1pPr>
              <a:defRPr sz="1400"/>
            </a:lvl1pPr>
          </a:lstStyle>
          <a:p>
            <a:r>
              <a:rPr lang="de-DE"/>
              <a:t>Bild durch Klicken auf Symbol hinzufügen</a:t>
            </a:r>
          </a:p>
        </p:txBody>
      </p:sp>
      <p:sp>
        <p:nvSpPr>
          <p:cNvPr id="17" name="Bildplatzhalter 13"/>
          <p:cNvSpPr>
            <a:spLocks noGrp="1"/>
          </p:cNvSpPr>
          <p:nvPr>
            <p:ph type="pic" sz="quarter" idx="16"/>
          </p:nvPr>
        </p:nvSpPr>
        <p:spPr>
          <a:xfrm>
            <a:off x="6798580" y="1080000"/>
            <a:ext cx="1888220" cy="1170384"/>
          </a:xfrm>
        </p:spPr>
        <p:txBody>
          <a:bodyPr/>
          <a:lstStyle>
            <a:lvl1pPr>
              <a:defRPr sz="1400"/>
            </a:lvl1pPr>
          </a:lstStyle>
          <a:p>
            <a:r>
              <a:rPr lang="de-DE"/>
              <a:t>Bild durch Klicken auf Symbol hinzufügen</a:t>
            </a:r>
            <a:endParaRPr lang="de-DE" dirty="0"/>
          </a:p>
        </p:txBody>
      </p:sp>
      <p:sp>
        <p:nvSpPr>
          <p:cNvPr id="18" name="Textplatzhalter 18"/>
          <p:cNvSpPr>
            <a:spLocks noGrp="1"/>
          </p:cNvSpPr>
          <p:nvPr>
            <p:ph type="body" sz="quarter" idx="17"/>
          </p:nvPr>
        </p:nvSpPr>
        <p:spPr>
          <a:xfrm>
            <a:off x="457199" y="2340000"/>
            <a:ext cx="1893919" cy="2340000"/>
          </a:xfrm>
        </p:spPr>
        <p:txBody>
          <a:bodyPr/>
          <a:lstStyle>
            <a:lvl1pPr indent="0" algn="l">
              <a:spcBef>
                <a:spcPts val="600"/>
              </a:spcBef>
              <a:buFontTx/>
              <a:buNone/>
              <a:defRPr sz="1400" kern="0"/>
            </a:lvl1pPr>
            <a:lvl2pPr marL="108000" indent="-108000" algn="l">
              <a:spcBef>
                <a:spcPts val="600"/>
              </a:spcBef>
              <a:buFont typeface="Arial" pitchFamily="34" charset="0"/>
              <a:buChar char="•"/>
              <a:defRPr sz="1400" kern="0"/>
            </a:lvl2pPr>
            <a:lvl3pPr marL="216000" indent="-108000" algn="l">
              <a:spcBef>
                <a:spcPts val="600"/>
              </a:spcBef>
              <a:buFont typeface="Arial" pitchFamily="34" charset="0"/>
              <a:buChar char="•"/>
              <a:defRPr sz="1400" kern="0"/>
            </a:lvl3pPr>
            <a:lvl4pPr marL="324000" indent="-108000" algn="l">
              <a:spcBef>
                <a:spcPts val="600"/>
              </a:spcBef>
              <a:buFont typeface="Arial" pitchFamily="34" charset="0"/>
              <a:buChar char="•"/>
              <a:defRPr sz="1400" kern="0"/>
            </a:lvl4pPr>
            <a:lvl5pPr marL="432000" indent="-108000" algn="l">
              <a:spcBef>
                <a:spcPts val="600"/>
              </a:spcBef>
              <a:buFont typeface="Arial" pitchFamily="34" charset="0"/>
              <a:buChar char="•"/>
              <a:defRPr sz="1400" kern="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3" name="Textplatzhalter 18"/>
          <p:cNvSpPr>
            <a:spLocks noGrp="1"/>
          </p:cNvSpPr>
          <p:nvPr>
            <p:ph type="body" sz="quarter" idx="18"/>
          </p:nvPr>
        </p:nvSpPr>
        <p:spPr>
          <a:xfrm>
            <a:off x="2574794"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4" name="Textplatzhalter 18"/>
          <p:cNvSpPr>
            <a:spLocks noGrp="1"/>
          </p:cNvSpPr>
          <p:nvPr>
            <p:ph type="body" sz="quarter" idx="19"/>
          </p:nvPr>
        </p:nvSpPr>
        <p:spPr>
          <a:xfrm>
            <a:off x="4686687"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Textplatzhalter 18"/>
          <p:cNvSpPr>
            <a:spLocks noGrp="1"/>
          </p:cNvSpPr>
          <p:nvPr>
            <p:ph type="body" sz="quarter" idx="20"/>
          </p:nvPr>
        </p:nvSpPr>
        <p:spPr>
          <a:xfrm>
            <a:off x="6798580"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33272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Kapiteltrennfoli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83628"/>
            <a:ext cx="8037513" cy="1848928"/>
          </a:xfrm>
        </p:spPr>
        <p:txBody>
          <a:bodyPr anchor="b">
            <a:normAutofit/>
          </a:bodyPr>
          <a:lstStyle>
            <a:lvl1pPr algn="l">
              <a:defRPr sz="3600" b="0" cap="all">
                <a:solidFill>
                  <a:schemeClr val="tx2"/>
                </a:solidFill>
              </a:defRPr>
            </a:lvl1pPr>
          </a:lstStyle>
          <a:p>
            <a:r>
              <a:rPr lang="de-DE"/>
              <a:t>Mastertitelformat bearbeiten</a:t>
            </a:r>
            <a:endParaRPr lang="en-US" dirty="0"/>
          </a:p>
        </p:txBody>
      </p:sp>
      <p:sp>
        <p:nvSpPr>
          <p:cNvPr id="3" name="Text Placeholder 2"/>
          <p:cNvSpPr>
            <a:spLocks noGrp="1"/>
          </p:cNvSpPr>
          <p:nvPr>
            <p:ph type="body" idx="1"/>
          </p:nvPr>
        </p:nvSpPr>
        <p:spPr>
          <a:xfrm>
            <a:off x="457200" y="2516598"/>
            <a:ext cx="8037513" cy="2078691"/>
          </a:xfrm>
        </p:spPr>
        <p:txBody>
          <a:bodyPr lIns="0" tIns="0" rIns="0" bIns="0" anchor="t">
            <a:normAutofit/>
          </a:bodyPr>
          <a:lstStyle>
            <a:lvl1pPr marL="0" indent="0">
              <a:buNone/>
              <a:defRPr sz="1800">
                <a:solidFill>
                  <a:srgbClr val="598F1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B26FB7D0-0E18-438C-82F0-A374D19A8F85}" type="datetime1">
              <a:rPr lang="de-DE" smtClean="0"/>
              <a:t>03.07.2026</a:t>
            </a:fld>
            <a:endParaRPr lang="de-DE" dirty="0"/>
          </a:p>
        </p:txBody>
      </p:sp>
      <p:sp>
        <p:nvSpPr>
          <p:cNvPr id="5" name="Footer Placeholder 4"/>
          <p:cNvSpPr>
            <a:spLocks noGrp="1"/>
          </p:cNvSpPr>
          <p:nvPr>
            <p:ph type="ftr" sz="quarter" idx="11"/>
          </p:nvPr>
        </p:nvSpPr>
        <p:spPr/>
        <p:txBody>
          <a:bodyPr/>
          <a:lstStyle/>
          <a:p>
            <a:r>
              <a:rPr lang="da-DK"/>
              <a:t>Nachhaltige Mode</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7" name="Gerade Verbindung 6"/>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ild vollflächig">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4752000"/>
          </a:xfrm>
        </p:spPr>
        <p:txBody>
          <a:bodyPr/>
          <a:lstStyle/>
          <a:p>
            <a:r>
              <a:rPr lang="de-DE"/>
              <a:t>Bild durch Klicken auf Symbol hinzufügen</a:t>
            </a:r>
            <a:endParaRPr lang="de-DE" dirty="0"/>
          </a:p>
        </p:txBody>
      </p:sp>
      <p:sp>
        <p:nvSpPr>
          <p:cNvPr id="2" name="Datumsplatzhalter 1"/>
          <p:cNvSpPr>
            <a:spLocks noGrp="1"/>
          </p:cNvSpPr>
          <p:nvPr>
            <p:ph type="dt" sz="half" idx="14"/>
          </p:nvPr>
        </p:nvSpPr>
        <p:spPr/>
        <p:txBody>
          <a:bodyPr/>
          <a:lstStyle/>
          <a:p>
            <a:fld id="{7CC4136D-3F0E-4E8B-99D1-C5A5356C6854}" type="datetime1">
              <a:rPr lang="de-DE" smtClean="0"/>
              <a:t>03.07.2026</a:t>
            </a:fld>
            <a:endParaRPr lang="de-DE" dirty="0"/>
          </a:p>
        </p:txBody>
      </p:sp>
      <p:sp>
        <p:nvSpPr>
          <p:cNvPr id="6" name="Fußzeilenplatzhalter 5"/>
          <p:cNvSpPr>
            <a:spLocks noGrp="1"/>
          </p:cNvSpPr>
          <p:nvPr>
            <p:ph type="ftr" sz="quarter" idx="15"/>
          </p:nvPr>
        </p:nvSpPr>
        <p:spPr/>
        <p:txBody>
          <a:bodyPr/>
          <a:lstStyle/>
          <a:p>
            <a:r>
              <a:rPr lang="da-DK"/>
              <a:t>Nachhaltige Mode</a:t>
            </a:r>
            <a:endParaRPr lang="de-DE" dirty="0"/>
          </a:p>
        </p:txBody>
      </p:sp>
      <p:sp>
        <p:nvSpPr>
          <p:cNvPr id="7" name="Foliennummernplatzhalter 6"/>
          <p:cNvSpPr>
            <a:spLocks noGrp="1"/>
          </p:cNvSpPr>
          <p:nvPr>
            <p:ph type="sldNum" sz="quarter" idx="16"/>
          </p:nvPr>
        </p:nvSpPr>
        <p:spPr/>
        <p:txBody>
          <a:bodyPr/>
          <a:lstStyle/>
          <a:p>
            <a:fld id="{9D26C6B8-7DF4-4F01-8878-A6272B56DAC3}" type="slidenum">
              <a:rPr lang="de-DE" smtClean="0"/>
              <a:pPr/>
              <a:t>‹Nr.›</a:t>
            </a:fld>
            <a:endParaRPr lang="de-DE"/>
          </a:p>
        </p:txBody>
      </p:sp>
      <p:cxnSp>
        <p:nvCxnSpPr>
          <p:cNvPr id="8" name="Gerade Verbindung 7"/>
          <p:cNvCxnSpPr/>
          <p:nvPr userDrawn="1"/>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25756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FA9CCFCA-9791-4033-9B62-BF2449A32926}" type="datetime1">
              <a:rPr lang="de-DE" smtClean="0"/>
              <a:t>03.07.2026</a:t>
            </a:fld>
            <a:endParaRPr lang="de-DE" dirty="0"/>
          </a:p>
        </p:txBody>
      </p:sp>
      <p:sp>
        <p:nvSpPr>
          <p:cNvPr id="4" name="Footer Placeholder 3"/>
          <p:cNvSpPr>
            <a:spLocks noGrp="1"/>
          </p:cNvSpPr>
          <p:nvPr>
            <p:ph type="ftr" sz="quarter" idx="11"/>
          </p:nvPr>
        </p:nvSpPr>
        <p:spPr/>
        <p:txBody>
          <a:bodyPr/>
          <a:lstStyle>
            <a:lvl1pPr algn="l">
              <a:defRPr/>
            </a:lvl1pPr>
          </a:lstStyle>
          <a:p>
            <a:r>
              <a:rPr lang="da-DK"/>
              <a:t>Nachhaltige Mode</a:t>
            </a:r>
            <a:endParaRPr lang="de-DE" dirty="0"/>
          </a:p>
        </p:txBody>
      </p:sp>
      <p:sp>
        <p:nvSpPr>
          <p:cNvPr id="5" name="Slide Number Placeholder 4"/>
          <p:cNvSpPr>
            <a:spLocks noGrp="1"/>
          </p:cNvSpPr>
          <p:nvPr>
            <p:ph type="sldNum" sz="quarter" idx="12"/>
          </p:nvPr>
        </p:nvSpPr>
        <p:spPr/>
        <p:txBody>
          <a:bodyPr/>
          <a:lstStyle/>
          <a:p>
            <a:fld id="{9D26C6B8-7DF4-4F01-8878-A6272B56DAC3}" type="slidenum">
              <a:rPr lang="de-DE" smtClean="0"/>
              <a:pPr/>
              <a:t>‹Nr.›</a:t>
            </a:fld>
            <a:endParaRPr lang="de-DE"/>
          </a:p>
        </p:txBody>
      </p:sp>
      <p:sp>
        <p:nvSpPr>
          <p:cNvPr id="6" name="Textplatzhalter 8"/>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1B4C29-6D9E-4E83-A50A-C310084825F6}" type="datetime1">
              <a:rPr lang="de-DE" smtClean="0"/>
              <a:t>03.07.2026</a:t>
            </a:fld>
            <a:endParaRPr lang="de-DE"/>
          </a:p>
        </p:txBody>
      </p:sp>
      <p:sp>
        <p:nvSpPr>
          <p:cNvPr id="3" name="Footer Placeholder 2"/>
          <p:cNvSpPr>
            <a:spLocks noGrp="1"/>
          </p:cNvSpPr>
          <p:nvPr>
            <p:ph type="ftr" sz="quarter" idx="11"/>
          </p:nvPr>
        </p:nvSpPr>
        <p:spPr/>
        <p:txBody>
          <a:bodyPr/>
          <a:lstStyle>
            <a:lvl1pPr algn="l">
              <a:defRPr/>
            </a:lvl1pPr>
          </a:lstStyle>
          <a:p>
            <a:r>
              <a:rPr lang="da-DK"/>
              <a:t>Nachhaltige Mode</a:t>
            </a:r>
            <a:endParaRPr lang="de-DE"/>
          </a:p>
        </p:txBody>
      </p:sp>
      <p:sp>
        <p:nvSpPr>
          <p:cNvPr id="4" name="Slide Number Placeholder 3"/>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Abschlussfolie">
    <p:spTree>
      <p:nvGrpSpPr>
        <p:cNvPr id="1" name=""/>
        <p:cNvGrpSpPr/>
        <p:nvPr/>
      </p:nvGrpSpPr>
      <p:grpSpPr>
        <a:xfrm>
          <a:off x="0" y="0"/>
          <a:ext cx="0" cy="0"/>
          <a:chOff x="0" y="0"/>
          <a:chExt cx="0" cy="0"/>
        </a:xfrm>
      </p:grpSpPr>
      <p:sp>
        <p:nvSpPr>
          <p:cNvPr id="12" name="Rectangle 6"/>
          <p:cNvSpPr/>
          <p:nvPr userDrawn="1"/>
        </p:nvSpPr>
        <p:spPr>
          <a:xfrm>
            <a:off x="0" y="4869180"/>
            <a:ext cx="91440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umsplatzhalter 2"/>
          <p:cNvSpPr>
            <a:spLocks noGrp="1"/>
          </p:cNvSpPr>
          <p:nvPr>
            <p:ph type="dt" sz="half" idx="10"/>
          </p:nvPr>
        </p:nvSpPr>
        <p:spPr/>
        <p:txBody>
          <a:bodyPr/>
          <a:lstStyle/>
          <a:p>
            <a:fld id="{191CAF4F-B98D-4148-B8FD-69A5E958EFE8}" type="datetime1">
              <a:rPr lang="de-DE" smtClean="0"/>
              <a:t>03.07.2026</a:t>
            </a:fld>
            <a:endParaRPr lang="de-DE" dirty="0"/>
          </a:p>
        </p:txBody>
      </p:sp>
      <p:sp>
        <p:nvSpPr>
          <p:cNvPr id="4" name="Fußzeilenplatzhalter 3"/>
          <p:cNvSpPr>
            <a:spLocks noGrp="1"/>
          </p:cNvSpPr>
          <p:nvPr>
            <p:ph type="ftr" sz="quarter" idx="11"/>
          </p:nvPr>
        </p:nvSpPr>
        <p:spPr/>
        <p:txBody>
          <a:bodyPr/>
          <a:lstStyle/>
          <a:p>
            <a:r>
              <a:rPr lang="da-DK"/>
              <a:t>Nachhaltige Mode</a:t>
            </a:r>
            <a:endParaRPr lang="de-DE" dirty="0"/>
          </a:p>
        </p:txBody>
      </p:sp>
      <p:sp>
        <p:nvSpPr>
          <p:cNvPr id="5" name="Foliennummernplatzhalter 4"/>
          <p:cNvSpPr>
            <a:spLocks noGrp="1"/>
          </p:cNvSpPr>
          <p:nvPr>
            <p:ph type="sldNum" sz="quarter" idx="12"/>
          </p:nvPr>
        </p:nvSpPr>
        <p:spPr/>
        <p:txBody>
          <a:bodyPr/>
          <a:lstStyle/>
          <a:p>
            <a:fld id="{9D26C6B8-7DF4-4F01-8878-A6272B56DAC3}" type="slidenum">
              <a:rPr lang="de-DE" smtClean="0"/>
              <a:pPr/>
              <a:t>‹Nr.›</a:t>
            </a:fld>
            <a:endParaRPr lang="de-DE"/>
          </a:p>
        </p:txBody>
      </p:sp>
      <p:sp>
        <p:nvSpPr>
          <p:cNvPr id="7" name="Inhaltsplatzhalter 2"/>
          <p:cNvSpPr>
            <a:spLocks noGrp="1"/>
          </p:cNvSpPr>
          <p:nvPr>
            <p:ph idx="1"/>
          </p:nvPr>
        </p:nvSpPr>
        <p:spPr>
          <a:xfrm>
            <a:off x="7113964" y="1972800"/>
            <a:ext cx="1844820" cy="2736000"/>
          </a:xfrm>
        </p:spPr>
        <p:txBody>
          <a:bodyPr/>
          <a:lstStyle>
            <a:lvl1pPr>
              <a:defRPr sz="1200"/>
            </a:lvl1pPr>
          </a:lstStyle>
          <a:p>
            <a:pPr lvl="0"/>
            <a:r>
              <a:rPr lang="de-DE" sz="1200"/>
              <a:t>Mastertextformat bearbeiten</a:t>
            </a:r>
          </a:p>
        </p:txBody>
      </p:sp>
      <p:sp>
        <p:nvSpPr>
          <p:cNvPr id="11" name="Title 1"/>
          <p:cNvSpPr>
            <a:spLocks noGrp="1"/>
          </p:cNvSpPr>
          <p:nvPr>
            <p:ph type="title"/>
          </p:nvPr>
        </p:nvSpPr>
        <p:spPr>
          <a:xfrm>
            <a:off x="972000" y="227145"/>
            <a:ext cx="5760000" cy="1476000"/>
          </a:xfrm>
        </p:spPr>
        <p:txBody>
          <a:bodyPr/>
          <a:lstStyle/>
          <a:p>
            <a:r>
              <a:rPr lang="de-DE"/>
              <a:t>Mastertitelformat bearbeiten</a:t>
            </a:r>
            <a:endParaRPr lang="en-US" dirty="0"/>
          </a:p>
        </p:txBody>
      </p:sp>
      <p:pic>
        <p:nvPicPr>
          <p:cNvPr id="13" name="Bild 8" descr="weisstorch_final_ManfredDelpho_grusskarte_rz.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6000" y="612000"/>
            <a:ext cx="5662592" cy="4284000"/>
          </a:xfrm>
          <a:prstGeom prst="rect">
            <a:avLst/>
          </a:prstGeom>
        </p:spPr>
      </p:pic>
      <p:pic>
        <p:nvPicPr>
          <p:cNvPr id="10" name="Grafik 9" descr="NABU_Logo_fuer_ppt_NABU.png"/>
          <p:cNvPicPr>
            <a:picLocks noChangeAspect="1"/>
          </p:cNvPicPr>
          <p:nvPr userDrawn="1"/>
        </p:nvPicPr>
        <p:blipFill>
          <a:blip r:embed="rId3" cstate="print"/>
          <a:stretch>
            <a:fillRect/>
          </a:stretch>
        </p:blipFill>
        <p:spPr>
          <a:xfrm>
            <a:off x="7113600" y="10800"/>
            <a:ext cx="2029972" cy="1725172"/>
          </a:xfrm>
          <a:prstGeom prst="rect">
            <a:avLst/>
          </a:prstGeom>
        </p:spPr>
      </p:pic>
    </p:spTree>
    <p:extLst>
      <p:ext uri="{BB962C8B-B14F-4D97-AF65-F5344CB8AC3E}">
        <p14:creationId xmlns:p14="http://schemas.microsoft.com/office/powerpoint/2010/main" val="2544873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und Inhalt -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86E8B6ED-8EC2-4F6F-BDF8-61D00FF03C82}" type="datetime1">
              <a:rPr lang="de-DE" smtClean="0"/>
              <a:t>03.07.2026</a:t>
            </a:fld>
            <a:endParaRPr lang="de-DE"/>
          </a:p>
        </p:txBody>
      </p:sp>
      <p:sp>
        <p:nvSpPr>
          <p:cNvPr id="5" name="Fußzeilenplatzhalter 4"/>
          <p:cNvSpPr>
            <a:spLocks noGrp="1"/>
          </p:cNvSpPr>
          <p:nvPr>
            <p:ph type="ftr" sz="quarter" idx="11"/>
          </p:nvPr>
        </p:nvSpPr>
        <p:spPr/>
        <p:txBody>
          <a:bodyPr/>
          <a:lstStyle/>
          <a:p>
            <a:r>
              <a:rPr lang="da-DK"/>
              <a:t>Nachhaltige Mode</a:t>
            </a:r>
            <a:endParaRPr lang="de-DE"/>
          </a:p>
        </p:txBody>
      </p:sp>
      <p:sp>
        <p:nvSpPr>
          <p:cNvPr id="6" name="Foliennummernplatzhalter 5"/>
          <p:cNvSpPr>
            <a:spLocks noGrp="1"/>
          </p:cNvSpPr>
          <p:nvPr>
            <p:ph type="sldNum" sz="quarter" idx="12"/>
          </p:nvPr>
        </p:nvSpPr>
        <p:spPr/>
        <p:txBody>
          <a:bodyPr/>
          <a:lstStyle/>
          <a:p>
            <a:fld id="{16EFD5B1-68CB-4A29-8F6C-4D18DB05CB6D}" type="slidenum">
              <a:rPr lang="de-DE" smtClean="0"/>
              <a:pPr/>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Inhalte -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p>
            <a:fld id="{65741D7D-C019-4DF8-92DF-AF8B1C75CF32}" type="datetime1">
              <a:rPr lang="de-DE" smtClean="0"/>
              <a:t>03.07.2026</a:t>
            </a:fld>
            <a:endParaRPr lang="de-DE"/>
          </a:p>
        </p:txBody>
      </p:sp>
      <p:sp>
        <p:nvSpPr>
          <p:cNvPr id="6" name="Fußzeilenplatzhalter 5"/>
          <p:cNvSpPr>
            <a:spLocks noGrp="1"/>
          </p:cNvSpPr>
          <p:nvPr>
            <p:ph type="ftr" sz="quarter" idx="11"/>
          </p:nvPr>
        </p:nvSpPr>
        <p:spPr/>
        <p:txBody>
          <a:bodyPr/>
          <a:lstStyle/>
          <a:p>
            <a:r>
              <a:rPr lang="da-DK"/>
              <a:t>Nachhaltige Mode</a:t>
            </a:r>
            <a:endParaRPr lang="de-DE"/>
          </a:p>
        </p:txBody>
      </p:sp>
      <p:sp>
        <p:nvSpPr>
          <p:cNvPr id="7" name="Foliennummernplatzhalter 6"/>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ur Titel -Standar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C37726AB-0A7D-4CE8-A8CE-CD7984193649}" type="datetime1">
              <a:rPr lang="de-DE" smtClean="0"/>
              <a:t>03.07.2026</a:t>
            </a:fld>
            <a:endParaRPr lang="de-DE" dirty="0"/>
          </a:p>
        </p:txBody>
      </p:sp>
      <p:sp>
        <p:nvSpPr>
          <p:cNvPr id="4" name="Footer Placeholder 3"/>
          <p:cNvSpPr>
            <a:spLocks noGrp="1"/>
          </p:cNvSpPr>
          <p:nvPr>
            <p:ph type="ftr" sz="quarter" idx="11"/>
          </p:nvPr>
        </p:nvSpPr>
        <p:spPr/>
        <p:txBody>
          <a:bodyPr/>
          <a:lstStyle>
            <a:lvl1pPr algn="l">
              <a:defRPr/>
            </a:lvl1pPr>
          </a:lstStyle>
          <a:p>
            <a:r>
              <a:rPr lang="da-DK"/>
              <a:t>Nachhaltige Mode</a:t>
            </a:r>
            <a:endParaRPr lang="de-DE" dirty="0"/>
          </a:p>
        </p:txBody>
      </p:sp>
      <p:sp>
        <p:nvSpPr>
          <p:cNvPr id="5" name="Slide Number Placeholder 4"/>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Bild">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3672000"/>
          </a:xfrm>
        </p:spPr>
        <p:txBody>
          <a:bodyPr/>
          <a:lstStyle/>
          <a:p>
            <a:r>
              <a:rPr lang="de-DE"/>
              <a:t>Bild durch Klicken auf Symbol hinzufügen</a:t>
            </a:r>
            <a:endParaRPr lang="de-DE" dirty="0"/>
          </a:p>
        </p:txBody>
      </p:sp>
      <p:sp>
        <p:nvSpPr>
          <p:cNvPr id="11" name="Title 1"/>
          <p:cNvSpPr>
            <a:spLocks noGrp="1"/>
          </p:cNvSpPr>
          <p:nvPr>
            <p:ph type="ctrTitle"/>
          </p:nvPr>
        </p:nvSpPr>
        <p:spPr>
          <a:xfrm>
            <a:off x="457201" y="3672000"/>
            <a:ext cx="6101509" cy="684000"/>
          </a:xfrm>
        </p:spPr>
        <p:txBody>
          <a:bodyPr anchor="b">
            <a:noAutofit/>
          </a:bodyPr>
          <a:lstStyle>
            <a:lvl1pPr>
              <a:lnSpc>
                <a:spcPct val="90000"/>
              </a:lnSpc>
              <a:defRPr sz="2100" cap="none" normalizeH="0" baseline="0"/>
            </a:lvl1pPr>
          </a:lstStyle>
          <a:p>
            <a:r>
              <a:rPr lang="de-DE"/>
              <a:t>Mastertitelformat bearbeiten</a:t>
            </a:r>
            <a:endParaRPr lang="en-US" dirty="0"/>
          </a:p>
        </p:txBody>
      </p:sp>
      <p:sp>
        <p:nvSpPr>
          <p:cNvPr id="12" name="Subtitle 2"/>
          <p:cNvSpPr>
            <a:spLocks noGrp="1"/>
          </p:cNvSpPr>
          <p:nvPr>
            <p:ph type="subTitle" idx="1"/>
          </p:nvPr>
        </p:nvSpPr>
        <p:spPr>
          <a:xfrm>
            <a:off x="457201" y="4356000"/>
            <a:ext cx="6101509" cy="504000"/>
          </a:xfrm>
        </p:spPr>
        <p:txBody>
          <a:bodyPr lIns="0" tIns="0" rIns="0" bIns="0"/>
          <a:lstStyle>
            <a:lvl1pPr marL="0" indent="0" algn="l">
              <a:buNone/>
              <a:defRPr sz="1600">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sp>
        <p:nvSpPr>
          <p:cNvPr id="10" name="Bildplatzhalter 9"/>
          <p:cNvSpPr>
            <a:spLocks noGrp="1"/>
          </p:cNvSpPr>
          <p:nvPr>
            <p:ph type="pic" sz="quarter" idx="14"/>
          </p:nvPr>
        </p:nvSpPr>
        <p:spPr>
          <a:xfrm>
            <a:off x="457200" y="0"/>
            <a:ext cx="1562400" cy="1328400"/>
          </a:xfrm>
        </p:spPr>
        <p:txBody>
          <a:bodyPr/>
          <a:lstStyle/>
          <a:p>
            <a:r>
              <a:rPr lang="de-DE"/>
              <a:t>Bild durch Klicken auf Symbol hinzufügen</a:t>
            </a:r>
            <a:endParaRPr lang="de-DE" dirty="0"/>
          </a:p>
        </p:txBody>
      </p:sp>
    </p:spTree>
    <p:extLst>
      <p:ext uri="{BB962C8B-B14F-4D97-AF65-F5344CB8AC3E}">
        <p14:creationId xmlns:p14="http://schemas.microsoft.com/office/powerpoint/2010/main" val="42494969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3" name="Inhaltsplatzhalter 2"/>
          <p:cNvSpPr>
            <a:spLocks noGrp="1"/>
          </p:cNvSpPr>
          <p:nvPr>
            <p:ph idx="1"/>
          </p:nvPr>
        </p:nvSpPr>
        <p:spPr>
          <a:xfrm>
            <a:off x="3423600" y="1080000"/>
            <a:ext cx="5252856" cy="3366000"/>
          </a:xfrm>
        </p:spPr>
        <p:txBody>
          <a:bodyPr/>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extplatzhalter 3"/>
          <p:cNvSpPr>
            <a:spLocks noGrp="1"/>
          </p:cNvSpPr>
          <p:nvPr>
            <p:ph type="body" sz="half" idx="2"/>
          </p:nvPr>
        </p:nvSpPr>
        <p:spPr>
          <a:xfrm>
            <a:off x="457200" y="1080000"/>
            <a:ext cx="2736000" cy="3366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2DFCB44B-55E9-4044-85C2-D1676EC0AA68}" type="datetime1">
              <a:rPr lang="de-DE" smtClean="0"/>
              <a:t>03.07.2026</a:t>
            </a:fld>
            <a:endParaRPr lang="de-DE"/>
          </a:p>
        </p:txBody>
      </p:sp>
      <p:sp>
        <p:nvSpPr>
          <p:cNvPr id="6" name="Fußzeilenplatzhalter 5"/>
          <p:cNvSpPr>
            <a:spLocks noGrp="1"/>
          </p:cNvSpPr>
          <p:nvPr>
            <p:ph type="ftr" sz="quarter" idx="11"/>
          </p:nvPr>
        </p:nvSpPr>
        <p:spPr/>
        <p:txBody>
          <a:bodyPr/>
          <a:lstStyle/>
          <a:p>
            <a:r>
              <a:rPr lang="da-DK"/>
              <a:t>Nachhaltige Mode</a:t>
            </a:r>
            <a:endParaRPr lang="de-DE"/>
          </a:p>
        </p:txBody>
      </p:sp>
      <p:sp>
        <p:nvSpPr>
          <p:cNvPr id="7" name="Foliennummernplatzhalter 6"/>
          <p:cNvSpPr>
            <a:spLocks noGrp="1"/>
          </p:cNvSpPr>
          <p:nvPr>
            <p:ph type="sldNum" sz="quarter" idx="12"/>
          </p:nvPr>
        </p:nvSpPr>
        <p:spPr/>
        <p:txBody>
          <a:bodyPr/>
          <a:lstStyle/>
          <a:p>
            <a:fld id="{AC3C7B9E-10CE-43F7-B1C0-FF2E876F370F}" type="slidenum">
              <a:rPr lang="de-DE" smtClean="0"/>
              <a:pPr/>
              <a:t>‹Nr.›</a:t>
            </a:fld>
            <a:endParaRPr lang="de-DE"/>
          </a:p>
        </p:txBody>
      </p:sp>
      <p:sp>
        <p:nvSpPr>
          <p:cNvPr id="8" name="Titel 7"/>
          <p:cNvSpPr>
            <a:spLocks noGrp="1"/>
          </p:cNvSpPr>
          <p:nvPr>
            <p:ph type="title"/>
          </p:nvPr>
        </p:nvSpPr>
        <p:spPr/>
        <p:txBody>
          <a:bodyPr/>
          <a:lstStyle/>
          <a:p>
            <a:r>
              <a:rPr lang="de-DE"/>
              <a:t>Mastertitelformat bearbeiten</a:t>
            </a:r>
            <a:endParaRPr lang="de-DE"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ild mit Überschrift">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457200" y="1080000"/>
            <a:ext cx="8229600" cy="3366000"/>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457200" y="4446000"/>
            <a:ext cx="8229600" cy="216000"/>
          </a:xfrm>
        </p:spPr>
        <p:txBody>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B5CB2032-5232-41B6-937F-DCDF4C6B508E}" type="datetime1">
              <a:rPr lang="de-DE" smtClean="0"/>
              <a:t>03.07.2026</a:t>
            </a:fld>
            <a:endParaRPr lang="de-DE"/>
          </a:p>
        </p:txBody>
      </p:sp>
      <p:sp>
        <p:nvSpPr>
          <p:cNvPr id="6" name="Fußzeilenplatzhalter 5"/>
          <p:cNvSpPr>
            <a:spLocks noGrp="1"/>
          </p:cNvSpPr>
          <p:nvPr>
            <p:ph type="ftr" sz="quarter" idx="11"/>
          </p:nvPr>
        </p:nvSpPr>
        <p:spPr/>
        <p:txBody>
          <a:bodyPr/>
          <a:lstStyle/>
          <a:p>
            <a:r>
              <a:rPr lang="da-DK"/>
              <a:t>Nachhaltige Mode</a:t>
            </a:r>
            <a:endParaRPr lang="de-DE"/>
          </a:p>
        </p:txBody>
      </p:sp>
      <p:sp>
        <p:nvSpPr>
          <p:cNvPr id="7" name="Foliennummernplatzhalter 6"/>
          <p:cNvSpPr>
            <a:spLocks noGrp="1"/>
          </p:cNvSpPr>
          <p:nvPr>
            <p:ph type="sldNum" sz="quarter" idx="12"/>
          </p:nvPr>
        </p:nvSpPr>
        <p:spPr/>
        <p:txBody>
          <a:bodyPr/>
          <a:lstStyle/>
          <a:p>
            <a:fld id="{AC3C7B9E-10CE-43F7-B1C0-FF2E876F370F}" type="slidenum">
              <a:rPr lang="de-DE" smtClean="0"/>
              <a:pPr/>
              <a:t>‹Nr.›</a:t>
            </a:fld>
            <a:endParaRPr lang="de-DE"/>
          </a:p>
        </p:txBody>
      </p:sp>
      <p:sp>
        <p:nvSpPr>
          <p:cNvPr id="8" name="Titel 7"/>
          <p:cNvSpPr>
            <a:spLocks noGrp="1"/>
          </p:cNvSpPr>
          <p:nvPr>
            <p:ph type="title"/>
          </p:nvPr>
        </p:nvSpPr>
        <p:spPr/>
        <p:txBody>
          <a:bodyPr/>
          <a:lstStyle/>
          <a:p>
            <a:r>
              <a:rPr lang="de-DE"/>
              <a:t>Mastertitelformat bearbeiten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C692F554-B85A-400D-B68C-16C4D934367D}" type="datetime1">
              <a:rPr lang="de-DE" smtClean="0"/>
              <a:t>03.07.2026</a:t>
            </a:fld>
            <a:endParaRPr lang="de-DE"/>
          </a:p>
        </p:txBody>
      </p:sp>
      <p:sp>
        <p:nvSpPr>
          <p:cNvPr id="5" name="Fußzeilenplatzhalter 4"/>
          <p:cNvSpPr>
            <a:spLocks noGrp="1"/>
          </p:cNvSpPr>
          <p:nvPr>
            <p:ph type="ftr" sz="quarter" idx="11"/>
          </p:nvPr>
        </p:nvSpPr>
        <p:spPr/>
        <p:txBody>
          <a:bodyPr/>
          <a:lstStyle/>
          <a:p>
            <a:r>
              <a:rPr lang="da-DK"/>
              <a:t>Nachhaltige Mode</a:t>
            </a:r>
            <a:endParaRPr lang="de-DE"/>
          </a:p>
        </p:txBody>
      </p:sp>
      <p:sp>
        <p:nvSpPr>
          <p:cNvPr id="6" name="Foliennummernplatzhalter 5"/>
          <p:cNvSpPr>
            <a:spLocks noGrp="1"/>
          </p:cNvSpPr>
          <p:nvPr>
            <p:ph type="sldNum" sz="quarter" idx="12"/>
          </p:nvPr>
        </p:nvSpPr>
        <p:spPr/>
        <p:txBody>
          <a:bodyPr/>
          <a:lstStyle/>
          <a:p>
            <a:fld id="{AC3C7B9E-10CE-43F7-B1C0-FF2E876F370F}" type="slidenum">
              <a:rPr lang="de-DE" smtClean="0"/>
              <a:pPr/>
              <a:t>‹Nr.›</a:t>
            </a:fld>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05979"/>
            <a:ext cx="2057400" cy="4388644"/>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05979"/>
            <a:ext cx="6019800" cy="4388644"/>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76C8D50E-F7FB-49AD-A236-7812DA34175D}" type="datetime1">
              <a:rPr lang="de-DE" smtClean="0"/>
              <a:t>03.07.2026</a:t>
            </a:fld>
            <a:endParaRPr lang="de-DE"/>
          </a:p>
        </p:txBody>
      </p:sp>
      <p:sp>
        <p:nvSpPr>
          <p:cNvPr id="5" name="Fußzeilenplatzhalter 4"/>
          <p:cNvSpPr>
            <a:spLocks noGrp="1"/>
          </p:cNvSpPr>
          <p:nvPr>
            <p:ph type="ftr" sz="quarter" idx="11"/>
          </p:nvPr>
        </p:nvSpPr>
        <p:spPr/>
        <p:txBody>
          <a:bodyPr/>
          <a:lstStyle/>
          <a:p>
            <a:r>
              <a:rPr lang="da-DK"/>
              <a:t>Nachhaltige Mode</a:t>
            </a:r>
            <a:endParaRPr lang="de-DE"/>
          </a:p>
        </p:txBody>
      </p:sp>
      <p:sp>
        <p:nvSpPr>
          <p:cNvPr id="6" name="Foliennummernplatzhalter 5"/>
          <p:cNvSpPr>
            <a:spLocks noGrp="1"/>
          </p:cNvSpPr>
          <p:nvPr>
            <p:ph type="sldNum" sz="quarter" idx="12"/>
          </p:nvPr>
        </p:nvSpPr>
        <p:spPr/>
        <p:txBody>
          <a:bodyPr/>
          <a:lstStyle/>
          <a:p>
            <a:fld id="{AC3C7B9E-10CE-43F7-B1C0-FF2E876F370F}"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DE" dirty="0"/>
          </a:p>
        </p:txBody>
      </p:sp>
      <p:sp>
        <p:nvSpPr>
          <p:cNvPr id="3" name="Inhaltsplatzhalter 2"/>
          <p:cNvSpPr>
            <a:spLocks noGrp="1"/>
          </p:cNvSpPr>
          <p:nvPr>
            <p:ph idx="1"/>
          </p:nvPr>
        </p:nvSpPr>
        <p:spPr>
          <a:xfrm>
            <a:off x="457200" y="1080000"/>
            <a:ext cx="8229600" cy="336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3D4982B5-8FF0-4C6D-B0E7-A1648C3571F8}" type="datetime1">
              <a:rPr lang="de-DE" smtClean="0"/>
              <a:t>03.07.2026</a:t>
            </a:fld>
            <a:endParaRPr lang="de-DE" dirty="0"/>
          </a:p>
        </p:txBody>
      </p:sp>
      <p:sp>
        <p:nvSpPr>
          <p:cNvPr id="5" name="Fußzeilenplatzhalter 4"/>
          <p:cNvSpPr>
            <a:spLocks noGrp="1"/>
          </p:cNvSpPr>
          <p:nvPr>
            <p:ph type="ftr" sz="quarter" idx="11"/>
          </p:nvPr>
        </p:nvSpPr>
        <p:spPr/>
        <p:txBody>
          <a:bodyPr/>
          <a:lstStyle/>
          <a:p>
            <a:r>
              <a:rPr lang="da-DK"/>
              <a:t>Nachhaltige Mode</a:t>
            </a:r>
            <a:endParaRPr lang="de-DE" dirty="0"/>
          </a:p>
        </p:txBody>
      </p:sp>
      <p:sp>
        <p:nvSpPr>
          <p:cNvPr id="6" name="Foliennummernplatzhalter 5"/>
          <p:cNvSpPr>
            <a:spLocks noGrp="1"/>
          </p:cNvSpPr>
          <p:nvPr>
            <p:ph type="sldNum" sz="quarter" idx="12"/>
          </p:nvPr>
        </p:nvSpPr>
        <p:spPr/>
        <p:txBody>
          <a:bodyPr/>
          <a:lstStyle/>
          <a:p>
            <a:fld id="{16EFD5B1-68CB-4A29-8F6C-4D18DB05CB6D}" type="slidenum">
              <a:rPr lang="de-DE" smtClean="0"/>
              <a:pPr/>
              <a:t>‹Nr.›</a:t>
            </a:fld>
            <a:endParaRPr lang="de-DE"/>
          </a:p>
        </p:txBody>
      </p:sp>
      <p:sp>
        <p:nvSpPr>
          <p:cNvPr id="10" name="Textplatzhalter 9"/>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el und Inhalt - Lichtgrau">
    <p:spTree>
      <p:nvGrpSpPr>
        <p:cNvPr id="1" name=""/>
        <p:cNvGrpSpPr/>
        <p:nvPr/>
      </p:nvGrpSpPr>
      <p:grpSpPr>
        <a:xfrm>
          <a:off x="0" y="0"/>
          <a:ext cx="0" cy="0"/>
          <a:chOff x="0" y="0"/>
          <a:chExt cx="0" cy="0"/>
        </a:xfrm>
      </p:grpSpPr>
      <p:sp>
        <p:nvSpPr>
          <p:cNvPr id="14" name="Rechteck 13"/>
          <p:cNvSpPr/>
          <p:nvPr userDrawn="1"/>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dirty="0"/>
          </a:p>
        </p:txBody>
      </p:sp>
      <p:sp>
        <p:nvSpPr>
          <p:cNvPr id="4" name="Date Placeholder 3"/>
          <p:cNvSpPr>
            <a:spLocks noGrp="1"/>
          </p:cNvSpPr>
          <p:nvPr>
            <p:ph type="dt" sz="half" idx="10"/>
          </p:nvPr>
        </p:nvSpPr>
        <p:spPr/>
        <p:txBody>
          <a:bodyPr/>
          <a:lstStyle/>
          <a:p>
            <a:fld id="{52341F6A-514E-4ED9-AABC-7EEEF5CB867C}" type="datetime1">
              <a:rPr lang="de-DE" smtClean="0"/>
              <a:t>03.07.2026</a:t>
            </a:fld>
            <a:endParaRPr lang="de-DE"/>
          </a:p>
        </p:txBody>
      </p:sp>
      <p:sp>
        <p:nvSpPr>
          <p:cNvPr id="5" name="Footer Placeholder 4"/>
          <p:cNvSpPr>
            <a:spLocks noGrp="1"/>
          </p:cNvSpPr>
          <p:nvPr>
            <p:ph type="ftr" sz="quarter" idx="11"/>
          </p:nvPr>
        </p:nvSpPr>
        <p:spPr/>
        <p:txBody>
          <a:bodyPr/>
          <a:lstStyle>
            <a:lvl1pPr algn="l">
              <a:defRPr/>
            </a:lvl1pPr>
          </a:lstStyle>
          <a:p>
            <a:r>
              <a:rPr lang="da-DK"/>
              <a:t>Nachhaltige Mode</a:t>
            </a:r>
            <a:endParaRPr lang="de-DE"/>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12" name="Gerade Verbindung 11"/>
          <p:cNvCxnSpPr/>
          <p:nvPr userDrawn="1"/>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1" name="Inhaltsplatzhalter 6"/>
          <p:cNvSpPr>
            <a:spLocks noGrp="1"/>
          </p:cNvSpPr>
          <p:nvPr>
            <p:ph sz="quarter" idx="14"/>
          </p:nvPr>
        </p:nvSpPr>
        <p:spPr>
          <a:xfrm>
            <a:off x="457200" y="1206000"/>
            <a:ext cx="8229600" cy="3222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3" name="Textplatzhalter 8"/>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04234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DE" dirty="0"/>
          </a:p>
        </p:txBody>
      </p:sp>
      <p:sp>
        <p:nvSpPr>
          <p:cNvPr id="3" name="Inhaltsplatzhalter 2"/>
          <p:cNvSpPr>
            <a:spLocks noGrp="1"/>
          </p:cNvSpPr>
          <p:nvPr>
            <p:ph sz="half" idx="1"/>
          </p:nvPr>
        </p:nvSpPr>
        <p:spPr>
          <a:xfrm>
            <a:off x="457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p>
            <a:fld id="{7B8FB34A-4BB4-43C5-85E5-43E2A9B1AB76}" type="datetime1">
              <a:rPr lang="de-DE" smtClean="0"/>
              <a:t>03.07.2026</a:t>
            </a:fld>
            <a:endParaRPr lang="de-DE"/>
          </a:p>
        </p:txBody>
      </p:sp>
      <p:sp>
        <p:nvSpPr>
          <p:cNvPr id="6" name="Fußzeilenplatzhalter 5"/>
          <p:cNvSpPr>
            <a:spLocks noGrp="1"/>
          </p:cNvSpPr>
          <p:nvPr>
            <p:ph type="ftr" sz="quarter" idx="11"/>
          </p:nvPr>
        </p:nvSpPr>
        <p:spPr/>
        <p:txBody>
          <a:bodyPr/>
          <a:lstStyle/>
          <a:p>
            <a:r>
              <a:rPr lang="da-DK"/>
              <a:t>Nachhaltige Mode</a:t>
            </a:r>
            <a:endParaRPr lang="de-DE" dirty="0"/>
          </a:p>
        </p:txBody>
      </p:sp>
      <p:sp>
        <p:nvSpPr>
          <p:cNvPr id="7" name="Foliennummernplatzhalter 6"/>
          <p:cNvSpPr>
            <a:spLocks noGrp="1"/>
          </p:cNvSpPr>
          <p:nvPr>
            <p:ph type="sldNum" sz="quarter" idx="12"/>
          </p:nvPr>
        </p:nvSpPr>
        <p:spPr/>
        <p:txBody>
          <a:bodyPr/>
          <a:lstStyle/>
          <a:p>
            <a:fld id="{9D26C6B8-7DF4-4F01-8878-A6272B56DAC3}" type="slidenum">
              <a:rPr lang="de-DE" smtClean="0"/>
              <a:pPr/>
              <a:t>‹Nr.›</a:t>
            </a:fld>
            <a:endParaRPr lang="de-DE"/>
          </a:p>
        </p:txBody>
      </p:sp>
      <p:sp>
        <p:nvSpPr>
          <p:cNvPr id="8" name="Textplatzhalter 7"/>
          <p:cNvSpPr>
            <a:spLocks noGrp="1"/>
          </p:cNvSpPr>
          <p:nvPr>
            <p:ph type="body" sz="quarter" idx="13"/>
          </p:nvPr>
        </p:nvSpPr>
        <p:spPr>
          <a:xfrm>
            <a:off x="457200" y="4446000"/>
            <a:ext cx="4039200" cy="216000"/>
          </a:xfrm>
        </p:spPr>
        <p:txBody>
          <a:bodyPr/>
          <a:lstStyle>
            <a:lvl1pPr>
              <a:spcBef>
                <a:spcPts val="700"/>
              </a:spcBef>
              <a:defRPr sz="1200"/>
            </a:lvl1pPr>
            <a:lvl2pPr>
              <a:spcBef>
                <a:spcPts val="0"/>
              </a:spcBef>
              <a:defRPr sz="1400"/>
            </a:lvl2pPr>
            <a:lvl3pPr>
              <a:spcBef>
                <a:spcPts val="0"/>
              </a:spcBef>
              <a:defRPr sz="1400"/>
            </a:lvl3pPr>
            <a:lvl4pPr>
              <a:spcBef>
                <a:spcPts val="0"/>
              </a:spcBef>
              <a:defRPr sz="1400"/>
            </a:lvl4pPr>
            <a:lvl5pPr>
              <a:spcBef>
                <a:spcPts val="0"/>
              </a:spcBef>
              <a:defRPr sz="1400"/>
            </a:lvl5pPr>
          </a:lstStyle>
          <a:p>
            <a:pPr lvl="0"/>
            <a:r>
              <a:rPr lang="de-DE"/>
              <a:t>Mastertextformat bearbeiten</a:t>
            </a:r>
          </a:p>
        </p:txBody>
      </p:sp>
      <p:sp>
        <p:nvSpPr>
          <p:cNvPr id="10" name="Textplatzhalter 9"/>
          <p:cNvSpPr>
            <a:spLocks noGrp="1"/>
          </p:cNvSpPr>
          <p:nvPr>
            <p:ph type="body" sz="quarter" idx="14"/>
          </p:nvPr>
        </p:nvSpPr>
        <p:spPr>
          <a:xfrm>
            <a:off x="4647600" y="4446000"/>
            <a:ext cx="4039200" cy="216000"/>
          </a:xfrm>
        </p:spPr>
        <p:txBody>
          <a:bodyPr/>
          <a:lstStyle>
            <a:lvl1pPr>
              <a:spcBef>
                <a:spcPts val="700"/>
              </a:spcBef>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Zwei Inhalte - Lichtgrau">
    <p:spTree>
      <p:nvGrpSpPr>
        <p:cNvPr id="1" name=""/>
        <p:cNvGrpSpPr/>
        <p:nvPr/>
      </p:nvGrpSpPr>
      <p:grpSpPr>
        <a:xfrm>
          <a:off x="0" y="0"/>
          <a:ext cx="0" cy="0"/>
          <a:chOff x="0" y="0"/>
          <a:chExt cx="0" cy="0"/>
        </a:xfrm>
      </p:grpSpPr>
      <p:sp>
        <p:nvSpPr>
          <p:cNvPr id="8" name="Rechteck 7"/>
          <p:cNvSpPr/>
          <p:nvPr userDrawn="1"/>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457200" y="1206000"/>
            <a:ext cx="4038600" cy="3222000"/>
          </a:xfrm>
        </p:spPr>
        <p:txBody>
          <a:bodyPr lIns="0" tIns="0" rIns="0" bIns="0"/>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48200" y="1206000"/>
            <a:ext cx="4038600" cy="3222000"/>
          </a:xfrm>
        </p:spPr>
        <p:txBody>
          <a:bodyPr lIns="0" tIns="0" rIns="0"/>
          <a:lstStyle>
            <a:lvl1pPr>
              <a:defRPr sz="1600"/>
            </a:lvl1pPr>
            <a:lvl2pPr>
              <a:defRPr sz="1600"/>
            </a:lvl2pPr>
            <a:lvl3pPr>
              <a:defRPr sz="1600"/>
            </a:lvl3pPr>
            <a:lvl4pPr>
              <a:defRPr sz="1600"/>
            </a:lvl4pPr>
            <a:lvl5pPr>
              <a:defRPr sz="1600"/>
            </a:lvl5pPr>
            <a:lvl6pPr>
              <a:buAutoNum type="arabicPeriod"/>
              <a:defRPr sz="1600"/>
            </a:lvl6pPr>
            <a:lvl7pPr>
              <a:buAutoNum type="arabicPeriod"/>
              <a:defRPr sz="1600"/>
            </a:lvl7pPr>
            <a:lvl8pPr>
              <a:buAutoNum type="arabicPeriod"/>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3C0A0328-BE49-421A-88AD-277F764C0085}" type="datetime1">
              <a:rPr lang="de-DE" smtClean="0"/>
              <a:t>03.07.2026</a:t>
            </a:fld>
            <a:endParaRPr lang="de-DE" dirty="0"/>
          </a:p>
        </p:txBody>
      </p:sp>
      <p:sp>
        <p:nvSpPr>
          <p:cNvPr id="6" name="Footer Placeholder 5"/>
          <p:cNvSpPr>
            <a:spLocks noGrp="1"/>
          </p:cNvSpPr>
          <p:nvPr>
            <p:ph type="ftr" sz="quarter" idx="11"/>
          </p:nvPr>
        </p:nvSpPr>
        <p:spPr/>
        <p:txBody>
          <a:bodyPr/>
          <a:lstStyle>
            <a:lvl1pPr algn="l">
              <a:defRPr/>
            </a:lvl1pPr>
          </a:lstStyle>
          <a:p>
            <a:r>
              <a:rPr lang="da-DK"/>
              <a:t>Nachhaltige Mode</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cxnSp>
        <p:nvCxnSpPr>
          <p:cNvPr id="9" name="Gerade Verbindung 8"/>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0" name="Textplatzhalter 8"/>
          <p:cNvSpPr>
            <a:spLocks noGrp="1"/>
          </p:cNvSpPr>
          <p:nvPr>
            <p:ph type="body" sz="quarter" idx="13"/>
          </p:nvPr>
        </p:nvSpPr>
        <p:spPr>
          <a:xfrm>
            <a:off x="457200" y="4446000"/>
            <a:ext cx="403860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extplatzhalter 8"/>
          <p:cNvSpPr>
            <a:spLocks noGrp="1"/>
          </p:cNvSpPr>
          <p:nvPr>
            <p:ph type="body" sz="quarter" idx="14"/>
          </p:nvPr>
        </p:nvSpPr>
        <p:spPr>
          <a:xfrm>
            <a:off x="4648200" y="4446000"/>
            <a:ext cx="403860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100241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Inhalt + Bild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1450" cy="3366000"/>
          </a:xfrm>
        </p:spPr>
        <p:txBody>
          <a:bodyPr lIns="0" tIns="0" rIns="0" bIns="0"/>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7BC2808D-A677-468B-9596-BE6E8D6D8584}" type="datetime1">
              <a:rPr lang="de-DE" smtClean="0"/>
              <a:t>03.07.2026</a:t>
            </a:fld>
            <a:endParaRPr lang="de-DE" dirty="0"/>
          </a:p>
        </p:txBody>
      </p:sp>
      <p:sp>
        <p:nvSpPr>
          <p:cNvPr id="6" name="Footer Placeholder 5"/>
          <p:cNvSpPr>
            <a:spLocks noGrp="1"/>
          </p:cNvSpPr>
          <p:nvPr>
            <p:ph type="ftr" sz="quarter" idx="11"/>
          </p:nvPr>
        </p:nvSpPr>
        <p:spPr/>
        <p:txBody>
          <a:bodyPr/>
          <a:lstStyle>
            <a:lvl1pPr algn="l">
              <a:defRPr/>
            </a:lvl1pPr>
          </a:lstStyle>
          <a:p>
            <a:r>
              <a:rPr lang="da-DK"/>
              <a:t>Nachhaltige Mode</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0"/>
            <a:ext cx="3211286" cy="4780800"/>
          </a:xfrm>
        </p:spPr>
        <p:txBody>
          <a:bodyPr/>
          <a:lstStyle/>
          <a:p>
            <a:r>
              <a:rPr lang="de-DE"/>
              <a:t>Bild durch Klicken auf Symbol hinzufügen</a:t>
            </a:r>
            <a:endParaRPr lang="de-DE" dirty="0"/>
          </a:p>
        </p:txBody>
      </p:sp>
      <p:sp>
        <p:nvSpPr>
          <p:cNvPr id="8" name="Textplatzhalter 8"/>
          <p:cNvSpPr>
            <a:spLocks noGrp="1"/>
          </p:cNvSpPr>
          <p:nvPr>
            <p:ph type="body" sz="quarter" idx="14"/>
          </p:nvPr>
        </p:nvSpPr>
        <p:spPr>
          <a:xfrm>
            <a:off x="457200" y="4446000"/>
            <a:ext cx="525145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itel 9"/>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335187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 2 Bilder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2400" cy="3366000"/>
          </a:xfrm>
        </p:spPr>
        <p:txBody>
          <a:bodyPr lIns="0" tIns="0" rIns="0" bIns="0"/>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2A6DD5A7-F5BF-490D-9468-E77BCA9DCC77}" type="datetime1">
              <a:rPr lang="de-DE" smtClean="0"/>
              <a:t>03.07.2026</a:t>
            </a:fld>
            <a:endParaRPr lang="de-DE" dirty="0"/>
          </a:p>
        </p:txBody>
      </p:sp>
      <p:sp>
        <p:nvSpPr>
          <p:cNvPr id="6" name="Footer Placeholder 5"/>
          <p:cNvSpPr>
            <a:spLocks noGrp="1"/>
          </p:cNvSpPr>
          <p:nvPr>
            <p:ph type="ftr" sz="quarter" idx="11"/>
          </p:nvPr>
        </p:nvSpPr>
        <p:spPr/>
        <p:txBody>
          <a:bodyPr/>
          <a:lstStyle>
            <a:lvl1pPr algn="l">
              <a:defRPr/>
            </a:lvl1pPr>
          </a:lstStyle>
          <a:p>
            <a:r>
              <a:rPr lang="da-DK"/>
              <a:t>Nachhaltige Mode</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2494800"/>
            <a:ext cx="3211286" cy="2282400"/>
          </a:xfrm>
        </p:spPr>
        <p:txBody>
          <a:bodyPr/>
          <a:lstStyle/>
          <a:p>
            <a:r>
              <a:rPr lang="de-DE"/>
              <a:t>Bild durch Klicken auf Symbol hinzufügen</a:t>
            </a:r>
            <a:endParaRPr lang="de-DE" dirty="0"/>
          </a:p>
        </p:txBody>
      </p:sp>
      <p:sp>
        <p:nvSpPr>
          <p:cNvPr id="8" name="Bildplatzhalter 8"/>
          <p:cNvSpPr>
            <a:spLocks noGrp="1"/>
          </p:cNvSpPr>
          <p:nvPr>
            <p:ph type="pic" sz="quarter" idx="14"/>
          </p:nvPr>
        </p:nvSpPr>
        <p:spPr>
          <a:xfrm>
            <a:off x="5940000" y="1"/>
            <a:ext cx="3211286" cy="2286000"/>
          </a:xfrm>
        </p:spPr>
        <p:txBody>
          <a:bodyPr/>
          <a:lstStyle/>
          <a:p>
            <a:r>
              <a:rPr lang="de-DE"/>
              <a:t>Bild durch Klicken auf Symbol hinzufügen</a:t>
            </a:r>
            <a:endParaRPr lang="de-DE" dirty="0"/>
          </a:p>
        </p:txBody>
      </p:sp>
      <p:sp>
        <p:nvSpPr>
          <p:cNvPr id="10" name="Textplatzhalter 8"/>
          <p:cNvSpPr>
            <a:spLocks noGrp="1"/>
          </p:cNvSpPr>
          <p:nvPr>
            <p:ph type="body" sz="quarter" idx="15"/>
          </p:nvPr>
        </p:nvSpPr>
        <p:spPr>
          <a:xfrm>
            <a:off x="457199" y="4446000"/>
            <a:ext cx="5251449"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itel 10"/>
          <p:cNvSpPr>
            <a:spLocks noGrp="1"/>
          </p:cNvSpPr>
          <p:nvPr>
            <p:ph type="title"/>
          </p:nvPr>
        </p:nvSpPr>
        <p:spPr>
          <a:xfrm>
            <a:off x="457200" y="122400"/>
            <a:ext cx="5252400" cy="774000"/>
          </a:xfrm>
        </p:spPr>
        <p:txBody>
          <a:bodyPr/>
          <a:lstStyle/>
          <a:p>
            <a:r>
              <a:rPr lang="de-DE"/>
              <a:t>Mastertitelformat bearbeiten</a:t>
            </a:r>
          </a:p>
        </p:txBody>
      </p:sp>
    </p:spTree>
    <p:extLst>
      <p:ext uri="{BB962C8B-B14F-4D97-AF65-F5344CB8AC3E}">
        <p14:creationId xmlns:p14="http://schemas.microsoft.com/office/powerpoint/2010/main" val="1095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und Inhalt + 3 Bilder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2400" cy="3366000"/>
          </a:xfrm>
        </p:spPr>
        <p:txBody>
          <a:bodyPr lIns="0" tIns="0" rIns="0" bIns="0"/>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8AF9804D-D386-4D4E-9DB5-E1C4BC476C71}" type="datetime1">
              <a:rPr lang="de-DE" smtClean="0"/>
              <a:t>03.07.2026</a:t>
            </a:fld>
            <a:endParaRPr lang="de-DE" dirty="0"/>
          </a:p>
        </p:txBody>
      </p:sp>
      <p:sp>
        <p:nvSpPr>
          <p:cNvPr id="6" name="Footer Placeholder 5"/>
          <p:cNvSpPr>
            <a:spLocks noGrp="1"/>
          </p:cNvSpPr>
          <p:nvPr>
            <p:ph type="ftr" sz="quarter" idx="11"/>
          </p:nvPr>
        </p:nvSpPr>
        <p:spPr/>
        <p:txBody>
          <a:bodyPr/>
          <a:lstStyle>
            <a:lvl1pPr algn="l">
              <a:defRPr/>
            </a:lvl1pPr>
          </a:lstStyle>
          <a:p>
            <a:r>
              <a:rPr lang="da-DK"/>
              <a:t>Nachhaltige Mode</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1648800"/>
            <a:ext cx="3211286" cy="1479600"/>
          </a:xfrm>
        </p:spPr>
        <p:txBody>
          <a:bodyPr/>
          <a:lstStyle/>
          <a:p>
            <a:r>
              <a:rPr lang="de-DE"/>
              <a:t>Bild durch Klicken auf Symbol hinzufügen</a:t>
            </a:r>
            <a:endParaRPr lang="de-DE" dirty="0"/>
          </a:p>
        </p:txBody>
      </p:sp>
      <p:sp>
        <p:nvSpPr>
          <p:cNvPr id="8" name="Bildplatzhalter 8"/>
          <p:cNvSpPr>
            <a:spLocks noGrp="1"/>
          </p:cNvSpPr>
          <p:nvPr>
            <p:ph type="pic" sz="quarter" idx="14"/>
          </p:nvPr>
        </p:nvSpPr>
        <p:spPr>
          <a:xfrm>
            <a:off x="5940000" y="1"/>
            <a:ext cx="3211286" cy="1479600"/>
          </a:xfrm>
        </p:spPr>
        <p:txBody>
          <a:bodyPr/>
          <a:lstStyle/>
          <a:p>
            <a:r>
              <a:rPr lang="de-DE"/>
              <a:t>Bild durch Klicken auf Symbol hinzufügen</a:t>
            </a:r>
            <a:endParaRPr lang="de-DE" dirty="0"/>
          </a:p>
        </p:txBody>
      </p:sp>
      <p:sp>
        <p:nvSpPr>
          <p:cNvPr id="10" name="Textplatzhalter 8"/>
          <p:cNvSpPr>
            <a:spLocks noGrp="1"/>
          </p:cNvSpPr>
          <p:nvPr>
            <p:ph type="body" sz="quarter" idx="15"/>
          </p:nvPr>
        </p:nvSpPr>
        <p:spPr>
          <a:xfrm>
            <a:off x="457199" y="4446000"/>
            <a:ext cx="5251449"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Bildplatzhalter 11"/>
          <p:cNvSpPr>
            <a:spLocks noGrp="1"/>
          </p:cNvSpPr>
          <p:nvPr>
            <p:ph type="pic" sz="quarter" idx="16"/>
          </p:nvPr>
        </p:nvSpPr>
        <p:spPr>
          <a:xfrm>
            <a:off x="5940001" y="3297600"/>
            <a:ext cx="3203575" cy="1479600"/>
          </a:xfrm>
        </p:spPr>
        <p:txBody>
          <a:bodyPr/>
          <a:lstStyle/>
          <a:p>
            <a:r>
              <a:rPr lang="de-DE"/>
              <a:t>Bild durch Klicken auf Symbol hinzufügen</a:t>
            </a:r>
            <a:endParaRPr lang="de-DE" dirty="0"/>
          </a:p>
        </p:txBody>
      </p:sp>
      <p:sp>
        <p:nvSpPr>
          <p:cNvPr id="11" name="Titel 10"/>
          <p:cNvSpPr>
            <a:spLocks noGrp="1"/>
          </p:cNvSpPr>
          <p:nvPr>
            <p:ph type="title"/>
          </p:nvPr>
        </p:nvSpPr>
        <p:spPr>
          <a:xfrm>
            <a:off x="457200" y="122400"/>
            <a:ext cx="5252400" cy="774000"/>
          </a:xfrm>
        </p:spPr>
        <p:txBody>
          <a:bodyPr/>
          <a:lstStyle/>
          <a:p>
            <a:r>
              <a:rPr lang="de-DE"/>
              <a:t>Mastertitelformat bearbeiten</a:t>
            </a:r>
            <a:endParaRPr lang="de-DE" dirty="0"/>
          </a:p>
        </p:txBody>
      </p:sp>
    </p:spTree>
    <p:extLst>
      <p:ext uri="{BB962C8B-B14F-4D97-AF65-F5344CB8AC3E}">
        <p14:creationId xmlns:p14="http://schemas.microsoft.com/office/powerpoint/2010/main" val="1095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22400"/>
            <a:ext cx="8229600" cy="774000"/>
          </a:xfrm>
          <a:prstGeom prst="rect">
            <a:avLst/>
          </a:prstGeom>
        </p:spPr>
        <p:txBody>
          <a:bodyPr vert="horz" lIns="0" tIns="0" rIns="0" bIns="0" rtlCol="0" anchor="b" anchorCtr="0">
            <a:noAutofit/>
          </a:bodyPr>
          <a:lstStyle/>
          <a:p>
            <a:r>
              <a:rPr lang="de-DE" dirty="0"/>
              <a:t>Mastertitelformat bearbeiten</a:t>
            </a:r>
            <a:endParaRPr lang="en-US" dirty="0"/>
          </a:p>
        </p:txBody>
      </p:sp>
      <p:sp>
        <p:nvSpPr>
          <p:cNvPr id="3" name="Text Placeholder 2"/>
          <p:cNvSpPr>
            <a:spLocks noGrp="1"/>
          </p:cNvSpPr>
          <p:nvPr>
            <p:ph type="body" idx="1"/>
          </p:nvPr>
        </p:nvSpPr>
        <p:spPr>
          <a:xfrm>
            <a:off x="457200" y="1080000"/>
            <a:ext cx="8229600" cy="3366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Siebente Ebene</a:t>
            </a:r>
          </a:p>
          <a:p>
            <a:pPr lvl="7"/>
            <a:r>
              <a:rPr lang="de-DE" dirty="0"/>
              <a:t>Achte Ebene</a:t>
            </a:r>
          </a:p>
          <a:p>
            <a:pPr lvl="8"/>
            <a:r>
              <a:rPr lang="de-DE" dirty="0"/>
              <a:t>Neunte Ebene</a:t>
            </a:r>
            <a:endParaRPr lang="en-US" dirty="0"/>
          </a:p>
        </p:txBody>
      </p:sp>
      <p:sp>
        <p:nvSpPr>
          <p:cNvPr id="7" name="Rectangle 6"/>
          <p:cNvSpPr/>
          <p:nvPr/>
        </p:nvSpPr>
        <p:spPr>
          <a:xfrm>
            <a:off x="0" y="4777200"/>
            <a:ext cx="9144000" cy="367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5940000" y="4906800"/>
            <a:ext cx="2160000" cy="180000"/>
          </a:xfrm>
          <a:prstGeom prst="rect">
            <a:avLst/>
          </a:prstGeom>
        </p:spPr>
        <p:txBody>
          <a:bodyPr vert="horz" lIns="0" tIns="45720" rIns="91440" bIns="0" rtlCol="0" anchor="b" anchorCtr="0"/>
          <a:lstStyle>
            <a:lvl1pPr algn="l">
              <a:defRPr sz="1200">
                <a:solidFill>
                  <a:schemeClr val="accent6"/>
                </a:solidFill>
                <a:latin typeface="Source Sans Pro"/>
                <a:cs typeface="Source Sans Pro"/>
              </a:defRPr>
            </a:lvl1pPr>
          </a:lstStyle>
          <a:p>
            <a:fld id="{EB3072EF-A995-45F2-89C5-CADAF8A9C4BB}" type="datetime1">
              <a:rPr lang="de-DE" smtClean="0"/>
              <a:t>03.07.2026</a:t>
            </a:fld>
            <a:endParaRPr lang="de-DE" dirty="0"/>
          </a:p>
        </p:txBody>
      </p:sp>
      <p:sp>
        <p:nvSpPr>
          <p:cNvPr id="5" name="Footer Placeholder 4"/>
          <p:cNvSpPr>
            <a:spLocks noGrp="1"/>
          </p:cNvSpPr>
          <p:nvPr>
            <p:ph type="ftr" sz="quarter" idx="3"/>
          </p:nvPr>
        </p:nvSpPr>
        <p:spPr>
          <a:xfrm>
            <a:off x="1407009" y="4906800"/>
            <a:ext cx="4399200" cy="180000"/>
          </a:xfrm>
          <a:prstGeom prst="rect">
            <a:avLst/>
          </a:prstGeom>
        </p:spPr>
        <p:txBody>
          <a:bodyPr vert="horz" lIns="0" tIns="0" rIns="0" bIns="0" rtlCol="0" anchor="b" anchorCtr="0"/>
          <a:lstStyle>
            <a:lvl1pPr algn="l">
              <a:defRPr sz="1200">
                <a:solidFill>
                  <a:schemeClr val="accent6"/>
                </a:solidFill>
                <a:latin typeface="Source Sans Pro"/>
                <a:cs typeface="Source Sans Pro"/>
              </a:defRPr>
            </a:lvl1pPr>
          </a:lstStyle>
          <a:p>
            <a:r>
              <a:rPr lang="da-DK"/>
              <a:t>Nachhaltige Mode</a:t>
            </a:r>
            <a:endParaRPr lang="de-DE" dirty="0"/>
          </a:p>
        </p:txBody>
      </p:sp>
      <p:sp>
        <p:nvSpPr>
          <p:cNvPr id="6" name="Slide Number Placeholder 5"/>
          <p:cNvSpPr>
            <a:spLocks noGrp="1"/>
          </p:cNvSpPr>
          <p:nvPr>
            <p:ph type="sldNum" sz="quarter" idx="4"/>
          </p:nvPr>
        </p:nvSpPr>
        <p:spPr>
          <a:xfrm>
            <a:off x="8172000" y="4906800"/>
            <a:ext cx="514800" cy="180000"/>
          </a:xfrm>
          <a:prstGeom prst="rect">
            <a:avLst/>
          </a:prstGeom>
        </p:spPr>
        <p:txBody>
          <a:bodyPr vert="horz" lIns="0" tIns="0" rIns="0" bIns="0" rtlCol="0" anchor="b" anchorCtr="0"/>
          <a:lstStyle>
            <a:lvl1pPr algn="r">
              <a:defRPr sz="1200" b="0">
                <a:solidFill>
                  <a:schemeClr val="accent6"/>
                </a:solidFill>
                <a:latin typeface="Source Sans Pro"/>
                <a:cs typeface="Source Sans Pro"/>
              </a:defRPr>
            </a:lvl1pPr>
          </a:lstStyle>
          <a:p>
            <a:fld id="{9D26C6B8-7DF4-4F01-8878-A6272B56DAC3}" type="slidenum">
              <a:rPr lang="de-DE" smtClean="0"/>
              <a:pPr/>
              <a:t>‹Nr.›</a:t>
            </a:fld>
            <a:endParaRPr lang="de-DE" dirty="0"/>
          </a:p>
        </p:txBody>
      </p:sp>
      <p:pic>
        <p:nvPicPr>
          <p:cNvPr id="9" name="Grafik 8" descr="NABU_Wormarke_Logo_fuer_ppt_NABU.png"/>
          <p:cNvPicPr>
            <a:picLocks noChangeAspect="1"/>
          </p:cNvPicPr>
          <p:nvPr userDrawn="1"/>
        </p:nvPicPr>
        <p:blipFill>
          <a:blip r:embed="rId25" cstate="print"/>
          <a:stretch>
            <a:fillRect/>
          </a:stretch>
        </p:blipFill>
        <p:spPr>
          <a:xfrm>
            <a:off x="457200" y="4878000"/>
            <a:ext cx="766800" cy="178414"/>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84" r:id="rId3"/>
    <p:sldLayoutId id="2147483668" r:id="rId4"/>
    <p:sldLayoutId id="2147483682" r:id="rId5"/>
    <p:sldLayoutId id="2147483670" r:id="rId6"/>
    <p:sldLayoutId id="2147483671" r:id="rId7"/>
    <p:sldLayoutId id="2147483672" r:id="rId8"/>
    <p:sldLayoutId id="2147483683" r:id="rId9"/>
    <p:sldLayoutId id="2147483673" r:id="rId10"/>
    <p:sldLayoutId id="2147483674" r:id="rId11"/>
    <p:sldLayoutId id="2147483675" r:id="rId12"/>
    <p:sldLayoutId id="2147483676" r:id="rId13"/>
    <p:sldLayoutId id="2147483677" r:id="rId14"/>
    <p:sldLayoutId id="2147483678" r:id="rId15"/>
    <p:sldLayoutId id="2147483679" r:id="rId16"/>
    <p:sldLayoutId id="2147483685" r:id="rId17"/>
    <p:sldLayoutId id="2147483686" r:id="rId18"/>
    <p:sldLayoutId id="2147483687" r:id="rId19"/>
    <p:sldLayoutId id="2147483688" r:id="rId20"/>
    <p:sldLayoutId id="2147483689" r:id="rId21"/>
    <p:sldLayoutId id="2147483690" r:id="rId22"/>
    <p:sldLayoutId id="2147483691" r:id="rId23"/>
  </p:sldLayoutIdLst>
  <p:hf hdr="0"/>
  <p:txStyles>
    <p:titleStyle>
      <a:lvl1pPr algn="l" defTabSz="914400" rtl="0" eaLnBrk="1" latinLnBrk="0" hangingPunct="1">
        <a:lnSpc>
          <a:spcPct val="90000"/>
        </a:lnSpc>
        <a:spcBef>
          <a:spcPct val="0"/>
        </a:spcBef>
        <a:buNone/>
        <a:defRPr sz="2400" b="1" i="0" kern="1200" spc="-100" baseline="0">
          <a:solidFill>
            <a:schemeClr val="tx2"/>
          </a:solidFill>
          <a:latin typeface="Source Sans Pro"/>
          <a:ea typeface="+mj-ea"/>
          <a:cs typeface="Source Sans Pro"/>
        </a:defRPr>
      </a:lvl1pPr>
    </p:titleStyle>
    <p:body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hyperlink" Target="https://www.wunderwerk.com/" TargetMode="External"/><Relationship Id="rId2" Type="http://schemas.openxmlformats.org/officeDocument/2006/relationships/hyperlink" Target="https://fuxbau.de/" TargetMode="Externa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hyperlink" Target="https://www.armedangels.com/?from_logo=1" TargetMode="External"/><Relationship Id="rId2" Type="http://schemas.openxmlformats.org/officeDocument/2006/relationships/hyperlink" Target="https://www.hessnatur.com/de" TargetMode="External"/><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https://twothirds.com/de-de" TargetMode="External"/><Relationship Id="rId7" Type="http://schemas.openxmlformats.org/officeDocument/2006/relationships/hyperlink" Target="https://salzwasser.eu/" TargetMode="External"/><Relationship Id="rId12" Type="http://schemas.openxmlformats.org/officeDocument/2006/relationships/image" Target="../media/image23.png"/><Relationship Id="rId2" Type="http://schemas.openxmlformats.org/officeDocument/2006/relationships/hyperlink" Target="https://utopia.de/bestenlisten/modelabels-faire-mode/" TargetMode="External"/><Relationship Id="rId1" Type="http://schemas.openxmlformats.org/officeDocument/2006/relationships/slideLayout" Target="../slideLayouts/slideLayout3.xml"/><Relationship Id="rId6" Type="http://schemas.openxmlformats.org/officeDocument/2006/relationships/image" Target="../media/image20.png"/><Relationship Id="rId11" Type="http://schemas.openxmlformats.org/officeDocument/2006/relationships/hyperlink" Target="https://lovjoi.com/" TargetMode="External"/><Relationship Id="rId5" Type="http://schemas.openxmlformats.org/officeDocument/2006/relationships/hyperlink" Target="https://www.lanius.com/" TargetMode="External"/><Relationship Id="rId10" Type="http://schemas.openxmlformats.org/officeDocument/2006/relationships/image" Target="../media/image22.png"/><Relationship Id="rId4" Type="http://schemas.openxmlformats.org/officeDocument/2006/relationships/image" Target="../media/image19.png"/><Relationship Id="rId9" Type="http://schemas.openxmlformats.org/officeDocument/2006/relationships/hyperlink" Target="https://nordlichtstore.com/"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capitalworldgroup.com/fast-fashion-vs-sustainable-fashion/"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listflix.de/statistik/secondhandlaeden/#:~:text=Wie%20viele%20Secondhandl%C3%A4den%20gibt%20es,Quelle%3A%20Listflix%2DFirmendatenbank)."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siegelklarheit.de/siegelverzeichnis#/textilien;sort:rating_desc" TargetMode="Externa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hyperlink" Target="https://sanvt.com/de" TargetMode="External"/><Relationship Id="rId2" Type="http://schemas.openxmlformats.org/officeDocument/2006/relationships/hyperlink" Target="https://rifo-lab.com/de/" TargetMode="Externa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platzhalter 10">
            <a:extLst>
              <a:ext uri="{FF2B5EF4-FFF2-40B4-BE49-F238E27FC236}">
                <a16:creationId xmlns:a16="http://schemas.microsoft.com/office/drawing/2014/main" id="{4D8CB15F-8141-8D58-FA6C-900D9F91553E}"/>
              </a:ext>
            </a:extLst>
          </p:cNvPr>
          <p:cNvPicPr>
            <a:picLocks noGrp="1" noChangeAspect="1"/>
          </p:cNvPicPr>
          <p:nvPr>
            <p:ph type="pic" sz="quarter" idx="13"/>
          </p:nvPr>
        </p:nvPicPr>
        <p:blipFill rotWithShape="1">
          <a:blip r:embed="rId3"/>
          <a:srcRect t="22869" b="16659"/>
          <a:stretch>
            <a:fillRect/>
          </a:stretch>
        </p:blipFill>
        <p:spPr>
          <a:xfrm>
            <a:off x="0" y="0"/>
            <a:ext cx="9144000" cy="3672000"/>
          </a:xfrm>
          <a:prstGeom prst="rect">
            <a:avLst/>
          </a:prstGeom>
        </p:spPr>
      </p:pic>
      <p:sp>
        <p:nvSpPr>
          <p:cNvPr id="3" name="Titel 2">
            <a:extLst>
              <a:ext uri="{FF2B5EF4-FFF2-40B4-BE49-F238E27FC236}">
                <a16:creationId xmlns:a16="http://schemas.microsoft.com/office/drawing/2014/main" id="{8FDDC2D2-5B89-E5B4-7531-7FACB5559110}"/>
              </a:ext>
            </a:extLst>
          </p:cNvPr>
          <p:cNvSpPr>
            <a:spLocks noGrp="1"/>
          </p:cNvSpPr>
          <p:nvPr>
            <p:ph type="ctrTitle"/>
          </p:nvPr>
        </p:nvSpPr>
        <p:spPr/>
        <p:txBody>
          <a:bodyPr/>
          <a:lstStyle/>
          <a:p>
            <a:r>
              <a:rPr lang="de-AT" dirty="0"/>
              <a:t>Mode &amp; Nachhaltigkeit</a:t>
            </a:r>
            <a:endParaRPr lang="de-DE" dirty="0"/>
          </a:p>
        </p:txBody>
      </p:sp>
      <p:sp>
        <p:nvSpPr>
          <p:cNvPr id="4" name="Untertitel 3">
            <a:extLst>
              <a:ext uri="{FF2B5EF4-FFF2-40B4-BE49-F238E27FC236}">
                <a16:creationId xmlns:a16="http://schemas.microsoft.com/office/drawing/2014/main" id="{9810257A-C1B6-2FC9-7204-D00531C53DDD}"/>
              </a:ext>
            </a:extLst>
          </p:cNvPr>
          <p:cNvSpPr>
            <a:spLocks noGrp="1"/>
          </p:cNvSpPr>
          <p:nvPr>
            <p:ph type="subTitle" idx="1"/>
          </p:nvPr>
        </p:nvSpPr>
        <p:spPr/>
        <p:txBody>
          <a:bodyPr/>
          <a:lstStyle/>
          <a:p>
            <a:r>
              <a:rPr lang="de-AT" dirty="0"/>
              <a:t>Fair Fashion</a:t>
            </a:r>
            <a:endParaRPr lang="de-DE" dirty="0"/>
          </a:p>
        </p:txBody>
      </p:sp>
      <p:pic>
        <p:nvPicPr>
          <p:cNvPr id="15" name="Bildplatzhalter 14">
            <a:extLst>
              <a:ext uri="{FF2B5EF4-FFF2-40B4-BE49-F238E27FC236}">
                <a16:creationId xmlns:a16="http://schemas.microsoft.com/office/drawing/2014/main" id="{39C87400-C9C3-84F9-6A5E-9214FB0BC807}"/>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722" r="1722"/>
          <a:stretch>
            <a:fillRect/>
          </a:stretch>
        </p:blipFill>
        <p:spPr>
          <a:prstGeom prst="rect">
            <a:avLst/>
          </a:prstGeom>
        </p:spPr>
      </p:pic>
      <p:pic>
        <p:nvPicPr>
          <p:cNvPr id="17" name="Grafik 16">
            <a:extLst>
              <a:ext uri="{FF2B5EF4-FFF2-40B4-BE49-F238E27FC236}">
                <a16:creationId xmlns:a16="http://schemas.microsoft.com/office/drawing/2014/main" id="{0FCB2D08-BF2C-71FD-B8EB-2E1E615DD72E}"/>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7086859" y="3703500"/>
            <a:ext cx="2057141" cy="1440000"/>
          </a:xfrm>
          <a:prstGeom prst="rect">
            <a:avLst/>
          </a:prstGeom>
        </p:spPr>
      </p:pic>
    </p:spTree>
    <p:extLst>
      <p:ext uri="{BB962C8B-B14F-4D97-AF65-F5344CB8AC3E}">
        <p14:creationId xmlns:p14="http://schemas.microsoft.com/office/powerpoint/2010/main" val="143059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B99228-21D5-D99E-4C06-758D34EA97E4}"/>
              </a:ext>
            </a:extLst>
          </p:cNvPr>
          <p:cNvSpPr>
            <a:spLocks noGrp="1"/>
          </p:cNvSpPr>
          <p:nvPr>
            <p:ph type="title"/>
          </p:nvPr>
        </p:nvSpPr>
        <p:spPr/>
        <p:txBody>
          <a:bodyPr/>
          <a:lstStyle/>
          <a:p>
            <a:r>
              <a:rPr lang="de-AT" dirty="0"/>
              <a:t>Positive Mode-Beispiele</a:t>
            </a:r>
            <a:endParaRPr lang="de-DE" dirty="0"/>
          </a:p>
        </p:txBody>
      </p:sp>
      <p:sp>
        <p:nvSpPr>
          <p:cNvPr id="3" name="Inhaltsplatzhalter 2">
            <a:extLst>
              <a:ext uri="{FF2B5EF4-FFF2-40B4-BE49-F238E27FC236}">
                <a16:creationId xmlns:a16="http://schemas.microsoft.com/office/drawing/2014/main" id="{C2E57C13-5A8E-B2DF-B5B9-E501D1802CDF}"/>
              </a:ext>
            </a:extLst>
          </p:cNvPr>
          <p:cNvSpPr>
            <a:spLocks noGrp="1"/>
          </p:cNvSpPr>
          <p:nvPr>
            <p:ph sz="half" idx="1"/>
          </p:nvPr>
        </p:nvSpPr>
        <p:spPr/>
        <p:txBody>
          <a:bodyPr/>
          <a:lstStyle/>
          <a:p>
            <a:r>
              <a:rPr lang="de-DE" b="1" dirty="0" err="1"/>
              <a:t>Fuxbau</a:t>
            </a:r>
            <a:endParaRPr lang="de-DE" b="1" dirty="0"/>
          </a:p>
          <a:p>
            <a:pPr marL="285750" indent="-285750">
              <a:buFont typeface="Arial" panose="020B0604020202020204" pitchFamily="34" charset="0"/>
              <a:buChar char="•"/>
            </a:pPr>
            <a:r>
              <a:rPr lang="de-DE" dirty="0">
                <a:hlinkClick r:id="rId2"/>
              </a:rPr>
              <a:t>Dein Onlineshop für nachhaltige Mode: Zeitlos &amp; Modern! 🌱</a:t>
            </a:r>
            <a:endParaRPr lang="de-DE" dirty="0"/>
          </a:p>
          <a:p>
            <a:pPr marL="285750" indent="-285750">
              <a:buFont typeface="Arial" panose="020B0604020202020204" pitchFamily="34" charset="0"/>
              <a:buChar char="•"/>
            </a:pPr>
            <a:r>
              <a:rPr lang="de-DE" dirty="0"/>
              <a:t>Nachhaltiges Label aus Münster</a:t>
            </a:r>
          </a:p>
          <a:p>
            <a:pPr marL="285750" indent="-285750">
              <a:buFont typeface="Arial" panose="020B0604020202020204" pitchFamily="34" charset="0"/>
              <a:buChar char="•"/>
            </a:pPr>
            <a:r>
              <a:rPr lang="de-DE" dirty="0"/>
              <a:t>Faire &amp; nachhaltige Produktion → nachvollziehbare Lieferkette</a:t>
            </a:r>
          </a:p>
          <a:p>
            <a:pPr marL="285750" indent="-285750">
              <a:buFont typeface="Arial" panose="020B0604020202020204" pitchFamily="34" charset="0"/>
              <a:buChar char="•"/>
            </a:pPr>
            <a:r>
              <a:rPr lang="de-DE" dirty="0"/>
              <a:t>Verkauf von B-Ware</a:t>
            </a:r>
          </a:p>
          <a:p>
            <a:pPr marL="285750" indent="-285750">
              <a:buFont typeface="Arial" panose="020B0604020202020204" pitchFamily="34" charset="0"/>
              <a:buChar char="•"/>
            </a:pPr>
            <a:r>
              <a:rPr lang="de-DE" dirty="0"/>
              <a:t>Vorbestellung → Reduktion der Überproduktion</a:t>
            </a:r>
          </a:p>
          <a:p>
            <a:pPr marL="285750" indent="-285750">
              <a:buFont typeface="Arial" panose="020B0604020202020204" pitchFamily="34" charset="0"/>
              <a:buChar char="•"/>
            </a:pPr>
            <a:r>
              <a:rPr lang="de-DE" dirty="0"/>
              <a:t>Unterstützung von Hilfsprojekten durch Aktionen und Spenden</a:t>
            </a:r>
          </a:p>
          <a:p>
            <a:endParaRPr lang="de-DE" dirty="0"/>
          </a:p>
        </p:txBody>
      </p:sp>
      <p:sp>
        <p:nvSpPr>
          <p:cNvPr id="4" name="Inhaltsplatzhalter 3">
            <a:extLst>
              <a:ext uri="{FF2B5EF4-FFF2-40B4-BE49-F238E27FC236}">
                <a16:creationId xmlns:a16="http://schemas.microsoft.com/office/drawing/2014/main" id="{9CBE87CC-1C31-FC28-EF69-B2B0FA459C5E}"/>
              </a:ext>
            </a:extLst>
          </p:cNvPr>
          <p:cNvSpPr>
            <a:spLocks noGrp="1"/>
          </p:cNvSpPr>
          <p:nvPr>
            <p:ph sz="half" idx="2"/>
          </p:nvPr>
        </p:nvSpPr>
        <p:spPr/>
        <p:txBody>
          <a:bodyPr/>
          <a:lstStyle/>
          <a:p>
            <a:r>
              <a:rPr lang="de-AT" b="1" dirty="0"/>
              <a:t>Wunderwerk</a:t>
            </a:r>
          </a:p>
          <a:p>
            <a:pPr marL="285750" indent="-285750">
              <a:buFont typeface="Arial" panose="020B0604020202020204" pitchFamily="34" charset="0"/>
              <a:buChar char="•"/>
            </a:pPr>
            <a:r>
              <a:rPr lang="de-DE" dirty="0">
                <a:hlinkClick r:id="rId3"/>
              </a:rPr>
              <a:t>Nachhaltige, ökologische und fair produzierte Mode | </a:t>
            </a:r>
            <a:r>
              <a:rPr lang="de-DE" dirty="0" err="1">
                <a:hlinkClick r:id="rId3"/>
              </a:rPr>
              <a:t>wunderwerk</a:t>
            </a:r>
            <a:r>
              <a:rPr lang="de-DE" dirty="0">
                <a:hlinkClick r:id="rId3"/>
              </a:rPr>
              <a:t> - </a:t>
            </a:r>
            <a:r>
              <a:rPr lang="de-DE" dirty="0" err="1">
                <a:hlinkClick r:id="rId3"/>
              </a:rPr>
              <a:t>more</a:t>
            </a:r>
            <a:r>
              <a:rPr lang="de-DE" dirty="0">
                <a:hlinkClick r:id="rId3"/>
              </a:rPr>
              <a:t> </a:t>
            </a:r>
            <a:r>
              <a:rPr lang="de-DE" dirty="0" err="1">
                <a:hlinkClick r:id="rId3"/>
              </a:rPr>
              <a:t>than</a:t>
            </a:r>
            <a:r>
              <a:rPr lang="de-DE" dirty="0">
                <a:hlinkClick r:id="rId3"/>
              </a:rPr>
              <a:t> </a:t>
            </a:r>
            <a:r>
              <a:rPr lang="de-DE" dirty="0" err="1">
                <a:hlinkClick r:id="rId3"/>
              </a:rPr>
              <a:t>organic</a:t>
            </a:r>
            <a:r>
              <a:rPr lang="de-DE" dirty="0">
                <a:hlinkClick r:id="rId3"/>
              </a:rPr>
              <a:t>.</a:t>
            </a:r>
            <a:endParaRPr lang="de-DE" dirty="0"/>
          </a:p>
          <a:p>
            <a:pPr marL="285750" indent="-285750">
              <a:buFont typeface="Arial" panose="020B0604020202020204" pitchFamily="34" charset="0"/>
              <a:buChar char="•"/>
            </a:pPr>
            <a:r>
              <a:rPr lang="de-DE" dirty="0"/>
              <a:t>85 % der Produktionsstätten in der EU</a:t>
            </a:r>
          </a:p>
          <a:p>
            <a:pPr marL="285750" indent="-285750">
              <a:buFont typeface="Arial" panose="020B0604020202020204" pitchFamily="34" charset="0"/>
              <a:buChar char="•"/>
            </a:pPr>
            <a:r>
              <a:rPr lang="de-DE" dirty="0"/>
              <a:t>Wassersparende Jeansherstellung</a:t>
            </a:r>
          </a:p>
          <a:p>
            <a:pPr marL="285750" indent="-285750">
              <a:buFont typeface="Arial" panose="020B0604020202020204" pitchFamily="34" charset="0"/>
              <a:buChar char="•"/>
            </a:pPr>
            <a:r>
              <a:rPr lang="de-DE" dirty="0"/>
              <a:t>Vier Kollektionen pro Jahr</a:t>
            </a:r>
          </a:p>
          <a:p>
            <a:pPr marL="285750" indent="-285750">
              <a:buFont typeface="Arial" panose="020B0604020202020204" pitchFamily="34" charset="0"/>
              <a:buChar char="•"/>
            </a:pPr>
            <a:r>
              <a:rPr lang="de-DE" dirty="0"/>
              <a:t>Keine giftigen Chemikalien</a:t>
            </a:r>
          </a:p>
          <a:p>
            <a:pPr marL="285750" indent="-285750">
              <a:buFont typeface="Arial" panose="020B0604020202020204" pitchFamily="34" charset="0"/>
              <a:buChar char="•"/>
            </a:pPr>
            <a:r>
              <a:rPr lang="de-DE" dirty="0"/>
              <a:t>Plastikfreie Verpackung</a:t>
            </a:r>
          </a:p>
        </p:txBody>
      </p:sp>
      <p:sp>
        <p:nvSpPr>
          <p:cNvPr id="5" name="Datumsplatzhalter 4">
            <a:extLst>
              <a:ext uri="{FF2B5EF4-FFF2-40B4-BE49-F238E27FC236}">
                <a16:creationId xmlns:a16="http://schemas.microsoft.com/office/drawing/2014/main" id="{16D41B08-75E7-EF95-8573-9AC14B553D22}"/>
              </a:ext>
            </a:extLst>
          </p:cNvPr>
          <p:cNvSpPr>
            <a:spLocks noGrp="1"/>
          </p:cNvSpPr>
          <p:nvPr>
            <p:ph type="dt" sz="half" idx="10"/>
          </p:nvPr>
        </p:nvSpPr>
        <p:spPr/>
        <p:txBody>
          <a:bodyPr/>
          <a:lstStyle/>
          <a:p>
            <a:fld id="{2D3E6A6C-C0BD-4A5F-9EFC-82DB0F3C4CA2}" type="datetime1">
              <a:rPr lang="de-DE" smtClean="0"/>
              <a:t>03.07.2026</a:t>
            </a:fld>
            <a:endParaRPr lang="de-DE"/>
          </a:p>
        </p:txBody>
      </p:sp>
      <p:sp>
        <p:nvSpPr>
          <p:cNvPr id="6" name="Fußzeilenplatzhalter 5">
            <a:extLst>
              <a:ext uri="{FF2B5EF4-FFF2-40B4-BE49-F238E27FC236}">
                <a16:creationId xmlns:a16="http://schemas.microsoft.com/office/drawing/2014/main" id="{6CB266C8-396E-B551-8743-F5ADFB430F1F}"/>
              </a:ext>
            </a:extLst>
          </p:cNvPr>
          <p:cNvSpPr>
            <a:spLocks noGrp="1"/>
          </p:cNvSpPr>
          <p:nvPr>
            <p:ph type="ftr" sz="quarter" idx="11"/>
          </p:nvPr>
        </p:nvSpPr>
        <p:spPr/>
        <p:txBody>
          <a:bodyPr/>
          <a:lstStyle/>
          <a:p>
            <a:r>
              <a:rPr lang="da-DK"/>
              <a:t>Nachhaltige Mode</a:t>
            </a:r>
            <a:endParaRPr lang="de-DE" dirty="0"/>
          </a:p>
        </p:txBody>
      </p:sp>
      <p:sp>
        <p:nvSpPr>
          <p:cNvPr id="7" name="Foliennummernplatzhalter 6">
            <a:extLst>
              <a:ext uri="{FF2B5EF4-FFF2-40B4-BE49-F238E27FC236}">
                <a16:creationId xmlns:a16="http://schemas.microsoft.com/office/drawing/2014/main" id="{8ECBC05B-F17B-E142-524F-32C52302DEE0}"/>
              </a:ext>
            </a:extLst>
          </p:cNvPr>
          <p:cNvSpPr>
            <a:spLocks noGrp="1"/>
          </p:cNvSpPr>
          <p:nvPr>
            <p:ph type="sldNum" sz="quarter" idx="12"/>
          </p:nvPr>
        </p:nvSpPr>
        <p:spPr/>
        <p:txBody>
          <a:bodyPr/>
          <a:lstStyle/>
          <a:p>
            <a:fld id="{9D26C6B8-7DF4-4F01-8878-A6272B56DAC3}" type="slidenum">
              <a:rPr lang="de-DE" smtClean="0"/>
              <a:pPr/>
              <a:t>10</a:t>
            </a:fld>
            <a:endParaRPr lang="de-DE"/>
          </a:p>
        </p:txBody>
      </p:sp>
      <p:pic>
        <p:nvPicPr>
          <p:cNvPr id="11" name="Grafik 10">
            <a:extLst>
              <a:ext uri="{FF2B5EF4-FFF2-40B4-BE49-F238E27FC236}">
                <a16:creationId xmlns:a16="http://schemas.microsoft.com/office/drawing/2014/main" id="{99FC4343-7FDF-E01C-53C8-0439F536E500}"/>
              </a:ext>
            </a:extLst>
          </p:cNvPr>
          <p:cNvPicPr>
            <a:picLocks noChangeAspect="1"/>
          </p:cNvPicPr>
          <p:nvPr/>
        </p:nvPicPr>
        <p:blipFill>
          <a:blip r:embed="rId4"/>
          <a:stretch>
            <a:fillRect/>
          </a:stretch>
        </p:blipFill>
        <p:spPr>
          <a:xfrm>
            <a:off x="3379800" y="436649"/>
            <a:ext cx="1116000" cy="1046250"/>
          </a:xfrm>
          <a:prstGeom prst="rect">
            <a:avLst/>
          </a:prstGeom>
        </p:spPr>
      </p:pic>
      <p:pic>
        <p:nvPicPr>
          <p:cNvPr id="10" name="Grafik 9" descr="Wunderwerk-Logo">
            <a:extLst>
              <a:ext uri="{FF2B5EF4-FFF2-40B4-BE49-F238E27FC236}">
                <a16:creationId xmlns:a16="http://schemas.microsoft.com/office/drawing/2014/main" id="{54AA87DF-E99D-C053-BE38-C225DFC2D9EB}"/>
              </a:ext>
            </a:extLst>
          </p:cNvPr>
          <p:cNvPicPr>
            <a:picLocks noChangeAspect="1"/>
          </p:cNvPicPr>
          <p:nvPr/>
        </p:nvPicPr>
        <p:blipFill>
          <a:blip r:embed="rId5"/>
          <a:srcRect t="30982" b="28222"/>
          <a:stretch>
            <a:fillRect/>
          </a:stretch>
        </p:blipFill>
        <p:spPr>
          <a:xfrm>
            <a:off x="6667200" y="3814061"/>
            <a:ext cx="2304000" cy="879806"/>
          </a:xfrm>
          <a:prstGeom prst="rect">
            <a:avLst/>
          </a:prstGeom>
        </p:spPr>
      </p:pic>
    </p:spTree>
    <p:extLst>
      <p:ext uri="{BB962C8B-B14F-4D97-AF65-F5344CB8AC3E}">
        <p14:creationId xmlns:p14="http://schemas.microsoft.com/office/powerpoint/2010/main" val="142576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9B23E9-C7BA-CD9A-DF12-D7ED5F9E31D5}"/>
              </a:ext>
            </a:extLst>
          </p:cNvPr>
          <p:cNvSpPr>
            <a:spLocks noGrp="1"/>
          </p:cNvSpPr>
          <p:nvPr>
            <p:ph type="title"/>
          </p:nvPr>
        </p:nvSpPr>
        <p:spPr/>
        <p:txBody>
          <a:bodyPr/>
          <a:lstStyle/>
          <a:p>
            <a:r>
              <a:rPr lang="de-AT" dirty="0"/>
              <a:t>Positive Mode-Beispiele</a:t>
            </a:r>
            <a:endParaRPr lang="de-DE" dirty="0"/>
          </a:p>
        </p:txBody>
      </p:sp>
      <p:sp>
        <p:nvSpPr>
          <p:cNvPr id="3" name="Inhaltsplatzhalter 2">
            <a:extLst>
              <a:ext uri="{FF2B5EF4-FFF2-40B4-BE49-F238E27FC236}">
                <a16:creationId xmlns:a16="http://schemas.microsoft.com/office/drawing/2014/main" id="{391004BF-357A-F74E-FA63-B587B1BBB37A}"/>
              </a:ext>
            </a:extLst>
          </p:cNvPr>
          <p:cNvSpPr>
            <a:spLocks noGrp="1"/>
          </p:cNvSpPr>
          <p:nvPr>
            <p:ph sz="half" idx="1"/>
          </p:nvPr>
        </p:nvSpPr>
        <p:spPr/>
        <p:txBody>
          <a:bodyPr/>
          <a:lstStyle/>
          <a:p>
            <a:r>
              <a:rPr lang="de-AT" b="1" dirty="0" err="1"/>
              <a:t>hessnatur</a:t>
            </a:r>
            <a:endParaRPr lang="de-AT" b="1" dirty="0"/>
          </a:p>
          <a:p>
            <a:pPr marL="285750" indent="-285750">
              <a:buFont typeface="Arial" panose="020B0604020202020204" pitchFamily="34" charset="0"/>
              <a:buChar char="•"/>
            </a:pPr>
            <a:r>
              <a:rPr lang="de-DE" dirty="0">
                <a:hlinkClick r:id="rId2"/>
              </a:rPr>
              <a:t>Naturmode - </a:t>
            </a:r>
            <a:r>
              <a:rPr lang="de-DE" dirty="0" err="1">
                <a:hlinkClick r:id="rId2"/>
              </a:rPr>
              <a:t>Biomode</a:t>
            </a:r>
            <a:r>
              <a:rPr lang="de-DE" dirty="0">
                <a:hlinkClick r:id="rId2"/>
              </a:rPr>
              <a:t> - Faire Mode</a:t>
            </a:r>
            <a:endParaRPr lang="de-DE" dirty="0"/>
          </a:p>
          <a:p>
            <a:pPr marL="285750" indent="-285750">
              <a:buFont typeface="Arial" panose="020B0604020202020204" pitchFamily="34" charset="0"/>
              <a:buChar char="•"/>
            </a:pPr>
            <a:r>
              <a:rPr lang="de-DE" dirty="0"/>
              <a:t>Fair und nachhaltig seit 1976</a:t>
            </a:r>
          </a:p>
          <a:p>
            <a:pPr marL="285750" indent="-285750">
              <a:buFont typeface="Arial" panose="020B0604020202020204" pitchFamily="34" charset="0"/>
              <a:buChar char="•"/>
            </a:pPr>
            <a:r>
              <a:rPr lang="de-DE" dirty="0"/>
              <a:t>Kreislaufwirtschaft</a:t>
            </a:r>
          </a:p>
          <a:p>
            <a:pPr marL="285750" indent="-285750">
              <a:buFont typeface="Arial" panose="020B0604020202020204" pitchFamily="34" charset="0"/>
              <a:buChar char="•"/>
            </a:pPr>
            <a:r>
              <a:rPr lang="de-DE" dirty="0"/>
              <a:t>99,6 % natürliche Materialien</a:t>
            </a:r>
          </a:p>
          <a:p>
            <a:pPr marL="285750" indent="-285750">
              <a:buFont typeface="Arial" panose="020B0604020202020204" pitchFamily="34" charset="0"/>
              <a:buChar char="•"/>
            </a:pPr>
            <a:r>
              <a:rPr lang="de-DE" dirty="0"/>
              <a:t>2005: erstes deutsches Mitglied der Fair Wear </a:t>
            </a:r>
            <a:r>
              <a:rPr lang="de-DE" dirty="0" err="1"/>
              <a:t>Foundation</a:t>
            </a:r>
            <a:endParaRPr lang="de-DE" dirty="0"/>
          </a:p>
          <a:p>
            <a:pPr marL="285750" indent="-285750">
              <a:buFont typeface="Arial" panose="020B0604020202020204" pitchFamily="34" charset="0"/>
              <a:buChar char="•"/>
            </a:pPr>
            <a:r>
              <a:rPr lang="de-DE" dirty="0"/>
              <a:t>Integrierte Second-Hand-Plattform</a:t>
            </a:r>
          </a:p>
        </p:txBody>
      </p:sp>
      <p:sp>
        <p:nvSpPr>
          <p:cNvPr id="4" name="Inhaltsplatzhalter 3">
            <a:extLst>
              <a:ext uri="{FF2B5EF4-FFF2-40B4-BE49-F238E27FC236}">
                <a16:creationId xmlns:a16="http://schemas.microsoft.com/office/drawing/2014/main" id="{E51B987E-F512-7789-88AD-B4D10923AFDF}"/>
              </a:ext>
            </a:extLst>
          </p:cNvPr>
          <p:cNvSpPr>
            <a:spLocks noGrp="1"/>
          </p:cNvSpPr>
          <p:nvPr>
            <p:ph sz="half" idx="2"/>
          </p:nvPr>
        </p:nvSpPr>
        <p:spPr/>
        <p:txBody>
          <a:bodyPr/>
          <a:lstStyle/>
          <a:p>
            <a:r>
              <a:rPr lang="de-AT" b="1" dirty="0" err="1"/>
              <a:t>Armedangels</a:t>
            </a:r>
            <a:endParaRPr lang="de-AT" b="1" dirty="0"/>
          </a:p>
          <a:p>
            <a:pPr marL="285750" indent="-285750">
              <a:buFont typeface="Arial" panose="020B0604020202020204" pitchFamily="34" charset="0"/>
              <a:buChar char="•"/>
            </a:pPr>
            <a:r>
              <a:rPr lang="de-DE" dirty="0">
                <a:hlinkClick r:id="rId3"/>
              </a:rPr>
              <a:t>Nachhaltigere Mode für alle | ARMEDANGELS</a:t>
            </a:r>
            <a:endParaRPr lang="de-AT" dirty="0"/>
          </a:p>
          <a:p>
            <a:pPr marL="285750" indent="-285750">
              <a:buFont typeface="Arial" panose="020B0604020202020204" pitchFamily="34" charset="0"/>
              <a:buChar char="•"/>
            </a:pPr>
            <a:r>
              <a:rPr lang="de-AT" dirty="0"/>
              <a:t>Transparente Lieferkette</a:t>
            </a:r>
          </a:p>
          <a:p>
            <a:pPr marL="285750" indent="-285750">
              <a:buFont typeface="Arial" panose="020B0604020202020204" pitchFamily="34" charset="0"/>
              <a:buChar char="•"/>
            </a:pPr>
            <a:r>
              <a:rPr lang="de-DE" dirty="0"/>
              <a:t>Pestizid- und chlorfreie Produktion von Jeans</a:t>
            </a:r>
          </a:p>
          <a:p>
            <a:pPr marL="285750" indent="-285750">
              <a:buFont typeface="Arial" panose="020B0604020202020204" pitchFamily="34" charset="0"/>
              <a:buChar char="•"/>
            </a:pPr>
            <a:r>
              <a:rPr lang="de-DE" dirty="0"/>
              <a:t>Offenlegung des CO₂-Fußabdrucks</a:t>
            </a:r>
          </a:p>
          <a:p>
            <a:pPr marL="285750" indent="-285750">
              <a:buFont typeface="Arial" panose="020B0604020202020204" pitchFamily="34" charset="0"/>
              <a:buChar char="•"/>
            </a:pPr>
            <a:r>
              <a:rPr lang="de-DE" dirty="0"/>
              <a:t>Reparatur-Service</a:t>
            </a:r>
          </a:p>
          <a:p>
            <a:pPr marL="285750" indent="-285750">
              <a:buFont typeface="Arial" panose="020B0604020202020204" pitchFamily="34" charset="0"/>
              <a:buChar char="•"/>
            </a:pPr>
            <a:r>
              <a:rPr lang="de-DE" dirty="0"/>
              <a:t>Geschlechtliche Gleichstellung</a:t>
            </a:r>
          </a:p>
        </p:txBody>
      </p:sp>
      <p:sp>
        <p:nvSpPr>
          <p:cNvPr id="5" name="Datumsplatzhalter 4">
            <a:extLst>
              <a:ext uri="{FF2B5EF4-FFF2-40B4-BE49-F238E27FC236}">
                <a16:creationId xmlns:a16="http://schemas.microsoft.com/office/drawing/2014/main" id="{7E57F147-F52B-1A9F-9E9F-EF2124BC800E}"/>
              </a:ext>
            </a:extLst>
          </p:cNvPr>
          <p:cNvSpPr>
            <a:spLocks noGrp="1"/>
          </p:cNvSpPr>
          <p:nvPr>
            <p:ph type="dt" sz="half" idx="10"/>
          </p:nvPr>
        </p:nvSpPr>
        <p:spPr/>
        <p:txBody>
          <a:bodyPr/>
          <a:lstStyle/>
          <a:p>
            <a:fld id="{AE9E41A2-32DC-41C3-9FCD-EB0BA1E3923D}" type="datetime1">
              <a:rPr lang="de-DE" smtClean="0"/>
              <a:t>03.07.2026</a:t>
            </a:fld>
            <a:endParaRPr lang="de-DE"/>
          </a:p>
        </p:txBody>
      </p:sp>
      <p:sp>
        <p:nvSpPr>
          <p:cNvPr id="6" name="Fußzeilenplatzhalter 5">
            <a:extLst>
              <a:ext uri="{FF2B5EF4-FFF2-40B4-BE49-F238E27FC236}">
                <a16:creationId xmlns:a16="http://schemas.microsoft.com/office/drawing/2014/main" id="{3C6F1E99-27B1-C6C3-B7AA-9967EB75FD3C}"/>
              </a:ext>
            </a:extLst>
          </p:cNvPr>
          <p:cNvSpPr>
            <a:spLocks noGrp="1"/>
          </p:cNvSpPr>
          <p:nvPr>
            <p:ph type="ftr" sz="quarter" idx="11"/>
          </p:nvPr>
        </p:nvSpPr>
        <p:spPr/>
        <p:txBody>
          <a:bodyPr/>
          <a:lstStyle/>
          <a:p>
            <a:r>
              <a:rPr lang="da-DK"/>
              <a:t>Nachhaltige Mode</a:t>
            </a:r>
            <a:endParaRPr lang="de-DE" dirty="0"/>
          </a:p>
        </p:txBody>
      </p:sp>
      <p:sp>
        <p:nvSpPr>
          <p:cNvPr id="7" name="Foliennummernplatzhalter 6">
            <a:extLst>
              <a:ext uri="{FF2B5EF4-FFF2-40B4-BE49-F238E27FC236}">
                <a16:creationId xmlns:a16="http://schemas.microsoft.com/office/drawing/2014/main" id="{D067E0E2-7BED-1AD5-E4B8-C8F035DA2074}"/>
              </a:ext>
            </a:extLst>
          </p:cNvPr>
          <p:cNvSpPr>
            <a:spLocks noGrp="1"/>
          </p:cNvSpPr>
          <p:nvPr>
            <p:ph type="sldNum" sz="quarter" idx="12"/>
          </p:nvPr>
        </p:nvSpPr>
        <p:spPr/>
        <p:txBody>
          <a:bodyPr/>
          <a:lstStyle/>
          <a:p>
            <a:fld id="{9D26C6B8-7DF4-4F01-8878-A6272B56DAC3}" type="slidenum">
              <a:rPr lang="de-DE" smtClean="0"/>
              <a:pPr/>
              <a:t>11</a:t>
            </a:fld>
            <a:endParaRPr lang="de-DE"/>
          </a:p>
        </p:txBody>
      </p:sp>
      <p:pic>
        <p:nvPicPr>
          <p:cNvPr id="11" name="Grafik 10">
            <a:extLst>
              <a:ext uri="{FF2B5EF4-FFF2-40B4-BE49-F238E27FC236}">
                <a16:creationId xmlns:a16="http://schemas.microsoft.com/office/drawing/2014/main" id="{80C2EE23-A87F-98D5-4673-BB2C8EED5F8F}"/>
              </a:ext>
            </a:extLst>
          </p:cNvPr>
          <p:cNvPicPr>
            <a:picLocks noChangeAspect="1"/>
          </p:cNvPicPr>
          <p:nvPr/>
        </p:nvPicPr>
        <p:blipFill>
          <a:blip r:embed="rId4"/>
          <a:stretch>
            <a:fillRect/>
          </a:stretch>
        </p:blipFill>
        <p:spPr>
          <a:xfrm>
            <a:off x="2476500" y="3798000"/>
            <a:ext cx="1892961" cy="504000"/>
          </a:xfrm>
          <a:prstGeom prst="rect">
            <a:avLst/>
          </a:prstGeom>
        </p:spPr>
      </p:pic>
      <p:pic>
        <p:nvPicPr>
          <p:cNvPr id="13" name="Grafik 12">
            <a:extLst>
              <a:ext uri="{FF2B5EF4-FFF2-40B4-BE49-F238E27FC236}">
                <a16:creationId xmlns:a16="http://schemas.microsoft.com/office/drawing/2014/main" id="{AAAFA645-5715-D6D5-BD20-4DC9DE40C99C}"/>
              </a:ext>
            </a:extLst>
          </p:cNvPr>
          <p:cNvPicPr>
            <a:picLocks noChangeAspect="1"/>
          </p:cNvPicPr>
          <p:nvPr/>
        </p:nvPicPr>
        <p:blipFill>
          <a:blip r:embed="rId5"/>
          <a:stretch>
            <a:fillRect/>
          </a:stretch>
        </p:blipFill>
        <p:spPr>
          <a:xfrm>
            <a:off x="7524328" y="157350"/>
            <a:ext cx="1476000" cy="1476000"/>
          </a:xfrm>
          <a:prstGeom prst="rect">
            <a:avLst/>
          </a:prstGeom>
        </p:spPr>
      </p:pic>
    </p:spTree>
    <p:extLst>
      <p:ext uri="{BB962C8B-B14F-4D97-AF65-F5344CB8AC3E}">
        <p14:creationId xmlns:p14="http://schemas.microsoft.com/office/powerpoint/2010/main" val="3131283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53EFFB-B1A0-2D37-54BB-08FC71F49439}"/>
              </a:ext>
            </a:extLst>
          </p:cNvPr>
          <p:cNvSpPr>
            <a:spLocks noGrp="1"/>
          </p:cNvSpPr>
          <p:nvPr>
            <p:ph type="title"/>
          </p:nvPr>
        </p:nvSpPr>
        <p:spPr/>
        <p:txBody>
          <a:bodyPr/>
          <a:lstStyle/>
          <a:p>
            <a:r>
              <a:rPr lang="de-AT" dirty="0"/>
              <a:t>Eine Auswahl weiterer positiver Beispiele</a:t>
            </a:r>
            <a:endParaRPr lang="de-DE" dirty="0"/>
          </a:p>
        </p:txBody>
      </p:sp>
      <p:sp>
        <p:nvSpPr>
          <p:cNvPr id="5" name="Datumsplatzhalter 4">
            <a:extLst>
              <a:ext uri="{FF2B5EF4-FFF2-40B4-BE49-F238E27FC236}">
                <a16:creationId xmlns:a16="http://schemas.microsoft.com/office/drawing/2014/main" id="{A0F7D1FA-5458-3DAD-DF72-9EEF6AEB6E09}"/>
              </a:ext>
            </a:extLst>
          </p:cNvPr>
          <p:cNvSpPr>
            <a:spLocks noGrp="1"/>
          </p:cNvSpPr>
          <p:nvPr>
            <p:ph type="dt" sz="half" idx="10"/>
          </p:nvPr>
        </p:nvSpPr>
        <p:spPr/>
        <p:txBody>
          <a:bodyPr/>
          <a:lstStyle/>
          <a:p>
            <a:fld id="{400B22C7-FE87-416A-86A6-A9FDBBDAEE3E}" type="datetime1">
              <a:rPr lang="de-DE" smtClean="0"/>
              <a:t>03.07.2026</a:t>
            </a:fld>
            <a:endParaRPr lang="de-DE"/>
          </a:p>
        </p:txBody>
      </p:sp>
      <p:sp>
        <p:nvSpPr>
          <p:cNvPr id="6" name="Fußzeilenplatzhalter 5">
            <a:extLst>
              <a:ext uri="{FF2B5EF4-FFF2-40B4-BE49-F238E27FC236}">
                <a16:creationId xmlns:a16="http://schemas.microsoft.com/office/drawing/2014/main" id="{E3CB4ABB-D862-AEF7-6C46-27C812BE5BE9}"/>
              </a:ext>
            </a:extLst>
          </p:cNvPr>
          <p:cNvSpPr>
            <a:spLocks noGrp="1"/>
          </p:cNvSpPr>
          <p:nvPr>
            <p:ph type="ftr" sz="quarter" idx="11"/>
          </p:nvPr>
        </p:nvSpPr>
        <p:spPr/>
        <p:txBody>
          <a:bodyPr/>
          <a:lstStyle/>
          <a:p>
            <a:r>
              <a:rPr lang="da-DK"/>
              <a:t>Nachhaltige Mode</a:t>
            </a:r>
            <a:endParaRPr lang="de-DE" dirty="0"/>
          </a:p>
        </p:txBody>
      </p:sp>
      <p:sp>
        <p:nvSpPr>
          <p:cNvPr id="7" name="Foliennummernplatzhalter 6">
            <a:extLst>
              <a:ext uri="{FF2B5EF4-FFF2-40B4-BE49-F238E27FC236}">
                <a16:creationId xmlns:a16="http://schemas.microsoft.com/office/drawing/2014/main" id="{B1B04DAA-13F0-AD82-3AC3-1B2081904906}"/>
              </a:ext>
            </a:extLst>
          </p:cNvPr>
          <p:cNvSpPr>
            <a:spLocks noGrp="1"/>
          </p:cNvSpPr>
          <p:nvPr>
            <p:ph type="sldNum" sz="quarter" idx="12"/>
          </p:nvPr>
        </p:nvSpPr>
        <p:spPr/>
        <p:txBody>
          <a:bodyPr/>
          <a:lstStyle/>
          <a:p>
            <a:fld id="{9D26C6B8-7DF4-4F01-8878-A6272B56DAC3}" type="slidenum">
              <a:rPr lang="de-DE" smtClean="0"/>
              <a:pPr/>
              <a:t>12</a:t>
            </a:fld>
            <a:endParaRPr lang="de-DE"/>
          </a:p>
        </p:txBody>
      </p:sp>
      <p:sp>
        <p:nvSpPr>
          <p:cNvPr id="8" name="Textplatzhalter 7">
            <a:extLst>
              <a:ext uri="{FF2B5EF4-FFF2-40B4-BE49-F238E27FC236}">
                <a16:creationId xmlns:a16="http://schemas.microsoft.com/office/drawing/2014/main" id="{EDA02DB0-C901-1A10-0A6E-7814A165AE77}"/>
              </a:ext>
            </a:extLst>
          </p:cNvPr>
          <p:cNvSpPr>
            <a:spLocks noGrp="1"/>
          </p:cNvSpPr>
          <p:nvPr>
            <p:ph type="body" sz="quarter" idx="13"/>
          </p:nvPr>
        </p:nvSpPr>
        <p:spPr/>
        <p:txBody>
          <a:bodyPr/>
          <a:lstStyle/>
          <a:p>
            <a:r>
              <a:rPr lang="de-DE" dirty="0">
                <a:hlinkClick r:id="rId2"/>
              </a:rPr>
              <a:t>Die besten Modelabels für Fair Trade Kleidung – Übersicht – Utopia.de</a:t>
            </a:r>
            <a:endParaRPr lang="de-DE" dirty="0"/>
          </a:p>
          <a:p>
            <a:endParaRPr lang="de-DE" dirty="0"/>
          </a:p>
        </p:txBody>
      </p:sp>
      <p:pic>
        <p:nvPicPr>
          <p:cNvPr id="16" name="Grafik 15">
            <a:hlinkClick r:id="rId3"/>
            <a:extLst>
              <a:ext uri="{FF2B5EF4-FFF2-40B4-BE49-F238E27FC236}">
                <a16:creationId xmlns:a16="http://schemas.microsoft.com/office/drawing/2014/main" id="{75921AAF-5DA6-5617-3B78-43D957785688}"/>
              </a:ext>
            </a:extLst>
          </p:cNvPr>
          <p:cNvPicPr>
            <a:picLocks noChangeAspect="1"/>
          </p:cNvPicPr>
          <p:nvPr/>
        </p:nvPicPr>
        <p:blipFill>
          <a:blip r:embed="rId4"/>
          <a:srcRect l="17187" t="30400" r="15877" b="30401"/>
          <a:stretch>
            <a:fillRect/>
          </a:stretch>
        </p:blipFill>
        <p:spPr>
          <a:xfrm>
            <a:off x="3070209" y="1721269"/>
            <a:ext cx="2736000" cy="1502110"/>
          </a:xfrm>
          <a:prstGeom prst="rect">
            <a:avLst/>
          </a:prstGeom>
        </p:spPr>
      </p:pic>
      <p:pic>
        <p:nvPicPr>
          <p:cNvPr id="20" name="Grafik 19">
            <a:hlinkClick r:id="rId5"/>
            <a:extLst>
              <a:ext uri="{FF2B5EF4-FFF2-40B4-BE49-F238E27FC236}">
                <a16:creationId xmlns:a16="http://schemas.microsoft.com/office/drawing/2014/main" id="{736D8D5B-EAEF-4463-5400-2A1326CCA943}"/>
              </a:ext>
            </a:extLst>
          </p:cNvPr>
          <p:cNvPicPr>
            <a:picLocks noChangeAspect="1"/>
          </p:cNvPicPr>
          <p:nvPr/>
        </p:nvPicPr>
        <p:blipFill>
          <a:blip r:embed="rId6"/>
          <a:srcRect t="20997" b="24800"/>
          <a:stretch>
            <a:fillRect/>
          </a:stretch>
        </p:blipFill>
        <p:spPr>
          <a:xfrm>
            <a:off x="6295761" y="2571750"/>
            <a:ext cx="2391039" cy="1296000"/>
          </a:xfrm>
          <a:prstGeom prst="rect">
            <a:avLst/>
          </a:prstGeom>
        </p:spPr>
      </p:pic>
      <p:pic>
        <p:nvPicPr>
          <p:cNvPr id="22" name="Grafik 21">
            <a:hlinkClick r:id="rId7"/>
            <a:extLst>
              <a:ext uri="{FF2B5EF4-FFF2-40B4-BE49-F238E27FC236}">
                <a16:creationId xmlns:a16="http://schemas.microsoft.com/office/drawing/2014/main" id="{9C267EE3-182A-38BA-8C17-B94F1371D0A1}"/>
              </a:ext>
            </a:extLst>
          </p:cNvPr>
          <p:cNvPicPr>
            <a:picLocks noChangeAspect="1"/>
          </p:cNvPicPr>
          <p:nvPr/>
        </p:nvPicPr>
        <p:blipFill>
          <a:blip r:embed="rId8"/>
          <a:srcRect l="8263" t="31943" r="9052" b="30621"/>
          <a:stretch>
            <a:fillRect/>
          </a:stretch>
        </p:blipFill>
        <p:spPr>
          <a:xfrm>
            <a:off x="5783820" y="1275750"/>
            <a:ext cx="3060000" cy="725008"/>
          </a:xfrm>
          <a:prstGeom prst="rect">
            <a:avLst/>
          </a:prstGeom>
        </p:spPr>
      </p:pic>
      <p:pic>
        <p:nvPicPr>
          <p:cNvPr id="24" name="Grafik 23">
            <a:hlinkClick r:id="rId9"/>
            <a:extLst>
              <a:ext uri="{FF2B5EF4-FFF2-40B4-BE49-F238E27FC236}">
                <a16:creationId xmlns:a16="http://schemas.microsoft.com/office/drawing/2014/main" id="{6A072C7E-C741-05DE-0ADB-ACBA0E6DB481}"/>
              </a:ext>
            </a:extLst>
          </p:cNvPr>
          <p:cNvPicPr>
            <a:picLocks noChangeAspect="1"/>
          </p:cNvPicPr>
          <p:nvPr/>
        </p:nvPicPr>
        <p:blipFill>
          <a:blip r:embed="rId10"/>
          <a:stretch>
            <a:fillRect/>
          </a:stretch>
        </p:blipFill>
        <p:spPr>
          <a:xfrm>
            <a:off x="622209" y="1263989"/>
            <a:ext cx="2448000" cy="1301520"/>
          </a:xfrm>
          <a:prstGeom prst="rect">
            <a:avLst/>
          </a:prstGeom>
        </p:spPr>
      </p:pic>
      <p:pic>
        <p:nvPicPr>
          <p:cNvPr id="26" name="Grafik 25">
            <a:hlinkClick r:id="rId11"/>
            <a:extLst>
              <a:ext uri="{FF2B5EF4-FFF2-40B4-BE49-F238E27FC236}">
                <a16:creationId xmlns:a16="http://schemas.microsoft.com/office/drawing/2014/main" id="{9C90B54A-F771-FAAA-40D1-9F0EC05C83CE}"/>
              </a:ext>
            </a:extLst>
          </p:cNvPr>
          <p:cNvPicPr>
            <a:picLocks noChangeAspect="1"/>
          </p:cNvPicPr>
          <p:nvPr/>
        </p:nvPicPr>
        <p:blipFill>
          <a:blip r:embed="rId12"/>
          <a:stretch>
            <a:fillRect/>
          </a:stretch>
        </p:blipFill>
        <p:spPr>
          <a:xfrm>
            <a:off x="958477" y="3341642"/>
            <a:ext cx="2052000" cy="675349"/>
          </a:xfrm>
          <a:prstGeom prst="rect">
            <a:avLst/>
          </a:prstGeom>
        </p:spPr>
      </p:pic>
    </p:spTree>
    <p:extLst>
      <p:ext uri="{BB962C8B-B14F-4D97-AF65-F5344CB8AC3E}">
        <p14:creationId xmlns:p14="http://schemas.microsoft.com/office/powerpoint/2010/main" val="24790175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3B5CBC-63E3-5C88-014C-82C9FC36258F}"/>
              </a:ext>
            </a:extLst>
          </p:cNvPr>
          <p:cNvSpPr>
            <a:spLocks noGrp="1"/>
          </p:cNvSpPr>
          <p:nvPr>
            <p:ph type="title"/>
          </p:nvPr>
        </p:nvSpPr>
        <p:spPr/>
        <p:txBody>
          <a:bodyPr/>
          <a:lstStyle/>
          <a:p>
            <a:r>
              <a:rPr lang="de-AT" dirty="0"/>
              <a:t>Arbeitsblatt mit Takeaways</a:t>
            </a:r>
            <a:endParaRPr lang="de-DE" dirty="0"/>
          </a:p>
        </p:txBody>
      </p:sp>
      <p:pic>
        <p:nvPicPr>
          <p:cNvPr id="9" name="Inhaltsplatzhalter 8">
            <a:extLst>
              <a:ext uri="{FF2B5EF4-FFF2-40B4-BE49-F238E27FC236}">
                <a16:creationId xmlns:a16="http://schemas.microsoft.com/office/drawing/2014/main" id="{FAF3566F-78CE-E877-A09C-53C69495EEA6}"/>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l="21931" t="27210" r="21931"/>
          <a:stretch>
            <a:fillRect/>
          </a:stretch>
        </p:blipFill>
        <p:spPr>
          <a:xfrm>
            <a:off x="1742693" y="894366"/>
            <a:ext cx="5658613" cy="3852000"/>
          </a:xfrm>
          <a:prstGeom prst="rect">
            <a:avLst/>
          </a:prstGeom>
        </p:spPr>
      </p:pic>
      <p:sp>
        <p:nvSpPr>
          <p:cNvPr id="4" name="Datumsplatzhalter 3">
            <a:extLst>
              <a:ext uri="{FF2B5EF4-FFF2-40B4-BE49-F238E27FC236}">
                <a16:creationId xmlns:a16="http://schemas.microsoft.com/office/drawing/2014/main" id="{C4C2641C-1EF6-CAD8-A53E-41F627D183DB}"/>
              </a:ext>
            </a:extLst>
          </p:cNvPr>
          <p:cNvSpPr>
            <a:spLocks noGrp="1"/>
          </p:cNvSpPr>
          <p:nvPr>
            <p:ph type="dt" sz="half" idx="10"/>
          </p:nvPr>
        </p:nvSpPr>
        <p:spPr/>
        <p:txBody>
          <a:bodyPr/>
          <a:lstStyle/>
          <a:p>
            <a:fld id="{E52A6EBD-720A-409B-84E0-ADACDD323F1E}" type="datetime1">
              <a:rPr lang="de-DE" smtClean="0"/>
              <a:t>03.07.2026</a:t>
            </a:fld>
            <a:endParaRPr lang="de-DE" dirty="0"/>
          </a:p>
        </p:txBody>
      </p:sp>
      <p:sp>
        <p:nvSpPr>
          <p:cNvPr id="5" name="Fußzeilenplatzhalter 4">
            <a:extLst>
              <a:ext uri="{FF2B5EF4-FFF2-40B4-BE49-F238E27FC236}">
                <a16:creationId xmlns:a16="http://schemas.microsoft.com/office/drawing/2014/main" id="{B57BA1A6-3BF1-0FB9-1893-04ECC5E056D6}"/>
              </a:ext>
            </a:extLst>
          </p:cNvPr>
          <p:cNvSpPr>
            <a:spLocks noGrp="1"/>
          </p:cNvSpPr>
          <p:nvPr>
            <p:ph type="ftr" sz="quarter" idx="11"/>
          </p:nvPr>
        </p:nvSpPr>
        <p:spPr/>
        <p:txBody>
          <a:bodyPr/>
          <a:lstStyle/>
          <a:p>
            <a:r>
              <a:rPr lang="da-DK"/>
              <a:t>Nachhaltige Mode</a:t>
            </a:r>
            <a:endParaRPr lang="de-DE" dirty="0"/>
          </a:p>
        </p:txBody>
      </p:sp>
      <p:sp>
        <p:nvSpPr>
          <p:cNvPr id="6" name="Foliennummernplatzhalter 5">
            <a:extLst>
              <a:ext uri="{FF2B5EF4-FFF2-40B4-BE49-F238E27FC236}">
                <a16:creationId xmlns:a16="http://schemas.microsoft.com/office/drawing/2014/main" id="{7E6051DD-1916-8A96-B2B8-4D2E38139910}"/>
              </a:ext>
            </a:extLst>
          </p:cNvPr>
          <p:cNvSpPr>
            <a:spLocks noGrp="1"/>
          </p:cNvSpPr>
          <p:nvPr>
            <p:ph type="sldNum" sz="quarter" idx="12"/>
          </p:nvPr>
        </p:nvSpPr>
        <p:spPr/>
        <p:txBody>
          <a:bodyPr/>
          <a:lstStyle/>
          <a:p>
            <a:fld id="{16EFD5B1-68CB-4A29-8F6C-4D18DB05CB6D}" type="slidenum">
              <a:rPr lang="de-DE" smtClean="0"/>
              <a:pPr/>
              <a:t>13</a:t>
            </a:fld>
            <a:endParaRPr lang="de-DE"/>
          </a:p>
        </p:txBody>
      </p:sp>
    </p:spTree>
    <p:extLst>
      <p:ext uri="{BB962C8B-B14F-4D97-AF65-F5344CB8AC3E}">
        <p14:creationId xmlns:p14="http://schemas.microsoft.com/office/powerpoint/2010/main" val="21781415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8A4271E0-F231-1E33-9E33-FEEACDABCA64}"/>
              </a:ext>
            </a:extLst>
          </p:cNvPr>
          <p:cNvPicPr>
            <a:picLocks noChangeAspect="1"/>
          </p:cNvPicPr>
          <p:nvPr/>
        </p:nvPicPr>
        <p:blipFill>
          <a:blip r:embed="rId2"/>
          <a:stretch>
            <a:fillRect/>
          </a:stretch>
        </p:blipFill>
        <p:spPr>
          <a:xfrm rot="21235094">
            <a:off x="422848" y="5468"/>
            <a:ext cx="4332825" cy="4716000"/>
          </a:xfrm>
          <a:prstGeom prst="rect">
            <a:avLst/>
          </a:prstGeom>
        </p:spPr>
      </p:pic>
      <p:sp>
        <p:nvSpPr>
          <p:cNvPr id="3" name="Datumsplatzhalter 2">
            <a:extLst>
              <a:ext uri="{FF2B5EF4-FFF2-40B4-BE49-F238E27FC236}">
                <a16:creationId xmlns:a16="http://schemas.microsoft.com/office/drawing/2014/main" id="{764B9CE1-172C-1C4E-3A25-0B85C894F72E}"/>
              </a:ext>
            </a:extLst>
          </p:cNvPr>
          <p:cNvSpPr>
            <a:spLocks noGrp="1"/>
          </p:cNvSpPr>
          <p:nvPr>
            <p:ph type="dt" sz="half" idx="10"/>
          </p:nvPr>
        </p:nvSpPr>
        <p:spPr/>
        <p:txBody>
          <a:bodyPr/>
          <a:lstStyle/>
          <a:p>
            <a:fld id="{8B436699-21F9-4EAB-96AB-D916957F982E}" type="datetime1">
              <a:rPr lang="de-DE" smtClean="0"/>
              <a:t>03.07.2026</a:t>
            </a:fld>
            <a:endParaRPr lang="de-DE"/>
          </a:p>
        </p:txBody>
      </p:sp>
      <p:sp>
        <p:nvSpPr>
          <p:cNvPr id="4" name="Fußzeilenplatzhalter 3">
            <a:extLst>
              <a:ext uri="{FF2B5EF4-FFF2-40B4-BE49-F238E27FC236}">
                <a16:creationId xmlns:a16="http://schemas.microsoft.com/office/drawing/2014/main" id="{1C0204DC-68B3-B401-2426-39133661FF85}"/>
              </a:ext>
            </a:extLst>
          </p:cNvPr>
          <p:cNvSpPr>
            <a:spLocks noGrp="1"/>
          </p:cNvSpPr>
          <p:nvPr>
            <p:ph type="ftr" sz="quarter" idx="11"/>
          </p:nvPr>
        </p:nvSpPr>
        <p:spPr/>
        <p:txBody>
          <a:bodyPr/>
          <a:lstStyle/>
          <a:p>
            <a:r>
              <a:rPr lang="da-DK"/>
              <a:t>Nachhaltige Mode</a:t>
            </a:r>
            <a:endParaRPr lang="de-DE"/>
          </a:p>
        </p:txBody>
      </p:sp>
      <p:sp>
        <p:nvSpPr>
          <p:cNvPr id="5" name="Foliennummernplatzhalter 4">
            <a:extLst>
              <a:ext uri="{FF2B5EF4-FFF2-40B4-BE49-F238E27FC236}">
                <a16:creationId xmlns:a16="http://schemas.microsoft.com/office/drawing/2014/main" id="{AFAAFF0D-16FB-DD0D-0FD4-C11C88EF063C}"/>
              </a:ext>
            </a:extLst>
          </p:cNvPr>
          <p:cNvSpPr>
            <a:spLocks noGrp="1"/>
          </p:cNvSpPr>
          <p:nvPr>
            <p:ph type="sldNum" sz="quarter" idx="12"/>
          </p:nvPr>
        </p:nvSpPr>
        <p:spPr/>
        <p:txBody>
          <a:bodyPr/>
          <a:lstStyle/>
          <a:p>
            <a:fld id="{9D26C6B8-7DF4-4F01-8878-A6272B56DAC3}" type="slidenum">
              <a:rPr lang="de-DE" smtClean="0"/>
              <a:pPr/>
              <a:t>14</a:t>
            </a:fld>
            <a:endParaRPr lang="de-DE"/>
          </a:p>
        </p:txBody>
      </p:sp>
      <p:sp>
        <p:nvSpPr>
          <p:cNvPr id="14" name="Textfeld 13">
            <a:extLst>
              <a:ext uri="{FF2B5EF4-FFF2-40B4-BE49-F238E27FC236}">
                <a16:creationId xmlns:a16="http://schemas.microsoft.com/office/drawing/2014/main" id="{1B9E74B4-0BC0-6001-01BB-97C88A114D27}"/>
              </a:ext>
            </a:extLst>
          </p:cNvPr>
          <p:cNvSpPr txBox="1"/>
          <p:nvPr/>
        </p:nvSpPr>
        <p:spPr>
          <a:xfrm rot="21359699">
            <a:off x="1035727" y="799745"/>
            <a:ext cx="2937143" cy="1938992"/>
          </a:xfrm>
          <a:prstGeom prst="rect">
            <a:avLst/>
          </a:prstGeom>
          <a:noFill/>
        </p:spPr>
        <p:txBody>
          <a:bodyPr wrap="square" rtlCol="0">
            <a:spAutoFit/>
          </a:bodyPr>
          <a:lstStyle/>
          <a:p>
            <a:pPr algn="ctr"/>
            <a:r>
              <a:rPr lang="de-AT" sz="2400" b="1" dirty="0">
                <a:solidFill>
                  <a:schemeClr val="bg1"/>
                </a:solidFill>
              </a:rPr>
              <a:t>Fast Fashion </a:t>
            </a:r>
            <a:r>
              <a:rPr lang="de-AT" sz="2400" b="1" dirty="0" err="1">
                <a:solidFill>
                  <a:schemeClr val="bg1"/>
                </a:solidFill>
              </a:rPr>
              <a:t>isn‘t</a:t>
            </a:r>
            <a:r>
              <a:rPr lang="de-AT" sz="2400" b="1" dirty="0">
                <a:solidFill>
                  <a:schemeClr val="bg1"/>
                </a:solidFill>
              </a:rPr>
              <a:t> </a:t>
            </a:r>
            <a:r>
              <a:rPr lang="de-AT" sz="2400" b="1" dirty="0" err="1">
                <a:solidFill>
                  <a:schemeClr val="bg1"/>
                </a:solidFill>
              </a:rPr>
              <a:t>free</a:t>
            </a:r>
            <a:r>
              <a:rPr lang="de-AT" sz="2400" b="1" dirty="0">
                <a:solidFill>
                  <a:schemeClr val="bg1"/>
                </a:solidFill>
              </a:rPr>
              <a:t>.</a:t>
            </a:r>
          </a:p>
          <a:p>
            <a:pPr algn="ctr"/>
            <a:r>
              <a:rPr lang="de-AT" sz="2400" b="1" dirty="0" err="1">
                <a:solidFill>
                  <a:schemeClr val="bg1"/>
                </a:solidFill>
              </a:rPr>
              <a:t>Someone</a:t>
            </a:r>
            <a:r>
              <a:rPr lang="de-AT" sz="2400" b="1" dirty="0">
                <a:solidFill>
                  <a:schemeClr val="bg1"/>
                </a:solidFill>
              </a:rPr>
              <a:t>,</a:t>
            </a:r>
          </a:p>
          <a:p>
            <a:pPr algn="ctr"/>
            <a:r>
              <a:rPr lang="de-AT" sz="2400" b="1" dirty="0" err="1">
                <a:solidFill>
                  <a:schemeClr val="bg1"/>
                </a:solidFill>
              </a:rPr>
              <a:t>somewhere</a:t>
            </a:r>
            <a:r>
              <a:rPr lang="de-AT" sz="2400" b="1" dirty="0">
                <a:solidFill>
                  <a:schemeClr val="bg1"/>
                </a:solidFill>
              </a:rPr>
              <a:t> </a:t>
            </a:r>
            <a:r>
              <a:rPr lang="de-AT" sz="2400" b="1" dirty="0" err="1">
                <a:solidFill>
                  <a:schemeClr val="bg1"/>
                </a:solidFill>
              </a:rPr>
              <a:t>is</a:t>
            </a:r>
            <a:r>
              <a:rPr lang="de-AT" sz="2400" b="1" dirty="0">
                <a:solidFill>
                  <a:schemeClr val="bg1"/>
                </a:solidFill>
              </a:rPr>
              <a:t> </a:t>
            </a:r>
            <a:r>
              <a:rPr lang="de-AT" sz="2400" b="1" dirty="0" err="1">
                <a:solidFill>
                  <a:schemeClr val="bg1"/>
                </a:solidFill>
              </a:rPr>
              <a:t>paying</a:t>
            </a:r>
            <a:r>
              <a:rPr lang="de-AT" sz="2400" b="1" dirty="0">
                <a:solidFill>
                  <a:schemeClr val="bg1"/>
                </a:solidFill>
              </a:rPr>
              <a:t>.</a:t>
            </a:r>
            <a:endParaRPr lang="de-DE" sz="2400" b="1" dirty="0">
              <a:solidFill>
                <a:schemeClr val="bg1"/>
              </a:solidFill>
            </a:endParaRPr>
          </a:p>
        </p:txBody>
      </p:sp>
      <p:sp>
        <p:nvSpPr>
          <p:cNvPr id="19" name="Inhaltsplatzhalter 5">
            <a:extLst>
              <a:ext uri="{FF2B5EF4-FFF2-40B4-BE49-F238E27FC236}">
                <a16:creationId xmlns:a16="http://schemas.microsoft.com/office/drawing/2014/main" id="{153BB56E-ED17-24F1-706D-22100E6B4270}"/>
              </a:ext>
            </a:extLst>
          </p:cNvPr>
          <p:cNvSpPr txBox="1">
            <a:spLocks/>
          </p:cNvSpPr>
          <p:nvPr/>
        </p:nvSpPr>
        <p:spPr>
          <a:xfrm>
            <a:off x="7113964" y="1972800"/>
            <a:ext cx="1844820" cy="2736000"/>
          </a:xfrm>
          <a:prstGeom prst="rect">
            <a:avLst/>
          </a:prstGeom>
        </p:spPr>
        <p:txBody>
          <a:bodyPr/>
          <a:lst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a:lstStyle>
          <a:p>
            <a:pPr>
              <a:spcBef>
                <a:spcPts val="600"/>
              </a:spcBef>
            </a:pPr>
            <a:r>
              <a:rPr lang="de-DE" sz="1100" dirty="0"/>
              <a:t>NABU-Waldinstitut Standort Blankenburg</a:t>
            </a:r>
          </a:p>
          <a:p>
            <a:pPr>
              <a:spcBef>
                <a:spcPts val="600"/>
              </a:spcBef>
            </a:pPr>
            <a:r>
              <a:rPr lang="de-DE" sz="1100" dirty="0"/>
              <a:t>Großes Schloss 1</a:t>
            </a:r>
          </a:p>
          <a:p>
            <a:pPr>
              <a:spcBef>
                <a:spcPts val="600"/>
              </a:spcBef>
            </a:pPr>
            <a:r>
              <a:rPr lang="de-DE" sz="1100" dirty="0"/>
              <a:t>38889 Blankenburg</a:t>
            </a:r>
          </a:p>
          <a:p>
            <a:pPr>
              <a:spcBef>
                <a:spcPts val="600"/>
              </a:spcBef>
            </a:pPr>
            <a:r>
              <a:rPr lang="de-DE" sz="1100" dirty="0">
                <a:solidFill>
                  <a:srgbClr val="000000"/>
                </a:solidFill>
                <a:latin typeface="Source Sans Pro" panose="020B0503030403020204" pitchFamily="34" charset="0"/>
              </a:rPr>
              <a:t>Waldinstitut-Blankenburg@NABU.de</a:t>
            </a:r>
          </a:p>
          <a:p>
            <a:pPr>
              <a:spcBef>
                <a:spcPts val="600"/>
              </a:spcBef>
            </a:pPr>
            <a:r>
              <a:rPr lang="de-DE" sz="1100" dirty="0"/>
              <a:t>www.NABU-Waldinstitut-Blankenburg.de</a:t>
            </a:r>
          </a:p>
          <a:p>
            <a:pPr>
              <a:spcBef>
                <a:spcPts val="600"/>
              </a:spcBef>
            </a:pPr>
            <a:r>
              <a:rPr lang="de-DE" sz="1100" dirty="0"/>
              <a:t>www.Nachhaltigkeitslabor-Wald.de</a:t>
            </a:r>
          </a:p>
        </p:txBody>
      </p:sp>
      <p:pic>
        <p:nvPicPr>
          <p:cNvPr id="21" name="Grafik 20" descr="Ein Bild, das Vogel, Logo enthält.&#10;&#10;KI-generierte Inhalte können fehlerhaft sein.">
            <a:extLst>
              <a:ext uri="{FF2B5EF4-FFF2-40B4-BE49-F238E27FC236}">
                <a16:creationId xmlns:a16="http://schemas.microsoft.com/office/drawing/2014/main" id="{AAC48DA8-168A-114A-2B94-6FD5F7B762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3964" y="0"/>
            <a:ext cx="2031492" cy="1722120"/>
          </a:xfrm>
          <a:prstGeom prst="rect">
            <a:avLst/>
          </a:prstGeom>
        </p:spPr>
      </p:pic>
    </p:spTree>
    <p:extLst>
      <p:ext uri="{BB962C8B-B14F-4D97-AF65-F5344CB8AC3E}">
        <p14:creationId xmlns:p14="http://schemas.microsoft.com/office/powerpoint/2010/main" val="3366199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F208AD27-0F06-163A-2C22-89B393C1148C}"/>
              </a:ext>
            </a:extLst>
          </p:cNvPr>
          <p:cNvSpPr>
            <a:spLocks noGrp="1"/>
          </p:cNvSpPr>
          <p:nvPr>
            <p:ph type="title"/>
          </p:nvPr>
        </p:nvSpPr>
        <p:spPr/>
        <p:txBody>
          <a:bodyPr/>
          <a:lstStyle/>
          <a:p>
            <a:r>
              <a:rPr lang="de-AT" dirty="0"/>
              <a:t>Positive Ansätze</a:t>
            </a:r>
            <a:endParaRPr lang="de-DE" dirty="0"/>
          </a:p>
        </p:txBody>
      </p:sp>
      <p:sp>
        <p:nvSpPr>
          <p:cNvPr id="11" name="Inhaltsplatzhalter 10">
            <a:extLst>
              <a:ext uri="{FF2B5EF4-FFF2-40B4-BE49-F238E27FC236}">
                <a16:creationId xmlns:a16="http://schemas.microsoft.com/office/drawing/2014/main" id="{D5E1F1F4-3FDC-5635-6C55-3181A5883E6F}"/>
              </a:ext>
            </a:extLst>
          </p:cNvPr>
          <p:cNvSpPr>
            <a:spLocks noGrp="1"/>
          </p:cNvSpPr>
          <p:nvPr>
            <p:ph sz="half" idx="1"/>
          </p:nvPr>
        </p:nvSpPr>
        <p:spPr>
          <a:xfrm>
            <a:off x="457199" y="1080000"/>
            <a:ext cx="5349009" cy="3582000"/>
          </a:xfrm>
        </p:spPr>
        <p:txBody>
          <a:bodyPr/>
          <a:lstStyle/>
          <a:p>
            <a:pPr marL="285750" indent="-285750">
              <a:buFont typeface="Arial" panose="020B0604020202020204" pitchFamily="34" charset="0"/>
              <a:buChar char="•"/>
            </a:pPr>
            <a:r>
              <a:rPr lang="de-DE" b="1" dirty="0"/>
              <a:t>Slow Fashion:</a:t>
            </a:r>
          </a:p>
          <a:p>
            <a:pPr marL="462150" lvl="1" indent="-285750">
              <a:buFont typeface="Arial" panose="020B0604020202020204" pitchFamily="34" charset="0"/>
              <a:buChar char="•"/>
            </a:pPr>
            <a:r>
              <a:rPr lang="de-DE" dirty="0"/>
              <a:t>Qualität statt Quantität</a:t>
            </a:r>
          </a:p>
          <a:p>
            <a:pPr marL="462150" lvl="1" indent="-285750">
              <a:buFont typeface="Arial" panose="020B0604020202020204" pitchFamily="34" charset="0"/>
              <a:buChar char="•"/>
            </a:pPr>
            <a:r>
              <a:rPr lang="de-DE" dirty="0"/>
              <a:t>Langlebige, zeitlose Designs</a:t>
            </a:r>
          </a:p>
          <a:p>
            <a:pPr marL="285750" indent="-285750">
              <a:buFont typeface="Arial" panose="020B0604020202020204" pitchFamily="34" charset="0"/>
              <a:buChar char="•"/>
            </a:pPr>
            <a:r>
              <a:rPr lang="de-DE" b="1" dirty="0"/>
              <a:t>Second-Hand und Vintage:</a:t>
            </a:r>
          </a:p>
          <a:p>
            <a:pPr marL="462150" lvl="1" indent="-285750">
              <a:buFont typeface="Arial" panose="020B0604020202020204" pitchFamily="34" charset="0"/>
              <a:buChar char="•"/>
            </a:pPr>
            <a:r>
              <a:rPr lang="de-DE" dirty="0"/>
              <a:t>Lebenszyklus verlängern</a:t>
            </a:r>
          </a:p>
          <a:p>
            <a:pPr marL="462150" lvl="1" indent="-285750">
              <a:buFont typeface="Arial" panose="020B0604020202020204" pitchFamily="34" charset="0"/>
              <a:buChar char="•"/>
            </a:pPr>
            <a:r>
              <a:rPr lang="de-DE" dirty="0"/>
              <a:t>Reduktion des Ressourcenverbrauchs</a:t>
            </a:r>
          </a:p>
          <a:p>
            <a:pPr marL="285750" indent="-285750">
              <a:buFont typeface="Arial" panose="020B0604020202020204" pitchFamily="34" charset="0"/>
              <a:buChar char="•"/>
            </a:pPr>
            <a:r>
              <a:rPr lang="de-DE" b="1" dirty="0"/>
              <a:t>Nachhaltige Marken:</a:t>
            </a:r>
          </a:p>
          <a:p>
            <a:pPr marL="462150" lvl="1" indent="-285750">
              <a:buFont typeface="Arial" panose="020B0604020202020204" pitchFamily="34" charset="0"/>
              <a:buChar char="•"/>
            </a:pPr>
            <a:r>
              <a:rPr lang="de-DE" dirty="0"/>
              <a:t>Umweltfreundliche Materialien</a:t>
            </a:r>
          </a:p>
          <a:p>
            <a:pPr marL="462150" lvl="1" indent="-285750">
              <a:buFont typeface="Arial" panose="020B0604020202020204" pitchFamily="34" charset="0"/>
              <a:buChar char="•"/>
            </a:pPr>
            <a:r>
              <a:rPr lang="de-DE" dirty="0"/>
              <a:t>Faire Arbeitsbedingungen</a:t>
            </a:r>
          </a:p>
          <a:p>
            <a:pPr marL="285750" indent="-285750">
              <a:buFont typeface="Arial" panose="020B0604020202020204" pitchFamily="34" charset="0"/>
              <a:buChar char="•"/>
            </a:pPr>
            <a:r>
              <a:rPr lang="de-DE" b="1" dirty="0"/>
              <a:t>Reparieren und Upcycling</a:t>
            </a:r>
          </a:p>
          <a:p>
            <a:pPr marL="285750" indent="-285750">
              <a:buFont typeface="Arial" panose="020B0604020202020204" pitchFamily="34" charset="0"/>
              <a:buChar char="•"/>
            </a:pPr>
            <a:r>
              <a:rPr lang="de-DE" b="1" dirty="0"/>
              <a:t>Bewusster Konsum</a:t>
            </a:r>
            <a:r>
              <a:rPr lang="de-DE" dirty="0"/>
              <a:t> </a:t>
            </a:r>
          </a:p>
          <a:p>
            <a:endParaRPr lang="de-DE" dirty="0"/>
          </a:p>
        </p:txBody>
      </p:sp>
      <p:pic>
        <p:nvPicPr>
          <p:cNvPr id="21" name="Inhaltsplatzhalter 20">
            <a:extLst>
              <a:ext uri="{FF2B5EF4-FFF2-40B4-BE49-F238E27FC236}">
                <a16:creationId xmlns:a16="http://schemas.microsoft.com/office/drawing/2014/main" id="{D7BC4325-3C95-0B3D-AF13-2E67C2A21A1F}"/>
              </a:ext>
            </a:extLst>
          </p:cNvPr>
          <p:cNvPicPr>
            <a:picLocks noGrp="1" noChangeAspect="1"/>
          </p:cNvPicPr>
          <p:nvPr>
            <p:ph sz="half" idx="2"/>
          </p:nvPr>
        </p:nvPicPr>
        <p:blipFill>
          <a:blip r:embed="rId3"/>
          <a:stretch>
            <a:fillRect/>
          </a:stretch>
        </p:blipFill>
        <p:spPr>
          <a:xfrm>
            <a:off x="5960743" y="0"/>
            <a:ext cx="3183257" cy="4788000"/>
          </a:xfrm>
          <a:prstGeom prst="rect">
            <a:avLst/>
          </a:prstGeom>
        </p:spPr>
      </p:pic>
      <p:sp>
        <p:nvSpPr>
          <p:cNvPr id="5" name="Datumsplatzhalter 4">
            <a:extLst>
              <a:ext uri="{FF2B5EF4-FFF2-40B4-BE49-F238E27FC236}">
                <a16:creationId xmlns:a16="http://schemas.microsoft.com/office/drawing/2014/main" id="{B6705438-B619-59AD-AE36-3EADC4C920CD}"/>
              </a:ext>
            </a:extLst>
          </p:cNvPr>
          <p:cNvSpPr>
            <a:spLocks noGrp="1"/>
          </p:cNvSpPr>
          <p:nvPr>
            <p:ph type="dt" sz="half" idx="10"/>
          </p:nvPr>
        </p:nvSpPr>
        <p:spPr/>
        <p:txBody>
          <a:bodyPr/>
          <a:lstStyle/>
          <a:p>
            <a:fld id="{6AA6160B-5D40-46E6-AAA6-C3F90C50D2F1}" type="datetime1">
              <a:rPr lang="de-DE" smtClean="0"/>
              <a:t>03.07.2026</a:t>
            </a:fld>
            <a:endParaRPr lang="de-DE" dirty="0"/>
          </a:p>
        </p:txBody>
      </p:sp>
      <p:sp>
        <p:nvSpPr>
          <p:cNvPr id="6" name="Fußzeilenplatzhalter 5">
            <a:extLst>
              <a:ext uri="{FF2B5EF4-FFF2-40B4-BE49-F238E27FC236}">
                <a16:creationId xmlns:a16="http://schemas.microsoft.com/office/drawing/2014/main" id="{00E2B79F-819E-21F7-5FDA-A37FB9827060}"/>
              </a:ext>
            </a:extLst>
          </p:cNvPr>
          <p:cNvSpPr>
            <a:spLocks noGrp="1"/>
          </p:cNvSpPr>
          <p:nvPr>
            <p:ph type="ftr" sz="quarter" idx="11"/>
          </p:nvPr>
        </p:nvSpPr>
        <p:spPr/>
        <p:txBody>
          <a:bodyPr/>
          <a:lstStyle/>
          <a:p>
            <a:r>
              <a:rPr lang="da-DK"/>
              <a:t>Nachhaltige Mode</a:t>
            </a:r>
            <a:endParaRPr lang="de-DE" dirty="0"/>
          </a:p>
        </p:txBody>
      </p:sp>
      <p:sp>
        <p:nvSpPr>
          <p:cNvPr id="7" name="Foliennummernplatzhalter 6">
            <a:extLst>
              <a:ext uri="{FF2B5EF4-FFF2-40B4-BE49-F238E27FC236}">
                <a16:creationId xmlns:a16="http://schemas.microsoft.com/office/drawing/2014/main" id="{9A8FD6D5-F402-841D-FE86-B39D5670079D}"/>
              </a:ext>
            </a:extLst>
          </p:cNvPr>
          <p:cNvSpPr>
            <a:spLocks noGrp="1"/>
          </p:cNvSpPr>
          <p:nvPr>
            <p:ph type="sldNum" sz="quarter" idx="12"/>
          </p:nvPr>
        </p:nvSpPr>
        <p:spPr/>
        <p:txBody>
          <a:bodyPr/>
          <a:lstStyle/>
          <a:p>
            <a:fld id="{9D26C6B8-7DF4-4F01-8878-A6272B56DAC3}" type="slidenum">
              <a:rPr lang="de-DE" smtClean="0"/>
              <a:pPr/>
              <a:t>2</a:t>
            </a:fld>
            <a:endParaRPr lang="de-DE"/>
          </a:p>
        </p:txBody>
      </p:sp>
    </p:spTree>
    <p:extLst>
      <p:ext uri="{BB962C8B-B14F-4D97-AF65-F5344CB8AC3E}">
        <p14:creationId xmlns:p14="http://schemas.microsoft.com/office/powerpoint/2010/main" val="361674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ED1B5F-F49F-3984-6B0A-CC9B8D504C83}"/>
              </a:ext>
            </a:extLst>
          </p:cNvPr>
          <p:cNvSpPr>
            <a:spLocks noGrp="1"/>
          </p:cNvSpPr>
          <p:nvPr>
            <p:ph type="title"/>
          </p:nvPr>
        </p:nvSpPr>
        <p:spPr/>
        <p:txBody>
          <a:bodyPr/>
          <a:lstStyle/>
          <a:p>
            <a:r>
              <a:rPr lang="de-AT" dirty="0"/>
              <a:t>Fair Fashion</a:t>
            </a:r>
            <a:endParaRPr lang="de-DE" dirty="0"/>
          </a:p>
        </p:txBody>
      </p:sp>
      <p:sp>
        <p:nvSpPr>
          <p:cNvPr id="3" name="Inhaltsplatzhalter 2">
            <a:extLst>
              <a:ext uri="{FF2B5EF4-FFF2-40B4-BE49-F238E27FC236}">
                <a16:creationId xmlns:a16="http://schemas.microsoft.com/office/drawing/2014/main" id="{F4BD3CFA-7FEE-5301-B71F-0CC61AD2D42D}"/>
              </a:ext>
            </a:extLst>
          </p:cNvPr>
          <p:cNvSpPr>
            <a:spLocks noGrp="1"/>
          </p:cNvSpPr>
          <p:nvPr>
            <p:ph sz="half" idx="1"/>
          </p:nvPr>
        </p:nvSpPr>
        <p:spPr>
          <a:xfrm>
            <a:off x="457200" y="1080000"/>
            <a:ext cx="4038600" cy="3582000"/>
          </a:xfrm>
        </p:spPr>
        <p:txBody>
          <a:bodyPr/>
          <a:lstStyle/>
          <a:p>
            <a:r>
              <a:rPr lang="de-AT" b="1" dirty="0"/>
              <a:t>Gegentrend zu Fast Fashion =&gt; Slow Fashion</a:t>
            </a:r>
            <a:endParaRPr lang="de-DE" b="1" dirty="0"/>
          </a:p>
          <a:p>
            <a:endParaRPr lang="de-AT" dirty="0"/>
          </a:p>
          <a:p>
            <a:pPr marL="285750" indent="-285750">
              <a:buFont typeface="Arial" panose="020B0604020202020204" pitchFamily="34" charset="0"/>
              <a:buChar char="•"/>
            </a:pPr>
            <a:r>
              <a:rPr lang="de-AT" dirty="0"/>
              <a:t>Menschenwürdige Arbeitsbedingungen</a:t>
            </a:r>
          </a:p>
          <a:p>
            <a:pPr marL="285750" indent="-285750">
              <a:buFont typeface="Arial" panose="020B0604020202020204" pitchFamily="34" charset="0"/>
              <a:buChar char="•"/>
            </a:pPr>
            <a:r>
              <a:rPr lang="de-AT" dirty="0"/>
              <a:t>Faire Entlohnung von Arbeitnehmenden</a:t>
            </a:r>
          </a:p>
          <a:p>
            <a:pPr marL="285750" indent="-285750">
              <a:buFont typeface="Arial" panose="020B0604020202020204" pitchFamily="34" charset="0"/>
              <a:buChar char="•"/>
            </a:pPr>
            <a:r>
              <a:rPr lang="de-AT" dirty="0"/>
              <a:t>Keine Kinderarbeit</a:t>
            </a:r>
          </a:p>
          <a:p>
            <a:pPr marL="285750" indent="-285750">
              <a:buFont typeface="Arial" panose="020B0604020202020204" pitchFamily="34" charset="0"/>
              <a:buChar char="•"/>
            </a:pPr>
            <a:r>
              <a:rPr lang="de-AT" dirty="0"/>
              <a:t>Langlebige qualitativ hochwertigere Kleidungsstücke</a:t>
            </a:r>
          </a:p>
          <a:p>
            <a:pPr marL="285750" indent="-285750">
              <a:buFont typeface="Arial" panose="020B0604020202020204" pitchFamily="34" charset="0"/>
              <a:buChar char="•"/>
            </a:pPr>
            <a:r>
              <a:rPr lang="de-AT" dirty="0"/>
              <a:t>Umweltschonender Anbau</a:t>
            </a:r>
          </a:p>
          <a:p>
            <a:pPr marL="285750" indent="-285750">
              <a:buFont typeface="Arial" panose="020B0604020202020204" pitchFamily="34" charset="0"/>
              <a:buChar char="•"/>
            </a:pPr>
            <a:r>
              <a:rPr lang="de-AT" dirty="0"/>
              <a:t>Umweltschonende Herstellung</a:t>
            </a:r>
          </a:p>
        </p:txBody>
      </p:sp>
      <p:sp>
        <p:nvSpPr>
          <p:cNvPr id="5" name="Datumsplatzhalter 4">
            <a:extLst>
              <a:ext uri="{FF2B5EF4-FFF2-40B4-BE49-F238E27FC236}">
                <a16:creationId xmlns:a16="http://schemas.microsoft.com/office/drawing/2014/main" id="{5E4BC1E9-6478-AB71-14BE-66EB8324A291}"/>
              </a:ext>
            </a:extLst>
          </p:cNvPr>
          <p:cNvSpPr>
            <a:spLocks noGrp="1"/>
          </p:cNvSpPr>
          <p:nvPr>
            <p:ph type="dt" sz="half" idx="10"/>
          </p:nvPr>
        </p:nvSpPr>
        <p:spPr/>
        <p:txBody>
          <a:bodyPr/>
          <a:lstStyle/>
          <a:p>
            <a:fld id="{895A96BF-AF02-4500-BB99-E858BE1C6EAC}" type="datetime1">
              <a:rPr lang="de-DE" smtClean="0"/>
              <a:t>03.07.2026</a:t>
            </a:fld>
            <a:endParaRPr lang="de-DE"/>
          </a:p>
        </p:txBody>
      </p:sp>
      <p:sp>
        <p:nvSpPr>
          <p:cNvPr id="6" name="Fußzeilenplatzhalter 5">
            <a:extLst>
              <a:ext uri="{FF2B5EF4-FFF2-40B4-BE49-F238E27FC236}">
                <a16:creationId xmlns:a16="http://schemas.microsoft.com/office/drawing/2014/main" id="{6B083CB0-A68A-7CD2-1286-8E0AE463662F}"/>
              </a:ext>
            </a:extLst>
          </p:cNvPr>
          <p:cNvSpPr>
            <a:spLocks noGrp="1"/>
          </p:cNvSpPr>
          <p:nvPr>
            <p:ph type="ftr" sz="quarter" idx="11"/>
          </p:nvPr>
        </p:nvSpPr>
        <p:spPr/>
        <p:txBody>
          <a:bodyPr/>
          <a:lstStyle/>
          <a:p>
            <a:r>
              <a:rPr lang="da-DK"/>
              <a:t>Nachhaltige Mode</a:t>
            </a:r>
            <a:endParaRPr lang="de-DE" dirty="0"/>
          </a:p>
        </p:txBody>
      </p:sp>
      <p:sp>
        <p:nvSpPr>
          <p:cNvPr id="7" name="Foliennummernplatzhalter 6">
            <a:extLst>
              <a:ext uri="{FF2B5EF4-FFF2-40B4-BE49-F238E27FC236}">
                <a16:creationId xmlns:a16="http://schemas.microsoft.com/office/drawing/2014/main" id="{D956162C-DA52-FB91-E9B3-DED1C0906B6D}"/>
              </a:ext>
            </a:extLst>
          </p:cNvPr>
          <p:cNvSpPr>
            <a:spLocks noGrp="1"/>
          </p:cNvSpPr>
          <p:nvPr>
            <p:ph type="sldNum" sz="quarter" idx="12"/>
          </p:nvPr>
        </p:nvSpPr>
        <p:spPr/>
        <p:txBody>
          <a:bodyPr/>
          <a:lstStyle/>
          <a:p>
            <a:fld id="{9D26C6B8-7DF4-4F01-8878-A6272B56DAC3}" type="slidenum">
              <a:rPr lang="de-DE" smtClean="0"/>
              <a:pPr/>
              <a:t>3</a:t>
            </a:fld>
            <a:endParaRPr lang="de-DE"/>
          </a:p>
        </p:txBody>
      </p:sp>
      <p:graphicFrame>
        <p:nvGraphicFramePr>
          <p:cNvPr id="20" name="Inhaltsplatzhalter 19">
            <a:extLst>
              <a:ext uri="{FF2B5EF4-FFF2-40B4-BE49-F238E27FC236}">
                <a16:creationId xmlns:a16="http://schemas.microsoft.com/office/drawing/2014/main" id="{C2B6A7BA-CCC7-BF9F-EAB7-F7F8E3F74600}"/>
              </a:ext>
            </a:extLst>
          </p:cNvPr>
          <p:cNvGraphicFramePr>
            <a:graphicFrameLocks noGrp="1"/>
          </p:cNvGraphicFramePr>
          <p:nvPr>
            <p:ph sz="half" idx="2"/>
            <p:extLst>
              <p:ext uri="{D42A27DB-BD31-4B8C-83A1-F6EECF244321}">
                <p14:modId xmlns:p14="http://schemas.microsoft.com/office/powerpoint/2010/main" val="1440577201"/>
              </p:ext>
            </p:extLst>
          </p:nvPr>
        </p:nvGraphicFramePr>
        <p:xfrm>
          <a:off x="4648200" y="1079500"/>
          <a:ext cx="4038600" cy="33670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22" name="Gerade Verbindung mit Pfeil 21">
            <a:extLst>
              <a:ext uri="{FF2B5EF4-FFF2-40B4-BE49-F238E27FC236}">
                <a16:creationId xmlns:a16="http://schemas.microsoft.com/office/drawing/2014/main" id="{582893AE-6148-5D11-5FAC-9F495A07DE42}"/>
              </a:ext>
            </a:extLst>
          </p:cNvPr>
          <p:cNvCxnSpPr>
            <a:cxnSpLocks/>
          </p:cNvCxnSpPr>
          <p:nvPr/>
        </p:nvCxnSpPr>
        <p:spPr>
          <a:xfrm rot="10800000" flipV="1">
            <a:off x="6667200" y="1491630"/>
            <a:ext cx="1367760" cy="144016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Rechteck: abgerundete Ecken 24">
            <a:extLst>
              <a:ext uri="{FF2B5EF4-FFF2-40B4-BE49-F238E27FC236}">
                <a16:creationId xmlns:a16="http://schemas.microsoft.com/office/drawing/2014/main" id="{FE5FAE60-FE5B-5F07-6F79-EA3E1289B9D2}"/>
              </a:ext>
            </a:extLst>
          </p:cNvPr>
          <p:cNvSpPr/>
          <p:nvPr/>
        </p:nvSpPr>
        <p:spPr>
          <a:xfrm>
            <a:off x="7452320" y="1079500"/>
            <a:ext cx="1512168" cy="412130"/>
          </a:xfrm>
          <a:prstGeom prst="roundRect">
            <a:avLst/>
          </a:prstGeom>
          <a:noFill/>
          <a:ln>
            <a:solidFill>
              <a:srgbClr val="005E3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sz="1600" dirty="0">
                <a:solidFill>
                  <a:schemeClr val="tx1"/>
                </a:solidFill>
              </a:rPr>
              <a:t>Nachhaltigkeit</a:t>
            </a:r>
            <a:endParaRPr lang="de-DE" sz="1600" dirty="0">
              <a:solidFill>
                <a:schemeClr val="tx1"/>
              </a:solidFill>
            </a:endParaRPr>
          </a:p>
        </p:txBody>
      </p:sp>
    </p:spTree>
    <p:extLst>
      <p:ext uri="{BB962C8B-B14F-4D97-AF65-F5344CB8AC3E}">
        <p14:creationId xmlns:p14="http://schemas.microsoft.com/office/powerpoint/2010/main" val="1979770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20">
                                            <p:graphicEl>
                                              <a:dgm id="{D26D6B12-9C2A-4E3C-9318-30C10A70827F}"/>
                                            </p:graphicEl>
                                          </p:spTgt>
                                        </p:tgtEl>
                                        <p:attrNameLst>
                                          <p:attrName>style.visibility</p:attrName>
                                        </p:attrNameLst>
                                      </p:cBhvr>
                                      <p:to>
                                        <p:strVal val="visible"/>
                                      </p:to>
                                    </p:set>
                                    <p:animEffect transition="in" filter="randombar(horizontal)">
                                      <p:cBhvr>
                                        <p:cTn id="11" dur="500"/>
                                        <p:tgtEl>
                                          <p:spTgt spid="20">
                                            <p:graphicEl>
                                              <a:dgm id="{D26D6B12-9C2A-4E3C-9318-30C10A70827F}"/>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0">
                                            <p:graphicEl>
                                              <a:dgm id="{AA6FDEBD-22F1-459D-BCAE-2D80CB16F2B5}"/>
                                            </p:graphicEl>
                                          </p:spTgt>
                                        </p:tgtEl>
                                        <p:attrNameLst>
                                          <p:attrName>style.visibility</p:attrName>
                                        </p:attrNameLst>
                                      </p:cBhvr>
                                      <p:to>
                                        <p:strVal val="visible"/>
                                      </p:to>
                                    </p:set>
                                    <p:animEffect transition="in" filter="randombar(horizontal)">
                                      <p:cBhvr>
                                        <p:cTn id="16" dur="500"/>
                                        <p:tgtEl>
                                          <p:spTgt spid="20">
                                            <p:graphicEl>
                                              <a:dgm id="{AA6FDEBD-22F1-459D-BCAE-2D80CB16F2B5}"/>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0">
                                            <p:graphicEl>
                                              <a:dgm id="{58523511-FD76-4A74-8DD5-BD61B2D21520}"/>
                                            </p:graphicEl>
                                          </p:spTgt>
                                        </p:tgtEl>
                                        <p:attrNameLst>
                                          <p:attrName>style.visibility</p:attrName>
                                        </p:attrNameLst>
                                      </p:cBhvr>
                                      <p:to>
                                        <p:strVal val="visible"/>
                                      </p:to>
                                    </p:set>
                                    <p:animEffect transition="in" filter="randombar(horizontal)">
                                      <p:cBhvr>
                                        <p:cTn id="21" dur="500"/>
                                        <p:tgtEl>
                                          <p:spTgt spid="20">
                                            <p:graphicEl>
                                              <a:dgm id="{58523511-FD76-4A74-8DD5-BD61B2D21520}"/>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uiExpand="1">
        <p:bldSub>
          <a:bldDgm bld="one"/>
        </p:bldSub>
      </p:bldGraphic>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AF29ED-9478-ABE5-3568-87BD3DF16511}"/>
              </a:ext>
            </a:extLst>
          </p:cNvPr>
          <p:cNvSpPr>
            <a:spLocks noGrp="1"/>
          </p:cNvSpPr>
          <p:nvPr>
            <p:ph type="title"/>
          </p:nvPr>
        </p:nvSpPr>
        <p:spPr/>
        <p:txBody>
          <a:bodyPr/>
          <a:lstStyle/>
          <a:p>
            <a:r>
              <a:rPr lang="de-AT" dirty="0"/>
              <a:t>Daten: Fast Fashion vs. Fair Fashion</a:t>
            </a:r>
            <a:endParaRPr lang="de-DE" dirty="0"/>
          </a:p>
        </p:txBody>
      </p:sp>
      <p:graphicFrame>
        <p:nvGraphicFramePr>
          <p:cNvPr id="12" name="Inhaltsplatzhalter 11">
            <a:extLst>
              <a:ext uri="{FF2B5EF4-FFF2-40B4-BE49-F238E27FC236}">
                <a16:creationId xmlns:a16="http://schemas.microsoft.com/office/drawing/2014/main" id="{D2CEC3A1-E08B-CDBC-9E67-87AC07AE1BB3}"/>
              </a:ext>
            </a:extLst>
          </p:cNvPr>
          <p:cNvGraphicFramePr>
            <a:graphicFrameLocks noGrp="1"/>
          </p:cNvGraphicFramePr>
          <p:nvPr>
            <p:ph idx="1"/>
            <p:extLst>
              <p:ext uri="{D42A27DB-BD31-4B8C-83A1-F6EECF244321}">
                <p14:modId xmlns:p14="http://schemas.microsoft.com/office/powerpoint/2010/main" val="508929030"/>
              </p:ext>
            </p:extLst>
          </p:nvPr>
        </p:nvGraphicFramePr>
        <p:xfrm>
          <a:off x="457200" y="1079500"/>
          <a:ext cx="8229600" cy="1925320"/>
        </p:xfrm>
        <a:graphic>
          <a:graphicData uri="http://schemas.openxmlformats.org/drawingml/2006/table">
            <a:tbl>
              <a:tblPr firstRow="1" bandRow="1">
                <a:tableStyleId>{68D230F3-CF80-4859-8CE7-A43EE81993B5}</a:tableStyleId>
              </a:tblPr>
              <a:tblGrid>
                <a:gridCol w="2242592">
                  <a:extLst>
                    <a:ext uri="{9D8B030D-6E8A-4147-A177-3AD203B41FA5}">
                      <a16:colId xmlns:a16="http://schemas.microsoft.com/office/drawing/2014/main" val="2784462498"/>
                    </a:ext>
                  </a:extLst>
                </a:gridCol>
                <a:gridCol w="2808312">
                  <a:extLst>
                    <a:ext uri="{9D8B030D-6E8A-4147-A177-3AD203B41FA5}">
                      <a16:colId xmlns:a16="http://schemas.microsoft.com/office/drawing/2014/main" val="3968270908"/>
                    </a:ext>
                  </a:extLst>
                </a:gridCol>
                <a:gridCol w="3178696">
                  <a:extLst>
                    <a:ext uri="{9D8B030D-6E8A-4147-A177-3AD203B41FA5}">
                      <a16:colId xmlns:a16="http://schemas.microsoft.com/office/drawing/2014/main" val="1562371612"/>
                    </a:ext>
                  </a:extLst>
                </a:gridCol>
              </a:tblGrid>
              <a:tr h="370840">
                <a:tc>
                  <a:txBody>
                    <a:bodyPr/>
                    <a:lstStyle/>
                    <a:p>
                      <a:endParaRPr lang="de-DE" dirty="0"/>
                    </a:p>
                  </a:txBody>
                  <a:tcPr/>
                </a:tc>
                <a:tc>
                  <a:txBody>
                    <a:bodyPr/>
                    <a:lstStyle/>
                    <a:p>
                      <a:r>
                        <a:rPr lang="de-AT" dirty="0"/>
                        <a:t>Fast Fashion</a:t>
                      </a:r>
                      <a:endParaRPr lang="de-DE" dirty="0"/>
                    </a:p>
                  </a:txBody>
                  <a:tcPr/>
                </a:tc>
                <a:tc>
                  <a:txBody>
                    <a:bodyPr/>
                    <a:lstStyle/>
                    <a:p>
                      <a:r>
                        <a:rPr lang="de-AT" dirty="0"/>
                        <a:t>Fair Fashion</a:t>
                      </a:r>
                      <a:endParaRPr lang="de-DE" dirty="0"/>
                    </a:p>
                  </a:txBody>
                  <a:tcPr/>
                </a:tc>
                <a:extLst>
                  <a:ext uri="{0D108BD9-81ED-4DB2-BD59-A6C34878D82A}">
                    <a16:rowId xmlns:a16="http://schemas.microsoft.com/office/drawing/2014/main" val="3174839260"/>
                  </a:ext>
                </a:extLst>
              </a:tr>
              <a:tr h="370840">
                <a:tc>
                  <a:txBody>
                    <a:bodyPr/>
                    <a:lstStyle/>
                    <a:p>
                      <a:r>
                        <a:rPr lang="de-AT" dirty="0"/>
                        <a:t>Wasserverbrauch</a:t>
                      </a:r>
                      <a:endParaRPr lang="de-DE" dirty="0"/>
                    </a:p>
                  </a:txBody>
                  <a:tcPr/>
                </a:tc>
                <a:tc>
                  <a:txBody>
                    <a:bodyPr/>
                    <a:lstStyle/>
                    <a:p>
                      <a:r>
                        <a:rPr lang="de-DE" sz="1800" b="0" i="0" kern="1200" dirty="0">
                          <a:solidFill>
                            <a:schemeClr val="tx1"/>
                          </a:solidFill>
                          <a:effectLst/>
                          <a:latin typeface="+mn-lt"/>
                          <a:ea typeface="+mn-ea"/>
                          <a:cs typeface="+mn-cs"/>
                        </a:rPr>
                        <a:t>79 – 93 Mrd. m³; 1 Baumwoll-T-Shirt ≈ 2.700 l</a:t>
                      </a:r>
                      <a:endParaRPr lang="de-DE" dirty="0"/>
                    </a:p>
                  </a:txBody>
                  <a:tcPr/>
                </a:tc>
                <a:tc>
                  <a:txBody>
                    <a:bodyPr/>
                    <a:lstStyle/>
                    <a:p>
                      <a:r>
                        <a:rPr lang="de-AT" dirty="0"/>
                        <a:t>70 – 80 % weniger Wasser</a:t>
                      </a:r>
                      <a:endParaRPr lang="de-DE" dirty="0"/>
                    </a:p>
                  </a:txBody>
                  <a:tcPr/>
                </a:tc>
                <a:extLst>
                  <a:ext uri="{0D108BD9-81ED-4DB2-BD59-A6C34878D82A}">
                    <a16:rowId xmlns:a16="http://schemas.microsoft.com/office/drawing/2014/main" val="3749527710"/>
                  </a:ext>
                </a:extLst>
              </a:tr>
              <a:tr h="370840">
                <a:tc>
                  <a:txBody>
                    <a:bodyPr/>
                    <a:lstStyle/>
                    <a:p>
                      <a:r>
                        <a:rPr lang="de-AT" dirty="0"/>
                        <a:t>CO₂-Emissionen</a:t>
                      </a:r>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1,2 Mrd. t/Jahr</a:t>
                      </a:r>
                      <a:r>
                        <a:rPr lang="de-DE" sz="1800" b="0" i="0" kern="1200" dirty="0">
                          <a:solidFill>
                            <a:schemeClr val="tx1"/>
                          </a:solidFill>
                          <a:effectLst/>
                          <a:latin typeface="+mn-lt"/>
                          <a:ea typeface="+mn-ea"/>
                          <a:cs typeface="+mn-cs"/>
                        </a:rPr>
                        <a:t> ≙ ca. 10 % der globalen </a:t>
                      </a:r>
                      <a:r>
                        <a:rPr lang="de-AT" dirty="0"/>
                        <a:t>CO₂-Emissionen</a:t>
                      </a:r>
                    </a:p>
                  </a:txBody>
                  <a:tcPr/>
                </a:tc>
                <a:tc>
                  <a:txBody>
                    <a:bodyPr/>
                    <a:lstStyle/>
                    <a:p>
                      <a:r>
                        <a:rPr lang="de-AT" dirty="0"/>
                        <a:t>Reduktion der Emissionen um bis zu 90 %</a:t>
                      </a:r>
                      <a:endParaRPr lang="de-DE" dirty="0"/>
                    </a:p>
                  </a:txBody>
                  <a:tcPr/>
                </a:tc>
                <a:extLst>
                  <a:ext uri="{0D108BD9-81ED-4DB2-BD59-A6C34878D82A}">
                    <a16:rowId xmlns:a16="http://schemas.microsoft.com/office/drawing/2014/main" val="1643882496"/>
                  </a:ext>
                </a:extLst>
              </a:tr>
            </a:tbl>
          </a:graphicData>
        </a:graphic>
      </p:graphicFrame>
      <p:sp>
        <p:nvSpPr>
          <p:cNvPr id="5" name="Datumsplatzhalter 4">
            <a:extLst>
              <a:ext uri="{FF2B5EF4-FFF2-40B4-BE49-F238E27FC236}">
                <a16:creationId xmlns:a16="http://schemas.microsoft.com/office/drawing/2014/main" id="{C6F4C802-8356-6D0B-918F-91144E89746B}"/>
              </a:ext>
            </a:extLst>
          </p:cNvPr>
          <p:cNvSpPr>
            <a:spLocks noGrp="1"/>
          </p:cNvSpPr>
          <p:nvPr>
            <p:ph type="dt" sz="half" idx="10"/>
          </p:nvPr>
        </p:nvSpPr>
        <p:spPr/>
        <p:txBody>
          <a:bodyPr/>
          <a:lstStyle/>
          <a:p>
            <a:fld id="{ED502316-805C-4D54-8526-11201C3780E5}" type="datetime1">
              <a:rPr lang="de-DE" smtClean="0"/>
              <a:t>03.07.2026</a:t>
            </a:fld>
            <a:endParaRPr lang="de-DE"/>
          </a:p>
        </p:txBody>
      </p:sp>
      <p:sp>
        <p:nvSpPr>
          <p:cNvPr id="6" name="Fußzeilenplatzhalter 5">
            <a:extLst>
              <a:ext uri="{FF2B5EF4-FFF2-40B4-BE49-F238E27FC236}">
                <a16:creationId xmlns:a16="http://schemas.microsoft.com/office/drawing/2014/main" id="{53A248CE-338A-043E-0A56-5EFA9DC54BC6}"/>
              </a:ext>
            </a:extLst>
          </p:cNvPr>
          <p:cNvSpPr>
            <a:spLocks noGrp="1"/>
          </p:cNvSpPr>
          <p:nvPr>
            <p:ph type="ftr" sz="quarter" idx="11"/>
          </p:nvPr>
        </p:nvSpPr>
        <p:spPr/>
        <p:txBody>
          <a:bodyPr/>
          <a:lstStyle/>
          <a:p>
            <a:r>
              <a:rPr lang="da-DK"/>
              <a:t>Nachhaltige Mode</a:t>
            </a:r>
            <a:endParaRPr lang="de-DE" dirty="0"/>
          </a:p>
        </p:txBody>
      </p:sp>
      <p:sp>
        <p:nvSpPr>
          <p:cNvPr id="7" name="Foliennummernplatzhalter 6">
            <a:extLst>
              <a:ext uri="{FF2B5EF4-FFF2-40B4-BE49-F238E27FC236}">
                <a16:creationId xmlns:a16="http://schemas.microsoft.com/office/drawing/2014/main" id="{8ED73D6F-4C30-AC65-372E-BBBD12CDB89A}"/>
              </a:ext>
            </a:extLst>
          </p:cNvPr>
          <p:cNvSpPr>
            <a:spLocks noGrp="1"/>
          </p:cNvSpPr>
          <p:nvPr>
            <p:ph type="sldNum" sz="quarter" idx="12"/>
          </p:nvPr>
        </p:nvSpPr>
        <p:spPr/>
        <p:txBody>
          <a:bodyPr/>
          <a:lstStyle/>
          <a:p>
            <a:fld id="{9D26C6B8-7DF4-4F01-8878-A6272B56DAC3}" type="slidenum">
              <a:rPr lang="de-DE" smtClean="0"/>
              <a:pPr/>
              <a:t>4</a:t>
            </a:fld>
            <a:endParaRPr lang="de-DE"/>
          </a:p>
        </p:txBody>
      </p:sp>
      <p:sp>
        <p:nvSpPr>
          <p:cNvPr id="11" name="Textplatzhalter 10">
            <a:extLst>
              <a:ext uri="{FF2B5EF4-FFF2-40B4-BE49-F238E27FC236}">
                <a16:creationId xmlns:a16="http://schemas.microsoft.com/office/drawing/2014/main" id="{FA017364-F928-46A0-4A17-F441CB63BC93}"/>
              </a:ext>
            </a:extLst>
          </p:cNvPr>
          <p:cNvSpPr>
            <a:spLocks noGrp="1"/>
          </p:cNvSpPr>
          <p:nvPr>
            <p:ph type="body" sz="quarter" idx="13"/>
          </p:nvPr>
        </p:nvSpPr>
        <p:spPr/>
        <p:txBody>
          <a:bodyPr/>
          <a:lstStyle/>
          <a:p>
            <a:r>
              <a:rPr lang="de-DE" dirty="0">
                <a:hlinkClick r:id="rId3"/>
              </a:rPr>
              <a:t>Fast vs. </a:t>
            </a:r>
            <a:r>
              <a:rPr lang="de-DE" dirty="0" err="1">
                <a:hlinkClick r:id="rId3"/>
              </a:rPr>
              <a:t>Sustainable</a:t>
            </a:r>
            <a:r>
              <a:rPr lang="de-DE" dirty="0">
                <a:hlinkClick r:id="rId3"/>
              </a:rPr>
              <a:t> Fashion: Environmental Impacts</a:t>
            </a:r>
            <a:endParaRPr lang="de-DE" dirty="0"/>
          </a:p>
        </p:txBody>
      </p:sp>
    </p:spTree>
    <p:extLst>
      <p:ext uri="{BB962C8B-B14F-4D97-AF65-F5344CB8AC3E}">
        <p14:creationId xmlns:p14="http://schemas.microsoft.com/office/powerpoint/2010/main" val="944803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F4D2CB-ED74-7018-A109-82CDEBF1023B}"/>
              </a:ext>
            </a:extLst>
          </p:cNvPr>
          <p:cNvSpPr>
            <a:spLocks noGrp="1"/>
          </p:cNvSpPr>
          <p:nvPr>
            <p:ph type="title"/>
          </p:nvPr>
        </p:nvSpPr>
        <p:spPr/>
        <p:txBody>
          <a:bodyPr/>
          <a:lstStyle/>
          <a:p>
            <a:r>
              <a:rPr lang="de-AT" dirty="0"/>
              <a:t>Daten: Fast Fashion vs. Fair Fashion</a:t>
            </a:r>
            <a:endParaRPr lang="de-DE" dirty="0"/>
          </a:p>
        </p:txBody>
      </p:sp>
      <p:sp>
        <p:nvSpPr>
          <p:cNvPr id="4" name="Datumsplatzhalter 3">
            <a:extLst>
              <a:ext uri="{FF2B5EF4-FFF2-40B4-BE49-F238E27FC236}">
                <a16:creationId xmlns:a16="http://schemas.microsoft.com/office/drawing/2014/main" id="{404F43A8-A1C9-DFB1-3F92-2C31732235E3}"/>
              </a:ext>
            </a:extLst>
          </p:cNvPr>
          <p:cNvSpPr>
            <a:spLocks noGrp="1"/>
          </p:cNvSpPr>
          <p:nvPr>
            <p:ph type="dt" sz="half" idx="10"/>
          </p:nvPr>
        </p:nvSpPr>
        <p:spPr/>
        <p:txBody>
          <a:bodyPr/>
          <a:lstStyle/>
          <a:p>
            <a:fld id="{38408481-2801-4B83-B8C7-D1645341DF4B}" type="datetime1">
              <a:rPr lang="de-DE" smtClean="0"/>
              <a:t>03.07.2026</a:t>
            </a:fld>
            <a:endParaRPr lang="de-DE" dirty="0"/>
          </a:p>
        </p:txBody>
      </p:sp>
      <p:sp>
        <p:nvSpPr>
          <p:cNvPr id="5" name="Fußzeilenplatzhalter 4">
            <a:extLst>
              <a:ext uri="{FF2B5EF4-FFF2-40B4-BE49-F238E27FC236}">
                <a16:creationId xmlns:a16="http://schemas.microsoft.com/office/drawing/2014/main" id="{03F878FA-DBC2-4F05-DE9D-2F22C3221CF3}"/>
              </a:ext>
            </a:extLst>
          </p:cNvPr>
          <p:cNvSpPr>
            <a:spLocks noGrp="1"/>
          </p:cNvSpPr>
          <p:nvPr>
            <p:ph type="ftr" sz="quarter" idx="11"/>
          </p:nvPr>
        </p:nvSpPr>
        <p:spPr/>
        <p:txBody>
          <a:bodyPr/>
          <a:lstStyle/>
          <a:p>
            <a:r>
              <a:rPr lang="da-DK"/>
              <a:t>Nachhaltige Mode</a:t>
            </a:r>
            <a:endParaRPr lang="de-DE" dirty="0"/>
          </a:p>
        </p:txBody>
      </p:sp>
      <p:sp>
        <p:nvSpPr>
          <p:cNvPr id="6" name="Foliennummernplatzhalter 5">
            <a:extLst>
              <a:ext uri="{FF2B5EF4-FFF2-40B4-BE49-F238E27FC236}">
                <a16:creationId xmlns:a16="http://schemas.microsoft.com/office/drawing/2014/main" id="{F7F78D5F-2A17-3683-9AFA-6327941BE015}"/>
              </a:ext>
            </a:extLst>
          </p:cNvPr>
          <p:cNvSpPr>
            <a:spLocks noGrp="1"/>
          </p:cNvSpPr>
          <p:nvPr>
            <p:ph type="sldNum" sz="quarter" idx="12"/>
          </p:nvPr>
        </p:nvSpPr>
        <p:spPr/>
        <p:txBody>
          <a:bodyPr/>
          <a:lstStyle/>
          <a:p>
            <a:fld id="{16EFD5B1-68CB-4A29-8F6C-4D18DB05CB6D}" type="slidenum">
              <a:rPr lang="de-DE" smtClean="0"/>
              <a:pPr/>
              <a:t>5</a:t>
            </a:fld>
            <a:endParaRPr lang="de-DE"/>
          </a:p>
        </p:txBody>
      </p:sp>
      <p:sp>
        <p:nvSpPr>
          <p:cNvPr id="7" name="Textplatzhalter 6">
            <a:extLst>
              <a:ext uri="{FF2B5EF4-FFF2-40B4-BE49-F238E27FC236}">
                <a16:creationId xmlns:a16="http://schemas.microsoft.com/office/drawing/2014/main" id="{53E8E9E0-924A-3112-3713-050C8B59651F}"/>
              </a:ext>
            </a:extLst>
          </p:cNvPr>
          <p:cNvSpPr>
            <a:spLocks noGrp="1"/>
          </p:cNvSpPr>
          <p:nvPr>
            <p:ph type="body" sz="quarter" idx="13"/>
          </p:nvPr>
        </p:nvSpPr>
        <p:spPr>
          <a:xfrm>
            <a:off x="457200" y="4418174"/>
            <a:ext cx="8229600" cy="357998"/>
          </a:xfrm>
        </p:spPr>
        <p:txBody>
          <a:bodyPr/>
          <a:lstStyle/>
          <a:p>
            <a:r>
              <a:rPr lang="de-DE" dirty="0"/>
              <a:t>Li Z, Zhou Y, Zhao M, Guan D, Yang Z. The </a:t>
            </a:r>
            <a:r>
              <a:rPr lang="de-DE" dirty="0" err="1"/>
              <a:t>carbon</a:t>
            </a:r>
            <a:r>
              <a:rPr lang="de-DE" dirty="0"/>
              <a:t> </a:t>
            </a:r>
            <a:r>
              <a:rPr lang="de-DE" dirty="0" err="1"/>
              <a:t>footprint</a:t>
            </a:r>
            <a:r>
              <a:rPr lang="de-DE" dirty="0"/>
              <a:t> </a:t>
            </a:r>
            <a:r>
              <a:rPr lang="de-DE" dirty="0" err="1"/>
              <a:t>of</a:t>
            </a:r>
            <a:r>
              <a:rPr lang="de-DE" dirty="0"/>
              <a:t> fast </a:t>
            </a:r>
            <a:r>
              <a:rPr lang="de-DE" dirty="0" err="1"/>
              <a:t>fashion</a:t>
            </a:r>
            <a:r>
              <a:rPr lang="de-DE" dirty="0"/>
              <a:t> </a:t>
            </a:r>
            <a:r>
              <a:rPr lang="de-DE" dirty="0" err="1"/>
              <a:t>consumption</a:t>
            </a:r>
            <a:r>
              <a:rPr lang="de-DE" dirty="0"/>
              <a:t> and </a:t>
            </a:r>
            <a:r>
              <a:rPr lang="de-DE" dirty="0" err="1"/>
              <a:t>mitigation</a:t>
            </a:r>
            <a:r>
              <a:rPr lang="de-DE" dirty="0"/>
              <a:t> </a:t>
            </a:r>
            <a:r>
              <a:rPr lang="de-DE" dirty="0" err="1"/>
              <a:t>strategies</a:t>
            </a:r>
            <a:r>
              <a:rPr lang="de-DE" dirty="0"/>
              <a:t>-a </a:t>
            </a:r>
            <a:r>
              <a:rPr lang="de-DE" dirty="0" err="1"/>
              <a:t>case</a:t>
            </a:r>
            <a:r>
              <a:rPr lang="de-DE" dirty="0"/>
              <a:t> </a:t>
            </a:r>
            <a:r>
              <a:rPr lang="de-DE" dirty="0" err="1"/>
              <a:t>study</a:t>
            </a:r>
            <a:r>
              <a:rPr lang="de-DE" dirty="0"/>
              <a:t> </a:t>
            </a:r>
            <a:r>
              <a:rPr lang="de-DE" dirty="0" err="1"/>
              <a:t>of</a:t>
            </a:r>
            <a:r>
              <a:rPr lang="de-DE" dirty="0"/>
              <a:t> </a:t>
            </a:r>
            <a:r>
              <a:rPr lang="de-DE" dirty="0" err="1"/>
              <a:t>jeans</a:t>
            </a:r>
            <a:r>
              <a:rPr lang="de-DE" dirty="0"/>
              <a:t>. </a:t>
            </a:r>
            <a:r>
              <a:rPr lang="de-DE" dirty="0" err="1"/>
              <a:t>Sci</a:t>
            </a:r>
            <a:r>
              <a:rPr lang="de-DE" dirty="0"/>
              <a:t> Total Environ. 2024 May 10;924:171508. </a:t>
            </a:r>
            <a:r>
              <a:rPr lang="de-DE" dirty="0" err="1"/>
              <a:t>doi</a:t>
            </a:r>
            <a:r>
              <a:rPr lang="de-DE" dirty="0"/>
              <a:t>: 10.1016/j.scitotenv.2024.171508. </a:t>
            </a:r>
            <a:r>
              <a:rPr lang="de-DE" dirty="0" err="1"/>
              <a:t>Epub</a:t>
            </a:r>
            <a:r>
              <a:rPr lang="de-DE" dirty="0"/>
              <a:t> 2024 Mar 7. PMID: 38460682.</a:t>
            </a:r>
          </a:p>
        </p:txBody>
      </p:sp>
      <p:pic>
        <p:nvPicPr>
          <p:cNvPr id="14" name="Inhaltsplatzhalter 13">
            <a:extLst>
              <a:ext uri="{FF2B5EF4-FFF2-40B4-BE49-F238E27FC236}">
                <a16:creationId xmlns:a16="http://schemas.microsoft.com/office/drawing/2014/main" id="{C34FDE7E-4363-1B22-71AC-2A418BDE391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30700" y="890174"/>
            <a:ext cx="6482600" cy="3528000"/>
          </a:xfrm>
          <a:prstGeom prst="rect">
            <a:avLst/>
          </a:prstGeom>
        </p:spPr>
      </p:pic>
    </p:spTree>
    <p:extLst>
      <p:ext uri="{BB962C8B-B14F-4D97-AF65-F5344CB8AC3E}">
        <p14:creationId xmlns:p14="http://schemas.microsoft.com/office/powerpoint/2010/main" val="1101746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02991-19CB-F57A-9352-936927259B2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CA48BAA-63B7-60FF-DA31-1E9F402C36B3}"/>
              </a:ext>
            </a:extLst>
          </p:cNvPr>
          <p:cNvSpPr>
            <a:spLocks noGrp="1"/>
          </p:cNvSpPr>
          <p:nvPr>
            <p:ph type="title"/>
          </p:nvPr>
        </p:nvSpPr>
        <p:spPr/>
        <p:txBody>
          <a:bodyPr/>
          <a:lstStyle/>
          <a:p>
            <a:r>
              <a:rPr lang="de-AT" dirty="0"/>
              <a:t>Daten: Fast Fashion vs. Fair Fashion</a:t>
            </a:r>
            <a:endParaRPr lang="de-DE" dirty="0"/>
          </a:p>
        </p:txBody>
      </p:sp>
      <p:graphicFrame>
        <p:nvGraphicFramePr>
          <p:cNvPr id="12" name="Inhaltsplatzhalter 11">
            <a:extLst>
              <a:ext uri="{FF2B5EF4-FFF2-40B4-BE49-F238E27FC236}">
                <a16:creationId xmlns:a16="http://schemas.microsoft.com/office/drawing/2014/main" id="{A27F9F67-5336-CAA0-B42A-9902B896F715}"/>
              </a:ext>
            </a:extLst>
          </p:cNvPr>
          <p:cNvGraphicFramePr>
            <a:graphicFrameLocks noGrp="1"/>
          </p:cNvGraphicFramePr>
          <p:nvPr>
            <p:ph idx="1"/>
            <p:extLst>
              <p:ext uri="{D42A27DB-BD31-4B8C-83A1-F6EECF244321}">
                <p14:modId xmlns:p14="http://schemas.microsoft.com/office/powerpoint/2010/main" val="2649178775"/>
              </p:ext>
            </p:extLst>
          </p:nvPr>
        </p:nvGraphicFramePr>
        <p:xfrm>
          <a:off x="457200" y="1079500"/>
          <a:ext cx="8229600" cy="3114040"/>
        </p:xfrm>
        <a:graphic>
          <a:graphicData uri="http://schemas.openxmlformats.org/drawingml/2006/table">
            <a:tbl>
              <a:tblPr firstRow="1" bandRow="1">
                <a:tableStyleId>{68D230F3-CF80-4859-8CE7-A43EE81993B5}</a:tableStyleId>
              </a:tblPr>
              <a:tblGrid>
                <a:gridCol w="2242592">
                  <a:extLst>
                    <a:ext uri="{9D8B030D-6E8A-4147-A177-3AD203B41FA5}">
                      <a16:colId xmlns:a16="http://schemas.microsoft.com/office/drawing/2014/main" val="2784462498"/>
                    </a:ext>
                  </a:extLst>
                </a:gridCol>
                <a:gridCol w="2808312">
                  <a:extLst>
                    <a:ext uri="{9D8B030D-6E8A-4147-A177-3AD203B41FA5}">
                      <a16:colId xmlns:a16="http://schemas.microsoft.com/office/drawing/2014/main" val="3968270908"/>
                    </a:ext>
                  </a:extLst>
                </a:gridCol>
                <a:gridCol w="3178696">
                  <a:extLst>
                    <a:ext uri="{9D8B030D-6E8A-4147-A177-3AD203B41FA5}">
                      <a16:colId xmlns:a16="http://schemas.microsoft.com/office/drawing/2014/main" val="1562371612"/>
                    </a:ext>
                  </a:extLst>
                </a:gridCol>
              </a:tblGrid>
              <a:tr h="370840">
                <a:tc>
                  <a:txBody>
                    <a:bodyPr/>
                    <a:lstStyle/>
                    <a:p>
                      <a:endParaRPr lang="de-DE" dirty="0"/>
                    </a:p>
                  </a:txBody>
                  <a:tcPr/>
                </a:tc>
                <a:tc>
                  <a:txBody>
                    <a:bodyPr/>
                    <a:lstStyle/>
                    <a:p>
                      <a:r>
                        <a:rPr lang="de-AT" dirty="0"/>
                        <a:t>Fast Fashion</a:t>
                      </a:r>
                      <a:endParaRPr lang="de-DE" dirty="0"/>
                    </a:p>
                  </a:txBody>
                  <a:tcPr/>
                </a:tc>
                <a:tc>
                  <a:txBody>
                    <a:bodyPr/>
                    <a:lstStyle/>
                    <a:p>
                      <a:r>
                        <a:rPr lang="de-AT" dirty="0"/>
                        <a:t>Fair Fashion</a:t>
                      </a:r>
                      <a:endParaRPr lang="de-DE" dirty="0"/>
                    </a:p>
                  </a:txBody>
                  <a:tcPr/>
                </a:tc>
                <a:extLst>
                  <a:ext uri="{0D108BD9-81ED-4DB2-BD59-A6C34878D82A}">
                    <a16:rowId xmlns:a16="http://schemas.microsoft.com/office/drawing/2014/main" val="3174839260"/>
                  </a:ext>
                </a:extLst>
              </a:tr>
              <a:tr h="370840">
                <a:tc>
                  <a:txBody>
                    <a:bodyPr/>
                    <a:lstStyle/>
                    <a:p>
                      <a:r>
                        <a:rPr lang="de-AT" dirty="0"/>
                        <a:t>Chemische Verschmutzung</a:t>
                      </a:r>
                      <a:endParaRPr lang="de-DE" dirty="0"/>
                    </a:p>
                  </a:txBody>
                  <a:tcPr/>
                </a:tc>
                <a:tc>
                  <a:txBody>
                    <a:bodyPr/>
                    <a:lstStyle/>
                    <a:p>
                      <a:r>
                        <a:rPr lang="de-DE" dirty="0"/>
                        <a:t>Einsatz von bis zu 43 Mio. Tonnen Chemikalien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i="0" kern="1200" dirty="0">
                          <a:solidFill>
                            <a:schemeClr val="tx1"/>
                          </a:solidFill>
                          <a:effectLst/>
                          <a:latin typeface="+mn-lt"/>
                          <a:ea typeface="+mn-ea"/>
                          <a:cs typeface="+mn-cs"/>
                        </a:rPr>
                        <a:t>→ </a:t>
                      </a:r>
                      <a:r>
                        <a:rPr lang="de-DE" dirty="0"/>
                        <a:t>17 – 20 % der industriellen Wasserverschmutzung</a:t>
                      </a:r>
                    </a:p>
                  </a:txBody>
                  <a:tcPr/>
                </a:tc>
                <a:tc>
                  <a:txBody>
                    <a:bodyPr/>
                    <a:lstStyle/>
                    <a:p>
                      <a:r>
                        <a:rPr lang="de-DE" dirty="0"/>
                        <a:t>in der Regel </a:t>
                      </a:r>
                      <a:r>
                        <a:rPr lang="de-DE" sz="1800" b="0" u="none" strike="noStrike" kern="1200" dirty="0">
                          <a:solidFill>
                            <a:schemeClr val="tx1"/>
                          </a:solidFill>
                          <a:effectLst/>
                          <a:latin typeface="+mn-lt"/>
                          <a:ea typeface="+mn-ea"/>
                          <a:cs typeface="+mn-cs"/>
                        </a:rPr>
                        <a:t>nahezu null</a:t>
                      </a:r>
                      <a:endParaRPr lang="de-DE" b="0" dirty="0"/>
                    </a:p>
                  </a:txBody>
                  <a:tcPr/>
                </a:tc>
                <a:extLst>
                  <a:ext uri="{0D108BD9-81ED-4DB2-BD59-A6C34878D82A}">
                    <a16:rowId xmlns:a16="http://schemas.microsoft.com/office/drawing/2014/main" val="3596082962"/>
                  </a:ext>
                </a:extLst>
              </a:tr>
              <a:tr h="370840">
                <a:tc>
                  <a:txBody>
                    <a:bodyPr/>
                    <a:lstStyle/>
                    <a:p>
                      <a:r>
                        <a:rPr lang="de-AT" dirty="0"/>
                        <a:t>Lebensdauer</a:t>
                      </a:r>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3 – 6 Monate</a:t>
                      </a:r>
                    </a:p>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 7-mal getragen</a:t>
                      </a:r>
                      <a:endParaRPr lang="de-DE" dirty="0"/>
                    </a:p>
                  </a:txBody>
                  <a:tcPr/>
                </a:tc>
                <a:tc>
                  <a:txBody>
                    <a:bodyPr/>
                    <a:lstStyle/>
                    <a:p>
                      <a:r>
                        <a:rPr lang="de-AT" b="0" dirty="0"/>
                        <a:t>5 – 15 Jahre</a:t>
                      </a:r>
                    </a:p>
                    <a:p>
                      <a:endParaRPr lang="de-DE" b="0" dirty="0"/>
                    </a:p>
                  </a:txBody>
                  <a:tcPr/>
                </a:tc>
                <a:extLst>
                  <a:ext uri="{0D108BD9-81ED-4DB2-BD59-A6C34878D82A}">
                    <a16:rowId xmlns:a16="http://schemas.microsoft.com/office/drawing/2014/main" val="3596720218"/>
                  </a:ext>
                </a:extLst>
              </a:tr>
              <a:tr h="370840">
                <a:tc>
                  <a:txBody>
                    <a:bodyPr/>
                    <a:lstStyle/>
                    <a:p>
                      <a:r>
                        <a:rPr lang="de-AT" dirty="0"/>
                        <a:t>„</a:t>
                      </a:r>
                      <a:r>
                        <a:rPr lang="de-AT" dirty="0" err="1"/>
                        <a:t>Cost</a:t>
                      </a:r>
                      <a:r>
                        <a:rPr lang="de-AT" dirty="0"/>
                        <a:t>-per-Wear“</a:t>
                      </a:r>
                      <a:endParaRPr lang="de-DE" dirty="0"/>
                    </a:p>
                  </a:txBody>
                  <a:tcPr/>
                </a:tc>
                <a:tc gridSpan="2">
                  <a:txBody>
                    <a:bodyPr/>
                    <a:lstStyle/>
                    <a:p>
                      <a:r>
                        <a:rPr lang="de-DE" sz="1800" b="0" i="0" kern="1200" dirty="0">
                          <a:solidFill>
                            <a:schemeClr val="tx1"/>
                          </a:solidFill>
                          <a:effectLst/>
                          <a:latin typeface="+mn-lt"/>
                          <a:ea typeface="+mn-ea"/>
                          <a:cs typeface="+mn-cs"/>
                        </a:rPr>
                        <a:t>Anschaffungspreis ÷ Anzahl der Tragevorgänge = </a:t>
                      </a:r>
                      <a:r>
                        <a:rPr lang="de-DE" sz="1800" b="0" i="0" kern="1200" dirty="0" err="1">
                          <a:solidFill>
                            <a:schemeClr val="tx1"/>
                          </a:solidFill>
                          <a:effectLst/>
                          <a:latin typeface="+mn-lt"/>
                          <a:ea typeface="+mn-ea"/>
                          <a:cs typeface="+mn-cs"/>
                        </a:rPr>
                        <a:t>Cost</a:t>
                      </a:r>
                      <a:r>
                        <a:rPr lang="de-DE" sz="1800" b="0" i="0" kern="1200">
                          <a:solidFill>
                            <a:schemeClr val="tx1"/>
                          </a:solidFill>
                          <a:effectLst/>
                          <a:latin typeface="+mn-lt"/>
                          <a:ea typeface="+mn-ea"/>
                          <a:cs typeface="+mn-cs"/>
                        </a:rPr>
                        <a:t>-per-Wear</a:t>
                      </a:r>
                      <a:endParaRPr lang="de-DE" dirty="0"/>
                    </a:p>
                  </a:txBody>
                  <a:tcPr/>
                </a:tc>
                <a:tc hMerge="1">
                  <a:txBody>
                    <a:bodyPr/>
                    <a:lstStyle/>
                    <a:p>
                      <a:endParaRPr lang="de-DE" dirty="0"/>
                    </a:p>
                  </a:txBody>
                  <a:tcPr/>
                </a:tc>
                <a:extLst>
                  <a:ext uri="{0D108BD9-81ED-4DB2-BD59-A6C34878D82A}">
                    <a16:rowId xmlns:a16="http://schemas.microsoft.com/office/drawing/2014/main" val="3598787118"/>
                  </a:ext>
                </a:extLst>
              </a:tr>
            </a:tbl>
          </a:graphicData>
        </a:graphic>
      </p:graphicFrame>
      <p:sp>
        <p:nvSpPr>
          <p:cNvPr id="5" name="Datumsplatzhalter 4">
            <a:extLst>
              <a:ext uri="{FF2B5EF4-FFF2-40B4-BE49-F238E27FC236}">
                <a16:creationId xmlns:a16="http://schemas.microsoft.com/office/drawing/2014/main" id="{B0FB5DCF-A737-EDC1-BACE-6E9FBB1472C6}"/>
              </a:ext>
            </a:extLst>
          </p:cNvPr>
          <p:cNvSpPr>
            <a:spLocks noGrp="1"/>
          </p:cNvSpPr>
          <p:nvPr>
            <p:ph type="dt" sz="half" idx="10"/>
          </p:nvPr>
        </p:nvSpPr>
        <p:spPr/>
        <p:txBody>
          <a:bodyPr/>
          <a:lstStyle/>
          <a:p>
            <a:fld id="{D32EA2B8-CD00-4FA5-B55F-4955366319CB}" type="datetime1">
              <a:rPr lang="de-DE" smtClean="0"/>
              <a:t>03.07.2026</a:t>
            </a:fld>
            <a:endParaRPr lang="de-DE"/>
          </a:p>
        </p:txBody>
      </p:sp>
      <p:sp>
        <p:nvSpPr>
          <p:cNvPr id="6" name="Fußzeilenplatzhalter 5">
            <a:extLst>
              <a:ext uri="{FF2B5EF4-FFF2-40B4-BE49-F238E27FC236}">
                <a16:creationId xmlns:a16="http://schemas.microsoft.com/office/drawing/2014/main" id="{C8DA158F-8653-EA06-EA2D-88F8BD8795A5}"/>
              </a:ext>
            </a:extLst>
          </p:cNvPr>
          <p:cNvSpPr>
            <a:spLocks noGrp="1"/>
          </p:cNvSpPr>
          <p:nvPr>
            <p:ph type="ftr" sz="quarter" idx="11"/>
          </p:nvPr>
        </p:nvSpPr>
        <p:spPr/>
        <p:txBody>
          <a:bodyPr/>
          <a:lstStyle/>
          <a:p>
            <a:r>
              <a:rPr lang="da-DK"/>
              <a:t>Nachhaltige Mode</a:t>
            </a:r>
            <a:endParaRPr lang="de-DE" dirty="0"/>
          </a:p>
        </p:txBody>
      </p:sp>
      <p:sp>
        <p:nvSpPr>
          <p:cNvPr id="7" name="Foliennummernplatzhalter 6">
            <a:extLst>
              <a:ext uri="{FF2B5EF4-FFF2-40B4-BE49-F238E27FC236}">
                <a16:creationId xmlns:a16="http://schemas.microsoft.com/office/drawing/2014/main" id="{F3D98119-C97A-631E-E899-86125574A226}"/>
              </a:ext>
            </a:extLst>
          </p:cNvPr>
          <p:cNvSpPr>
            <a:spLocks noGrp="1"/>
          </p:cNvSpPr>
          <p:nvPr>
            <p:ph type="sldNum" sz="quarter" idx="12"/>
          </p:nvPr>
        </p:nvSpPr>
        <p:spPr/>
        <p:txBody>
          <a:bodyPr/>
          <a:lstStyle/>
          <a:p>
            <a:fld id="{9D26C6B8-7DF4-4F01-8878-A6272B56DAC3}" type="slidenum">
              <a:rPr lang="de-DE" smtClean="0"/>
              <a:pPr/>
              <a:t>6</a:t>
            </a:fld>
            <a:endParaRPr lang="de-DE"/>
          </a:p>
        </p:txBody>
      </p:sp>
      <p:sp>
        <p:nvSpPr>
          <p:cNvPr id="11" name="Textplatzhalter 10">
            <a:extLst>
              <a:ext uri="{FF2B5EF4-FFF2-40B4-BE49-F238E27FC236}">
                <a16:creationId xmlns:a16="http://schemas.microsoft.com/office/drawing/2014/main" id="{CFE73C59-2E9F-63F7-AB91-8E0DFE5DF844}"/>
              </a:ext>
            </a:extLst>
          </p:cNvPr>
          <p:cNvSpPr>
            <a:spLocks noGrp="1"/>
          </p:cNvSpPr>
          <p:nvPr>
            <p:ph type="body" sz="quarter" idx="13"/>
          </p:nvPr>
        </p:nvSpPr>
        <p:spPr/>
        <p:txBody>
          <a:bodyPr/>
          <a:lstStyle/>
          <a:p>
            <a:r>
              <a:rPr lang="de-DE" dirty="0"/>
              <a:t>Wer weniger, aber hochwertiger kauft, spart langfristig Geld und reduziert gleichzeitig seinen ökologischen Fußabdruck.</a:t>
            </a:r>
          </a:p>
        </p:txBody>
      </p:sp>
    </p:spTree>
    <p:extLst>
      <p:ext uri="{BB962C8B-B14F-4D97-AF65-F5344CB8AC3E}">
        <p14:creationId xmlns:p14="http://schemas.microsoft.com/office/powerpoint/2010/main" val="33823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34F002-30AE-67DD-2FEB-75B7962FD310}"/>
              </a:ext>
            </a:extLst>
          </p:cNvPr>
          <p:cNvSpPr>
            <a:spLocks noGrp="1"/>
          </p:cNvSpPr>
          <p:nvPr>
            <p:ph type="title"/>
          </p:nvPr>
        </p:nvSpPr>
        <p:spPr>
          <a:xfrm>
            <a:off x="457200" y="122400"/>
            <a:ext cx="8229600" cy="774000"/>
          </a:xfrm>
        </p:spPr>
        <p:txBody>
          <a:bodyPr anchor="b">
            <a:normAutofit/>
          </a:bodyPr>
          <a:lstStyle/>
          <a:p>
            <a:r>
              <a:rPr lang="de-AT" dirty="0"/>
              <a:t>Was können wir tun?</a:t>
            </a:r>
            <a:endParaRPr lang="de-DE" dirty="0"/>
          </a:p>
        </p:txBody>
      </p:sp>
      <p:sp>
        <p:nvSpPr>
          <p:cNvPr id="3" name="Inhaltsplatzhalter 2">
            <a:extLst>
              <a:ext uri="{FF2B5EF4-FFF2-40B4-BE49-F238E27FC236}">
                <a16:creationId xmlns:a16="http://schemas.microsoft.com/office/drawing/2014/main" id="{31D7B7B2-B72E-5249-1B64-1423AE62237B}"/>
              </a:ext>
            </a:extLst>
          </p:cNvPr>
          <p:cNvSpPr>
            <a:spLocks noGrp="1" noRot="1" noMove="1" noResize="1" noEditPoints="1" noAdjustHandles="1" noChangeArrowheads="1" noChangeShapeType="1"/>
          </p:cNvSpPr>
          <p:nvPr>
            <p:ph sz="half" idx="1"/>
          </p:nvPr>
        </p:nvSpPr>
        <p:spPr>
          <a:xfrm>
            <a:off x="457200" y="1080000"/>
            <a:ext cx="4038600" cy="3366000"/>
          </a:xfrm>
        </p:spPr>
        <p:txBody>
          <a:bodyPr>
            <a:normAutofit/>
          </a:bodyPr>
          <a:lstStyle/>
          <a:p>
            <a:pPr marL="285750" indent="-285750">
              <a:buFont typeface="Arial" panose="020B0604020202020204" pitchFamily="34" charset="0"/>
              <a:buChar char="•"/>
            </a:pPr>
            <a:r>
              <a:rPr lang="de-AT" dirty="0"/>
              <a:t>Kleidung lange tragen → Lebensdauer verlängern</a:t>
            </a:r>
          </a:p>
          <a:p>
            <a:pPr marL="285750" indent="-285750">
              <a:buFont typeface="Arial" panose="020B0604020202020204" pitchFamily="34" charset="0"/>
              <a:buChar char="•"/>
            </a:pPr>
            <a:r>
              <a:rPr lang="de-AT" dirty="0"/>
              <a:t>Kleiderschrank ausschöpfen → Kombinationsvarianten</a:t>
            </a:r>
          </a:p>
          <a:p>
            <a:pPr marL="285750" indent="-285750">
              <a:buFont typeface="Arial" panose="020B0604020202020204" pitchFamily="34" charset="0"/>
              <a:buChar char="•"/>
            </a:pPr>
            <a:r>
              <a:rPr lang="de-AT" dirty="0"/>
              <a:t>Qualität statt Quantität → Impulskäufe reduzieren</a:t>
            </a:r>
          </a:p>
          <a:p>
            <a:pPr marL="285750" indent="-285750">
              <a:buFont typeface="Arial" panose="020B0604020202020204" pitchFamily="34" charset="0"/>
              <a:buChar char="•"/>
            </a:pPr>
            <a:r>
              <a:rPr lang="de-AT" dirty="0"/>
              <a:t> </a:t>
            </a:r>
            <a:r>
              <a:rPr lang="de-DE" noProof="0" dirty="0"/>
              <a:t>Kleidertausch-Partys</a:t>
            </a:r>
            <a:endParaRPr lang="de-AT" dirty="0"/>
          </a:p>
          <a:p>
            <a:pPr marL="285750" indent="-285750">
              <a:buFont typeface="Arial" panose="020B0604020202020204" pitchFamily="34" charset="0"/>
              <a:buChar char="•"/>
            </a:pPr>
            <a:r>
              <a:rPr lang="de-AT" dirty="0"/>
              <a:t>Leihen statt Kaufen</a:t>
            </a:r>
          </a:p>
          <a:p>
            <a:pPr marL="285750" indent="-285750">
              <a:buFont typeface="Arial" panose="020B0604020202020204" pitchFamily="34" charset="0"/>
              <a:buChar char="•"/>
            </a:pPr>
            <a:r>
              <a:rPr lang="de-AT" dirty="0"/>
              <a:t>Second-Hand kaufen</a:t>
            </a:r>
          </a:p>
          <a:p>
            <a:pPr marL="462150" lvl="1" indent="-285750">
              <a:buFont typeface="Arial" panose="020B0604020202020204" pitchFamily="34" charset="0"/>
              <a:buChar char="•"/>
            </a:pPr>
            <a:r>
              <a:rPr lang="de-DE" dirty="0">
                <a:hlinkClick r:id="rId3"/>
              </a:rPr>
              <a:t>Secondhandläden in Deutschland | Statistik Juni 2026</a:t>
            </a:r>
            <a:endParaRPr lang="de-AT" dirty="0"/>
          </a:p>
        </p:txBody>
      </p:sp>
      <p:pic>
        <p:nvPicPr>
          <p:cNvPr id="12" name="Picture 11">
            <a:extLst>
              <a:ext uri="{FF2B5EF4-FFF2-40B4-BE49-F238E27FC236}">
                <a16:creationId xmlns:a16="http://schemas.microsoft.com/office/drawing/2014/main" id="{2A6DFBBE-7F4C-FEBD-CECF-608BFC7C737E}"/>
              </a:ext>
            </a:extLst>
          </p:cNvPr>
          <p:cNvPicPr>
            <a:picLocks noChangeAspect="1"/>
          </p:cNvPicPr>
          <p:nvPr/>
        </p:nvPicPr>
        <p:blipFill>
          <a:blip r:embed="rId4"/>
          <a:srcRect l="20399" r="12111"/>
          <a:stretch>
            <a:fillRect/>
          </a:stretch>
        </p:blipFill>
        <p:spPr>
          <a:xfrm>
            <a:off x="4648200" y="1080000"/>
            <a:ext cx="4038600" cy="3366000"/>
          </a:xfrm>
          <a:prstGeom prst="rect">
            <a:avLst/>
          </a:prstGeom>
          <a:noFill/>
        </p:spPr>
      </p:pic>
      <p:sp>
        <p:nvSpPr>
          <p:cNvPr id="5" name="Datumsplatzhalter 4">
            <a:extLst>
              <a:ext uri="{FF2B5EF4-FFF2-40B4-BE49-F238E27FC236}">
                <a16:creationId xmlns:a16="http://schemas.microsoft.com/office/drawing/2014/main" id="{A6E1F243-CF6B-E11E-DDE4-3B45EB414011}"/>
              </a:ext>
            </a:extLst>
          </p:cNvPr>
          <p:cNvSpPr>
            <a:spLocks noGrp="1"/>
          </p:cNvSpPr>
          <p:nvPr>
            <p:ph type="dt" sz="half" idx="10"/>
          </p:nvPr>
        </p:nvSpPr>
        <p:spPr>
          <a:xfrm>
            <a:off x="5940000" y="4906800"/>
            <a:ext cx="2160000" cy="180000"/>
          </a:xfrm>
        </p:spPr>
        <p:txBody>
          <a:bodyPr anchor="b">
            <a:noAutofit/>
          </a:bodyPr>
          <a:lstStyle/>
          <a:p>
            <a:pPr>
              <a:lnSpc>
                <a:spcPct val="90000"/>
              </a:lnSpc>
              <a:spcAft>
                <a:spcPts val="600"/>
              </a:spcAft>
            </a:pPr>
            <a:fld id="{938918C0-840C-4FB9-B9E1-A5CDCD851846}" type="datetime1">
              <a:rPr lang="de-DE" smtClean="0"/>
              <a:t>03.07.2026</a:t>
            </a:fld>
            <a:endParaRPr lang="de-DE" dirty="0"/>
          </a:p>
        </p:txBody>
      </p:sp>
      <p:sp>
        <p:nvSpPr>
          <p:cNvPr id="6" name="Fußzeilenplatzhalter 5">
            <a:extLst>
              <a:ext uri="{FF2B5EF4-FFF2-40B4-BE49-F238E27FC236}">
                <a16:creationId xmlns:a16="http://schemas.microsoft.com/office/drawing/2014/main" id="{3439F752-719E-B913-645E-457C25F4882C}"/>
              </a:ext>
            </a:extLst>
          </p:cNvPr>
          <p:cNvSpPr>
            <a:spLocks noGrp="1"/>
          </p:cNvSpPr>
          <p:nvPr>
            <p:ph type="ftr" sz="quarter" idx="11"/>
          </p:nvPr>
        </p:nvSpPr>
        <p:spPr>
          <a:xfrm>
            <a:off x="1407009" y="4906800"/>
            <a:ext cx="4399200" cy="180000"/>
          </a:xfrm>
        </p:spPr>
        <p:txBody>
          <a:bodyPr anchor="b">
            <a:normAutofit/>
          </a:bodyPr>
          <a:lstStyle/>
          <a:p>
            <a:pPr>
              <a:lnSpc>
                <a:spcPct val="90000"/>
              </a:lnSpc>
              <a:spcAft>
                <a:spcPts val="600"/>
              </a:spcAft>
            </a:pPr>
            <a:r>
              <a:rPr lang="da-DK"/>
              <a:t>Nachhaltige Mode</a:t>
            </a:r>
            <a:endParaRPr lang="de-DE"/>
          </a:p>
        </p:txBody>
      </p:sp>
      <p:sp>
        <p:nvSpPr>
          <p:cNvPr id="7" name="Foliennummernplatzhalter 6">
            <a:extLst>
              <a:ext uri="{FF2B5EF4-FFF2-40B4-BE49-F238E27FC236}">
                <a16:creationId xmlns:a16="http://schemas.microsoft.com/office/drawing/2014/main" id="{97698603-B161-1E60-2BBC-387548EA95B3}"/>
              </a:ext>
            </a:extLst>
          </p:cNvPr>
          <p:cNvSpPr>
            <a:spLocks noGrp="1"/>
          </p:cNvSpPr>
          <p:nvPr>
            <p:ph type="sldNum" sz="quarter" idx="12"/>
          </p:nvPr>
        </p:nvSpPr>
        <p:spPr>
          <a:xfrm>
            <a:off x="8172000" y="4906800"/>
            <a:ext cx="514800" cy="180000"/>
          </a:xfrm>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7</a:t>
            </a:fld>
            <a:endParaRPr lang="de-DE"/>
          </a:p>
        </p:txBody>
      </p:sp>
    </p:spTree>
    <p:extLst>
      <p:ext uri="{BB962C8B-B14F-4D97-AF65-F5344CB8AC3E}">
        <p14:creationId xmlns:p14="http://schemas.microsoft.com/office/powerpoint/2010/main" val="1620948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85967D-4309-6CDD-DBD9-AD22F66632AB}"/>
              </a:ext>
            </a:extLst>
          </p:cNvPr>
          <p:cNvSpPr>
            <a:spLocks noGrp="1"/>
          </p:cNvSpPr>
          <p:nvPr>
            <p:ph type="title"/>
          </p:nvPr>
        </p:nvSpPr>
        <p:spPr/>
        <p:txBody>
          <a:bodyPr/>
          <a:lstStyle/>
          <a:p>
            <a:r>
              <a:rPr lang="de-AT" dirty="0"/>
              <a:t>Tipps</a:t>
            </a:r>
            <a:endParaRPr lang="de-DE" dirty="0"/>
          </a:p>
        </p:txBody>
      </p:sp>
      <p:sp>
        <p:nvSpPr>
          <p:cNvPr id="3" name="Inhaltsplatzhalter 2">
            <a:extLst>
              <a:ext uri="{FF2B5EF4-FFF2-40B4-BE49-F238E27FC236}">
                <a16:creationId xmlns:a16="http://schemas.microsoft.com/office/drawing/2014/main" id="{1214F18F-9986-3F4D-9154-B95D5C4B2632}"/>
              </a:ext>
            </a:extLst>
          </p:cNvPr>
          <p:cNvSpPr>
            <a:spLocks noGrp="1"/>
          </p:cNvSpPr>
          <p:nvPr>
            <p:ph sz="half" idx="1"/>
          </p:nvPr>
        </p:nvSpPr>
        <p:spPr/>
        <p:txBody>
          <a:bodyPr/>
          <a:lstStyle/>
          <a:p>
            <a:pPr marL="285750" indent="-285750">
              <a:buFont typeface="Arial" panose="020B0604020202020204" pitchFamily="34" charset="0"/>
              <a:buChar char="•"/>
            </a:pPr>
            <a:r>
              <a:rPr lang="de-AT" dirty="0"/>
              <a:t>Herkunftsland gibt keine Auskunft über faire Produktion</a:t>
            </a:r>
          </a:p>
          <a:p>
            <a:pPr marL="285750" indent="-285750">
              <a:buFont typeface="Arial" panose="020B0604020202020204" pitchFamily="34" charset="0"/>
              <a:buChar char="•"/>
            </a:pPr>
            <a:r>
              <a:rPr lang="de-AT" dirty="0"/>
              <a:t>Kleidung aus EU/Deutschland spart Transportemissionen</a:t>
            </a:r>
          </a:p>
          <a:p>
            <a:pPr marL="285750" indent="-285750">
              <a:buFont typeface="Arial" panose="020B0604020202020204" pitchFamily="34" charset="0"/>
              <a:buChar char="•"/>
            </a:pPr>
            <a:r>
              <a:rPr lang="de-AT" dirty="0"/>
              <a:t>Siegel: </a:t>
            </a:r>
            <a:r>
              <a:rPr lang="de-DE" dirty="0">
                <a:hlinkClick r:id="rId2"/>
              </a:rPr>
              <a:t>Siegelverzeichnis – Siegelklarheit</a:t>
            </a:r>
            <a:endParaRPr lang="de-AT" dirty="0"/>
          </a:p>
          <a:p>
            <a:pPr marL="285750" indent="-285750">
              <a:buFont typeface="Arial" panose="020B0604020202020204" pitchFamily="34" charset="0"/>
              <a:buChar char="•"/>
            </a:pPr>
            <a:endParaRPr lang="de-DE" dirty="0"/>
          </a:p>
        </p:txBody>
      </p:sp>
      <p:pic>
        <p:nvPicPr>
          <p:cNvPr id="11" name="Inhaltsplatzhalter 10">
            <a:extLst>
              <a:ext uri="{FF2B5EF4-FFF2-40B4-BE49-F238E27FC236}">
                <a16:creationId xmlns:a16="http://schemas.microsoft.com/office/drawing/2014/main" id="{C320A81D-A430-323B-8176-F0ECE4F0827D}"/>
              </a:ext>
            </a:extLst>
          </p:cNvPr>
          <p:cNvPicPr>
            <a:picLocks noGrp="1" noChangeAspect="1"/>
          </p:cNvPicPr>
          <p:nvPr>
            <p:ph sz="half" idx="2"/>
          </p:nvPr>
        </p:nvPicPr>
        <p:blipFill>
          <a:blip r:embed="rId3"/>
          <a:stretch>
            <a:fillRect/>
          </a:stretch>
        </p:blipFill>
        <p:spPr>
          <a:xfrm>
            <a:off x="4648200" y="1426231"/>
            <a:ext cx="4038600" cy="2673625"/>
          </a:xfrm>
          <a:prstGeom prst="rect">
            <a:avLst/>
          </a:prstGeom>
        </p:spPr>
      </p:pic>
      <p:sp>
        <p:nvSpPr>
          <p:cNvPr id="5" name="Datumsplatzhalter 4">
            <a:extLst>
              <a:ext uri="{FF2B5EF4-FFF2-40B4-BE49-F238E27FC236}">
                <a16:creationId xmlns:a16="http://schemas.microsoft.com/office/drawing/2014/main" id="{49C1A776-68D9-D59F-8187-C6146B09EABD}"/>
              </a:ext>
            </a:extLst>
          </p:cNvPr>
          <p:cNvSpPr>
            <a:spLocks noGrp="1"/>
          </p:cNvSpPr>
          <p:nvPr>
            <p:ph type="dt" sz="half" idx="10"/>
          </p:nvPr>
        </p:nvSpPr>
        <p:spPr/>
        <p:txBody>
          <a:bodyPr/>
          <a:lstStyle/>
          <a:p>
            <a:fld id="{53127AF6-429E-4349-B925-FC64C362139D}" type="datetime1">
              <a:rPr lang="de-DE" smtClean="0"/>
              <a:t>03.07.2026</a:t>
            </a:fld>
            <a:endParaRPr lang="de-DE"/>
          </a:p>
        </p:txBody>
      </p:sp>
      <p:sp>
        <p:nvSpPr>
          <p:cNvPr id="6" name="Fußzeilenplatzhalter 5">
            <a:extLst>
              <a:ext uri="{FF2B5EF4-FFF2-40B4-BE49-F238E27FC236}">
                <a16:creationId xmlns:a16="http://schemas.microsoft.com/office/drawing/2014/main" id="{7C956FA7-FCED-4ED5-5C77-9540A9B0106A}"/>
              </a:ext>
            </a:extLst>
          </p:cNvPr>
          <p:cNvSpPr>
            <a:spLocks noGrp="1"/>
          </p:cNvSpPr>
          <p:nvPr>
            <p:ph type="ftr" sz="quarter" idx="11"/>
          </p:nvPr>
        </p:nvSpPr>
        <p:spPr/>
        <p:txBody>
          <a:bodyPr/>
          <a:lstStyle/>
          <a:p>
            <a:r>
              <a:rPr lang="da-DK"/>
              <a:t>Nachhaltige Mode</a:t>
            </a:r>
            <a:endParaRPr lang="de-DE" dirty="0"/>
          </a:p>
        </p:txBody>
      </p:sp>
      <p:sp>
        <p:nvSpPr>
          <p:cNvPr id="7" name="Foliennummernplatzhalter 6">
            <a:extLst>
              <a:ext uri="{FF2B5EF4-FFF2-40B4-BE49-F238E27FC236}">
                <a16:creationId xmlns:a16="http://schemas.microsoft.com/office/drawing/2014/main" id="{868E2ECE-97E0-3D8A-ADCC-E3FC560689ED}"/>
              </a:ext>
            </a:extLst>
          </p:cNvPr>
          <p:cNvSpPr>
            <a:spLocks noGrp="1"/>
          </p:cNvSpPr>
          <p:nvPr>
            <p:ph type="sldNum" sz="quarter" idx="12"/>
          </p:nvPr>
        </p:nvSpPr>
        <p:spPr/>
        <p:txBody>
          <a:bodyPr/>
          <a:lstStyle/>
          <a:p>
            <a:fld id="{9D26C6B8-7DF4-4F01-8878-A6272B56DAC3}" type="slidenum">
              <a:rPr lang="de-DE" smtClean="0"/>
              <a:pPr/>
              <a:t>8</a:t>
            </a:fld>
            <a:endParaRPr lang="de-DE"/>
          </a:p>
        </p:txBody>
      </p:sp>
      <p:sp>
        <p:nvSpPr>
          <p:cNvPr id="9" name="Textplatzhalter 8">
            <a:extLst>
              <a:ext uri="{FF2B5EF4-FFF2-40B4-BE49-F238E27FC236}">
                <a16:creationId xmlns:a16="http://schemas.microsoft.com/office/drawing/2014/main" id="{344531AE-17D6-7322-9AFB-8DEF797417FE}"/>
              </a:ext>
            </a:extLst>
          </p:cNvPr>
          <p:cNvSpPr>
            <a:spLocks noGrp="1"/>
          </p:cNvSpPr>
          <p:nvPr>
            <p:ph type="body" sz="quarter" idx="14"/>
          </p:nvPr>
        </p:nvSpPr>
        <p:spPr/>
        <p:txBody>
          <a:bodyPr/>
          <a:lstStyle/>
          <a:p>
            <a:r>
              <a:rPr lang="de-AT" dirty="0">
                <a:solidFill>
                  <a:srgbClr val="86846B"/>
                </a:solidFill>
              </a:rPr>
              <a:t>Auswahl an Textilsiegel (Quelle: www.siegelklarheit.de)</a:t>
            </a:r>
            <a:endParaRPr lang="de-DE" dirty="0">
              <a:solidFill>
                <a:srgbClr val="86846B"/>
              </a:solidFill>
            </a:endParaRPr>
          </a:p>
        </p:txBody>
      </p:sp>
    </p:spTree>
    <p:extLst>
      <p:ext uri="{BB962C8B-B14F-4D97-AF65-F5344CB8AC3E}">
        <p14:creationId xmlns:p14="http://schemas.microsoft.com/office/powerpoint/2010/main" val="327299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BB7C58-666D-D40B-4C93-2474F2721F31}"/>
              </a:ext>
            </a:extLst>
          </p:cNvPr>
          <p:cNvSpPr>
            <a:spLocks noGrp="1"/>
          </p:cNvSpPr>
          <p:nvPr>
            <p:ph type="title"/>
          </p:nvPr>
        </p:nvSpPr>
        <p:spPr/>
        <p:txBody>
          <a:bodyPr/>
          <a:lstStyle/>
          <a:p>
            <a:r>
              <a:rPr lang="de-AT" dirty="0"/>
              <a:t>Positive Mode-Beispiele</a:t>
            </a:r>
            <a:endParaRPr lang="de-DE" dirty="0"/>
          </a:p>
        </p:txBody>
      </p:sp>
      <p:sp>
        <p:nvSpPr>
          <p:cNvPr id="3" name="Inhaltsplatzhalter 2">
            <a:extLst>
              <a:ext uri="{FF2B5EF4-FFF2-40B4-BE49-F238E27FC236}">
                <a16:creationId xmlns:a16="http://schemas.microsoft.com/office/drawing/2014/main" id="{C7E63944-7EDB-FE09-D999-F3A00F41DB43}"/>
              </a:ext>
            </a:extLst>
          </p:cNvPr>
          <p:cNvSpPr>
            <a:spLocks noGrp="1"/>
          </p:cNvSpPr>
          <p:nvPr>
            <p:ph sz="half" idx="1"/>
          </p:nvPr>
        </p:nvSpPr>
        <p:spPr/>
        <p:txBody>
          <a:bodyPr/>
          <a:lstStyle/>
          <a:p>
            <a:r>
              <a:rPr lang="de-DE" b="1" dirty="0" err="1"/>
              <a:t>Rifò</a:t>
            </a:r>
            <a:endParaRPr lang="de-DE" b="1" dirty="0"/>
          </a:p>
          <a:p>
            <a:pPr marL="285750" indent="-285750">
              <a:buFont typeface="Arial" panose="020B0604020202020204" pitchFamily="34" charset="0"/>
              <a:buChar char="•"/>
            </a:pPr>
            <a:r>
              <a:rPr lang="de-DE" dirty="0" err="1">
                <a:hlinkClick r:id="rId2"/>
              </a:rPr>
              <a:t>Rifò</a:t>
            </a:r>
            <a:r>
              <a:rPr lang="de-DE" dirty="0">
                <a:hlinkClick r:id="rId2"/>
              </a:rPr>
              <a:t> Moda </a:t>
            </a:r>
            <a:r>
              <a:rPr lang="de-DE" dirty="0" err="1">
                <a:hlinkClick r:id="rId2"/>
              </a:rPr>
              <a:t>Circolare</a:t>
            </a:r>
            <a:r>
              <a:rPr lang="de-DE" dirty="0">
                <a:hlinkClick r:id="rId2"/>
              </a:rPr>
              <a:t> - </a:t>
            </a:r>
            <a:r>
              <a:rPr lang="de-DE" dirty="0" err="1">
                <a:hlinkClick r:id="rId2"/>
              </a:rPr>
              <a:t>Abbigliamento</a:t>
            </a:r>
            <a:r>
              <a:rPr lang="de-DE" dirty="0">
                <a:hlinkClick r:id="rId2"/>
              </a:rPr>
              <a:t> </a:t>
            </a:r>
            <a:r>
              <a:rPr lang="de-DE" dirty="0" err="1">
                <a:hlinkClick r:id="rId2"/>
              </a:rPr>
              <a:t>Sostenibile</a:t>
            </a:r>
            <a:r>
              <a:rPr lang="de-DE" dirty="0">
                <a:hlinkClick r:id="rId2"/>
              </a:rPr>
              <a:t> </a:t>
            </a:r>
            <a:r>
              <a:rPr lang="de-DE" dirty="0" err="1">
                <a:hlinkClick r:id="rId2"/>
              </a:rPr>
              <a:t>Uomo</a:t>
            </a:r>
            <a:r>
              <a:rPr lang="de-DE" dirty="0">
                <a:hlinkClick r:id="rId2"/>
              </a:rPr>
              <a:t> e Donna</a:t>
            </a:r>
            <a:endParaRPr lang="de-DE" dirty="0"/>
          </a:p>
          <a:p>
            <a:pPr marL="285750" indent="-285750">
              <a:buFont typeface="Arial" panose="020B0604020202020204" pitchFamily="34" charset="0"/>
              <a:buChar char="•"/>
            </a:pPr>
            <a:r>
              <a:rPr lang="de-DE" dirty="0"/>
              <a:t>Vorverkauf gegen Verschwendung</a:t>
            </a:r>
          </a:p>
          <a:p>
            <a:pPr marL="285750" indent="-285750">
              <a:buFont typeface="Arial" panose="020B0604020202020204" pitchFamily="34" charset="0"/>
              <a:buChar char="•"/>
            </a:pPr>
            <a:r>
              <a:rPr lang="de-DE" dirty="0"/>
              <a:t>Kostenlose Reparatur</a:t>
            </a:r>
          </a:p>
          <a:p>
            <a:pPr marL="285750" indent="-285750">
              <a:buFont typeface="Arial" panose="020B0604020202020204" pitchFamily="34" charset="0"/>
              <a:buChar char="•"/>
            </a:pPr>
            <a:r>
              <a:rPr lang="de-DE" dirty="0"/>
              <a:t>Förderung von Kreislaufwirtschaft</a:t>
            </a:r>
          </a:p>
          <a:p>
            <a:pPr marL="285750" indent="-285750">
              <a:buFont typeface="Arial" panose="020B0604020202020204" pitchFamily="34" charset="0"/>
              <a:buChar char="•"/>
            </a:pPr>
            <a:r>
              <a:rPr lang="de-DE" dirty="0"/>
              <a:t>Integrierter Second-Hand-Shop</a:t>
            </a:r>
          </a:p>
          <a:p>
            <a:pPr marL="285750" indent="-285750">
              <a:buFont typeface="Arial" panose="020B0604020202020204" pitchFamily="34" charset="0"/>
              <a:buChar char="•"/>
            </a:pPr>
            <a:r>
              <a:rPr lang="de-DE" dirty="0"/>
              <a:t>Verkauf von B-Ware</a:t>
            </a:r>
          </a:p>
        </p:txBody>
      </p:sp>
      <p:sp>
        <p:nvSpPr>
          <p:cNvPr id="4" name="Inhaltsplatzhalter 3">
            <a:extLst>
              <a:ext uri="{FF2B5EF4-FFF2-40B4-BE49-F238E27FC236}">
                <a16:creationId xmlns:a16="http://schemas.microsoft.com/office/drawing/2014/main" id="{293D3907-F615-C611-42B5-6FF45B06A9C8}"/>
              </a:ext>
            </a:extLst>
          </p:cNvPr>
          <p:cNvSpPr>
            <a:spLocks noGrp="1"/>
          </p:cNvSpPr>
          <p:nvPr>
            <p:ph sz="half" idx="2"/>
          </p:nvPr>
        </p:nvSpPr>
        <p:spPr/>
        <p:txBody>
          <a:bodyPr/>
          <a:lstStyle/>
          <a:p>
            <a:r>
              <a:rPr lang="de-DE" b="1" dirty="0"/>
              <a:t>SANVT</a:t>
            </a:r>
          </a:p>
          <a:p>
            <a:pPr marL="285750" indent="-285750">
              <a:buFont typeface="Arial" panose="020B0604020202020204" pitchFamily="34" charset="0"/>
              <a:buChar char="•"/>
            </a:pPr>
            <a:r>
              <a:rPr lang="de-DE" dirty="0">
                <a:hlinkClick r:id="rId3"/>
              </a:rPr>
              <a:t>SANVT | Hochwertige Basics in nachhaltiger Qualität </a:t>
            </a:r>
            <a:endParaRPr lang="de-DE" dirty="0"/>
          </a:p>
          <a:p>
            <a:pPr marL="285750" indent="-285750">
              <a:buFont typeface="Arial" panose="020B0604020202020204" pitchFamily="34" charset="0"/>
              <a:buChar char="•"/>
            </a:pPr>
            <a:r>
              <a:rPr lang="de-DE" dirty="0"/>
              <a:t>Handgefertigt in Europa</a:t>
            </a:r>
          </a:p>
          <a:p>
            <a:pPr marL="285750" indent="-285750">
              <a:buFont typeface="Arial" panose="020B0604020202020204" pitchFamily="34" charset="0"/>
              <a:buChar char="•"/>
            </a:pPr>
            <a:r>
              <a:rPr lang="de-DE" dirty="0"/>
              <a:t>Basics</a:t>
            </a:r>
          </a:p>
          <a:p>
            <a:pPr marL="285750" indent="-285750">
              <a:buFont typeface="Arial" panose="020B0604020202020204" pitchFamily="34" charset="0"/>
              <a:buChar char="•"/>
            </a:pPr>
            <a:r>
              <a:rPr lang="de-DE" dirty="0"/>
              <a:t>Vorbestellung → Reduktion der Überproduktion</a:t>
            </a:r>
          </a:p>
          <a:p>
            <a:pPr marL="285750" indent="-285750">
              <a:buFont typeface="Arial" panose="020B0604020202020204" pitchFamily="34" charset="0"/>
              <a:buChar char="•"/>
            </a:pPr>
            <a:r>
              <a:rPr lang="de-DE" dirty="0"/>
              <a:t>Klimaneutral zertifiziert</a:t>
            </a:r>
          </a:p>
        </p:txBody>
      </p:sp>
      <p:sp>
        <p:nvSpPr>
          <p:cNvPr id="5" name="Datumsplatzhalter 4">
            <a:extLst>
              <a:ext uri="{FF2B5EF4-FFF2-40B4-BE49-F238E27FC236}">
                <a16:creationId xmlns:a16="http://schemas.microsoft.com/office/drawing/2014/main" id="{9D4372BD-3D5C-8EB2-C727-127EC946C1E5}"/>
              </a:ext>
            </a:extLst>
          </p:cNvPr>
          <p:cNvSpPr>
            <a:spLocks noGrp="1"/>
          </p:cNvSpPr>
          <p:nvPr>
            <p:ph type="dt" sz="half" idx="10"/>
          </p:nvPr>
        </p:nvSpPr>
        <p:spPr/>
        <p:txBody>
          <a:bodyPr/>
          <a:lstStyle/>
          <a:p>
            <a:fld id="{190093B6-42BD-4A32-8EDA-E4F701966881}" type="datetime1">
              <a:rPr lang="de-DE" smtClean="0"/>
              <a:t>03.07.2026</a:t>
            </a:fld>
            <a:endParaRPr lang="de-DE"/>
          </a:p>
        </p:txBody>
      </p:sp>
      <p:sp>
        <p:nvSpPr>
          <p:cNvPr id="6" name="Fußzeilenplatzhalter 5">
            <a:extLst>
              <a:ext uri="{FF2B5EF4-FFF2-40B4-BE49-F238E27FC236}">
                <a16:creationId xmlns:a16="http://schemas.microsoft.com/office/drawing/2014/main" id="{C223C09C-3814-425A-4AF5-050C2499FAA1}"/>
              </a:ext>
            </a:extLst>
          </p:cNvPr>
          <p:cNvSpPr>
            <a:spLocks noGrp="1"/>
          </p:cNvSpPr>
          <p:nvPr>
            <p:ph type="ftr" sz="quarter" idx="11"/>
          </p:nvPr>
        </p:nvSpPr>
        <p:spPr/>
        <p:txBody>
          <a:bodyPr/>
          <a:lstStyle/>
          <a:p>
            <a:r>
              <a:rPr lang="da-DK"/>
              <a:t>Nachhaltige Mode</a:t>
            </a:r>
            <a:endParaRPr lang="de-DE" dirty="0"/>
          </a:p>
        </p:txBody>
      </p:sp>
      <p:sp>
        <p:nvSpPr>
          <p:cNvPr id="7" name="Foliennummernplatzhalter 6">
            <a:extLst>
              <a:ext uri="{FF2B5EF4-FFF2-40B4-BE49-F238E27FC236}">
                <a16:creationId xmlns:a16="http://schemas.microsoft.com/office/drawing/2014/main" id="{7BE42B3C-9574-3368-9738-0185E11AB24A}"/>
              </a:ext>
            </a:extLst>
          </p:cNvPr>
          <p:cNvSpPr>
            <a:spLocks noGrp="1"/>
          </p:cNvSpPr>
          <p:nvPr>
            <p:ph type="sldNum" sz="quarter" idx="12"/>
          </p:nvPr>
        </p:nvSpPr>
        <p:spPr/>
        <p:txBody>
          <a:bodyPr/>
          <a:lstStyle/>
          <a:p>
            <a:fld id="{9D26C6B8-7DF4-4F01-8878-A6272B56DAC3}" type="slidenum">
              <a:rPr lang="de-DE" smtClean="0"/>
              <a:pPr/>
              <a:t>9</a:t>
            </a:fld>
            <a:endParaRPr lang="de-DE"/>
          </a:p>
        </p:txBody>
      </p:sp>
      <p:pic>
        <p:nvPicPr>
          <p:cNvPr id="13" name="Grafik 12">
            <a:extLst>
              <a:ext uri="{FF2B5EF4-FFF2-40B4-BE49-F238E27FC236}">
                <a16:creationId xmlns:a16="http://schemas.microsoft.com/office/drawing/2014/main" id="{0D8AD358-CB15-9FF2-8075-F6BA83F3B2B3}"/>
              </a:ext>
            </a:extLst>
          </p:cNvPr>
          <p:cNvPicPr>
            <a:picLocks noChangeAspect="1"/>
          </p:cNvPicPr>
          <p:nvPr/>
        </p:nvPicPr>
        <p:blipFill>
          <a:blip r:embed="rId4"/>
          <a:srcRect l="27951" t="34219" r="27883" b="36380"/>
          <a:stretch>
            <a:fillRect/>
          </a:stretch>
        </p:blipFill>
        <p:spPr>
          <a:xfrm>
            <a:off x="6516216" y="3536161"/>
            <a:ext cx="2462988" cy="900000"/>
          </a:xfrm>
          <a:prstGeom prst="rect">
            <a:avLst/>
          </a:prstGeom>
        </p:spPr>
      </p:pic>
      <p:pic>
        <p:nvPicPr>
          <p:cNvPr id="10" name="Grafik 9">
            <a:extLst>
              <a:ext uri="{FF2B5EF4-FFF2-40B4-BE49-F238E27FC236}">
                <a16:creationId xmlns:a16="http://schemas.microsoft.com/office/drawing/2014/main" id="{CBAB84E4-CED0-86F3-A659-598E3D1C2764}"/>
              </a:ext>
            </a:extLst>
          </p:cNvPr>
          <p:cNvPicPr>
            <a:picLocks noChangeAspect="1"/>
          </p:cNvPicPr>
          <p:nvPr/>
        </p:nvPicPr>
        <p:blipFill>
          <a:blip r:embed="rId5"/>
          <a:stretch>
            <a:fillRect/>
          </a:stretch>
        </p:blipFill>
        <p:spPr>
          <a:xfrm>
            <a:off x="2219295" y="619200"/>
            <a:ext cx="2160000" cy="1080000"/>
          </a:xfrm>
          <a:prstGeom prst="rect">
            <a:avLst/>
          </a:prstGeom>
        </p:spPr>
      </p:pic>
    </p:spTree>
    <p:extLst>
      <p:ext uri="{BB962C8B-B14F-4D97-AF65-F5344CB8AC3E}">
        <p14:creationId xmlns:p14="http://schemas.microsoft.com/office/powerpoint/2010/main" val="1940671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ABU-Design">
  <a:themeElements>
    <a:clrScheme name="NABU Farben">
      <a:dk1>
        <a:srgbClr val="292934"/>
      </a:dk1>
      <a:lt1>
        <a:srgbClr val="FFFFFF"/>
      </a:lt1>
      <a:dk2>
        <a:srgbClr val="0068B4"/>
      </a:dk2>
      <a:lt2>
        <a:srgbClr val="E3E2D4"/>
      </a:lt2>
      <a:accent1>
        <a:srgbClr val="008143"/>
      </a:accent1>
      <a:accent2>
        <a:srgbClr val="76B828"/>
      </a:accent2>
      <a:accent3>
        <a:srgbClr val="DD042D"/>
      </a:accent3>
      <a:accent4>
        <a:srgbClr val="EF7C00"/>
      </a:accent4>
      <a:accent5>
        <a:srgbClr val="FFCC00"/>
      </a:accent5>
      <a:accent6>
        <a:srgbClr val="86846B"/>
      </a:accent6>
      <a:hlink>
        <a:srgbClr val="003560"/>
      </a:hlink>
      <a:folHlink>
        <a:srgbClr val="800080"/>
      </a:folHlink>
    </a:clrScheme>
    <a:fontScheme name="NABU-Schrift">
      <a:majorFont>
        <a:latin typeface="Source Sans Pro"/>
        <a:ea typeface=""/>
        <a:cs typeface=""/>
      </a:majorFont>
      <a:minorFont>
        <a:latin typeface="Source Sans Pro"/>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B774588C8BB38546AE75D872BA2C8C93" ma:contentTypeVersion="13" ma:contentTypeDescription="Ein neues Dokument erstellen." ma:contentTypeScope="" ma:versionID="58fa37c9045ca77d4e6463c40455d9ba">
  <xsd:schema xmlns:xsd="http://www.w3.org/2001/XMLSchema" xmlns:xs="http://www.w3.org/2001/XMLSchema" xmlns:p="http://schemas.microsoft.com/office/2006/metadata/properties" xmlns:ns2="d79e3a34-4957-4529-9d9a-4272915f6d87" targetNamespace="http://schemas.microsoft.com/office/2006/metadata/properties" ma:root="true" ma:fieldsID="519c4560780a20541f6e37892c909446" ns2:_="">
    <xsd:import namespace="d79e3a34-4957-4529-9d9a-4272915f6d8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9e3a34-4957-4529-9d9a-4272915f6d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e1995c6e-d743-4d98-9217-d92b3435e435"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79e3a34-4957-4529-9d9a-4272915f6d8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C3F8586-782E-4AC5-BBA9-E52993CBC4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9e3a34-4957-4529-9d9a-4272915f6d8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A6CA313-2853-4A51-94F8-4A9E14AFFAE6}">
  <ds:schemaRefs>
    <ds:schemaRef ds:uri="http://schemas.microsoft.com/sharepoint/v3/contenttype/forms"/>
  </ds:schemaRefs>
</ds:datastoreItem>
</file>

<file path=customXml/itemProps3.xml><?xml version="1.0" encoding="utf-8"?>
<ds:datastoreItem xmlns:ds="http://schemas.openxmlformats.org/officeDocument/2006/customXml" ds:itemID="{9893CAC3-7D62-47A8-98B6-A7903865008F}">
  <ds:schemaRefs>
    <ds:schemaRef ds:uri="http://schemas.microsoft.com/office/2006/metadata/properties"/>
    <ds:schemaRef ds:uri="http://schemas.microsoft.com/office/infopath/2007/PartnerControls"/>
    <ds:schemaRef ds:uri="d79e3a34-4957-4529-9d9a-4272915f6d87"/>
  </ds:schemaRefs>
</ds:datastoreItem>
</file>

<file path=docMetadata/LabelInfo.xml><?xml version="1.0" encoding="utf-8"?>
<clbl:labelList xmlns:clbl="http://schemas.microsoft.com/office/2020/mipLabelMetadata">
  <clbl:label id="{ad40dd9b-5f8f-4af8-aee4-bb88fde993a8}" enabled="0" method="" siteId="{ad40dd9b-5f8f-4af8-aee4-bb88fde993a8}" removed="1"/>
</clbl:labelList>
</file>

<file path=docProps/app.xml><?xml version="1.0" encoding="utf-8"?>
<Properties xmlns="http://schemas.openxmlformats.org/officeDocument/2006/extended-properties" xmlns:vt="http://schemas.openxmlformats.org/officeDocument/2006/docPropsVTypes">
  <Template>PowerPoint_16-9(1) (1)</Template>
  <TotalTime>0</TotalTime>
  <Words>1670</Words>
  <Application>Microsoft Office PowerPoint</Application>
  <PresentationFormat>Bildschirmpräsentation (16:9)</PresentationFormat>
  <Paragraphs>230</Paragraphs>
  <Slides>14</Slides>
  <Notes>8</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14</vt:i4>
      </vt:variant>
    </vt:vector>
  </HeadingPairs>
  <TitlesOfParts>
    <vt:vector size="20" baseType="lpstr">
      <vt:lpstr>Arial</vt:lpstr>
      <vt:lpstr>Calibri</vt:lpstr>
      <vt:lpstr>Google Sans</vt:lpstr>
      <vt:lpstr>Source Sans Pro</vt:lpstr>
      <vt:lpstr>Wingdings</vt:lpstr>
      <vt:lpstr>NABU-Design</vt:lpstr>
      <vt:lpstr>Mode &amp; Nachhaltigkeit</vt:lpstr>
      <vt:lpstr>Positive Ansätze</vt:lpstr>
      <vt:lpstr>Fair Fashion</vt:lpstr>
      <vt:lpstr>Daten: Fast Fashion vs. Fair Fashion</vt:lpstr>
      <vt:lpstr>Daten: Fast Fashion vs. Fair Fashion</vt:lpstr>
      <vt:lpstr>Daten: Fast Fashion vs. Fair Fashion</vt:lpstr>
      <vt:lpstr>Was können wir tun?</vt:lpstr>
      <vt:lpstr>Tipps</vt:lpstr>
      <vt:lpstr>Positive Mode-Beispiele</vt:lpstr>
      <vt:lpstr>Positive Mode-Beispiele</vt:lpstr>
      <vt:lpstr>Positive Mode-Beispiele</vt:lpstr>
      <vt:lpstr>Eine Auswahl weiterer positiver Beispiele</vt:lpstr>
      <vt:lpstr>Arbeitsblatt mit Takeaways</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Katharina Heimes</dc:creator>
  <dc:description>Präsentationsvorlage (19:9) | Office 2007</dc:description>
  <cp:lastModifiedBy>Daniela Rettenberger</cp:lastModifiedBy>
  <cp:revision>2</cp:revision>
  <dcterms:created xsi:type="dcterms:W3CDTF">2024-09-10T19:33:32Z</dcterms:created>
  <dcterms:modified xsi:type="dcterms:W3CDTF">2026-07-03T09:01:36Z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1.0.0</vt:lpwstr>
  </property>
  <property fmtid="{D5CDD505-2E9C-101B-9397-08002B2CF9AE}" pid="3" name="Build">
    <vt:lpwstr>001-000-001</vt:lpwstr>
  </property>
  <property fmtid="{D5CDD505-2E9C-101B-9397-08002B2CF9AE}" pid="4" name="Erstellt von">
    <vt:lpwstr>office network</vt:lpwstr>
  </property>
  <property fmtid="{D5CDD505-2E9C-101B-9397-08002B2CF9AE}" pid="5" name="Erstellt am">
    <vt:lpwstr>27.11.2014</vt:lpwstr>
  </property>
  <property fmtid="{D5CDD505-2E9C-101B-9397-08002B2CF9AE}" pid="6" name="Autor 1">
    <vt:lpwstr>clemens morfeld</vt:lpwstr>
  </property>
  <property fmtid="{D5CDD505-2E9C-101B-9397-08002B2CF9AE}" pid="7" name="Stand">
    <vt:lpwstr>27.11.2014</vt:lpwstr>
  </property>
  <property fmtid="{D5CDD505-2E9C-101B-9397-08002B2CF9AE}" pid="8" name="ContentTypeId">
    <vt:lpwstr>0x010100B774588C8BB38546AE75D872BA2C8C93</vt:lpwstr>
  </property>
  <property fmtid="{D5CDD505-2E9C-101B-9397-08002B2CF9AE}" pid="9" name="MediaServiceImageTags">
    <vt:lpwstr/>
  </property>
</Properties>
</file>