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5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4" r:id="rId4"/>
  </p:sldMasterIdLst>
  <p:notesMasterIdLst>
    <p:notesMasterId r:id="rId22"/>
  </p:notesMasterIdLst>
  <p:sldIdLst>
    <p:sldId id="281" r:id="rId5"/>
    <p:sldId id="292" r:id="rId6"/>
    <p:sldId id="288" r:id="rId7"/>
    <p:sldId id="307" r:id="rId8"/>
    <p:sldId id="306" r:id="rId9"/>
    <p:sldId id="284" r:id="rId10"/>
    <p:sldId id="293" r:id="rId11"/>
    <p:sldId id="296" r:id="rId12"/>
    <p:sldId id="304" r:id="rId13"/>
    <p:sldId id="294" r:id="rId14"/>
    <p:sldId id="295" r:id="rId15"/>
    <p:sldId id="298" r:id="rId16"/>
    <p:sldId id="299" r:id="rId17"/>
    <p:sldId id="300" r:id="rId18"/>
    <p:sldId id="301" r:id="rId19"/>
    <p:sldId id="302" r:id="rId20"/>
    <p:sldId id="303" r:id="rId21"/>
  </p:sldIdLst>
  <p:sldSz cx="9144000" cy="5143500" type="screen16x9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rt" id="{35271AE7-A5CA-4593-92B8-CAC61B29D978}">
          <p14:sldIdLst>
            <p14:sldId id="281"/>
            <p14:sldId id="292"/>
          </p14:sldIdLst>
        </p14:section>
        <p14:section name="Nachhaltige Landwirtschaft" id="{52CDE437-0C93-42E1-83B4-676CB2973E1E}">
          <p14:sldIdLst>
            <p14:sldId id="288"/>
            <p14:sldId id="307"/>
            <p14:sldId id="306"/>
            <p14:sldId id="284"/>
            <p14:sldId id="293"/>
            <p14:sldId id="296"/>
            <p14:sldId id="304"/>
            <p14:sldId id="294"/>
          </p14:sldIdLst>
        </p14:section>
        <p14:section name="Samenbombe" id="{746CBA87-8F7F-4D13-A7D2-70A07F2647DF}">
          <p14:sldIdLst>
            <p14:sldId id="295"/>
            <p14:sldId id="298"/>
            <p14:sldId id="299"/>
            <p14:sldId id="300"/>
            <p14:sldId id="301"/>
            <p14:sldId id="302"/>
            <p14:sldId id="30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680">
          <p15:clr>
            <a:srgbClr val="A4A3A4"/>
          </p15:clr>
        </p15:guide>
        <p15:guide id="2" pos="3742">
          <p15:clr>
            <a:srgbClr val="A4A3A4"/>
          </p15:clr>
        </p15:guide>
        <p15:guide id="3" pos="201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6846B"/>
    <a:srgbClr val="DFAAFD"/>
    <a:srgbClr val="0068B4"/>
    <a:srgbClr val="00D574"/>
    <a:srgbClr val="598F1F"/>
    <a:srgbClr val="8DC8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8D230F3-CF80-4859-8CE7-A43EE81993B5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Helle Formatvorlage 1 - Akz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D7B26C5-4107-4FEC-AEDC-1716B250A1EF}" styleName="Helle Formatvorlag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Helle Formatvorlage 1 - Akz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7" autoAdjust="0"/>
    <p:restoredTop sz="84330" autoAdjust="0"/>
  </p:normalViewPr>
  <p:slideViewPr>
    <p:cSldViewPr showGuides="1">
      <p:cViewPr varScale="1">
        <p:scale>
          <a:sx n="70" d="100"/>
          <a:sy n="70" d="100"/>
        </p:scale>
        <p:origin x="1200" y="60"/>
      </p:cViewPr>
      <p:guideLst>
        <p:guide orient="horz" pos="680"/>
        <p:guide pos="3742"/>
        <p:guide pos="201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a Rettenberger" userId="2d36efe0-473b-425b-ad50-08d8a9c212f8" providerId="ADAL" clId="{ABA54603-3222-43C8-8809-302DFE3A9AE5}"/>
    <pc:docChg chg="undo custSel addSld delSld modSld sldOrd addSection delSection modSection">
      <pc:chgData name="Daniela Rettenberger" userId="2d36efe0-473b-425b-ad50-08d8a9c212f8" providerId="ADAL" clId="{ABA54603-3222-43C8-8809-302DFE3A9AE5}" dt="2026-09-03T07:45:30.378" v="7773" actId="34135"/>
      <pc:docMkLst>
        <pc:docMk/>
      </pc:docMkLst>
      <pc:sldChg chg="modSp mod">
        <pc:chgData name="Daniela Rettenberger" userId="2d36efe0-473b-425b-ad50-08d8a9c212f8" providerId="ADAL" clId="{ABA54603-3222-43C8-8809-302DFE3A9AE5}" dt="2026-09-03T07:45:30.378" v="7773" actId="34135"/>
        <pc:sldMkLst>
          <pc:docMk/>
          <pc:sldMk cId="1080685629" sldId="281"/>
        </pc:sldMkLst>
        <pc:spChg chg="mod">
          <ac:chgData name="Daniela Rettenberger" userId="2d36efe0-473b-425b-ad50-08d8a9c212f8" providerId="ADAL" clId="{ABA54603-3222-43C8-8809-302DFE3A9AE5}" dt="2026-09-02T07:17:58.161" v="7771" actId="207"/>
          <ac:spMkLst>
            <pc:docMk/>
            <pc:sldMk cId="1080685629" sldId="281"/>
            <ac:spMk id="3" creationId="{A1549AB5-0AE2-04C9-793F-54D5F622CE4D}"/>
          </ac:spMkLst>
        </pc:spChg>
        <pc:picChg chg="mod">
          <ac:chgData name="Daniela Rettenberger" userId="2d36efe0-473b-425b-ad50-08d8a9c212f8" providerId="ADAL" clId="{ABA54603-3222-43C8-8809-302DFE3A9AE5}" dt="2026-09-03T07:45:30.378" v="7773" actId="34135"/>
          <ac:picMkLst>
            <pc:docMk/>
            <pc:sldMk cId="1080685629" sldId="281"/>
            <ac:picMk id="7" creationId="{B2A1A981-1E15-4AF4-C9FD-EF9B21A6C317}"/>
          </ac:picMkLst>
        </pc:picChg>
      </pc:sldChg>
      <pc:sldChg chg="modSp mod modAnim modNotesTx">
        <pc:chgData name="Daniela Rettenberger" userId="2d36efe0-473b-425b-ad50-08d8a9c212f8" providerId="ADAL" clId="{ABA54603-3222-43C8-8809-302DFE3A9AE5}" dt="2026-09-02T05:55:44.003" v="7170"/>
        <pc:sldMkLst>
          <pc:docMk/>
          <pc:sldMk cId="4002182714" sldId="288"/>
        </pc:sldMkLst>
        <pc:graphicFrameChg chg="mod">
          <ac:chgData name="Daniela Rettenberger" userId="2d36efe0-473b-425b-ad50-08d8a9c212f8" providerId="ADAL" clId="{ABA54603-3222-43C8-8809-302DFE3A9AE5}" dt="2026-09-02T05:55:44.003" v="7170"/>
          <ac:graphicFrameMkLst>
            <pc:docMk/>
            <pc:sldMk cId="4002182714" sldId="288"/>
            <ac:graphicFrameMk id="11" creationId="{D46007AB-1E1A-5DEB-ED00-7328B7FE3EEA}"/>
          </ac:graphicFrameMkLst>
        </pc:graphicFrameChg>
      </pc:sldChg>
      <pc:sldChg chg="addSp delSp modSp mod modAnim modNotesTx">
        <pc:chgData name="Daniela Rettenberger" userId="2d36efe0-473b-425b-ad50-08d8a9c212f8" providerId="ADAL" clId="{ABA54603-3222-43C8-8809-302DFE3A9AE5}" dt="2026-08-31T06:06:30.288" v="6238" actId="20577"/>
        <pc:sldMkLst>
          <pc:docMk/>
          <pc:sldMk cId="1523944121" sldId="292"/>
        </pc:sldMkLst>
      </pc:sldChg>
      <pc:sldChg chg="modSp add mod modAnim modShow modNotesTx">
        <pc:chgData name="Daniela Rettenberger" userId="2d36efe0-473b-425b-ad50-08d8a9c212f8" providerId="ADAL" clId="{ABA54603-3222-43C8-8809-302DFE3A9AE5}" dt="2026-08-20T06:56:52.540" v="5916"/>
        <pc:sldMkLst>
          <pc:docMk/>
          <pc:sldMk cId="3309967680" sldId="293"/>
        </pc:sldMkLst>
      </pc:sldChg>
      <pc:sldChg chg="addSp delSp modSp new mod modAnim modNotesTx">
        <pc:chgData name="Daniela Rettenberger" userId="2d36efe0-473b-425b-ad50-08d8a9c212f8" providerId="ADAL" clId="{ABA54603-3222-43C8-8809-302DFE3A9AE5}" dt="2026-08-20T06:55:57.035" v="5905" actId="20577"/>
        <pc:sldMkLst>
          <pc:docMk/>
          <pc:sldMk cId="690565763" sldId="294"/>
        </pc:sldMkLst>
      </pc:sldChg>
      <pc:sldChg chg="addSp delSp modSp new mod modClrScheme modAnim chgLayout modNotesTx">
        <pc:chgData name="Daniela Rettenberger" userId="2d36efe0-473b-425b-ad50-08d8a9c212f8" providerId="ADAL" clId="{ABA54603-3222-43C8-8809-302DFE3A9AE5}" dt="2026-08-20T06:56:19.587" v="5907"/>
        <pc:sldMkLst>
          <pc:docMk/>
          <pc:sldMk cId="1106795481" sldId="295"/>
        </pc:sldMkLst>
      </pc:sldChg>
      <pc:sldChg chg="addSp delSp modSp new mod modClrScheme modAnim chgLayout">
        <pc:chgData name="Daniela Rettenberger" userId="2d36efe0-473b-425b-ad50-08d8a9c212f8" providerId="ADAL" clId="{ABA54603-3222-43C8-8809-302DFE3A9AE5}" dt="2026-08-05T10:28:51.584" v="5600" actId="14826"/>
        <pc:sldMkLst>
          <pc:docMk/>
          <pc:sldMk cId="1744157610" sldId="296"/>
        </pc:sldMkLst>
        <pc:picChg chg="add mod ord">
          <ac:chgData name="Daniela Rettenberger" userId="2d36efe0-473b-425b-ad50-08d8a9c212f8" providerId="ADAL" clId="{ABA54603-3222-43C8-8809-302DFE3A9AE5}" dt="2026-08-05T10:28:51.584" v="5600" actId="14826"/>
          <ac:picMkLst>
            <pc:docMk/>
            <pc:sldMk cId="1744157610" sldId="296"/>
            <ac:picMk id="9" creationId="{694751C2-7CD7-03CA-590B-F87BA77C4D22}"/>
          </ac:picMkLst>
        </pc:picChg>
      </pc:sldChg>
      <pc:sldChg chg="addSp delSp modSp add mod modAnim modNotes modNotesTx">
        <pc:chgData name="Daniela Rettenberger" userId="2d36efe0-473b-425b-ad50-08d8a9c212f8" providerId="ADAL" clId="{ABA54603-3222-43C8-8809-302DFE3A9AE5}" dt="2026-08-05T10:04:18.859" v="5445" actId="27636"/>
        <pc:sldMkLst>
          <pc:docMk/>
          <pc:sldMk cId="4273364950" sldId="298"/>
        </pc:sldMkLst>
      </pc:sldChg>
      <pc:sldChg chg="addSp delSp modSp new mod modClrScheme modAnim chgLayout modNotesTx">
        <pc:chgData name="Daniela Rettenberger" userId="2d36efe0-473b-425b-ad50-08d8a9c212f8" providerId="ADAL" clId="{ABA54603-3222-43C8-8809-302DFE3A9AE5}" dt="2026-09-03T07:44:14.082" v="7772" actId="478"/>
        <pc:sldMkLst>
          <pc:docMk/>
          <pc:sldMk cId="1657295757" sldId="302"/>
        </pc:sldMkLst>
        <pc:spChg chg="del">
          <ac:chgData name="Daniela Rettenberger" userId="2d36efe0-473b-425b-ad50-08d8a9c212f8" providerId="ADAL" clId="{ABA54603-3222-43C8-8809-302DFE3A9AE5}" dt="2026-09-03T07:44:14.082" v="7772" actId="478"/>
          <ac:spMkLst>
            <pc:docMk/>
            <pc:sldMk cId="1657295757" sldId="302"/>
            <ac:spMk id="10" creationId="{9D4052F1-6670-43B4-E49C-AC2416B59555}"/>
          </ac:spMkLst>
        </pc:spChg>
      </pc:sldChg>
      <pc:sldChg chg="modNotesTx">
        <pc:chgData name="Daniela Rettenberger" userId="2d36efe0-473b-425b-ad50-08d8a9c212f8" providerId="ADAL" clId="{ABA54603-3222-43C8-8809-302DFE3A9AE5}" dt="2026-08-31T06:10:07.685" v="6239" actId="113"/>
        <pc:sldMkLst>
          <pc:docMk/>
          <pc:sldMk cId="175732310" sldId="303"/>
        </pc:sldMkLst>
      </pc:sldChg>
      <pc:sldChg chg="addSp delSp modSp new mod modClrScheme modAnim chgLayout modNotes modNotesTx">
        <pc:chgData name="Daniela Rettenberger" userId="2d36efe0-473b-425b-ad50-08d8a9c212f8" providerId="ADAL" clId="{ABA54603-3222-43C8-8809-302DFE3A9AE5}" dt="2026-08-20T06:55:03.871" v="5806"/>
        <pc:sldMkLst>
          <pc:docMk/>
          <pc:sldMk cId="3220008033" sldId="304"/>
        </pc:sldMkLst>
        <pc:spChg chg="mod ord">
          <ac:chgData name="Daniela Rettenberger" userId="2d36efe0-473b-425b-ad50-08d8a9c212f8" providerId="ADAL" clId="{ABA54603-3222-43C8-8809-302DFE3A9AE5}" dt="2026-08-05T10:10:31.603" v="5552" actId="255"/>
          <ac:spMkLst>
            <pc:docMk/>
            <pc:sldMk cId="3220008033" sldId="304"/>
            <ac:spMk id="4" creationId="{A92AB738-3B95-706D-796B-AB2291162DB0}"/>
          </ac:spMkLst>
        </pc:spChg>
        <pc:spChg chg="mod ord">
          <ac:chgData name="Daniela Rettenberger" userId="2d36efe0-473b-425b-ad50-08d8a9c212f8" providerId="ADAL" clId="{ABA54603-3222-43C8-8809-302DFE3A9AE5}" dt="2026-08-05T10:10:27.626" v="5551" actId="26606"/>
          <ac:spMkLst>
            <pc:docMk/>
            <pc:sldMk cId="3220008033" sldId="304"/>
            <ac:spMk id="5" creationId="{3DC536AF-C089-0EE1-2805-A5907644B6EF}"/>
          </ac:spMkLst>
        </pc:spChg>
        <pc:spChg chg="mod ord">
          <ac:chgData name="Daniela Rettenberger" userId="2d36efe0-473b-425b-ad50-08d8a9c212f8" providerId="ADAL" clId="{ABA54603-3222-43C8-8809-302DFE3A9AE5}" dt="2026-08-05T10:10:27.626" v="5551" actId="26606"/>
          <ac:spMkLst>
            <pc:docMk/>
            <pc:sldMk cId="3220008033" sldId="304"/>
            <ac:spMk id="6" creationId="{BE3C939C-CAC2-C415-9A77-7B4F6E2F14C2}"/>
          </ac:spMkLst>
        </pc:spChg>
        <pc:spChg chg="add mod ord">
          <ac:chgData name="Daniela Rettenberger" userId="2d36efe0-473b-425b-ad50-08d8a9c212f8" providerId="ADAL" clId="{ABA54603-3222-43C8-8809-302DFE3A9AE5}" dt="2026-08-05T10:10:27.626" v="5551" actId="26606"/>
          <ac:spMkLst>
            <pc:docMk/>
            <pc:sldMk cId="3220008033" sldId="304"/>
            <ac:spMk id="11" creationId="{CEB92928-8024-354F-AD2D-2C87FA3EBE60}"/>
          </ac:spMkLst>
        </pc:spChg>
        <pc:spChg chg="add mod ord">
          <ac:chgData name="Daniela Rettenberger" userId="2d36efe0-473b-425b-ad50-08d8a9c212f8" providerId="ADAL" clId="{ABA54603-3222-43C8-8809-302DFE3A9AE5}" dt="2026-08-20T06:54:21.129" v="5800" actId="20577"/>
          <ac:spMkLst>
            <pc:docMk/>
            <pc:sldMk cId="3220008033" sldId="304"/>
            <ac:spMk id="12" creationId="{196C7F66-4D40-C11F-CAD2-9E0AE1DB983E}"/>
          </ac:spMkLst>
        </pc:spChg>
        <pc:spChg chg="add mod">
          <ac:chgData name="Daniela Rettenberger" userId="2d36efe0-473b-425b-ad50-08d8a9c212f8" providerId="ADAL" clId="{ABA54603-3222-43C8-8809-302DFE3A9AE5}" dt="2026-08-05T10:11:14.377" v="5558" actId="1076"/>
          <ac:spMkLst>
            <pc:docMk/>
            <pc:sldMk cId="3220008033" sldId="304"/>
            <ac:spMk id="16" creationId="{501D28ED-71CA-D455-D9C5-D60FA012FEC2}"/>
          </ac:spMkLst>
        </pc:spChg>
        <pc:picChg chg="add mod ord">
          <ac:chgData name="Daniela Rettenberger" userId="2d36efe0-473b-425b-ad50-08d8a9c212f8" providerId="ADAL" clId="{ABA54603-3222-43C8-8809-302DFE3A9AE5}" dt="2026-08-05T10:10:27.626" v="5551" actId="26606"/>
          <ac:picMkLst>
            <pc:docMk/>
            <pc:sldMk cId="3220008033" sldId="304"/>
            <ac:picMk id="14" creationId="{60A22EF2-D95F-FFBE-78A1-C8A9A0A7B442}"/>
          </ac:picMkLst>
        </pc:picChg>
      </pc:sldChg>
      <pc:sldChg chg="addSp delSp modSp new del mod addAnim delAnim modAnim modNotesTx">
        <pc:chgData name="Daniela Rettenberger" userId="2d36efe0-473b-425b-ad50-08d8a9c212f8" providerId="ADAL" clId="{ABA54603-3222-43C8-8809-302DFE3A9AE5}" dt="2026-09-02T06:55:58.491" v="7767" actId="2696"/>
        <pc:sldMkLst>
          <pc:docMk/>
          <pc:sldMk cId="3138619222" sldId="305"/>
        </pc:sldMkLst>
        <pc:spChg chg="del">
          <ac:chgData name="Daniela Rettenberger" userId="2d36efe0-473b-425b-ad50-08d8a9c212f8" providerId="ADAL" clId="{ABA54603-3222-43C8-8809-302DFE3A9AE5}" dt="2026-09-02T05:27:44.810" v="6241" actId="1032"/>
          <ac:spMkLst>
            <pc:docMk/>
            <pc:sldMk cId="3138619222" sldId="305"/>
            <ac:spMk id="3" creationId="{B70B5681-AA50-BD79-4470-4B326A32587B}"/>
          </ac:spMkLst>
        </pc:spChg>
        <pc:spChg chg="del">
          <ac:chgData name="Daniela Rettenberger" userId="2d36efe0-473b-425b-ad50-08d8a9c212f8" providerId="ADAL" clId="{ABA54603-3222-43C8-8809-302DFE3A9AE5}" dt="2026-09-02T05:33:09.699" v="6569" actId="478"/>
          <ac:spMkLst>
            <pc:docMk/>
            <pc:sldMk cId="3138619222" sldId="305"/>
            <ac:spMk id="7" creationId="{6D601EFD-D86B-CA25-AD0D-51371E06F15F}"/>
          </ac:spMkLst>
        </pc:spChg>
        <pc:graphicFrameChg chg="add mod modGraphic">
          <ac:chgData name="Daniela Rettenberger" userId="2d36efe0-473b-425b-ad50-08d8a9c212f8" providerId="ADAL" clId="{ABA54603-3222-43C8-8809-302DFE3A9AE5}" dt="2026-09-02T06:55:40.794" v="7765" actId="20577"/>
          <ac:graphicFrameMkLst>
            <pc:docMk/>
            <pc:sldMk cId="3138619222" sldId="305"/>
            <ac:graphicFrameMk id="8" creationId="{1057AA15-ACDC-6549-509E-00D40AC5FA9C}"/>
          </ac:graphicFrameMkLst>
        </pc:graphicFrameChg>
        <pc:graphicFrameChg chg="add mod modGraphic">
          <ac:chgData name="Daniela Rettenberger" userId="2d36efe0-473b-425b-ad50-08d8a9c212f8" providerId="ADAL" clId="{ABA54603-3222-43C8-8809-302DFE3A9AE5}" dt="2026-09-02T06:03:43.128" v="7249"/>
          <ac:graphicFrameMkLst>
            <pc:docMk/>
            <pc:sldMk cId="3138619222" sldId="305"/>
            <ac:graphicFrameMk id="9" creationId="{AB6D3543-4BAA-60E6-1DA0-2FDF72AA2651}"/>
          </ac:graphicFrameMkLst>
        </pc:graphicFrameChg>
        <pc:graphicFrameChg chg="add mod modGraphic">
          <ac:chgData name="Daniela Rettenberger" userId="2d36efe0-473b-425b-ad50-08d8a9c212f8" providerId="ADAL" clId="{ABA54603-3222-43C8-8809-302DFE3A9AE5}" dt="2026-09-02T06:55:06.952" v="7759" actId="1076"/>
          <ac:graphicFrameMkLst>
            <pc:docMk/>
            <pc:sldMk cId="3138619222" sldId="305"/>
            <ac:graphicFrameMk id="10" creationId="{FBAB1F18-FA1F-E62B-9585-F19495EA1463}"/>
          </ac:graphicFrameMkLst>
        </pc:graphicFrameChg>
      </pc:sldChg>
      <pc:sldChg chg="addSp modSp add mod modAnim">
        <pc:chgData name="Daniela Rettenberger" userId="2d36efe0-473b-425b-ad50-08d8a9c212f8" providerId="ADAL" clId="{ABA54603-3222-43C8-8809-302DFE3A9AE5}" dt="2026-09-02T06:56:22.796" v="7768"/>
        <pc:sldMkLst>
          <pc:docMk/>
          <pc:sldMk cId="3712832817" sldId="306"/>
        </pc:sldMkLst>
        <pc:graphicFrameChg chg="add mod modGraphic">
          <ac:chgData name="Daniela Rettenberger" userId="2d36efe0-473b-425b-ad50-08d8a9c212f8" providerId="ADAL" clId="{ABA54603-3222-43C8-8809-302DFE3A9AE5}" dt="2026-09-02T06:53:31.169" v="7753" actId="1076"/>
          <ac:graphicFrameMkLst>
            <pc:docMk/>
            <pc:sldMk cId="3712832817" sldId="306"/>
            <ac:graphicFrameMk id="3" creationId="{3AC7ED2F-8B17-9EAF-F3A3-1AA72E0CA9D3}"/>
          </ac:graphicFrameMkLst>
        </pc:graphicFrameChg>
        <pc:graphicFrameChg chg="add mod modGraphic">
          <ac:chgData name="Daniela Rettenberger" userId="2d36efe0-473b-425b-ad50-08d8a9c212f8" providerId="ADAL" clId="{ABA54603-3222-43C8-8809-302DFE3A9AE5}" dt="2026-09-02T06:50:56.668" v="7721" actId="14100"/>
          <ac:graphicFrameMkLst>
            <pc:docMk/>
            <pc:sldMk cId="3712832817" sldId="306"/>
            <ac:graphicFrameMk id="7" creationId="{B72D7529-8232-A0DB-851F-8F0768CB8DCF}"/>
          </ac:graphicFrameMkLst>
        </pc:graphicFrameChg>
        <pc:graphicFrameChg chg="mod modGraphic">
          <ac:chgData name="Daniela Rettenberger" userId="2d36efe0-473b-425b-ad50-08d8a9c212f8" providerId="ADAL" clId="{ABA54603-3222-43C8-8809-302DFE3A9AE5}" dt="2026-09-02T06:53:11.145" v="7752" actId="14100"/>
          <ac:graphicFrameMkLst>
            <pc:docMk/>
            <pc:sldMk cId="3712832817" sldId="306"/>
            <ac:graphicFrameMk id="8" creationId="{01001D04-6C3A-C4E2-2B4A-260BAFB4898D}"/>
          </ac:graphicFrameMkLst>
        </pc:graphicFrameChg>
      </pc:sldChg>
      <pc:sldChg chg="add">
        <pc:chgData name="Daniela Rettenberger" userId="2d36efe0-473b-425b-ad50-08d8a9c212f8" providerId="ADAL" clId="{ABA54603-3222-43C8-8809-302DFE3A9AE5}" dt="2026-09-02T06:55:52.861" v="7766" actId="2890"/>
        <pc:sldMkLst>
          <pc:docMk/>
          <pc:sldMk cId="2533992778" sldId="307"/>
        </pc:sldMkLst>
      </pc:sldChg>
    </pc:docChg>
  </pc:docChgLst>
</pc:chgInfo>
</file>

<file path=ppt/diagrams/_rels/data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svg"/><Relationship Id="rId7" Type="http://schemas.openxmlformats.org/officeDocument/2006/relationships/image" Target="../media/image22.svg"/><Relationship Id="rId2" Type="http://schemas.openxmlformats.org/officeDocument/2006/relationships/image" Target="../media/image17.svg"/><Relationship Id="rId1" Type="http://schemas.openxmlformats.org/officeDocument/2006/relationships/image" Target="../media/image16.svg"/><Relationship Id="rId6" Type="http://schemas.openxmlformats.org/officeDocument/2006/relationships/image" Target="../media/image21.svg"/><Relationship Id="rId5" Type="http://schemas.openxmlformats.org/officeDocument/2006/relationships/image" Target="../media/image20.svg"/><Relationship Id="rId4" Type="http://schemas.openxmlformats.org/officeDocument/2006/relationships/image" Target="../media/image19.svg"/><Relationship Id="rId9" Type="http://schemas.openxmlformats.org/officeDocument/2006/relationships/image" Target="../media/image24.svg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svg"/><Relationship Id="rId1" Type="http://schemas.openxmlformats.org/officeDocument/2006/relationships/image" Target="../media/image27.svg"/></Relationships>
</file>

<file path=ppt/diagrams/_rels/drawing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svg"/><Relationship Id="rId7" Type="http://schemas.openxmlformats.org/officeDocument/2006/relationships/image" Target="../media/image22.svg"/><Relationship Id="rId2" Type="http://schemas.openxmlformats.org/officeDocument/2006/relationships/image" Target="../media/image17.svg"/><Relationship Id="rId1" Type="http://schemas.openxmlformats.org/officeDocument/2006/relationships/image" Target="../media/image16.svg"/><Relationship Id="rId6" Type="http://schemas.openxmlformats.org/officeDocument/2006/relationships/image" Target="../media/image21.svg"/><Relationship Id="rId5" Type="http://schemas.openxmlformats.org/officeDocument/2006/relationships/image" Target="../media/image20.svg"/><Relationship Id="rId4" Type="http://schemas.openxmlformats.org/officeDocument/2006/relationships/image" Target="../media/image19.svg"/><Relationship Id="rId9" Type="http://schemas.openxmlformats.org/officeDocument/2006/relationships/image" Target="../media/image24.sv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svg"/><Relationship Id="rId1" Type="http://schemas.openxmlformats.org/officeDocument/2006/relationships/image" Target="../media/image2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#1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3"/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3">
        <a:tint val="75000"/>
      </a:schemeClr>
      <a:schemeClr val="accent4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#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2#1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CA9BD66-F352-4748-A6DA-E74A056BD926}" type="doc">
      <dgm:prSet loTypeId="urn:microsoft.com/office/officeart/2005/8/layout/cycle5" loCatId="cycle" qsTypeId="urn:microsoft.com/office/officeart/2005/8/quickstyle/simple4#1" qsCatId="simple" csTypeId="urn:microsoft.com/office/officeart/2005/8/colors/colorful2#1" csCatId="colorful" phldr="1"/>
      <dgm:spPr/>
      <dgm:t>
        <a:bodyPr/>
        <a:lstStyle/>
        <a:p>
          <a:endParaRPr lang="en-US"/>
        </a:p>
      </dgm:t>
    </dgm:pt>
    <dgm:pt modelId="{16A41D80-A209-43C3-B822-C976F1C6C38C}">
      <dgm:prSet custT="1"/>
      <dgm:spPr/>
      <dgm:t>
        <a:bodyPr/>
        <a:lstStyle/>
        <a:p>
          <a:r>
            <a:rPr lang="de-AT" sz="1100" baseline="0" dirty="0"/>
            <a:t>Regionale Lebensmittel</a:t>
          </a:r>
          <a:endParaRPr lang="en-US" sz="1100" dirty="0"/>
        </a:p>
      </dgm:t>
    </dgm:pt>
    <dgm:pt modelId="{E987004D-5566-4892-B905-275E5686ED84}" type="parTrans" cxnId="{F697DB65-5C28-415F-B6AF-141516A50F05}">
      <dgm:prSet/>
      <dgm:spPr/>
      <dgm:t>
        <a:bodyPr/>
        <a:lstStyle/>
        <a:p>
          <a:endParaRPr lang="en-US"/>
        </a:p>
      </dgm:t>
    </dgm:pt>
    <dgm:pt modelId="{1BEB7A90-F551-43EA-A20F-6A709768CDEF}" type="sibTrans" cxnId="{F697DB65-5C28-415F-B6AF-141516A50F05}">
      <dgm:prSet/>
      <dgm:spPr/>
      <dgm:t>
        <a:bodyPr/>
        <a:lstStyle/>
        <a:p>
          <a:endParaRPr lang="en-US"/>
        </a:p>
      </dgm:t>
    </dgm:pt>
    <dgm:pt modelId="{BA1309E1-A93B-4CDB-A05E-829BD8572659}">
      <dgm:prSet custT="1"/>
      <dgm:spPr>
        <a:gradFill rotWithShape="0">
          <a:gsLst>
            <a:gs pos="0">
              <a:srgbClr val="00D574"/>
            </a:gs>
            <a:gs pos="34000">
              <a:schemeClr val="accent2">
                <a:hueOff val="3917403"/>
                <a:satOff val="8043"/>
                <a:lumOff val="48"/>
                <a:alphaOff val="0"/>
                <a:shade val="70000"/>
                <a:satMod val="140000"/>
              </a:schemeClr>
            </a:gs>
            <a:gs pos="70000">
              <a:schemeClr val="accent2">
                <a:hueOff val="3917403"/>
                <a:satOff val="8043"/>
                <a:lumOff val="48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2">
                <a:hueOff val="3917403"/>
                <a:satOff val="8043"/>
                <a:lumOff val="48"/>
                <a:alphaOff val="0"/>
                <a:tint val="100000"/>
                <a:shade val="100000"/>
                <a:satMod val="100000"/>
              </a:schemeClr>
            </a:gs>
          </a:gsLst>
        </a:gradFill>
      </dgm:spPr>
      <dgm:t>
        <a:bodyPr/>
        <a:lstStyle/>
        <a:p>
          <a:r>
            <a:rPr lang="de-AT" sz="1100" baseline="0" dirty="0"/>
            <a:t>Saisonale Lebensmittel</a:t>
          </a:r>
          <a:endParaRPr lang="en-US" sz="1100" dirty="0"/>
        </a:p>
      </dgm:t>
    </dgm:pt>
    <dgm:pt modelId="{5914AF37-3717-4EEC-BCF6-DB53D234A206}" type="parTrans" cxnId="{B24ABE7A-A629-41B3-8A10-423D1338C106}">
      <dgm:prSet/>
      <dgm:spPr/>
      <dgm:t>
        <a:bodyPr/>
        <a:lstStyle/>
        <a:p>
          <a:endParaRPr lang="en-US"/>
        </a:p>
      </dgm:t>
    </dgm:pt>
    <dgm:pt modelId="{9E0662F5-3701-440D-AEE8-C3A8C7D84B36}" type="sibTrans" cxnId="{B24ABE7A-A629-41B3-8A10-423D1338C106}">
      <dgm:prSet/>
      <dgm:spPr/>
      <dgm:t>
        <a:bodyPr/>
        <a:lstStyle/>
        <a:p>
          <a:endParaRPr lang="en-US"/>
        </a:p>
      </dgm:t>
    </dgm:pt>
    <dgm:pt modelId="{19A80A33-559F-43AF-8291-01C8E9CDD13E}">
      <dgm:prSet custT="1"/>
      <dgm:spPr/>
      <dgm:t>
        <a:bodyPr/>
        <a:lstStyle/>
        <a:p>
          <a:r>
            <a:rPr lang="de-AT" sz="1100" baseline="0" dirty="0"/>
            <a:t>Wasserfuß-abdruck</a:t>
          </a:r>
          <a:endParaRPr lang="en-US" sz="1000" dirty="0"/>
        </a:p>
      </dgm:t>
    </dgm:pt>
    <dgm:pt modelId="{ABB2A565-48C9-4F43-8462-38BC86A4513B}" type="parTrans" cxnId="{1140BE44-3E39-4072-95D6-6B4EC3BAFD0A}">
      <dgm:prSet/>
      <dgm:spPr/>
      <dgm:t>
        <a:bodyPr/>
        <a:lstStyle/>
        <a:p>
          <a:endParaRPr lang="en-US"/>
        </a:p>
      </dgm:t>
    </dgm:pt>
    <dgm:pt modelId="{F4C1BEE0-CC1D-4FCF-8FDE-37D2681BAC29}" type="sibTrans" cxnId="{1140BE44-3E39-4072-95D6-6B4EC3BAFD0A}">
      <dgm:prSet/>
      <dgm:spPr/>
      <dgm:t>
        <a:bodyPr/>
        <a:lstStyle/>
        <a:p>
          <a:endParaRPr lang="en-US"/>
        </a:p>
      </dgm:t>
    </dgm:pt>
    <dgm:pt modelId="{FA353B60-7C91-4E7A-BBD9-227A810BB3A4}">
      <dgm:prSet custT="1"/>
      <dgm:spPr/>
      <dgm:t>
        <a:bodyPr/>
        <a:lstStyle/>
        <a:p>
          <a:r>
            <a:rPr lang="de-AT" sz="1100" baseline="0" dirty="0"/>
            <a:t>Die Welt der Bestäuber</a:t>
          </a:r>
          <a:endParaRPr lang="en-US" sz="1100" dirty="0"/>
        </a:p>
      </dgm:t>
    </dgm:pt>
    <dgm:pt modelId="{C18660E1-F1E8-4D7A-BF50-3F00BA8889D4}" type="parTrans" cxnId="{11937959-9847-4DDF-A3AE-342052D7A3F4}">
      <dgm:prSet/>
      <dgm:spPr/>
      <dgm:t>
        <a:bodyPr/>
        <a:lstStyle/>
        <a:p>
          <a:endParaRPr lang="en-US"/>
        </a:p>
      </dgm:t>
    </dgm:pt>
    <dgm:pt modelId="{4F72DBA0-0C88-4D52-8A9A-1854596FAA15}" type="sibTrans" cxnId="{11937959-9847-4DDF-A3AE-342052D7A3F4}">
      <dgm:prSet/>
      <dgm:spPr/>
      <dgm:t>
        <a:bodyPr/>
        <a:lstStyle/>
        <a:p>
          <a:endParaRPr lang="en-US"/>
        </a:p>
      </dgm:t>
    </dgm:pt>
    <dgm:pt modelId="{A171F869-8276-4691-9C52-DD52B529857A}">
      <dgm:prSet custT="1"/>
      <dgm:spPr/>
      <dgm:t>
        <a:bodyPr/>
        <a:lstStyle/>
        <a:p>
          <a:r>
            <a:rPr lang="de-AT" sz="1100" baseline="0" dirty="0"/>
            <a:t>Tierwohl unter der Lupe</a:t>
          </a:r>
          <a:endParaRPr lang="en-US" sz="1100" dirty="0"/>
        </a:p>
      </dgm:t>
    </dgm:pt>
    <dgm:pt modelId="{3CD3FFB2-82F9-4F11-9BF0-6FA020C80583}" type="parTrans" cxnId="{100F790F-2959-4169-902C-773B7E9154F6}">
      <dgm:prSet/>
      <dgm:spPr/>
      <dgm:t>
        <a:bodyPr/>
        <a:lstStyle/>
        <a:p>
          <a:endParaRPr lang="en-US"/>
        </a:p>
      </dgm:t>
    </dgm:pt>
    <dgm:pt modelId="{7DC4480B-E389-47AF-8BA9-F7392E6A8A9D}" type="sibTrans" cxnId="{100F790F-2959-4169-902C-773B7E9154F6}">
      <dgm:prSet/>
      <dgm:spPr/>
      <dgm:t>
        <a:bodyPr/>
        <a:lstStyle/>
        <a:p>
          <a:endParaRPr lang="en-US"/>
        </a:p>
      </dgm:t>
    </dgm:pt>
    <dgm:pt modelId="{59B1E35F-E78E-48E6-98A4-37A91B17C8BB}" type="pres">
      <dgm:prSet presAssocID="{7CA9BD66-F352-4748-A6DA-E74A056BD926}" presName="cycle" presStyleCnt="0">
        <dgm:presLayoutVars>
          <dgm:dir/>
          <dgm:resizeHandles val="exact"/>
        </dgm:presLayoutVars>
      </dgm:prSet>
      <dgm:spPr/>
    </dgm:pt>
    <dgm:pt modelId="{613B7BB6-CE2C-4C64-952B-27D29E8FFD21}" type="pres">
      <dgm:prSet presAssocID="{16A41D80-A209-43C3-B822-C976F1C6C38C}" presName="node" presStyleLbl="node1" presStyleIdx="0" presStyleCnt="5">
        <dgm:presLayoutVars>
          <dgm:bulletEnabled val="1"/>
        </dgm:presLayoutVars>
      </dgm:prSet>
      <dgm:spPr/>
    </dgm:pt>
    <dgm:pt modelId="{56A64417-9C40-4FF5-9472-4C7FC1064900}" type="pres">
      <dgm:prSet presAssocID="{16A41D80-A209-43C3-B822-C976F1C6C38C}" presName="spNode" presStyleCnt="0"/>
      <dgm:spPr/>
    </dgm:pt>
    <dgm:pt modelId="{FF0DAECD-54C8-4F67-9B55-20EE9B786757}" type="pres">
      <dgm:prSet presAssocID="{1BEB7A90-F551-43EA-A20F-6A709768CDEF}" presName="sibTrans" presStyleLbl="sibTrans1D1" presStyleIdx="0" presStyleCnt="5"/>
      <dgm:spPr/>
    </dgm:pt>
    <dgm:pt modelId="{6084C2BD-00BE-4410-866A-87278AB6D945}" type="pres">
      <dgm:prSet presAssocID="{BA1309E1-A93B-4CDB-A05E-829BD8572659}" presName="node" presStyleLbl="node1" presStyleIdx="1" presStyleCnt="5">
        <dgm:presLayoutVars>
          <dgm:bulletEnabled val="1"/>
        </dgm:presLayoutVars>
      </dgm:prSet>
      <dgm:spPr/>
    </dgm:pt>
    <dgm:pt modelId="{6F1127FD-1AD9-48CD-A4A6-2E2E1ACA3551}" type="pres">
      <dgm:prSet presAssocID="{BA1309E1-A93B-4CDB-A05E-829BD8572659}" presName="spNode" presStyleCnt="0"/>
      <dgm:spPr/>
    </dgm:pt>
    <dgm:pt modelId="{E98DB234-BF65-430A-B51E-00A5066B1329}" type="pres">
      <dgm:prSet presAssocID="{9E0662F5-3701-440D-AEE8-C3A8C7D84B36}" presName="sibTrans" presStyleLbl="sibTrans1D1" presStyleIdx="1" presStyleCnt="5"/>
      <dgm:spPr/>
    </dgm:pt>
    <dgm:pt modelId="{9C021D51-42C9-477C-8588-FE9B30F0384A}" type="pres">
      <dgm:prSet presAssocID="{19A80A33-559F-43AF-8291-01C8E9CDD13E}" presName="node" presStyleLbl="node1" presStyleIdx="2" presStyleCnt="5">
        <dgm:presLayoutVars>
          <dgm:bulletEnabled val="1"/>
        </dgm:presLayoutVars>
      </dgm:prSet>
      <dgm:spPr/>
    </dgm:pt>
    <dgm:pt modelId="{90DDFE0A-5529-418D-B62F-E7DB7DD7DBFC}" type="pres">
      <dgm:prSet presAssocID="{19A80A33-559F-43AF-8291-01C8E9CDD13E}" presName="spNode" presStyleCnt="0"/>
      <dgm:spPr/>
    </dgm:pt>
    <dgm:pt modelId="{C465D925-CEA8-4618-9B64-7B78FE64F111}" type="pres">
      <dgm:prSet presAssocID="{F4C1BEE0-CC1D-4FCF-8FDE-37D2681BAC29}" presName="sibTrans" presStyleLbl="sibTrans1D1" presStyleIdx="2" presStyleCnt="5"/>
      <dgm:spPr/>
    </dgm:pt>
    <dgm:pt modelId="{5025A007-CBBA-4A50-B424-68869004B249}" type="pres">
      <dgm:prSet presAssocID="{FA353B60-7C91-4E7A-BBD9-227A810BB3A4}" presName="node" presStyleLbl="node1" presStyleIdx="3" presStyleCnt="5">
        <dgm:presLayoutVars>
          <dgm:bulletEnabled val="1"/>
        </dgm:presLayoutVars>
      </dgm:prSet>
      <dgm:spPr/>
    </dgm:pt>
    <dgm:pt modelId="{756E4EAF-F5CC-4D4B-A8EA-6C9FD7F1ABF1}" type="pres">
      <dgm:prSet presAssocID="{FA353B60-7C91-4E7A-BBD9-227A810BB3A4}" presName="spNode" presStyleCnt="0"/>
      <dgm:spPr/>
    </dgm:pt>
    <dgm:pt modelId="{0C4E7095-A288-457A-A5EA-63416B11B30B}" type="pres">
      <dgm:prSet presAssocID="{4F72DBA0-0C88-4D52-8A9A-1854596FAA15}" presName="sibTrans" presStyleLbl="sibTrans1D1" presStyleIdx="3" presStyleCnt="5"/>
      <dgm:spPr/>
    </dgm:pt>
    <dgm:pt modelId="{D36B0619-D15F-47D0-AE54-110C6821D2B8}" type="pres">
      <dgm:prSet presAssocID="{A171F869-8276-4691-9C52-DD52B529857A}" presName="node" presStyleLbl="node1" presStyleIdx="4" presStyleCnt="5">
        <dgm:presLayoutVars>
          <dgm:bulletEnabled val="1"/>
        </dgm:presLayoutVars>
      </dgm:prSet>
      <dgm:spPr/>
    </dgm:pt>
    <dgm:pt modelId="{6913033F-6932-400E-BCF0-BB664DDE3CDA}" type="pres">
      <dgm:prSet presAssocID="{A171F869-8276-4691-9C52-DD52B529857A}" presName="spNode" presStyleCnt="0"/>
      <dgm:spPr/>
    </dgm:pt>
    <dgm:pt modelId="{6BA8DC3E-DEF2-41F8-82E1-512DC0BB35DF}" type="pres">
      <dgm:prSet presAssocID="{7DC4480B-E389-47AF-8BA9-F7392E6A8A9D}" presName="sibTrans" presStyleLbl="sibTrans1D1" presStyleIdx="4" presStyleCnt="5"/>
      <dgm:spPr/>
    </dgm:pt>
  </dgm:ptLst>
  <dgm:cxnLst>
    <dgm:cxn modelId="{D1965D09-61FA-4337-A924-17E423ACED48}" type="presOf" srcId="{A171F869-8276-4691-9C52-DD52B529857A}" destId="{D36B0619-D15F-47D0-AE54-110C6821D2B8}" srcOrd="0" destOrd="0" presId="urn:microsoft.com/office/officeart/2005/8/layout/cycle5"/>
    <dgm:cxn modelId="{100F790F-2959-4169-902C-773B7E9154F6}" srcId="{7CA9BD66-F352-4748-A6DA-E74A056BD926}" destId="{A171F869-8276-4691-9C52-DD52B529857A}" srcOrd="4" destOrd="0" parTransId="{3CD3FFB2-82F9-4F11-9BF0-6FA020C80583}" sibTransId="{7DC4480B-E389-47AF-8BA9-F7392E6A8A9D}"/>
    <dgm:cxn modelId="{11E17912-4A4A-4D94-8153-7957932F2951}" type="presOf" srcId="{4F72DBA0-0C88-4D52-8A9A-1854596FAA15}" destId="{0C4E7095-A288-457A-A5EA-63416B11B30B}" srcOrd="0" destOrd="0" presId="urn:microsoft.com/office/officeart/2005/8/layout/cycle5"/>
    <dgm:cxn modelId="{A7EB001B-394B-4018-86FB-D95996F0C2A7}" type="presOf" srcId="{BA1309E1-A93B-4CDB-A05E-829BD8572659}" destId="{6084C2BD-00BE-4410-866A-87278AB6D945}" srcOrd="0" destOrd="0" presId="urn:microsoft.com/office/officeart/2005/8/layout/cycle5"/>
    <dgm:cxn modelId="{31699838-8E72-4D8C-9059-31EF25A09ABE}" type="presOf" srcId="{1BEB7A90-F551-43EA-A20F-6A709768CDEF}" destId="{FF0DAECD-54C8-4F67-9B55-20EE9B786757}" srcOrd="0" destOrd="0" presId="urn:microsoft.com/office/officeart/2005/8/layout/cycle5"/>
    <dgm:cxn modelId="{1140BE44-3E39-4072-95D6-6B4EC3BAFD0A}" srcId="{7CA9BD66-F352-4748-A6DA-E74A056BD926}" destId="{19A80A33-559F-43AF-8291-01C8E9CDD13E}" srcOrd="2" destOrd="0" parTransId="{ABB2A565-48C9-4F43-8462-38BC86A4513B}" sibTransId="{F4C1BEE0-CC1D-4FCF-8FDE-37D2681BAC29}"/>
    <dgm:cxn modelId="{F697DB65-5C28-415F-B6AF-141516A50F05}" srcId="{7CA9BD66-F352-4748-A6DA-E74A056BD926}" destId="{16A41D80-A209-43C3-B822-C976F1C6C38C}" srcOrd="0" destOrd="0" parTransId="{E987004D-5566-4892-B905-275E5686ED84}" sibTransId="{1BEB7A90-F551-43EA-A20F-6A709768CDEF}"/>
    <dgm:cxn modelId="{B0771174-FF00-4BE3-B613-97752FA74E85}" type="presOf" srcId="{F4C1BEE0-CC1D-4FCF-8FDE-37D2681BAC29}" destId="{C465D925-CEA8-4618-9B64-7B78FE64F111}" srcOrd="0" destOrd="0" presId="urn:microsoft.com/office/officeart/2005/8/layout/cycle5"/>
    <dgm:cxn modelId="{42E85074-A0BF-455B-A751-06DB47F4C78E}" type="presOf" srcId="{FA353B60-7C91-4E7A-BBD9-227A810BB3A4}" destId="{5025A007-CBBA-4A50-B424-68869004B249}" srcOrd="0" destOrd="0" presId="urn:microsoft.com/office/officeart/2005/8/layout/cycle5"/>
    <dgm:cxn modelId="{F42EE558-DD92-488B-ADB8-16FC539FD25F}" type="presOf" srcId="{19A80A33-559F-43AF-8291-01C8E9CDD13E}" destId="{9C021D51-42C9-477C-8588-FE9B30F0384A}" srcOrd="0" destOrd="0" presId="urn:microsoft.com/office/officeart/2005/8/layout/cycle5"/>
    <dgm:cxn modelId="{11937959-9847-4DDF-A3AE-342052D7A3F4}" srcId="{7CA9BD66-F352-4748-A6DA-E74A056BD926}" destId="{FA353B60-7C91-4E7A-BBD9-227A810BB3A4}" srcOrd="3" destOrd="0" parTransId="{C18660E1-F1E8-4D7A-BF50-3F00BA8889D4}" sibTransId="{4F72DBA0-0C88-4D52-8A9A-1854596FAA15}"/>
    <dgm:cxn modelId="{B24ABE7A-A629-41B3-8A10-423D1338C106}" srcId="{7CA9BD66-F352-4748-A6DA-E74A056BD926}" destId="{BA1309E1-A93B-4CDB-A05E-829BD8572659}" srcOrd="1" destOrd="0" parTransId="{5914AF37-3717-4EEC-BCF6-DB53D234A206}" sibTransId="{9E0662F5-3701-440D-AEE8-C3A8C7D84B36}"/>
    <dgm:cxn modelId="{35F8148F-06F8-475F-81A1-FE70E6EBBFEA}" type="presOf" srcId="{16A41D80-A209-43C3-B822-C976F1C6C38C}" destId="{613B7BB6-CE2C-4C64-952B-27D29E8FFD21}" srcOrd="0" destOrd="0" presId="urn:microsoft.com/office/officeart/2005/8/layout/cycle5"/>
    <dgm:cxn modelId="{600E9796-4B62-4DD3-BA43-8E546BFC4EC4}" type="presOf" srcId="{9E0662F5-3701-440D-AEE8-C3A8C7D84B36}" destId="{E98DB234-BF65-430A-B51E-00A5066B1329}" srcOrd="0" destOrd="0" presId="urn:microsoft.com/office/officeart/2005/8/layout/cycle5"/>
    <dgm:cxn modelId="{80B18EA3-16DB-4A5A-9D99-91F1D5816974}" type="presOf" srcId="{7DC4480B-E389-47AF-8BA9-F7392E6A8A9D}" destId="{6BA8DC3E-DEF2-41F8-82E1-512DC0BB35DF}" srcOrd="0" destOrd="0" presId="urn:microsoft.com/office/officeart/2005/8/layout/cycle5"/>
    <dgm:cxn modelId="{6F97FFE1-3484-4FEF-B278-CB495F11D751}" type="presOf" srcId="{7CA9BD66-F352-4748-A6DA-E74A056BD926}" destId="{59B1E35F-E78E-48E6-98A4-37A91B17C8BB}" srcOrd="0" destOrd="0" presId="urn:microsoft.com/office/officeart/2005/8/layout/cycle5"/>
    <dgm:cxn modelId="{D03C5CBF-A0E6-4292-A578-CB871EB4F412}" type="presParOf" srcId="{59B1E35F-E78E-48E6-98A4-37A91B17C8BB}" destId="{613B7BB6-CE2C-4C64-952B-27D29E8FFD21}" srcOrd="0" destOrd="0" presId="urn:microsoft.com/office/officeart/2005/8/layout/cycle5"/>
    <dgm:cxn modelId="{942B815E-83A6-4C24-80B9-CAB605422C2C}" type="presParOf" srcId="{59B1E35F-E78E-48E6-98A4-37A91B17C8BB}" destId="{56A64417-9C40-4FF5-9472-4C7FC1064900}" srcOrd="1" destOrd="0" presId="urn:microsoft.com/office/officeart/2005/8/layout/cycle5"/>
    <dgm:cxn modelId="{1447C264-990B-4074-A6AC-7E1A5FDC1E34}" type="presParOf" srcId="{59B1E35F-E78E-48E6-98A4-37A91B17C8BB}" destId="{FF0DAECD-54C8-4F67-9B55-20EE9B786757}" srcOrd="2" destOrd="0" presId="urn:microsoft.com/office/officeart/2005/8/layout/cycle5"/>
    <dgm:cxn modelId="{62108D10-B094-4482-B067-6304FC945620}" type="presParOf" srcId="{59B1E35F-E78E-48E6-98A4-37A91B17C8BB}" destId="{6084C2BD-00BE-4410-866A-87278AB6D945}" srcOrd="3" destOrd="0" presId="urn:microsoft.com/office/officeart/2005/8/layout/cycle5"/>
    <dgm:cxn modelId="{6C59A1F4-B70F-4096-900A-3C3BE456E6F2}" type="presParOf" srcId="{59B1E35F-E78E-48E6-98A4-37A91B17C8BB}" destId="{6F1127FD-1AD9-48CD-A4A6-2E2E1ACA3551}" srcOrd="4" destOrd="0" presId="urn:microsoft.com/office/officeart/2005/8/layout/cycle5"/>
    <dgm:cxn modelId="{882107EA-E1A0-4365-B0F8-DFCD2ABEC6FC}" type="presParOf" srcId="{59B1E35F-E78E-48E6-98A4-37A91B17C8BB}" destId="{E98DB234-BF65-430A-B51E-00A5066B1329}" srcOrd="5" destOrd="0" presId="urn:microsoft.com/office/officeart/2005/8/layout/cycle5"/>
    <dgm:cxn modelId="{EE7AC6F6-CA13-45BD-887A-672B836D406B}" type="presParOf" srcId="{59B1E35F-E78E-48E6-98A4-37A91B17C8BB}" destId="{9C021D51-42C9-477C-8588-FE9B30F0384A}" srcOrd="6" destOrd="0" presId="urn:microsoft.com/office/officeart/2005/8/layout/cycle5"/>
    <dgm:cxn modelId="{A24AC3EA-12ED-4183-88D0-85A4B03DDCF1}" type="presParOf" srcId="{59B1E35F-E78E-48E6-98A4-37A91B17C8BB}" destId="{90DDFE0A-5529-418D-B62F-E7DB7DD7DBFC}" srcOrd="7" destOrd="0" presId="urn:microsoft.com/office/officeart/2005/8/layout/cycle5"/>
    <dgm:cxn modelId="{B50C7E7D-3FB6-4777-A829-1471006B8D7B}" type="presParOf" srcId="{59B1E35F-E78E-48E6-98A4-37A91B17C8BB}" destId="{C465D925-CEA8-4618-9B64-7B78FE64F111}" srcOrd="8" destOrd="0" presId="urn:microsoft.com/office/officeart/2005/8/layout/cycle5"/>
    <dgm:cxn modelId="{1D52D2B7-4AB2-4AAF-A49A-A6B3F57BE9AC}" type="presParOf" srcId="{59B1E35F-E78E-48E6-98A4-37A91B17C8BB}" destId="{5025A007-CBBA-4A50-B424-68869004B249}" srcOrd="9" destOrd="0" presId="urn:microsoft.com/office/officeart/2005/8/layout/cycle5"/>
    <dgm:cxn modelId="{7AEDDD5A-DC60-4E5F-B625-5D7C2BA45714}" type="presParOf" srcId="{59B1E35F-E78E-48E6-98A4-37A91B17C8BB}" destId="{756E4EAF-F5CC-4D4B-A8EA-6C9FD7F1ABF1}" srcOrd="10" destOrd="0" presId="urn:microsoft.com/office/officeart/2005/8/layout/cycle5"/>
    <dgm:cxn modelId="{4CD73CD9-2D48-4835-9F87-5872F4805914}" type="presParOf" srcId="{59B1E35F-E78E-48E6-98A4-37A91B17C8BB}" destId="{0C4E7095-A288-457A-A5EA-63416B11B30B}" srcOrd="11" destOrd="0" presId="urn:microsoft.com/office/officeart/2005/8/layout/cycle5"/>
    <dgm:cxn modelId="{8AF4F7AE-0A13-46D7-B766-E6BBDE4B8A9C}" type="presParOf" srcId="{59B1E35F-E78E-48E6-98A4-37A91B17C8BB}" destId="{D36B0619-D15F-47D0-AE54-110C6821D2B8}" srcOrd="12" destOrd="0" presId="urn:microsoft.com/office/officeart/2005/8/layout/cycle5"/>
    <dgm:cxn modelId="{12923DF1-BB53-4F8A-B8CD-78962D48FC40}" type="presParOf" srcId="{59B1E35F-E78E-48E6-98A4-37A91B17C8BB}" destId="{6913033F-6932-400E-BCF0-BB664DDE3CDA}" srcOrd="13" destOrd="0" presId="urn:microsoft.com/office/officeart/2005/8/layout/cycle5"/>
    <dgm:cxn modelId="{AD357995-A3DA-4A7E-B97F-576E0D0E494E}" type="presParOf" srcId="{59B1E35F-E78E-48E6-98A4-37A91B17C8BB}" destId="{6BA8DC3E-DEF2-41F8-82E1-512DC0BB35DF}" srcOrd="14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30D8D78-F7A1-4806-A299-543E81B4FDD4}" type="doc">
      <dgm:prSet loTypeId="urn:microsoft.com/office/officeart/2005/8/layout/list1" loCatId="list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de-DE"/>
        </a:p>
      </dgm:t>
    </dgm:pt>
    <dgm:pt modelId="{F374E710-AD34-4CD3-BBC9-8973EEA75EE5}">
      <dgm:prSet phldrT="[Text]" phldr="0" custT="1"/>
      <dgm:spPr>
        <a:gradFill rotWithShape="0">
          <a:gsLst>
            <a:gs pos="0">
              <a:schemeClr val="accent2">
                <a:lumMod val="60000"/>
                <a:lumOff val="40000"/>
              </a:schemeClr>
            </a:gs>
            <a:gs pos="45000">
              <a:schemeClr val="accent2">
                <a:lumMod val="40000"/>
                <a:lumOff val="60000"/>
              </a:schemeClr>
            </a:gs>
            <a:gs pos="100000">
              <a:schemeClr val="accent2">
                <a:lumMod val="20000"/>
                <a:lumOff val="80000"/>
              </a:schemeClr>
            </a:gs>
          </a:gsLst>
        </a:gradFill>
      </dgm:spPr>
      <dgm:t>
        <a:bodyPr/>
        <a:lstStyle/>
        <a:p>
          <a:r>
            <a:rPr lang="de-AT" sz="1400" dirty="0"/>
            <a:t>Regionale Lebensmittel</a:t>
          </a:r>
          <a:endParaRPr lang="de-DE" sz="1400" dirty="0"/>
        </a:p>
      </dgm:t>
    </dgm:pt>
    <dgm:pt modelId="{250D05EF-A146-423F-8517-E8676386ED7E}" type="parTrans" cxnId="{82398D53-56CC-4433-88DF-6632A74874F5}">
      <dgm:prSet/>
      <dgm:spPr/>
      <dgm:t>
        <a:bodyPr/>
        <a:lstStyle/>
        <a:p>
          <a:endParaRPr lang="de-DE"/>
        </a:p>
      </dgm:t>
    </dgm:pt>
    <dgm:pt modelId="{826FED92-335F-483E-8F82-33A42EDB945D}" type="sibTrans" cxnId="{82398D53-56CC-4433-88DF-6632A74874F5}">
      <dgm:prSet/>
      <dgm:spPr/>
      <dgm:t>
        <a:bodyPr/>
        <a:lstStyle/>
        <a:p>
          <a:endParaRPr lang="de-DE"/>
        </a:p>
      </dgm:t>
    </dgm:pt>
    <dgm:pt modelId="{3B2459C9-1268-41F3-A4ED-38700920040D}">
      <dgm:prSet phldrT="[Text]" phldr="0" custT="1"/>
      <dgm:spPr>
        <a:gradFill rotWithShape="0">
          <a:gsLst>
            <a:gs pos="0">
              <a:schemeClr val="accent1">
                <a:lumMod val="60000"/>
                <a:lumOff val="40000"/>
              </a:schemeClr>
            </a:gs>
            <a:gs pos="45000">
              <a:schemeClr val="accent1">
                <a:lumMod val="40000"/>
                <a:lumOff val="60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</a:gradFill>
      </dgm:spPr>
      <dgm:t>
        <a:bodyPr/>
        <a:lstStyle/>
        <a:p>
          <a:r>
            <a:rPr lang="de-AT" sz="1400" dirty="0"/>
            <a:t>Saisonale Lebensmittel</a:t>
          </a:r>
          <a:endParaRPr lang="de-DE" sz="1400" dirty="0"/>
        </a:p>
      </dgm:t>
    </dgm:pt>
    <dgm:pt modelId="{E5EECF85-AD8E-41BF-9F2A-02BDB56A5CCB}" type="parTrans" cxnId="{F75BE374-1D53-40B3-B503-0F0DD0838A65}">
      <dgm:prSet/>
      <dgm:spPr/>
      <dgm:t>
        <a:bodyPr/>
        <a:lstStyle/>
        <a:p>
          <a:endParaRPr lang="de-DE"/>
        </a:p>
      </dgm:t>
    </dgm:pt>
    <dgm:pt modelId="{B6FC7446-A4D4-4BB2-B38A-C41B34EACC46}" type="sibTrans" cxnId="{F75BE374-1D53-40B3-B503-0F0DD0838A65}">
      <dgm:prSet/>
      <dgm:spPr/>
      <dgm:t>
        <a:bodyPr/>
        <a:lstStyle/>
        <a:p>
          <a:endParaRPr lang="de-DE"/>
        </a:p>
      </dgm:t>
    </dgm:pt>
    <dgm:pt modelId="{BDE2A050-0E9A-495C-BCFB-B24F2F9D3B53}">
      <dgm:prSet phldrT="[Text]" phldr="0"/>
      <dgm:spPr>
        <a:ln>
          <a:solidFill>
            <a:schemeClr val="accent2">
              <a:lumMod val="40000"/>
              <a:lumOff val="60000"/>
            </a:schemeClr>
          </a:solidFill>
        </a:ln>
      </dgm:spPr>
      <dgm:t>
        <a:bodyPr/>
        <a:lstStyle/>
        <a:p>
          <a:r>
            <a:rPr lang="de-AT" dirty="0"/>
            <a:t>Neuseeland</a:t>
          </a:r>
          <a:endParaRPr lang="de-DE" dirty="0"/>
        </a:p>
      </dgm:t>
    </dgm:pt>
    <dgm:pt modelId="{D315F5AB-FCBF-4051-8F60-827A63C7D394}" type="parTrans" cxnId="{F6BC4CB2-471E-4BB4-BAF8-6736D3FAE03D}">
      <dgm:prSet/>
      <dgm:spPr/>
      <dgm:t>
        <a:bodyPr/>
        <a:lstStyle/>
        <a:p>
          <a:endParaRPr lang="de-DE"/>
        </a:p>
      </dgm:t>
    </dgm:pt>
    <dgm:pt modelId="{9CE05704-1103-41C6-AEA2-2A59D5E496EE}" type="sibTrans" cxnId="{F6BC4CB2-471E-4BB4-BAF8-6736D3FAE03D}">
      <dgm:prSet/>
      <dgm:spPr/>
      <dgm:t>
        <a:bodyPr/>
        <a:lstStyle/>
        <a:p>
          <a:endParaRPr lang="de-DE"/>
        </a:p>
      </dgm:t>
    </dgm:pt>
    <dgm:pt modelId="{EC8CCD47-98F3-41B6-9330-25B89A13EF3D}">
      <dgm:prSet phldrT="[Text]" phldr="0"/>
      <dgm:spPr>
        <a:ln>
          <a:solidFill>
            <a:schemeClr val="accent2">
              <a:lumMod val="40000"/>
              <a:lumOff val="60000"/>
            </a:schemeClr>
          </a:solidFill>
        </a:ln>
      </dgm:spPr>
      <dgm:t>
        <a:bodyPr/>
        <a:lstStyle/>
        <a:p>
          <a:r>
            <a:rPr lang="de-AT" dirty="0"/>
            <a:t>Landkreis, Bundesland, Staat</a:t>
          </a:r>
          <a:endParaRPr lang="de-DE" dirty="0"/>
        </a:p>
      </dgm:t>
    </dgm:pt>
    <dgm:pt modelId="{E41F2909-C3D6-4143-963D-D9633EC77A47}" type="parTrans" cxnId="{51D669E3-685C-4B15-8B37-C4E6EA6C64DC}">
      <dgm:prSet/>
      <dgm:spPr/>
      <dgm:t>
        <a:bodyPr/>
        <a:lstStyle/>
        <a:p>
          <a:endParaRPr lang="de-DE"/>
        </a:p>
      </dgm:t>
    </dgm:pt>
    <dgm:pt modelId="{8809C461-EE30-4F1C-9FFE-214E54748D3B}" type="sibTrans" cxnId="{51D669E3-685C-4B15-8B37-C4E6EA6C64DC}">
      <dgm:prSet/>
      <dgm:spPr/>
      <dgm:t>
        <a:bodyPr/>
        <a:lstStyle/>
        <a:p>
          <a:endParaRPr lang="de-DE"/>
        </a:p>
      </dgm:t>
    </dgm:pt>
    <dgm:pt modelId="{48B9C58C-E9FC-4CA8-AB42-8BF8A3F8E268}">
      <dgm:prSet phldrT="[Text]" phldr="0"/>
      <dgm:spPr>
        <a:ln>
          <a:solidFill>
            <a:schemeClr val="accent2">
              <a:lumMod val="40000"/>
              <a:lumOff val="60000"/>
            </a:schemeClr>
          </a:solidFill>
        </a:ln>
      </dgm:spPr>
      <dgm:t>
        <a:bodyPr/>
        <a:lstStyle/>
        <a:p>
          <a:r>
            <a:rPr lang="de-AT" dirty="0"/>
            <a:t>Kürzerer Transport, Stärkung lokaler Wirtschaft</a:t>
          </a:r>
          <a:endParaRPr lang="de-DE" dirty="0"/>
        </a:p>
      </dgm:t>
    </dgm:pt>
    <dgm:pt modelId="{4053E59C-8D47-4747-A27C-EDAE63F53D4B}" type="parTrans" cxnId="{E2B3117E-61B9-45F5-A7AB-8A439BAF98F4}">
      <dgm:prSet/>
      <dgm:spPr/>
      <dgm:t>
        <a:bodyPr/>
        <a:lstStyle/>
        <a:p>
          <a:endParaRPr lang="de-DE"/>
        </a:p>
      </dgm:t>
    </dgm:pt>
    <dgm:pt modelId="{BDE6513D-5AC3-4236-8EA8-84091BBD739D}" type="sibTrans" cxnId="{E2B3117E-61B9-45F5-A7AB-8A439BAF98F4}">
      <dgm:prSet/>
      <dgm:spPr/>
      <dgm:t>
        <a:bodyPr/>
        <a:lstStyle/>
        <a:p>
          <a:endParaRPr lang="de-DE"/>
        </a:p>
      </dgm:t>
    </dgm:pt>
    <dgm:pt modelId="{5C322F22-3747-4906-AC68-51B945EDEFA0}">
      <dgm:prSet phldrT="[Text]" phldr="0"/>
      <dgm:spPr>
        <a:ln>
          <a:solidFill>
            <a:srgbClr val="00D574"/>
          </a:solidFill>
        </a:ln>
      </dgm:spPr>
      <dgm:t>
        <a:bodyPr/>
        <a:lstStyle/>
        <a:p>
          <a:r>
            <a:rPr lang="de-AT" dirty="0"/>
            <a:t>Geringerer Energie- und Ressourcenverbrauch</a:t>
          </a:r>
          <a:endParaRPr lang="de-DE" dirty="0"/>
        </a:p>
      </dgm:t>
    </dgm:pt>
    <dgm:pt modelId="{009C53ED-AC3E-4CB5-B5C3-219735E27631}" type="parTrans" cxnId="{C5284BD6-DCD1-4AD1-9D1C-487F7780248E}">
      <dgm:prSet/>
      <dgm:spPr/>
      <dgm:t>
        <a:bodyPr/>
        <a:lstStyle/>
        <a:p>
          <a:endParaRPr lang="de-DE"/>
        </a:p>
      </dgm:t>
    </dgm:pt>
    <dgm:pt modelId="{7AEF9914-6E27-471D-B2FF-918A88C3EF9E}" type="sibTrans" cxnId="{C5284BD6-DCD1-4AD1-9D1C-487F7780248E}">
      <dgm:prSet/>
      <dgm:spPr/>
      <dgm:t>
        <a:bodyPr/>
        <a:lstStyle/>
        <a:p>
          <a:endParaRPr lang="de-DE"/>
        </a:p>
      </dgm:t>
    </dgm:pt>
    <dgm:pt modelId="{606ECF8A-A3FE-4BA4-B120-0E06EC5B28A4}" type="pres">
      <dgm:prSet presAssocID="{A30D8D78-F7A1-4806-A299-543E81B4FDD4}" presName="linear" presStyleCnt="0">
        <dgm:presLayoutVars>
          <dgm:dir/>
          <dgm:animLvl val="lvl"/>
          <dgm:resizeHandles val="exact"/>
        </dgm:presLayoutVars>
      </dgm:prSet>
      <dgm:spPr/>
    </dgm:pt>
    <dgm:pt modelId="{39E73803-A053-46E0-A65F-AAEBF2BF719F}" type="pres">
      <dgm:prSet presAssocID="{F374E710-AD34-4CD3-BBC9-8973EEA75EE5}" presName="parentLin" presStyleCnt="0"/>
      <dgm:spPr/>
    </dgm:pt>
    <dgm:pt modelId="{DDDC2EAB-2284-4FFF-A9D2-4D4B723BD23D}" type="pres">
      <dgm:prSet presAssocID="{F374E710-AD34-4CD3-BBC9-8973EEA75EE5}" presName="parentLeftMargin" presStyleLbl="node1" presStyleIdx="0" presStyleCnt="2"/>
      <dgm:spPr/>
    </dgm:pt>
    <dgm:pt modelId="{34A9B86B-0213-4DE2-BA84-95918080066C}" type="pres">
      <dgm:prSet presAssocID="{F374E710-AD34-4CD3-BBC9-8973EEA75EE5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AF20159B-0F99-4494-9278-0BAC5FBCE7C6}" type="pres">
      <dgm:prSet presAssocID="{F374E710-AD34-4CD3-BBC9-8973EEA75EE5}" presName="negativeSpace" presStyleCnt="0"/>
      <dgm:spPr/>
    </dgm:pt>
    <dgm:pt modelId="{F112ED97-2B57-4761-A679-AA06E6B7B6B8}" type="pres">
      <dgm:prSet presAssocID="{F374E710-AD34-4CD3-BBC9-8973EEA75EE5}" presName="childText" presStyleLbl="conFgAcc1" presStyleIdx="0" presStyleCnt="2">
        <dgm:presLayoutVars>
          <dgm:bulletEnabled val="1"/>
        </dgm:presLayoutVars>
      </dgm:prSet>
      <dgm:spPr/>
    </dgm:pt>
    <dgm:pt modelId="{875E24FC-4A30-4912-8E4E-D78CFBE9980F}" type="pres">
      <dgm:prSet presAssocID="{826FED92-335F-483E-8F82-33A42EDB945D}" presName="spaceBetweenRectangles" presStyleCnt="0"/>
      <dgm:spPr/>
    </dgm:pt>
    <dgm:pt modelId="{EF10C200-3D3F-445F-87EB-AB8ABBFF37BF}" type="pres">
      <dgm:prSet presAssocID="{3B2459C9-1268-41F3-A4ED-38700920040D}" presName="parentLin" presStyleCnt="0"/>
      <dgm:spPr/>
    </dgm:pt>
    <dgm:pt modelId="{84C03CB2-DBEC-443F-93CD-5E6A428C6E14}" type="pres">
      <dgm:prSet presAssocID="{3B2459C9-1268-41F3-A4ED-38700920040D}" presName="parentLeftMargin" presStyleLbl="node1" presStyleIdx="0" presStyleCnt="2"/>
      <dgm:spPr/>
    </dgm:pt>
    <dgm:pt modelId="{28AB7E8F-9C3F-4A57-9EB8-E3CD382C0D5F}" type="pres">
      <dgm:prSet presAssocID="{3B2459C9-1268-41F3-A4ED-38700920040D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7262346D-AF30-434A-9F9F-036978CCE17C}" type="pres">
      <dgm:prSet presAssocID="{3B2459C9-1268-41F3-A4ED-38700920040D}" presName="negativeSpace" presStyleCnt="0"/>
      <dgm:spPr/>
    </dgm:pt>
    <dgm:pt modelId="{B26F29A6-839B-4B1E-92A8-796443CFAF3E}" type="pres">
      <dgm:prSet presAssocID="{3B2459C9-1268-41F3-A4ED-38700920040D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06CD0105-A9C6-47CE-8E80-4D769564FB21}" type="presOf" srcId="{3B2459C9-1268-41F3-A4ED-38700920040D}" destId="{28AB7E8F-9C3F-4A57-9EB8-E3CD382C0D5F}" srcOrd="1" destOrd="0" presId="urn:microsoft.com/office/officeart/2005/8/layout/list1"/>
    <dgm:cxn modelId="{ED56DC0D-D36F-4855-8857-31D303B4A044}" type="presOf" srcId="{48B9C58C-E9FC-4CA8-AB42-8BF8A3F8E268}" destId="{F112ED97-2B57-4761-A679-AA06E6B7B6B8}" srcOrd="0" destOrd="2" presId="urn:microsoft.com/office/officeart/2005/8/layout/list1"/>
    <dgm:cxn modelId="{49027412-5872-4123-BDB8-E30891757672}" type="presOf" srcId="{5C322F22-3747-4906-AC68-51B945EDEFA0}" destId="{B26F29A6-839B-4B1E-92A8-796443CFAF3E}" srcOrd="0" destOrd="0" presId="urn:microsoft.com/office/officeart/2005/8/layout/list1"/>
    <dgm:cxn modelId="{0290EA5C-84B9-4BEF-86FA-D1273F186C5A}" type="presOf" srcId="{BDE2A050-0E9A-495C-BCFB-B24F2F9D3B53}" destId="{F112ED97-2B57-4761-A679-AA06E6B7B6B8}" srcOrd="0" destOrd="0" presId="urn:microsoft.com/office/officeart/2005/8/layout/list1"/>
    <dgm:cxn modelId="{F251EA46-13DD-4F10-AF86-83DF7D20DC48}" type="presOf" srcId="{F374E710-AD34-4CD3-BBC9-8973EEA75EE5}" destId="{DDDC2EAB-2284-4FFF-A9D2-4D4B723BD23D}" srcOrd="0" destOrd="0" presId="urn:microsoft.com/office/officeart/2005/8/layout/list1"/>
    <dgm:cxn modelId="{82398D53-56CC-4433-88DF-6632A74874F5}" srcId="{A30D8D78-F7A1-4806-A299-543E81B4FDD4}" destId="{F374E710-AD34-4CD3-BBC9-8973EEA75EE5}" srcOrd="0" destOrd="0" parTransId="{250D05EF-A146-423F-8517-E8676386ED7E}" sibTransId="{826FED92-335F-483E-8F82-33A42EDB945D}"/>
    <dgm:cxn modelId="{F75BE374-1D53-40B3-B503-0F0DD0838A65}" srcId="{A30D8D78-F7A1-4806-A299-543E81B4FDD4}" destId="{3B2459C9-1268-41F3-A4ED-38700920040D}" srcOrd="1" destOrd="0" parTransId="{E5EECF85-AD8E-41BF-9F2A-02BDB56A5CCB}" sibTransId="{B6FC7446-A4D4-4BB2-B38A-C41B34EACC46}"/>
    <dgm:cxn modelId="{E2B3117E-61B9-45F5-A7AB-8A439BAF98F4}" srcId="{F374E710-AD34-4CD3-BBC9-8973EEA75EE5}" destId="{48B9C58C-E9FC-4CA8-AB42-8BF8A3F8E268}" srcOrd="2" destOrd="0" parTransId="{4053E59C-8D47-4747-A27C-EDAE63F53D4B}" sibTransId="{BDE6513D-5AC3-4236-8EA8-84091BBD739D}"/>
    <dgm:cxn modelId="{4D35238B-7637-4304-9E1B-CFA15FF9F54F}" type="presOf" srcId="{EC8CCD47-98F3-41B6-9330-25B89A13EF3D}" destId="{F112ED97-2B57-4761-A679-AA06E6B7B6B8}" srcOrd="0" destOrd="1" presId="urn:microsoft.com/office/officeart/2005/8/layout/list1"/>
    <dgm:cxn modelId="{52F137AD-5FAE-4366-A593-121CE2E79B0B}" type="presOf" srcId="{A30D8D78-F7A1-4806-A299-543E81B4FDD4}" destId="{606ECF8A-A3FE-4BA4-B120-0E06EC5B28A4}" srcOrd="0" destOrd="0" presId="urn:microsoft.com/office/officeart/2005/8/layout/list1"/>
    <dgm:cxn modelId="{F6BC4CB2-471E-4BB4-BAF8-6736D3FAE03D}" srcId="{F374E710-AD34-4CD3-BBC9-8973EEA75EE5}" destId="{BDE2A050-0E9A-495C-BCFB-B24F2F9D3B53}" srcOrd="0" destOrd="0" parTransId="{D315F5AB-FCBF-4051-8F60-827A63C7D394}" sibTransId="{9CE05704-1103-41C6-AEA2-2A59D5E496EE}"/>
    <dgm:cxn modelId="{EF7B6DBA-0A49-4B0B-9C08-EA37130B0D8C}" type="presOf" srcId="{F374E710-AD34-4CD3-BBC9-8973EEA75EE5}" destId="{34A9B86B-0213-4DE2-BA84-95918080066C}" srcOrd="1" destOrd="0" presId="urn:microsoft.com/office/officeart/2005/8/layout/list1"/>
    <dgm:cxn modelId="{4704D8BC-C9D6-41BE-836E-1C5938CE4BAA}" type="presOf" srcId="{3B2459C9-1268-41F3-A4ED-38700920040D}" destId="{84C03CB2-DBEC-443F-93CD-5E6A428C6E14}" srcOrd="0" destOrd="0" presId="urn:microsoft.com/office/officeart/2005/8/layout/list1"/>
    <dgm:cxn modelId="{C5284BD6-DCD1-4AD1-9D1C-487F7780248E}" srcId="{3B2459C9-1268-41F3-A4ED-38700920040D}" destId="{5C322F22-3747-4906-AC68-51B945EDEFA0}" srcOrd="0" destOrd="0" parTransId="{009C53ED-AC3E-4CB5-B5C3-219735E27631}" sibTransId="{7AEF9914-6E27-471D-B2FF-918A88C3EF9E}"/>
    <dgm:cxn modelId="{51D669E3-685C-4B15-8B37-C4E6EA6C64DC}" srcId="{F374E710-AD34-4CD3-BBC9-8973EEA75EE5}" destId="{EC8CCD47-98F3-41B6-9330-25B89A13EF3D}" srcOrd="1" destOrd="0" parTransId="{E41F2909-C3D6-4143-963D-D9633EC77A47}" sibTransId="{8809C461-EE30-4F1C-9FFE-214E54748D3B}"/>
    <dgm:cxn modelId="{AAD5E0B1-9F7A-4A9F-90EC-B442D832A8D3}" type="presParOf" srcId="{606ECF8A-A3FE-4BA4-B120-0E06EC5B28A4}" destId="{39E73803-A053-46E0-A65F-AAEBF2BF719F}" srcOrd="0" destOrd="0" presId="urn:microsoft.com/office/officeart/2005/8/layout/list1"/>
    <dgm:cxn modelId="{820CD004-608E-48F8-9A8D-0D0EB45489EB}" type="presParOf" srcId="{39E73803-A053-46E0-A65F-AAEBF2BF719F}" destId="{DDDC2EAB-2284-4FFF-A9D2-4D4B723BD23D}" srcOrd="0" destOrd="0" presId="urn:microsoft.com/office/officeart/2005/8/layout/list1"/>
    <dgm:cxn modelId="{C6BB608F-B55E-4554-99D5-CBBA61289A8D}" type="presParOf" srcId="{39E73803-A053-46E0-A65F-AAEBF2BF719F}" destId="{34A9B86B-0213-4DE2-BA84-95918080066C}" srcOrd="1" destOrd="0" presId="urn:microsoft.com/office/officeart/2005/8/layout/list1"/>
    <dgm:cxn modelId="{0CACFFD6-F121-404C-9884-0C393A040073}" type="presParOf" srcId="{606ECF8A-A3FE-4BA4-B120-0E06EC5B28A4}" destId="{AF20159B-0F99-4494-9278-0BAC5FBCE7C6}" srcOrd="1" destOrd="0" presId="urn:microsoft.com/office/officeart/2005/8/layout/list1"/>
    <dgm:cxn modelId="{929B694D-F817-4264-B1FF-014831DA6266}" type="presParOf" srcId="{606ECF8A-A3FE-4BA4-B120-0E06EC5B28A4}" destId="{F112ED97-2B57-4761-A679-AA06E6B7B6B8}" srcOrd="2" destOrd="0" presId="urn:microsoft.com/office/officeart/2005/8/layout/list1"/>
    <dgm:cxn modelId="{D6FF9AE8-BD5B-4619-B8FB-11AE330640EE}" type="presParOf" srcId="{606ECF8A-A3FE-4BA4-B120-0E06EC5B28A4}" destId="{875E24FC-4A30-4912-8E4E-D78CFBE9980F}" srcOrd="3" destOrd="0" presId="urn:microsoft.com/office/officeart/2005/8/layout/list1"/>
    <dgm:cxn modelId="{139204FD-28A6-42EA-816D-13B6DCC583FD}" type="presParOf" srcId="{606ECF8A-A3FE-4BA4-B120-0E06EC5B28A4}" destId="{EF10C200-3D3F-445F-87EB-AB8ABBFF37BF}" srcOrd="4" destOrd="0" presId="urn:microsoft.com/office/officeart/2005/8/layout/list1"/>
    <dgm:cxn modelId="{BF724BAB-BED4-431D-A3F1-19B8A694368B}" type="presParOf" srcId="{EF10C200-3D3F-445F-87EB-AB8ABBFF37BF}" destId="{84C03CB2-DBEC-443F-93CD-5E6A428C6E14}" srcOrd="0" destOrd="0" presId="urn:microsoft.com/office/officeart/2005/8/layout/list1"/>
    <dgm:cxn modelId="{548751D4-8522-4282-A015-F0BBA5E26A11}" type="presParOf" srcId="{EF10C200-3D3F-445F-87EB-AB8ABBFF37BF}" destId="{28AB7E8F-9C3F-4A57-9EB8-E3CD382C0D5F}" srcOrd="1" destOrd="0" presId="urn:microsoft.com/office/officeart/2005/8/layout/list1"/>
    <dgm:cxn modelId="{BFC18D54-8272-4149-99EA-6D339569109D}" type="presParOf" srcId="{606ECF8A-A3FE-4BA4-B120-0E06EC5B28A4}" destId="{7262346D-AF30-434A-9F9F-036978CCE17C}" srcOrd="5" destOrd="0" presId="urn:microsoft.com/office/officeart/2005/8/layout/list1"/>
    <dgm:cxn modelId="{3BF0FCE4-0738-44C1-A742-37C0F9DF5E4F}" type="presParOf" srcId="{606ECF8A-A3FE-4BA4-B120-0E06EC5B28A4}" destId="{B26F29A6-839B-4B1E-92A8-796443CFAF3E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D509E63-5306-484E-9320-C57DEB20E2AA}" type="doc">
      <dgm:prSet loTypeId="urn:microsoft.com/office/officeart/2005/8/layout/list1" loCatId="list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de-DE"/>
        </a:p>
      </dgm:t>
    </dgm:pt>
    <dgm:pt modelId="{78F1F704-4CEF-4A07-A65B-10FBFFA400DD}">
      <dgm:prSet phldrT="[Text]" phldr="0" custT="1"/>
      <dgm:spPr>
        <a:gradFill rotWithShape="0">
          <a:gsLst>
            <a:gs pos="0">
              <a:schemeClr val="tx2">
                <a:lumMod val="60000"/>
                <a:lumOff val="40000"/>
              </a:schemeClr>
            </a:gs>
            <a:gs pos="45000">
              <a:schemeClr val="tx2">
                <a:lumMod val="40000"/>
                <a:lumOff val="60000"/>
              </a:schemeClr>
            </a:gs>
            <a:gs pos="100000">
              <a:schemeClr val="tx2">
                <a:lumMod val="20000"/>
                <a:lumOff val="80000"/>
              </a:schemeClr>
            </a:gs>
          </a:gsLst>
        </a:gradFill>
      </dgm:spPr>
      <dgm:t>
        <a:bodyPr/>
        <a:lstStyle/>
        <a:p>
          <a:r>
            <a:rPr lang="de-AT" sz="1400" dirty="0"/>
            <a:t>Wasserfußabdruck</a:t>
          </a:r>
          <a:endParaRPr lang="de-DE" sz="1400" dirty="0"/>
        </a:p>
      </dgm:t>
    </dgm:pt>
    <dgm:pt modelId="{3A3E4AB9-7B0A-4127-BCDB-712D1E111B4B}" type="parTrans" cxnId="{0467A5E5-91B1-4488-8D92-09E787D37C4F}">
      <dgm:prSet/>
      <dgm:spPr/>
      <dgm:t>
        <a:bodyPr/>
        <a:lstStyle/>
        <a:p>
          <a:endParaRPr lang="de-DE"/>
        </a:p>
      </dgm:t>
    </dgm:pt>
    <dgm:pt modelId="{9583A018-2BFE-4786-81D2-910B2FE173CE}" type="sibTrans" cxnId="{0467A5E5-91B1-4488-8D92-09E787D37C4F}">
      <dgm:prSet/>
      <dgm:spPr/>
      <dgm:t>
        <a:bodyPr/>
        <a:lstStyle/>
        <a:p>
          <a:endParaRPr lang="de-DE"/>
        </a:p>
      </dgm:t>
    </dgm:pt>
    <dgm:pt modelId="{61954FFC-073D-4006-849F-A1B85E7B47F9}">
      <dgm:prSet phldrT="[Text]" phldr="0"/>
      <dgm:spPr>
        <a:ln>
          <a:solidFill>
            <a:srgbClr val="0068B4"/>
          </a:solidFill>
        </a:ln>
      </dgm:spPr>
      <dgm:t>
        <a:bodyPr/>
        <a:lstStyle/>
        <a:p>
          <a:r>
            <a:rPr lang="de-AT" dirty="0"/>
            <a:t>Tomate </a:t>
          </a:r>
          <a:r>
            <a:rPr lang="de-AT" dirty="0">
              <a:sym typeface="Wingdings" panose="05000000000000000000" pitchFamily="2" charset="2"/>
            </a:rPr>
            <a:t> Kartoffel  Äpfel  Käse  Rindfleisch  Kakao</a:t>
          </a:r>
          <a:endParaRPr lang="de-DE" dirty="0"/>
        </a:p>
      </dgm:t>
    </dgm:pt>
    <dgm:pt modelId="{D4A65C60-107B-4837-92DA-64C7EDD8E4BE}" type="parTrans" cxnId="{1A92B049-0236-4AC1-87E4-2A60791BF151}">
      <dgm:prSet/>
      <dgm:spPr/>
      <dgm:t>
        <a:bodyPr/>
        <a:lstStyle/>
        <a:p>
          <a:endParaRPr lang="de-DE"/>
        </a:p>
      </dgm:t>
    </dgm:pt>
    <dgm:pt modelId="{8DAB345A-EB4E-4D7E-8E10-D3BF131D3413}" type="sibTrans" cxnId="{1A92B049-0236-4AC1-87E4-2A60791BF151}">
      <dgm:prSet/>
      <dgm:spPr/>
      <dgm:t>
        <a:bodyPr/>
        <a:lstStyle/>
        <a:p>
          <a:endParaRPr lang="de-DE"/>
        </a:p>
      </dgm:t>
    </dgm:pt>
    <dgm:pt modelId="{3C31D893-C226-43C9-9976-68E306A07F77}">
      <dgm:prSet/>
      <dgm:spPr>
        <a:ln>
          <a:solidFill>
            <a:srgbClr val="0068B4"/>
          </a:solidFill>
        </a:ln>
      </dgm:spPr>
      <dgm:t>
        <a:bodyPr/>
        <a:lstStyle/>
        <a:p>
          <a:r>
            <a:rPr lang="de-DE" dirty="0"/>
            <a:t>Nur ein kleiner Teil der gefütterten Energie wird in Fleisch, Milch oder Eier umgewandelt</a:t>
          </a:r>
        </a:p>
      </dgm:t>
    </dgm:pt>
    <dgm:pt modelId="{1809FF60-C500-47AB-82FD-B6B3591FAC5D}" type="parTrans" cxnId="{944CD897-7859-4BD2-B606-32BEE7CFB11B}">
      <dgm:prSet/>
      <dgm:spPr/>
      <dgm:t>
        <a:bodyPr/>
        <a:lstStyle/>
        <a:p>
          <a:endParaRPr lang="de-DE"/>
        </a:p>
      </dgm:t>
    </dgm:pt>
    <dgm:pt modelId="{72F7A7D8-FFAB-4C04-B91D-48C70FC1E809}" type="sibTrans" cxnId="{944CD897-7859-4BD2-B606-32BEE7CFB11B}">
      <dgm:prSet/>
      <dgm:spPr/>
      <dgm:t>
        <a:bodyPr/>
        <a:lstStyle/>
        <a:p>
          <a:endParaRPr lang="de-DE"/>
        </a:p>
      </dgm:t>
    </dgm:pt>
    <dgm:pt modelId="{2C683FA0-06A1-4875-8A82-4D3269D60585}" type="pres">
      <dgm:prSet presAssocID="{0D509E63-5306-484E-9320-C57DEB20E2AA}" presName="linear" presStyleCnt="0">
        <dgm:presLayoutVars>
          <dgm:dir/>
          <dgm:animLvl val="lvl"/>
          <dgm:resizeHandles val="exact"/>
        </dgm:presLayoutVars>
      </dgm:prSet>
      <dgm:spPr/>
    </dgm:pt>
    <dgm:pt modelId="{DB44C20E-E016-4624-9A9E-7AB7DEEE414F}" type="pres">
      <dgm:prSet presAssocID="{78F1F704-4CEF-4A07-A65B-10FBFFA400DD}" presName="parentLin" presStyleCnt="0"/>
      <dgm:spPr/>
    </dgm:pt>
    <dgm:pt modelId="{FA1D93CB-D339-447F-BFB7-8DD2E1AE5352}" type="pres">
      <dgm:prSet presAssocID="{78F1F704-4CEF-4A07-A65B-10FBFFA400DD}" presName="parentLeftMargin" presStyleLbl="node1" presStyleIdx="0" presStyleCnt="1"/>
      <dgm:spPr/>
    </dgm:pt>
    <dgm:pt modelId="{942A062E-0BD5-42A8-BCD4-661D5DD8863C}" type="pres">
      <dgm:prSet presAssocID="{78F1F704-4CEF-4A07-A65B-10FBFFA400DD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A6A02070-5C49-4B2C-A2E6-446403015884}" type="pres">
      <dgm:prSet presAssocID="{78F1F704-4CEF-4A07-A65B-10FBFFA400DD}" presName="negativeSpace" presStyleCnt="0"/>
      <dgm:spPr/>
    </dgm:pt>
    <dgm:pt modelId="{E6C8AF40-8390-496A-999D-9A0541BC99A4}" type="pres">
      <dgm:prSet presAssocID="{78F1F704-4CEF-4A07-A65B-10FBFFA400DD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05EA6001-735D-4298-BE8D-59CB8117532C}" type="presOf" srcId="{78F1F704-4CEF-4A07-A65B-10FBFFA400DD}" destId="{942A062E-0BD5-42A8-BCD4-661D5DD8863C}" srcOrd="1" destOrd="0" presId="urn:microsoft.com/office/officeart/2005/8/layout/list1"/>
    <dgm:cxn modelId="{1A92B049-0236-4AC1-87E4-2A60791BF151}" srcId="{78F1F704-4CEF-4A07-A65B-10FBFFA400DD}" destId="{61954FFC-073D-4006-849F-A1B85E7B47F9}" srcOrd="0" destOrd="0" parTransId="{D4A65C60-107B-4837-92DA-64C7EDD8E4BE}" sibTransId="{8DAB345A-EB4E-4D7E-8E10-D3BF131D3413}"/>
    <dgm:cxn modelId="{D37C108B-82B0-4534-99E2-C4BC93FBD17B}" type="presOf" srcId="{3C31D893-C226-43C9-9976-68E306A07F77}" destId="{E6C8AF40-8390-496A-999D-9A0541BC99A4}" srcOrd="0" destOrd="1" presId="urn:microsoft.com/office/officeart/2005/8/layout/list1"/>
    <dgm:cxn modelId="{448DC790-E062-4244-B019-0E187D934070}" type="presOf" srcId="{78F1F704-4CEF-4A07-A65B-10FBFFA400DD}" destId="{FA1D93CB-D339-447F-BFB7-8DD2E1AE5352}" srcOrd="0" destOrd="0" presId="urn:microsoft.com/office/officeart/2005/8/layout/list1"/>
    <dgm:cxn modelId="{944CD897-7859-4BD2-B606-32BEE7CFB11B}" srcId="{78F1F704-4CEF-4A07-A65B-10FBFFA400DD}" destId="{3C31D893-C226-43C9-9976-68E306A07F77}" srcOrd="1" destOrd="0" parTransId="{1809FF60-C500-47AB-82FD-B6B3591FAC5D}" sibTransId="{72F7A7D8-FFAB-4C04-B91D-48C70FC1E809}"/>
    <dgm:cxn modelId="{0467A5E5-91B1-4488-8D92-09E787D37C4F}" srcId="{0D509E63-5306-484E-9320-C57DEB20E2AA}" destId="{78F1F704-4CEF-4A07-A65B-10FBFFA400DD}" srcOrd="0" destOrd="0" parTransId="{3A3E4AB9-7B0A-4127-BCDB-712D1E111B4B}" sibTransId="{9583A018-2BFE-4786-81D2-910B2FE173CE}"/>
    <dgm:cxn modelId="{B74A2EEA-DA45-4094-AF9F-0B41B346B3A7}" type="presOf" srcId="{0D509E63-5306-484E-9320-C57DEB20E2AA}" destId="{2C683FA0-06A1-4875-8A82-4D3269D60585}" srcOrd="0" destOrd="0" presId="urn:microsoft.com/office/officeart/2005/8/layout/list1"/>
    <dgm:cxn modelId="{1D0D46F8-536E-46A4-8749-B691E56391FA}" type="presOf" srcId="{61954FFC-073D-4006-849F-A1B85E7B47F9}" destId="{E6C8AF40-8390-496A-999D-9A0541BC99A4}" srcOrd="0" destOrd="0" presId="urn:microsoft.com/office/officeart/2005/8/layout/list1"/>
    <dgm:cxn modelId="{33381B9B-4327-41A8-9378-68024FB69B3D}" type="presParOf" srcId="{2C683FA0-06A1-4875-8A82-4D3269D60585}" destId="{DB44C20E-E016-4624-9A9E-7AB7DEEE414F}" srcOrd="0" destOrd="0" presId="urn:microsoft.com/office/officeart/2005/8/layout/list1"/>
    <dgm:cxn modelId="{6EF9E331-9F8C-4850-B2C9-A2D62C94100B}" type="presParOf" srcId="{DB44C20E-E016-4624-9A9E-7AB7DEEE414F}" destId="{FA1D93CB-D339-447F-BFB7-8DD2E1AE5352}" srcOrd="0" destOrd="0" presId="urn:microsoft.com/office/officeart/2005/8/layout/list1"/>
    <dgm:cxn modelId="{8E262D49-0747-4254-B40C-E8E212C4296F}" type="presParOf" srcId="{DB44C20E-E016-4624-9A9E-7AB7DEEE414F}" destId="{942A062E-0BD5-42A8-BCD4-661D5DD8863C}" srcOrd="1" destOrd="0" presId="urn:microsoft.com/office/officeart/2005/8/layout/list1"/>
    <dgm:cxn modelId="{2ED1B8CC-7D55-47EE-97E5-AFD255D9BEC5}" type="presParOf" srcId="{2C683FA0-06A1-4875-8A82-4D3269D60585}" destId="{A6A02070-5C49-4B2C-A2E6-446403015884}" srcOrd="1" destOrd="0" presId="urn:microsoft.com/office/officeart/2005/8/layout/list1"/>
    <dgm:cxn modelId="{06EC3FA6-9850-4734-BD53-474315F8D57F}" type="presParOf" srcId="{2C683FA0-06A1-4875-8A82-4D3269D60585}" destId="{E6C8AF40-8390-496A-999D-9A0541BC99A4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30D8D78-F7A1-4806-A299-543E81B4FDD4}" type="doc">
      <dgm:prSet loTypeId="urn:microsoft.com/office/officeart/2005/8/layout/list1" loCatId="list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de-DE"/>
        </a:p>
      </dgm:t>
    </dgm:pt>
    <dgm:pt modelId="{F374E710-AD34-4CD3-BBC9-8973EEA75EE5}">
      <dgm:prSet phldrT="[Text]" phldr="0"/>
      <dgm:spPr>
        <a:gradFill rotWithShape="0">
          <a:gsLst>
            <a:gs pos="0">
              <a:srgbClr val="808ED6"/>
            </a:gs>
            <a:gs pos="45000">
              <a:srgbClr val="B179E7"/>
            </a:gs>
            <a:gs pos="100000">
              <a:srgbClr val="E4AFFF"/>
            </a:gs>
          </a:gsLst>
        </a:gradFill>
      </dgm:spPr>
      <dgm:t>
        <a:bodyPr/>
        <a:lstStyle/>
        <a:p>
          <a:r>
            <a:rPr lang="de-AT" dirty="0"/>
            <a:t>Die Welt der Bestäuber</a:t>
          </a:r>
          <a:endParaRPr lang="de-DE" dirty="0"/>
        </a:p>
      </dgm:t>
    </dgm:pt>
    <dgm:pt modelId="{250D05EF-A146-423F-8517-E8676386ED7E}" type="parTrans" cxnId="{82398D53-56CC-4433-88DF-6632A74874F5}">
      <dgm:prSet/>
      <dgm:spPr/>
      <dgm:t>
        <a:bodyPr/>
        <a:lstStyle/>
        <a:p>
          <a:endParaRPr lang="de-DE"/>
        </a:p>
      </dgm:t>
    </dgm:pt>
    <dgm:pt modelId="{826FED92-335F-483E-8F82-33A42EDB945D}" type="sibTrans" cxnId="{82398D53-56CC-4433-88DF-6632A74874F5}">
      <dgm:prSet/>
      <dgm:spPr/>
      <dgm:t>
        <a:bodyPr/>
        <a:lstStyle/>
        <a:p>
          <a:endParaRPr lang="de-DE"/>
        </a:p>
      </dgm:t>
    </dgm:pt>
    <dgm:pt modelId="{C4BB10B7-2C1F-4F85-BA86-F89265F38BFB}">
      <dgm:prSet phldrT="[Text]" phldr="0"/>
      <dgm:spPr>
        <a:ln>
          <a:solidFill>
            <a:srgbClr val="7030A0"/>
          </a:solidFill>
        </a:ln>
      </dgm:spPr>
      <dgm:t>
        <a:bodyPr/>
        <a:lstStyle/>
        <a:p>
          <a:r>
            <a:rPr lang="de-AT" dirty="0"/>
            <a:t>Nahrungsmittelversorgung bricht zusammen, Pflanzen sterben aus, Ökosysteme kollidieren</a:t>
          </a:r>
          <a:endParaRPr lang="de-DE" dirty="0"/>
        </a:p>
      </dgm:t>
    </dgm:pt>
    <dgm:pt modelId="{B85E2921-86DD-4754-B578-34E2DCE23953}" type="parTrans" cxnId="{002B883F-F013-4C39-AFA1-295C02FEFA09}">
      <dgm:prSet/>
      <dgm:spPr/>
      <dgm:t>
        <a:bodyPr/>
        <a:lstStyle/>
        <a:p>
          <a:endParaRPr lang="de-DE"/>
        </a:p>
      </dgm:t>
    </dgm:pt>
    <dgm:pt modelId="{95C31C28-A7D5-42C8-A054-7436729FF7A8}" type="sibTrans" cxnId="{002B883F-F013-4C39-AFA1-295C02FEFA09}">
      <dgm:prSet/>
      <dgm:spPr/>
      <dgm:t>
        <a:bodyPr/>
        <a:lstStyle/>
        <a:p>
          <a:endParaRPr lang="de-DE"/>
        </a:p>
      </dgm:t>
    </dgm:pt>
    <dgm:pt modelId="{44E03306-DF09-4BF3-BBBF-23F1EAC17F1E}">
      <dgm:prSet phldrT="[Text]" phldr="0"/>
      <dgm:spPr>
        <a:ln>
          <a:solidFill>
            <a:srgbClr val="7030A0"/>
          </a:solidFill>
        </a:ln>
      </dgm:spPr>
      <dgm:t>
        <a:bodyPr/>
        <a:lstStyle/>
        <a:p>
          <a:r>
            <a:rPr lang="de-AT" dirty="0"/>
            <a:t>Reduktion/Verzicht von Pflanzenschutzmitteln, Vielfältige Fruchtfolge, kleinere Felder, Blühstreifen</a:t>
          </a:r>
          <a:endParaRPr lang="de-DE" dirty="0"/>
        </a:p>
      </dgm:t>
    </dgm:pt>
    <dgm:pt modelId="{F4E7F74B-14DF-4E97-BB65-B08BA90E6ECB}" type="parTrans" cxnId="{97B2B28E-529A-4385-BDC5-918E82645318}">
      <dgm:prSet/>
      <dgm:spPr/>
      <dgm:t>
        <a:bodyPr/>
        <a:lstStyle/>
        <a:p>
          <a:endParaRPr lang="de-DE"/>
        </a:p>
      </dgm:t>
    </dgm:pt>
    <dgm:pt modelId="{AF942BD7-1511-4A0B-B73D-C9718A663EA0}" type="sibTrans" cxnId="{97B2B28E-529A-4385-BDC5-918E82645318}">
      <dgm:prSet/>
      <dgm:spPr/>
      <dgm:t>
        <a:bodyPr/>
        <a:lstStyle/>
        <a:p>
          <a:endParaRPr lang="de-DE"/>
        </a:p>
      </dgm:t>
    </dgm:pt>
    <dgm:pt modelId="{606ECF8A-A3FE-4BA4-B120-0E06EC5B28A4}" type="pres">
      <dgm:prSet presAssocID="{A30D8D78-F7A1-4806-A299-543E81B4FDD4}" presName="linear" presStyleCnt="0">
        <dgm:presLayoutVars>
          <dgm:dir/>
          <dgm:animLvl val="lvl"/>
          <dgm:resizeHandles val="exact"/>
        </dgm:presLayoutVars>
      </dgm:prSet>
      <dgm:spPr/>
    </dgm:pt>
    <dgm:pt modelId="{39E73803-A053-46E0-A65F-AAEBF2BF719F}" type="pres">
      <dgm:prSet presAssocID="{F374E710-AD34-4CD3-BBC9-8973EEA75EE5}" presName="parentLin" presStyleCnt="0"/>
      <dgm:spPr/>
    </dgm:pt>
    <dgm:pt modelId="{DDDC2EAB-2284-4FFF-A9D2-4D4B723BD23D}" type="pres">
      <dgm:prSet presAssocID="{F374E710-AD34-4CD3-BBC9-8973EEA75EE5}" presName="parentLeftMargin" presStyleLbl="node1" presStyleIdx="0" presStyleCnt="1"/>
      <dgm:spPr/>
    </dgm:pt>
    <dgm:pt modelId="{34A9B86B-0213-4DE2-BA84-95918080066C}" type="pres">
      <dgm:prSet presAssocID="{F374E710-AD34-4CD3-BBC9-8973EEA75EE5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AF20159B-0F99-4494-9278-0BAC5FBCE7C6}" type="pres">
      <dgm:prSet presAssocID="{F374E710-AD34-4CD3-BBC9-8973EEA75EE5}" presName="negativeSpace" presStyleCnt="0"/>
      <dgm:spPr/>
    </dgm:pt>
    <dgm:pt modelId="{F112ED97-2B57-4761-A679-AA06E6B7B6B8}" type="pres">
      <dgm:prSet presAssocID="{F374E710-AD34-4CD3-BBC9-8973EEA75EE5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E067671E-AC07-4BBD-ACDF-4243B5B3964F}" type="presOf" srcId="{44E03306-DF09-4BF3-BBBF-23F1EAC17F1E}" destId="{F112ED97-2B57-4761-A679-AA06E6B7B6B8}" srcOrd="0" destOrd="1" presId="urn:microsoft.com/office/officeart/2005/8/layout/list1"/>
    <dgm:cxn modelId="{0688EB1F-3D65-4F55-9C02-DB299EA8170D}" type="presOf" srcId="{F374E710-AD34-4CD3-BBC9-8973EEA75EE5}" destId="{34A9B86B-0213-4DE2-BA84-95918080066C}" srcOrd="1" destOrd="0" presId="urn:microsoft.com/office/officeart/2005/8/layout/list1"/>
    <dgm:cxn modelId="{002B883F-F013-4C39-AFA1-295C02FEFA09}" srcId="{F374E710-AD34-4CD3-BBC9-8973EEA75EE5}" destId="{C4BB10B7-2C1F-4F85-BA86-F89265F38BFB}" srcOrd="0" destOrd="0" parTransId="{B85E2921-86DD-4754-B578-34E2DCE23953}" sibTransId="{95C31C28-A7D5-42C8-A054-7436729FF7A8}"/>
    <dgm:cxn modelId="{82398D53-56CC-4433-88DF-6632A74874F5}" srcId="{A30D8D78-F7A1-4806-A299-543E81B4FDD4}" destId="{F374E710-AD34-4CD3-BBC9-8973EEA75EE5}" srcOrd="0" destOrd="0" parTransId="{250D05EF-A146-423F-8517-E8676386ED7E}" sibTransId="{826FED92-335F-483E-8F82-33A42EDB945D}"/>
    <dgm:cxn modelId="{C10DD186-FFBB-44DB-9C71-40FBF8FB11D2}" type="presOf" srcId="{C4BB10B7-2C1F-4F85-BA86-F89265F38BFB}" destId="{F112ED97-2B57-4761-A679-AA06E6B7B6B8}" srcOrd="0" destOrd="0" presId="urn:microsoft.com/office/officeart/2005/8/layout/list1"/>
    <dgm:cxn modelId="{97B2B28E-529A-4385-BDC5-918E82645318}" srcId="{F374E710-AD34-4CD3-BBC9-8973EEA75EE5}" destId="{44E03306-DF09-4BF3-BBBF-23F1EAC17F1E}" srcOrd="1" destOrd="0" parTransId="{F4E7F74B-14DF-4E97-BB65-B08BA90E6ECB}" sibTransId="{AF942BD7-1511-4A0B-B73D-C9718A663EA0}"/>
    <dgm:cxn modelId="{52F137AD-5FAE-4366-A593-121CE2E79B0B}" type="presOf" srcId="{A30D8D78-F7A1-4806-A299-543E81B4FDD4}" destId="{606ECF8A-A3FE-4BA4-B120-0E06EC5B28A4}" srcOrd="0" destOrd="0" presId="urn:microsoft.com/office/officeart/2005/8/layout/list1"/>
    <dgm:cxn modelId="{12B750AD-983C-4EE1-AD6A-B379C48D506E}" type="presOf" srcId="{F374E710-AD34-4CD3-BBC9-8973EEA75EE5}" destId="{DDDC2EAB-2284-4FFF-A9D2-4D4B723BD23D}" srcOrd="0" destOrd="0" presId="urn:microsoft.com/office/officeart/2005/8/layout/list1"/>
    <dgm:cxn modelId="{DFA17641-6739-44BF-BDE5-CC78B5AD54AA}" type="presParOf" srcId="{606ECF8A-A3FE-4BA4-B120-0E06EC5B28A4}" destId="{39E73803-A053-46E0-A65F-AAEBF2BF719F}" srcOrd="0" destOrd="0" presId="urn:microsoft.com/office/officeart/2005/8/layout/list1"/>
    <dgm:cxn modelId="{514CCEF2-A30C-4A91-8DDD-CEDEBC41DC6E}" type="presParOf" srcId="{39E73803-A053-46E0-A65F-AAEBF2BF719F}" destId="{DDDC2EAB-2284-4FFF-A9D2-4D4B723BD23D}" srcOrd="0" destOrd="0" presId="urn:microsoft.com/office/officeart/2005/8/layout/list1"/>
    <dgm:cxn modelId="{94C59BB5-86E4-494F-9240-56B33DD628DA}" type="presParOf" srcId="{39E73803-A053-46E0-A65F-AAEBF2BF719F}" destId="{34A9B86B-0213-4DE2-BA84-95918080066C}" srcOrd="1" destOrd="0" presId="urn:microsoft.com/office/officeart/2005/8/layout/list1"/>
    <dgm:cxn modelId="{3E6400FF-852D-4BFA-9724-C75554FD6ED1}" type="presParOf" srcId="{606ECF8A-A3FE-4BA4-B120-0E06EC5B28A4}" destId="{AF20159B-0F99-4494-9278-0BAC5FBCE7C6}" srcOrd="1" destOrd="0" presId="urn:microsoft.com/office/officeart/2005/8/layout/list1"/>
    <dgm:cxn modelId="{57C06C79-8208-4F4B-9C29-CA916A9967AC}" type="presParOf" srcId="{606ECF8A-A3FE-4BA4-B120-0E06EC5B28A4}" destId="{F112ED97-2B57-4761-A679-AA06E6B7B6B8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C2397F4-06A2-4776-AD7B-7D1DC357C837}" type="doc">
      <dgm:prSet loTypeId="urn:microsoft.com/office/officeart/2005/8/layout/list1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6E3FDF5F-E16A-420C-B782-AA3F7971BFE0}">
      <dgm:prSet phldrT="[Text]" phldr="0"/>
      <dgm:spPr>
        <a:gradFill rotWithShape="0">
          <a:gsLst>
            <a:gs pos="0">
              <a:schemeClr val="accent3">
                <a:lumMod val="60000"/>
                <a:lumOff val="40000"/>
              </a:schemeClr>
            </a:gs>
            <a:gs pos="45000">
              <a:schemeClr val="accent3">
                <a:lumMod val="40000"/>
                <a:lumOff val="60000"/>
              </a:schemeClr>
            </a:gs>
            <a:gs pos="100000">
              <a:schemeClr val="accent3">
                <a:lumMod val="20000"/>
                <a:lumOff val="80000"/>
              </a:schemeClr>
            </a:gs>
          </a:gsLst>
        </a:gradFill>
      </dgm:spPr>
      <dgm:t>
        <a:bodyPr/>
        <a:lstStyle/>
        <a:p>
          <a:r>
            <a:rPr lang="de-AT" dirty="0"/>
            <a:t>Tierwohl unter der Lupe</a:t>
          </a:r>
          <a:endParaRPr lang="de-DE" dirty="0"/>
        </a:p>
      </dgm:t>
    </dgm:pt>
    <dgm:pt modelId="{B210151D-71F3-4DC7-BE3D-351EB66BA38E}" type="parTrans" cxnId="{BBA9E480-9AC1-45EC-B0C5-FCCE08362B0D}">
      <dgm:prSet/>
      <dgm:spPr/>
      <dgm:t>
        <a:bodyPr/>
        <a:lstStyle/>
        <a:p>
          <a:endParaRPr lang="de-DE"/>
        </a:p>
      </dgm:t>
    </dgm:pt>
    <dgm:pt modelId="{9C8DEECD-70D9-4118-9FC7-2A28A6D89539}" type="sibTrans" cxnId="{BBA9E480-9AC1-45EC-B0C5-FCCE08362B0D}">
      <dgm:prSet/>
      <dgm:spPr/>
      <dgm:t>
        <a:bodyPr/>
        <a:lstStyle/>
        <a:p>
          <a:endParaRPr lang="de-DE"/>
        </a:p>
      </dgm:t>
    </dgm:pt>
    <dgm:pt modelId="{9AE8D591-12FA-41C3-9603-4C18A8E9CD57}">
      <dgm:prSet phldrT="[Text]"/>
      <dgm:spPr>
        <a:ln>
          <a:solidFill>
            <a:schemeClr val="accent3"/>
          </a:solidFill>
        </a:ln>
      </dgm:spPr>
      <dgm:t>
        <a:bodyPr/>
        <a:lstStyle/>
        <a:p>
          <a:r>
            <a:rPr lang="de-AT" dirty="0"/>
            <a:t>Auslaufhaltung</a:t>
          </a:r>
          <a:endParaRPr lang="de-DE" dirty="0"/>
        </a:p>
      </dgm:t>
    </dgm:pt>
    <dgm:pt modelId="{4CFFF5B6-E93F-4C9A-8F1A-B99EE06A6803}" type="parTrans" cxnId="{9914ABC4-362A-47D2-8A31-A469E5570D8B}">
      <dgm:prSet/>
      <dgm:spPr/>
      <dgm:t>
        <a:bodyPr/>
        <a:lstStyle/>
        <a:p>
          <a:endParaRPr lang="de-DE"/>
        </a:p>
      </dgm:t>
    </dgm:pt>
    <dgm:pt modelId="{F09AA84F-D7A1-4C7A-A21A-134E7EB1D137}" type="sibTrans" cxnId="{9914ABC4-362A-47D2-8A31-A469E5570D8B}">
      <dgm:prSet/>
      <dgm:spPr/>
      <dgm:t>
        <a:bodyPr/>
        <a:lstStyle/>
        <a:p>
          <a:endParaRPr lang="de-DE"/>
        </a:p>
      </dgm:t>
    </dgm:pt>
    <dgm:pt modelId="{348623ED-01C4-4F94-9A59-C6FC5A2B4DF2}">
      <dgm:prSet/>
      <dgm:spPr>
        <a:ln>
          <a:solidFill>
            <a:schemeClr val="accent3"/>
          </a:solidFill>
        </a:ln>
      </dgm:spPr>
      <dgm:t>
        <a:bodyPr/>
        <a:lstStyle/>
        <a:p>
          <a:r>
            <a:rPr lang="de-AT" dirty="0"/>
            <a:t>Besseres Tierwohl und Image, teilweise höhere Einnahmen </a:t>
          </a:r>
          <a:r>
            <a:rPr lang="de-AT" dirty="0">
              <a:latin typeface="Source Code Pro" panose="020F0502020204030204" pitchFamily="49" charset="0"/>
              <a:ea typeface="Source Code Pro" panose="020F0502020204030204" pitchFamily="49" charset="0"/>
            </a:rPr>
            <a:t>↔</a:t>
          </a:r>
          <a:r>
            <a:rPr lang="de-AT" dirty="0">
              <a:latin typeface="Source Sans Pro (Textkörper)"/>
              <a:ea typeface="Source Code Pro" panose="020F0502020204030204" pitchFamily="49" charset="0"/>
            </a:rPr>
            <a:t> hohe Kosten, hoher Arbeitsaufwand</a:t>
          </a:r>
          <a:endParaRPr lang="de-DE" dirty="0">
            <a:latin typeface="Source Sans Pro (Textkörper)"/>
          </a:endParaRPr>
        </a:p>
      </dgm:t>
    </dgm:pt>
    <dgm:pt modelId="{ECD2FD20-F2B4-4B25-AAEC-1C652BFBB6D7}" type="parTrans" cxnId="{F37F4443-C938-4319-B561-2F981B3E72F5}">
      <dgm:prSet/>
      <dgm:spPr/>
      <dgm:t>
        <a:bodyPr/>
        <a:lstStyle/>
        <a:p>
          <a:endParaRPr lang="de-DE"/>
        </a:p>
      </dgm:t>
    </dgm:pt>
    <dgm:pt modelId="{C44535FC-B1FB-4A62-8BD1-92DD386838BB}" type="sibTrans" cxnId="{F37F4443-C938-4319-B561-2F981B3E72F5}">
      <dgm:prSet/>
      <dgm:spPr/>
      <dgm:t>
        <a:bodyPr/>
        <a:lstStyle/>
        <a:p>
          <a:endParaRPr lang="de-DE"/>
        </a:p>
      </dgm:t>
    </dgm:pt>
    <dgm:pt modelId="{F3A6AFDE-C9EA-45A8-AC31-33DABCD2223E}" type="pres">
      <dgm:prSet presAssocID="{0C2397F4-06A2-4776-AD7B-7D1DC357C837}" presName="linear" presStyleCnt="0">
        <dgm:presLayoutVars>
          <dgm:dir/>
          <dgm:animLvl val="lvl"/>
          <dgm:resizeHandles val="exact"/>
        </dgm:presLayoutVars>
      </dgm:prSet>
      <dgm:spPr/>
    </dgm:pt>
    <dgm:pt modelId="{6F26B4FD-68E7-4A60-B71F-BAE5335138D5}" type="pres">
      <dgm:prSet presAssocID="{6E3FDF5F-E16A-420C-B782-AA3F7971BFE0}" presName="parentLin" presStyleCnt="0"/>
      <dgm:spPr/>
    </dgm:pt>
    <dgm:pt modelId="{D8CC090E-8F6E-43E0-BD14-A740EF2D4B22}" type="pres">
      <dgm:prSet presAssocID="{6E3FDF5F-E16A-420C-B782-AA3F7971BFE0}" presName="parentLeftMargin" presStyleLbl="node1" presStyleIdx="0" presStyleCnt="1"/>
      <dgm:spPr/>
    </dgm:pt>
    <dgm:pt modelId="{87B51000-BDA2-468D-8309-49F6332E91DB}" type="pres">
      <dgm:prSet presAssocID="{6E3FDF5F-E16A-420C-B782-AA3F7971BFE0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ED5C61C9-512F-4AAD-94A9-24EB347C75F1}" type="pres">
      <dgm:prSet presAssocID="{6E3FDF5F-E16A-420C-B782-AA3F7971BFE0}" presName="negativeSpace" presStyleCnt="0"/>
      <dgm:spPr/>
    </dgm:pt>
    <dgm:pt modelId="{E70F5E5A-150D-4E06-9FEC-95F1695EDF38}" type="pres">
      <dgm:prSet presAssocID="{6E3FDF5F-E16A-420C-B782-AA3F7971BFE0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D0DC6E10-A347-498B-85DD-46E68FA05BE5}" type="presOf" srcId="{6E3FDF5F-E16A-420C-B782-AA3F7971BFE0}" destId="{D8CC090E-8F6E-43E0-BD14-A740EF2D4B22}" srcOrd="0" destOrd="0" presId="urn:microsoft.com/office/officeart/2005/8/layout/list1"/>
    <dgm:cxn modelId="{B531A522-8CE3-45EC-8B0B-7B305862576D}" type="presOf" srcId="{348623ED-01C4-4F94-9A59-C6FC5A2B4DF2}" destId="{E70F5E5A-150D-4E06-9FEC-95F1695EDF38}" srcOrd="0" destOrd="1" presId="urn:microsoft.com/office/officeart/2005/8/layout/list1"/>
    <dgm:cxn modelId="{E97D2123-B340-455B-A3D5-FABF1C7DD886}" type="presOf" srcId="{9AE8D591-12FA-41C3-9603-4C18A8E9CD57}" destId="{E70F5E5A-150D-4E06-9FEC-95F1695EDF38}" srcOrd="0" destOrd="0" presId="urn:microsoft.com/office/officeart/2005/8/layout/list1"/>
    <dgm:cxn modelId="{F37F4443-C938-4319-B561-2F981B3E72F5}" srcId="{6E3FDF5F-E16A-420C-B782-AA3F7971BFE0}" destId="{348623ED-01C4-4F94-9A59-C6FC5A2B4DF2}" srcOrd="1" destOrd="0" parTransId="{ECD2FD20-F2B4-4B25-AAEC-1C652BFBB6D7}" sibTransId="{C44535FC-B1FB-4A62-8BD1-92DD386838BB}"/>
    <dgm:cxn modelId="{10CE096C-4CEA-4F28-8A2C-31E3BDA9384A}" type="presOf" srcId="{0C2397F4-06A2-4776-AD7B-7D1DC357C837}" destId="{F3A6AFDE-C9EA-45A8-AC31-33DABCD2223E}" srcOrd="0" destOrd="0" presId="urn:microsoft.com/office/officeart/2005/8/layout/list1"/>
    <dgm:cxn modelId="{BBA9E480-9AC1-45EC-B0C5-FCCE08362B0D}" srcId="{0C2397F4-06A2-4776-AD7B-7D1DC357C837}" destId="{6E3FDF5F-E16A-420C-B782-AA3F7971BFE0}" srcOrd="0" destOrd="0" parTransId="{B210151D-71F3-4DC7-BE3D-351EB66BA38E}" sibTransId="{9C8DEECD-70D9-4118-9FC7-2A28A6D89539}"/>
    <dgm:cxn modelId="{D21A8BA9-D7E9-4013-A9E7-2A40FD149B24}" type="presOf" srcId="{6E3FDF5F-E16A-420C-B782-AA3F7971BFE0}" destId="{87B51000-BDA2-468D-8309-49F6332E91DB}" srcOrd="1" destOrd="0" presId="urn:microsoft.com/office/officeart/2005/8/layout/list1"/>
    <dgm:cxn modelId="{9914ABC4-362A-47D2-8A31-A469E5570D8B}" srcId="{6E3FDF5F-E16A-420C-B782-AA3F7971BFE0}" destId="{9AE8D591-12FA-41C3-9603-4C18A8E9CD57}" srcOrd="0" destOrd="0" parTransId="{4CFFF5B6-E93F-4C9A-8F1A-B99EE06A6803}" sibTransId="{F09AA84F-D7A1-4C7A-A21A-134E7EB1D137}"/>
    <dgm:cxn modelId="{B4E8F23B-343A-47A5-A45D-10F4D3D2ACC4}" type="presParOf" srcId="{F3A6AFDE-C9EA-45A8-AC31-33DABCD2223E}" destId="{6F26B4FD-68E7-4A60-B71F-BAE5335138D5}" srcOrd="0" destOrd="0" presId="urn:microsoft.com/office/officeart/2005/8/layout/list1"/>
    <dgm:cxn modelId="{CA40138B-C1CF-47AF-8C11-0CEE9EDC4BEF}" type="presParOf" srcId="{6F26B4FD-68E7-4A60-B71F-BAE5335138D5}" destId="{D8CC090E-8F6E-43E0-BD14-A740EF2D4B22}" srcOrd="0" destOrd="0" presId="urn:microsoft.com/office/officeart/2005/8/layout/list1"/>
    <dgm:cxn modelId="{09434522-3641-41BC-A6A5-3AD81D164CC6}" type="presParOf" srcId="{6F26B4FD-68E7-4A60-B71F-BAE5335138D5}" destId="{87B51000-BDA2-468D-8309-49F6332E91DB}" srcOrd="1" destOrd="0" presId="urn:microsoft.com/office/officeart/2005/8/layout/list1"/>
    <dgm:cxn modelId="{3E816382-9E57-458E-AC7C-5D7F0FE0D4D3}" type="presParOf" srcId="{F3A6AFDE-C9EA-45A8-AC31-33DABCD2223E}" destId="{ED5C61C9-512F-4AAD-94A9-24EB347C75F1}" srcOrd="1" destOrd="0" presId="urn:microsoft.com/office/officeart/2005/8/layout/list1"/>
    <dgm:cxn modelId="{DB7BB4C9-F620-4322-BDF3-6C89EFC4B437}" type="presParOf" srcId="{F3A6AFDE-C9EA-45A8-AC31-33DABCD2223E}" destId="{E70F5E5A-150D-4E06-9FEC-95F1695EDF38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0125A13-CCC3-413F-B578-78E247E509CC}" type="doc">
      <dgm:prSet loTypeId="urn:microsoft.com/office/officeart/2008/layout/PictureStrips" loCatId="list" qsTypeId="urn:microsoft.com/office/officeart/2005/8/quickstyle/simple1#1" qsCatId="simple" csTypeId="urn:microsoft.com/office/officeart/2005/8/colors/colorful2#2" csCatId="colorful" phldr="1"/>
      <dgm:spPr/>
      <dgm:t>
        <a:bodyPr/>
        <a:lstStyle/>
        <a:p>
          <a:endParaRPr lang="de-DE"/>
        </a:p>
      </dgm:t>
    </dgm:pt>
    <dgm:pt modelId="{F7185F42-08E1-45EA-84E7-4EA0946899B9}">
      <dgm:prSet phldrT="[Text]"/>
      <dgm:spPr/>
      <dgm:t>
        <a:bodyPr/>
        <a:lstStyle/>
        <a:p>
          <a:pPr>
            <a:buFont typeface="Wingdings" panose="05000000000000000000" pitchFamily="2" charset="2"/>
            <a:buChar char="v"/>
          </a:pPr>
          <a:r>
            <a:rPr lang="de-DE" dirty="0">
              <a:sym typeface="Wingdings" panose="05000000000000000000" pitchFamily="2" charset="2"/>
            </a:rPr>
            <a:t>Boden-/Erosionsschutz</a:t>
          </a:r>
          <a:endParaRPr lang="de-DE" dirty="0"/>
        </a:p>
      </dgm:t>
    </dgm:pt>
    <dgm:pt modelId="{F689815B-EE7B-4B32-B2D3-1B4A98F505A7}" type="parTrans" cxnId="{142050EE-A425-4665-8625-1E5DC5D52113}">
      <dgm:prSet/>
      <dgm:spPr/>
      <dgm:t>
        <a:bodyPr/>
        <a:lstStyle/>
        <a:p>
          <a:endParaRPr lang="de-DE"/>
        </a:p>
      </dgm:t>
    </dgm:pt>
    <dgm:pt modelId="{82B32744-7B21-4340-A3C2-C1FB55930AC5}" type="sibTrans" cxnId="{142050EE-A425-4665-8625-1E5DC5D52113}">
      <dgm:prSet/>
      <dgm:spPr/>
      <dgm:t>
        <a:bodyPr/>
        <a:lstStyle/>
        <a:p>
          <a:endParaRPr lang="de-DE"/>
        </a:p>
      </dgm:t>
    </dgm:pt>
    <dgm:pt modelId="{5E14DC97-AD31-471C-A579-AD83B861447C}">
      <dgm:prSet/>
      <dgm:spPr/>
      <dgm:t>
        <a:bodyPr/>
        <a:lstStyle/>
        <a:p>
          <a:pPr>
            <a:buFont typeface="Wingdings" panose="05000000000000000000" pitchFamily="2" charset="2"/>
            <a:buChar char="v"/>
          </a:pPr>
          <a:r>
            <a:rPr lang="de-DE">
              <a:sym typeface="Wingdings" panose="05000000000000000000" pitchFamily="2" charset="2"/>
            </a:rPr>
            <a:t>Wasserschutz</a:t>
          </a:r>
          <a:endParaRPr lang="de-DE" dirty="0">
            <a:sym typeface="Wingdings" panose="05000000000000000000" pitchFamily="2" charset="2"/>
          </a:endParaRPr>
        </a:p>
      </dgm:t>
    </dgm:pt>
    <dgm:pt modelId="{0C15EBA7-8BFE-42BD-AD52-E5E4B562503E}" type="parTrans" cxnId="{DCA8FC77-616E-4698-9DCD-0D70689FEA95}">
      <dgm:prSet/>
      <dgm:spPr/>
      <dgm:t>
        <a:bodyPr/>
        <a:lstStyle/>
        <a:p>
          <a:endParaRPr lang="de-DE"/>
        </a:p>
      </dgm:t>
    </dgm:pt>
    <dgm:pt modelId="{CABE92A5-9E7A-41F4-8B5D-BAC27109E6FC}" type="sibTrans" cxnId="{DCA8FC77-616E-4698-9DCD-0D70689FEA95}">
      <dgm:prSet/>
      <dgm:spPr/>
      <dgm:t>
        <a:bodyPr/>
        <a:lstStyle/>
        <a:p>
          <a:endParaRPr lang="de-DE"/>
        </a:p>
      </dgm:t>
    </dgm:pt>
    <dgm:pt modelId="{7008887E-B533-4374-8FCB-82892A10F00F}">
      <dgm:prSet/>
      <dgm:spPr/>
      <dgm:t>
        <a:bodyPr/>
        <a:lstStyle/>
        <a:p>
          <a:pPr>
            <a:buFont typeface="Wingdings" panose="05000000000000000000" pitchFamily="2" charset="2"/>
            <a:buChar char="v"/>
          </a:pPr>
          <a:r>
            <a:rPr lang="de-DE">
              <a:sym typeface="Wingdings" panose="05000000000000000000" pitchFamily="2" charset="2"/>
            </a:rPr>
            <a:t>Windschutz</a:t>
          </a:r>
          <a:endParaRPr lang="de-DE" dirty="0">
            <a:sym typeface="Wingdings" panose="05000000000000000000" pitchFamily="2" charset="2"/>
          </a:endParaRPr>
        </a:p>
      </dgm:t>
    </dgm:pt>
    <dgm:pt modelId="{D360D471-598B-464B-8764-235521A59F52}" type="parTrans" cxnId="{57657832-DC8B-4A0A-A37A-A21BF9EE38CC}">
      <dgm:prSet/>
      <dgm:spPr/>
      <dgm:t>
        <a:bodyPr/>
        <a:lstStyle/>
        <a:p>
          <a:endParaRPr lang="de-DE"/>
        </a:p>
      </dgm:t>
    </dgm:pt>
    <dgm:pt modelId="{4B777BD3-F186-435A-A42A-ABD9C393BDF1}" type="sibTrans" cxnId="{57657832-DC8B-4A0A-A37A-A21BF9EE38CC}">
      <dgm:prSet/>
      <dgm:spPr/>
      <dgm:t>
        <a:bodyPr/>
        <a:lstStyle/>
        <a:p>
          <a:endParaRPr lang="de-DE"/>
        </a:p>
      </dgm:t>
    </dgm:pt>
    <dgm:pt modelId="{0707CC04-1FA8-4C2F-9238-1BC2EA7FB9DC}">
      <dgm:prSet/>
      <dgm:spPr/>
      <dgm:t>
        <a:bodyPr/>
        <a:lstStyle/>
        <a:p>
          <a:pPr>
            <a:buFont typeface="Wingdings" panose="05000000000000000000" pitchFamily="2" charset="2"/>
            <a:buChar char="v"/>
          </a:pPr>
          <a:r>
            <a:rPr lang="de-DE">
              <a:sym typeface="Wingdings" panose="05000000000000000000" pitchFamily="2" charset="2"/>
            </a:rPr>
            <a:t>Strukturvielfalt</a:t>
          </a:r>
          <a:endParaRPr lang="de-DE" dirty="0">
            <a:sym typeface="Wingdings" panose="05000000000000000000" pitchFamily="2" charset="2"/>
          </a:endParaRPr>
        </a:p>
      </dgm:t>
    </dgm:pt>
    <dgm:pt modelId="{3C09DC82-C858-476C-913B-59E9C6FCC0F0}" type="parTrans" cxnId="{2C0F2A34-E2EA-4393-A5B5-E3A778D9B233}">
      <dgm:prSet/>
      <dgm:spPr/>
      <dgm:t>
        <a:bodyPr/>
        <a:lstStyle/>
        <a:p>
          <a:endParaRPr lang="de-DE"/>
        </a:p>
      </dgm:t>
    </dgm:pt>
    <dgm:pt modelId="{1565AB90-C296-40E8-9550-FEE291C55C50}" type="sibTrans" cxnId="{2C0F2A34-E2EA-4393-A5B5-E3A778D9B233}">
      <dgm:prSet/>
      <dgm:spPr/>
      <dgm:t>
        <a:bodyPr/>
        <a:lstStyle/>
        <a:p>
          <a:endParaRPr lang="de-DE"/>
        </a:p>
      </dgm:t>
    </dgm:pt>
    <dgm:pt modelId="{984F4E3B-2C72-4FE3-BF75-98D661ED0833}">
      <dgm:prSet/>
      <dgm:spPr/>
      <dgm:t>
        <a:bodyPr/>
        <a:lstStyle/>
        <a:p>
          <a:pPr>
            <a:buFont typeface="Wingdings" panose="05000000000000000000" pitchFamily="2" charset="2"/>
            <a:buChar char="v"/>
          </a:pPr>
          <a:r>
            <a:rPr lang="de-DE">
              <a:sym typeface="Wingdings" panose="05000000000000000000" pitchFamily="2" charset="2"/>
            </a:rPr>
            <a:t>Bestäubung</a:t>
          </a:r>
          <a:endParaRPr lang="de-DE" dirty="0">
            <a:sym typeface="Wingdings" panose="05000000000000000000" pitchFamily="2" charset="2"/>
          </a:endParaRPr>
        </a:p>
      </dgm:t>
    </dgm:pt>
    <dgm:pt modelId="{45685EA3-27EC-4AC2-9FC1-21B59A20D42C}" type="parTrans" cxnId="{6423E75B-DF38-4492-801A-3C6C5817CAB6}">
      <dgm:prSet/>
      <dgm:spPr/>
      <dgm:t>
        <a:bodyPr/>
        <a:lstStyle/>
        <a:p>
          <a:endParaRPr lang="de-DE"/>
        </a:p>
      </dgm:t>
    </dgm:pt>
    <dgm:pt modelId="{06F064F1-E9D5-410F-8CC7-7F218DB37D15}" type="sibTrans" cxnId="{6423E75B-DF38-4492-801A-3C6C5817CAB6}">
      <dgm:prSet/>
      <dgm:spPr/>
      <dgm:t>
        <a:bodyPr/>
        <a:lstStyle/>
        <a:p>
          <a:endParaRPr lang="de-DE"/>
        </a:p>
      </dgm:t>
    </dgm:pt>
    <dgm:pt modelId="{22E9AD27-C062-42E0-88EC-55ABB8D0AC24}">
      <dgm:prSet/>
      <dgm:spPr/>
      <dgm:t>
        <a:bodyPr/>
        <a:lstStyle/>
        <a:p>
          <a:pPr>
            <a:buFont typeface="Wingdings" panose="05000000000000000000" pitchFamily="2" charset="2"/>
            <a:buChar char="v"/>
          </a:pPr>
          <a:r>
            <a:rPr lang="de-DE">
              <a:sym typeface="Wingdings" panose="05000000000000000000" pitchFamily="2" charset="2"/>
            </a:rPr>
            <a:t>Schädlingsbekämpfung</a:t>
          </a:r>
          <a:endParaRPr lang="de-DE" dirty="0">
            <a:sym typeface="Wingdings" panose="05000000000000000000" pitchFamily="2" charset="2"/>
          </a:endParaRPr>
        </a:p>
      </dgm:t>
    </dgm:pt>
    <dgm:pt modelId="{DEC9BA40-D5C9-4B74-8E31-E12C0722C0E2}" type="parTrans" cxnId="{204A54AB-21AC-42B4-ADD2-3A595E36019B}">
      <dgm:prSet/>
      <dgm:spPr/>
      <dgm:t>
        <a:bodyPr/>
        <a:lstStyle/>
        <a:p>
          <a:endParaRPr lang="de-DE"/>
        </a:p>
      </dgm:t>
    </dgm:pt>
    <dgm:pt modelId="{0BB841A6-8F9B-4276-9475-04FC6B4D1B49}" type="sibTrans" cxnId="{204A54AB-21AC-42B4-ADD2-3A595E36019B}">
      <dgm:prSet/>
      <dgm:spPr/>
      <dgm:t>
        <a:bodyPr/>
        <a:lstStyle/>
        <a:p>
          <a:endParaRPr lang="de-DE"/>
        </a:p>
      </dgm:t>
    </dgm:pt>
    <dgm:pt modelId="{E98878B0-24C9-4A32-B1B3-BF97E9A6FFFC}">
      <dgm:prSet/>
      <dgm:spPr/>
      <dgm:t>
        <a:bodyPr/>
        <a:lstStyle/>
        <a:p>
          <a:pPr>
            <a:buFont typeface="Wingdings" panose="05000000000000000000" pitchFamily="2" charset="2"/>
            <a:buChar char="v"/>
          </a:pPr>
          <a:r>
            <a:rPr lang="de-DE">
              <a:sym typeface="Wingdings" panose="05000000000000000000" pitchFamily="2" charset="2"/>
            </a:rPr>
            <a:t>Natürliche Düngung</a:t>
          </a:r>
          <a:endParaRPr lang="de-DE" dirty="0">
            <a:sym typeface="Wingdings" panose="05000000000000000000" pitchFamily="2" charset="2"/>
          </a:endParaRPr>
        </a:p>
      </dgm:t>
    </dgm:pt>
    <dgm:pt modelId="{39564A4D-839A-4A66-B65D-47CA367B0F9F}" type="parTrans" cxnId="{F6183BB8-1A12-4F72-BCA7-F11F5CFE0173}">
      <dgm:prSet/>
      <dgm:spPr/>
      <dgm:t>
        <a:bodyPr/>
        <a:lstStyle/>
        <a:p>
          <a:endParaRPr lang="de-DE"/>
        </a:p>
      </dgm:t>
    </dgm:pt>
    <dgm:pt modelId="{1B0583CD-4D1B-4D3C-B798-853D3D211323}" type="sibTrans" cxnId="{F6183BB8-1A12-4F72-BCA7-F11F5CFE0173}">
      <dgm:prSet/>
      <dgm:spPr/>
      <dgm:t>
        <a:bodyPr/>
        <a:lstStyle/>
        <a:p>
          <a:endParaRPr lang="de-DE"/>
        </a:p>
      </dgm:t>
    </dgm:pt>
    <dgm:pt modelId="{1E20592B-6AA6-4253-A4C5-597A702BB402}">
      <dgm:prSet/>
      <dgm:spPr/>
      <dgm:t>
        <a:bodyPr/>
        <a:lstStyle/>
        <a:p>
          <a:pPr>
            <a:buFont typeface="Wingdings" panose="05000000000000000000" pitchFamily="2" charset="2"/>
            <a:buChar char="v"/>
          </a:pPr>
          <a:r>
            <a:rPr lang="de-DE">
              <a:sym typeface="Wingdings" panose="05000000000000000000" pitchFamily="2" charset="2"/>
            </a:rPr>
            <a:t>Ressourcenschonung</a:t>
          </a:r>
          <a:endParaRPr lang="de-DE" dirty="0">
            <a:sym typeface="Wingdings" panose="05000000000000000000" pitchFamily="2" charset="2"/>
          </a:endParaRPr>
        </a:p>
      </dgm:t>
    </dgm:pt>
    <dgm:pt modelId="{72ADF7B9-7B11-4B08-88F7-DE0563205535}" type="parTrans" cxnId="{045D4671-ECA0-4E4D-ACF3-4FED3CD7CBB2}">
      <dgm:prSet/>
      <dgm:spPr/>
      <dgm:t>
        <a:bodyPr/>
        <a:lstStyle/>
        <a:p>
          <a:endParaRPr lang="de-DE"/>
        </a:p>
      </dgm:t>
    </dgm:pt>
    <dgm:pt modelId="{8EC1435D-7E06-45DE-AA61-31AAF4CA1690}" type="sibTrans" cxnId="{045D4671-ECA0-4E4D-ACF3-4FED3CD7CBB2}">
      <dgm:prSet/>
      <dgm:spPr/>
      <dgm:t>
        <a:bodyPr/>
        <a:lstStyle/>
        <a:p>
          <a:endParaRPr lang="de-DE"/>
        </a:p>
      </dgm:t>
    </dgm:pt>
    <dgm:pt modelId="{57FF3127-1DC4-4510-866A-55250286FD20}">
      <dgm:prSet/>
      <dgm:spPr/>
      <dgm:t>
        <a:bodyPr/>
        <a:lstStyle/>
        <a:p>
          <a:pPr>
            <a:buFont typeface="Wingdings" panose="05000000000000000000" pitchFamily="2" charset="2"/>
            <a:buChar char="v"/>
          </a:pPr>
          <a:r>
            <a:rPr lang="de-DE">
              <a:sym typeface="Wingdings" panose="05000000000000000000" pitchFamily="2" charset="2"/>
            </a:rPr>
            <a:t>Kreislaufwirtschaft</a:t>
          </a:r>
          <a:endParaRPr lang="de-DE" dirty="0"/>
        </a:p>
      </dgm:t>
    </dgm:pt>
    <dgm:pt modelId="{D00093B1-5D2D-4615-988C-F935E2CB9B72}" type="parTrans" cxnId="{84228941-B471-4FC3-921D-F419C1EAA22C}">
      <dgm:prSet/>
      <dgm:spPr/>
      <dgm:t>
        <a:bodyPr/>
        <a:lstStyle/>
        <a:p>
          <a:endParaRPr lang="de-DE"/>
        </a:p>
      </dgm:t>
    </dgm:pt>
    <dgm:pt modelId="{5F3BCE69-FC82-4828-8C8E-DBC3B3783DCB}" type="sibTrans" cxnId="{84228941-B471-4FC3-921D-F419C1EAA22C}">
      <dgm:prSet/>
      <dgm:spPr/>
      <dgm:t>
        <a:bodyPr/>
        <a:lstStyle/>
        <a:p>
          <a:endParaRPr lang="de-DE"/>
        </a:p>
      </dgm:t>
    </dgm:pt>
    <dgm:pt modelId="{A18D4E8E-6545-4F4A-B9CF-1AC60E39ACA1}" type="pres">
      <dgm:prSet presAssocID="{A0125A13-CCC3-413F-B578-78E247E509CC}" presName="Name0" presStyleCnt="0">
        <dgm:presLayoutVars>
          <dgm:dir/>
          <dgm:resizeHandles val="exact"/>
        </dgm:presLayoutVars>
      </dgm:prSet>
      <dgm:spPr/>
    </dgm:pt>
    <dgm:pt modelId="{401F5A2E-E626-4288-BE58-3C99B4BF5419}" type="pres">
      <dgm:prSet presAssocID="{F7185F42-08E1-45EA-84E7-4EA0946899B9}" presName="composite" presStyleCnt="0"/>
      <dgm:spPr/>
    </dgm:pt>
    <dgm:pt modelId="{DEFDBF6F-360D-407E-BF63-49F8B4741173}" type="pres">
      <dgm:prSet presAssocID="{F7185F42-08E1-45EA-84E7-4EA0946899B9}" presName="rect1" presStyleLbl="trAlignAcc1" presStyleIdx="0" presStyleCnt="9">
        <dgm:presLayoutVars>
          <dgm:bulletEnabled val="1"/>
        </dgm:presLayoutVars>
      </dgm:prSet>
      <dgm:spPr/>
    </dgm:pt>
    <dgm:pt modelId="{E2B0C1D8-B7F5-4528-AECB-9089F21BD54E}" type="pres">
      <dgm:prSet presAssocID="{F7185F42-08E1-45EA-84E7-4EA0946899B9}" presName="rect2" presStyleLbl="fgImgPlace1" presStyleIdx="0" presStyleCnt="9"/>
      <dgm:spPr>
        <a:blipFill dpi="0" rotWithShape="1"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 t="16667" b="16667"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flanze mit einfarbiger Füllung"/>
        </a:ext>
      </dgm:extLst>
    </dgm:pt>
    <dgm:pt modelId="{1B31F731-9EF9-44DB-B95F-17443C02D94B}" type="pres">
      <dgm:prSet presAssocID="{82B32744-7B21-4340-A3C2-C1FB55930AC5}" presName="sibTrans" presStyleCnt="0"/>
      <dgm:spPr/>
    </dgm:pt>
    <dgm:pt modelId="{B39CBD6B-4F98-41C4-AF4A-6BC98A5AC17F}" type="pres">
      <dgm:prSet presAssocID="{5E14DC97-AD31-471C-A579-AD83B861447C}" presName="composite" presStyleCnt="0"/>
      <dgm:spPr/>
    </dgm:pt>
    <dgm:pt modelId="{AFBA5AA1-CE2C-4605-994A-5A592C572F61}" type="pres">
      <dgm:prSet presAssocID="{5E14DC97-AD31-471C-A579-AD83B861447C}" presName="rect1" presStyleLbl="trAlignAcc1" presStyleIdx="1" presStyleCnt="9">
        <dgm:presLayoutVars>
          <dgm:bulletEnabled val="1"/>
        </dgm:presLayoutVars>
      </dgm:prSet>
      <dgm:spPr/>
    </dgm:pt>
    <dgm:pt modelId="{8B4D0BD7-91DD-4EB1-BB54-A3A72B669B91}" type="pres">
      <dgm:prSet presAssocID="{5E14DC97-AD31-471C-A579-AD83B861447C}" presName="rect2" presStyleLbl="fgImgPlace1" presStyleIdx="1" presStyleCnt="9"/>
      <dgm:spPr>
        <a:blipFill dpi="0" rotWithShape="1"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t="16667" b="16667"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ießkanne mit einfarbiger Füllung"/>
        </a:ext>
      </dgm:extLst>
    </dgm:pt>
    <dgm:pt modelId="{56078D28-A6ED-4712-ACF6-F8F4E33B105C}" type="pres">
      <dgm:prSet presAssocID="{CABE92A5-9E7A-41F4-8B5D-BAC27109E6FC}" presName="sibTrans" presStyleCnt="0"/>
      <dgm:spPr/>
    </dgm:pt>
    <dgm:pt modelId="{4A1AB6B3-5BCC-4E36-B98A-43FA9FBE531F}" type="pres">
      <dgm:prSet presAssocID="{7008887E-B533-4374-8FCB-82892A10F00F}" presName="composite" presStyleCnt="0"/>
      <dgm:spPr/>
    </dgm:pt>
    <dgm:pt modelId="{0802B0BE-BB58-4115-A145-F8D10ED1E5BD}" type="pres">
      <dgm:prSet presAssocID="{7008887E-B533-4374-8FCB-82892A10F00F}" presName="rect1" presStyleLbl="trAlignAcc1" presStyleIdx="2" presStyleCnt="9">
        <dgm:presLayoutVars>
          <dgm:bulletEnabled val="1"/>
        </dgm:presLayoutVars>
      </dgm:prSet>
      <dgm:spPr/>
    </dgm:pt>
    <dgm:pt modelId="{A982C498-CD34-40BF-9FF2-4EA3A93C535F}" type="pres">
      <dgm:prSet presAssocID="{7008887E-B533-4374-8FCB-82892A10F00F}" presName="rect2" presStyleLbl="fgImgPlace1" presStyleIdx="2" presStyleCnt="9"/>
      <dgm:spPr>
        <a:blipFill dpi="0" rotWithShape="1"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 t="16667" b="16667"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indig mit einfarbiger Füllung"/>
        </a:ext>
      </dgm:extLst>
    </dgm:pt>
    <dgm:pt modelId="{766CCD8A-1172-434A-BB6B-983C6AFE0DBC}" type="pres">
      <dgm:prSet presAssocID="{4B777BD3-F186-435A-A42A-ABD9C393BDF1}" presName="sibTrans" presStyleCnt="0"/>
      <dgm:spPr/>
    </dgm:pt>
    <dgm:pt modelId="{77F91CE1-64D1-490C-B82D-85FACE604FD3}" type="pres">
      <dgm:prSet presAssocID="{0707CC04-1FA8-4C2F-9238-1BC2EA7FB9DC}" presName="composite" presStyleCnt="0"/>
      <dgm:spPr/>
    </dgm:pt>
    <dgm:pt modelId="{ACB5AC15-90E3-4953-B525-C0A538E294B5}" type="pres">
      <dgm:prSet presAssocID="{0707CC04-1FA8-4C2F-9238-1BC2EA7FB9DC}" presName="rect1" presStyleLbl="trAlignAcc1" presStyleIdx="3" presStyleCnt="9">
        <dgm:presLayoutVars>
          <dgm:bulletEnabled val="1"/>
        </dgm:presLayoutVars>
      </dgm:prSet>
      <dgm:spPr/>
    </dgm:pt>
    <dgm:pt modelId="{B9E8D673-4847-4032-A2E4-415D24B7125D}" type="pres">
      <dgm:prSet presAssocID="{0707CC04-1FA8-4C2F-9238-1BC2EA7FB9DC}" presName="rect2" presStyleLbl="fgImgPlace1" presStyleIdx="3" presStyleCnt="9"/>
      <dgm:spPr>
        <a:blipFill dpi="0" rotWithShape="1"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t="16667" b="16667"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andwirtschaft mit einfarbiger Füllung"/>
        </a:ext>
      </dgm:extLst>
    </dgm:pt>
    <dgm:pt modelId="{48A86856-9224-4270-94B6-BAB6E03C5544}" type="pres">
      <dgm:prSet presAssocID="{1565AB90-C296-40E8-9550-FEE291C55C50}" presName="sibTrans" presStyleCnt="0"/>
      <dgm:spPr/>
    </dgm:pt>
    <dgm:pt modelId="{F19C8214-7802-489D-B338-03CA4B8FCE04}" type="pres">
      <dgm:prSet presAssocID="{984F4E3B-2C72-4FE3-BF75-98D661ED0833}" presName="composite" presStyleCnt="0"/>
      <dgm:spPr/>
    </dgm:pt>
    <dgm:pt modelId="{F5537577-C333-4AC1-804C-A2888BF524C5}" type="pres">
      <dgm:prSet presAssocID="{984F4E3B-2C72-4FE3-BF75-98D661ED0833}" presName="rect1" presStyleLbl="trAlignAcc1" presStyleIdx="4" presStyleCnt="9">
        <dgm:presLayoutVars>
          <dgm:bulletEnabled val="1"/>
        </dgm:presLayoutVars>
      </dgm:prSet>
      <dgm:spPr/>
    </dgm:pt>
    <dgm:pt modelId="{E82CDEB0-651F-4AAA-AB3A-59D49E3622AE}" type="pres">
      <dgm:prSet presAssocID="{984F4E3B-2C72-4FE3-BF75-98D661ED0833}" presName="rect2" presStyleLbl="fgImgPlace1" presStyleIdx="4" presStyleCnt="9"/>
      <dgm:spPr>
        <a:blipFill dpi="0" rotWithShape="1"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 t="16667" b="16667"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iene mit einfarbiger Füllung"/>
        </a:ext>
      </dgm:extLst>
    </dgm:pt>
    <dgm:pt modelId="{A01F9160-E8A7-4811-9567-507D8DCC96F3}" type="pres">
      <dgm:prSet presAssocID="{06F064F1-E9D5-410F-8CC7-7F218DB37D15}" presName="sibTrans" presStyleCnt="0"/>
      <dgm:spPr/>
    </dgm:pt>
    <dgm:pt modelId="{95017702-53E8-4484-BCC6-3B616478CFBA}" type="pres">
      <dgm:prSet presAssocID="{22E9AD27-C062-42E0-88EC-55ABB8D0AC24}" presName="composite" presStyleCnt="0"/>
      <dgm:spPr/>
    </dgm:pt>
    <dgm:pt modelId="{09C47DFD-0256-4C79-A183-F5D6E0278F5E}" type="pres">
      <dgm:prSet presAssocID="{22E9AD27-C062-42E0-88EC-55ABB8D0AC24}" presName="rect1" presStyleLbl="trAlignAcc1" presStyleIdx="5" presStyleCnt="9">
        <dgm:presLayoutVars>
          <dgm:bulletEnabled val="1"/>
        </dgm:presLayoutVars>
      </dgm:prSet>
      <dgm:spPr/>
    </dgm:pt>
    <dgm:pt modelId="{6EC9FBE0-5BFC-4B27-8CDE-6992C55908BA}" type="pres">
      <dgm:prSet presAssocID="{22E9AD27-C062-42E0-88EC-55ABB8D0AC24}" presName="rect2" presStyleLbl="fgImgPlace1" presStyleIdx="5" presStyleCnt="9"/>
      <dgm:spPr>
        <a:blipFill dpi="0" rotWithShape="1"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 t="16667" b="16667"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aupe mit einfarbiger Füllung"/>
        </a:ext>
      </dgm:extLst>
    </dgm:pt>
    <dgm:pt modelId="{DAC6ECF3-EC98-446F-A005-5687C74F9010}" type="pres">
      <dgm:prSet presAssocID="{0BB841A6-8F9B-4276-9475-04FC6B4D1B49}" presName="sibTrans" presStyleCnt="0"/>
      <dgm:spPr/>
    </dgm:pt>
    <dgm:pt modelId="{FDE066F0-5F6E-481A-8B95-B08D3F86F503}" type="pres">
      <dgm:prSet presAssocID="{E98878B0-24C9-4A32-B1B3-BF97E9A6FFFC}" presName="composite" presStyleCnt="0"/>
      <dgm:spPr/>
    </dgm:pt>
    <dgm:pt modelId="{08C5D0F6-5782-4DEF-809A-4A536E681CAA}" type="pres">
      <dgm:prSet presAssocID="{E98878B0-24C9-4A32-B1B3-BF97E9A6FFFC}" presName="rect1" presStyleLbl="trAlignAcc1" presStyleIdx="6" presStyleCnt="9">
        <dgm:presLayoutVars>
          <dgm:bulletEnabled val="1"/>
        </dgm:presLayoutVars>
      </dgm:prSet>
      <dgm:spPr/>
    </dgm:pt>
    <dgm:pt modelId="{F9221F2B-A772-4A10-AF29-BF09BC9FD42C}" type="pres">
      <dgm:prSet presAssocID="{E98878B0-24C9-4A32-B1B3-BF97E9A6FFFC}" presName="rect2" presStyleLbl="fgImgPlace1" presStyleIdx="6" presStyleCnt="9"/>
      <dgm:spPr>
        <a:blipFill dpi="0" rotWithShape="1"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 t="16667" b="16667"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aatgut mit einfarbiger Füllung"/>
        </a:ext>
      </dgm:extLst>
    </dgm:pt>
    <dgm:pt modelId="{CD5EB106-DC6E-4184-A34C-A1C53056ACA2}" type="pres">
      <dgm:prSet presAssocID="{1B0583CD-4D1B-4D3C-B798-853D3D211323}" presName="sibTrans" presStyleCnt="0"/>
      <dgm:spPr/>
    </dgm:pt>
    <dgm:pt modelId="{CC3C0BA4-C942-4083-B62C-B3818361709F}" type="pres">
      <dgm:prSet presAssocID="{1E20592B-6AA6-4253-A4C5-597A702BB402}" presName="composite" presStyleCnt="0"/>
      <dgm:spPr/>
    </dgm:pt>
    <dgm:pt modelId="{BA92267A-0DF8-466A-BC6F-EC646D8C84DB}" type="pres">
      <dgm:prSet presAssocID="{1E20592B-6AA6-4253-A4C5-597A702BB402}" presName="rect1" presStyleLbl="trAlignAcc1" presStyleIdx="7" presStyleCnt="9">
        <dgm:presLayoutVars>
          <dgm:bulletEnabled val="1"/>
        </dgm:presLayoutVars>
      </dgm:prSet>
      <dgm:spPr/>
    </dgm:pt>
    <dgm:pt modelId="{FA7997F5-CFFD-4C0E-B325-11FD0B4F34C3}" type="pres">
      <dgm:prSet presAssocID="{1E20592B-6AA6-4253-A4C5-597A702BB402}" presName="rect2" presStyleLbl="fgImgPlace1" presStyleIdx="7" presStyleCnt="9"/>
      <dgm:spPr>
        <a:blipFill dpi="0" rotWithShape="1"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 t="16667" b="16667"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adender Akku mit einfarbiger Füllung"/>
        </a:ext>
      </dgm:extLst>
    </dgm:pt>
    <dgm:pt modelId="{94C11E9D-12AD-4462-A137-460091A3663C}" type="pres">
      <dgm:prSet presAssocID="{8EC1435D-7E06-45DE-AA61-31AAF4CA1690}" presName="sibTrans" presStyleCnt="0"/>
      <dgm:spPr/>
    </dgm:pt>
    <dgm:pt modelId="{7FBB00FF-D3D5-4DE9-98BE-3AF11BE4262F}" type="pres">
      <dgm:prSet presAssocID="{57FF3127-1DC4-4510-866A-55250286FD20}" presName="composite" presStyleCnt="0"/>
      <dgm:spPr/>
    </dgm:pt>
    <dgm:pt modelId="{62FAE1CF-574E-4FCB-BF2D-C2AC15708D13}" type="pres">
      <dgm:prSet presAssocID="{57FF3127-1DC4-4510-866A-55250286FD20}" presName="rect1" presStyleLbl="trAlignAcc1" presStyleIdx="8" presStyleCnt="9">
        <dgm:presLayoutVars>
          <dgm:bulletEnabled val="1"/>
        </dgm:presLayoutVars>
      </dgm:prSet>
      <dgm:spPr/>
    </dgm:pt>
    <dgm:pt modelId="{3696068B-7E2C-4C7B-9146-819BF6BEC504}" type="pres">
      <dgm:prSet presAssocID="{57FF3127-1DC4-4510-866A-55250286FD20}" presName="rect2" presStyleLbl="fgImgPlace1" presStyleIdx="8" presStyleCnt="9"/>
      <dgm:spPr>
        <a:blipFill dpi="0" rotWithShape="1"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 t="16667" b="16667"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Kreise mit Pfeilen mit einfarbiger Füllung"/>
        </a:ext>
      </dgm:extLst>
    </dgm:pt>
  </dgm:ptLst>
  <dgm:cxnLst>
    <dgm:cxn modelId="{57657832-DC8B-4A0A-A37A-A21BF9EE38CC}" srcId="{A0125A13-CCC3-413F-B578-78E247E509CC}" destId="{7008887E-B533-4374-8FCB-82892A10F00F}" srcOrd="2" destOrd="0" parTransId="{D360D471-598B-464B-8764-235521A59F52}" sibTransId="{4B777BD3-F186-435A-A42A-ABD9C393BDF1}"/>
    <dgm:cxn modelId="{2C0F2A34-E2EA-4393-A5B5-E3A778D9B233}" srcId="{A0125A13-CCC3-413F-B578-78E247E509CC}" destId="{0707CC04-1FA8-4C2F-9238-1BC2EA7FB9DC}" srcOrd="3" destOrd="0" parTransId="{3C09DC82-C858-476C-913B-59E9C6FCC0F0}" sibTransId="{1565AB90-C296-40E8-9550-FEE291C55C50}"/>
    <dgm:cxn modelId="{06BD0940-EFDC-492F-ABD2-F0A964106956}" type="presOf" srcId="{1E20592B-6AA6-4253-A4C5-597A702BB402}" destId="{BA92267A-0DF8-466A-BC6F-EC646D8C84DB}" srcOrd="0" destOrd="0" presId="urn:microsoft.com/office/officeart/2008/layout/PictureStrips"/>
    <dgm:cxn modelId="{6423E75B-DF38-4492-801A-3C6C5817CAB6}" srcId="{A0125A13-CCC3-413F-B578-78E247E509CC}" destId="{984F4E3B-2C72-4FE3-BF75-98D661ED0833}" srcOrd="4" destOrd="0" parTransId="{45685EA3-27EC-4AC2-9FC1-21B59A20D42C}" sibTransId="{06F064F1-E9D5-410F-8CC7-7F218DB37D15}"/>
    <dgm:cxn modelId="{84228941-B471-4FC3-921D-F419C1EAA22C}" srcId="{A0125A13-CCC3-413F-B578-78E247E509CC}" destId="{57FF3127-1DC4-4510-866A-55250286FD20}" srcOrd="8" destOrd="0" parTransId="{D00093B1-5D2D-4615-988C-F935E2CB9B72}" sibTransId="{5F3BCE69-FC82-4828-8C8E-DBC3B3783DCB}"/>
    <dgm:cxn modelId="{DE0DA045-9630-43A8-AF2C-0D94923070E1}" type="presOf" srcId="{57FF3127-1DC4-4510-866A-55250286FD20}" destId="{62FAE1CF-574E-4FCB-BF2D-C2AC15708D13}" srcOrd="0" destOrd="0" presId="urn:microsoft.com/office/officeart/2008/layout/PictureStrips"/>
    <dgm:cxn modelId="{FED7246C-F0DA-4443-B8B9-8BE0E0857E74}" type="presOf" srcId="{984F4E3B-2C72-4FE3-BF75-98D661ED0833}" destId="{F5537577-C333-4AC1-804C-A2888BF524C5}" srcOrd="0" destOrd="0" presId="urn:microsoft.com/office/officeart/2008/layout/PictureStrips"/>
    <dgm:cxn modelId="{D1FCB54D-FDAB-4D3F-B28A-D9EAAAEC192F}" type="presOf" srcId="{5E14DC97-AD31-471C-A579-AD83B861447C}" destId="{AFBA5AA1-CE2C-4605-994A-5A592C572F61}" srcOrd="0" destOrd="0" presId="urn:microsoft.com/office/officeart/2008/layout/PictureStrips"/>
    <dgm:cxn modelId="{42FE8170-B8D8-45EE-B1EA-9DF78D303470}" type="presOf" srcId="{0707CC04-1FA8-4C2F-9238-1BC2EA7FB9DC}" destId="{ACB5AC15-90E3-4953-B525-C0A538E294B5}" srcOrd="0" destOrd="0" presId="urn:microsoft.com/office/officeart/2008/layout/PictureStrips"/>
    <dgm:cxn modelId="{045D4671-ECA0-4E4D-ACF3-4FED3CD7CBB2}" srcId="{A0125A13-CCC3-413F-B578-78E247E509CC}" destId="{1E20592B-6AA6-4253-A4C5-597A702BB402}" srcOrd="7" destOrd="0" parTransId="{72ADF7B9-7B11-4B08-88F7-DE0563205535}" sibTransId="{8EC1435D-7E06-45DE-AA61-31AAF4CA1690}"/>
    <dgm:cxn modelId="{DCA8FC77-616E-4698-9DCD-0D70689FEA95}" srcId="{A0125A13-CCC3-413F-B578-78E247E509CC}" destId="{5E14DC97-AD31-471C-A579-AD83B861447C}" srcOrd="1" destOrd="0" parTransId="{0C15EBA7-8BFE-42BD-AD52-E5E4B562503E}" sibTransId="{CABE92A5-9E7A-41F4-8B5D-BAC27109E6FC}"/>
    <dgm:cxn modelId="{8A94AE7F-E7E5-443C-9025-102C34627C2A}" type="presOf" srcId="{22E9AD27-C062-42E0-88EC-55ABB8D0AC24}" destId="{09C47DFD-0256-4C79-A183-F5D6E0278F5E}" srcOrd="0" destOrd="0" presId="urn:microsoft.com/office/officeart/2008/layout/PictureStrips"/>
    <dgm:cxn modelId="{3F78558C-C086-42BC-81CA-6FCE1A0A3A71}" type="presOf" srcId="{F7185F42-08E1-45EA-84E7-4EA0946899B9}" destId="{DEFDBF6F-360D-407E-BF63-49F8B4741173}" srcOrd="0" destOrd="0" presId="urn:microsoft.com/office/officeart/2008/layout/PictureStrips"/>
    <dgm:cxn modelId="{A9F9BCA7-7103-4B7E-BF16-EF2CF7159B90}" type="presOf" srcId="{E98878B0-24C9-4A32-B1B3-BF97E9A6FFFC}" destId="{08C5D0F6-5782-4DEF-809A-4A536E681CAA}" srcOrd="0" destOrd="0" presId="urn:microsoft.com/office/officeart/2008/layout/PictureStrips"/>
    <dgm:cxn modelId="{204A54AB-21AC-42B4-ADD2-3A595E36019B}" srcId="{A0125A13-CCC3-413F-B578-78E247E509CC}" destId="{22E9AD27-C062-42E0-88EC-55ABB8D0AC24}" srcOrd="5" destOrd="0" parTransId="{DEC9BA40-D5C9-4B74-8E31-E12C0722C0E2}" sibTransId="{0BB841A6-8F9B-4276-9475-04FC6B4D1B49}"/>
    <dgm:cxn modelId="{F6183BB8-1A12-4F72-BCA7-F11F5CFE0173}" srcId="{A0125A13-CCC3-413F-B578-78E247E509CC}" destId="{E98878B0-24C9-4A32-B1B3-BF97E9A6FFFC}" srcOrd="6" destOrd="0" parTransId="{39564A4D-839A-4A66-B65D-47CA367B0F9F}" sibTransId="{1B0583CD-4D1B-4D3C-B798-853D3D211323}"/>
    <dgm:cxn modelId="{763412BC-8E4B-4ED8-BE30-4751515853C1}" type="presOf" srcId="{7008887E-B533-4374-8FCB-82892A10F00F}" destId="{0802B0BE-BB58-4115-A145-F8D10ED1E5BD}" srcOrd="0" destOrd="0" presId="urn:microsoft.com/office/officeart/2008/layout/PictureStrips"/>
    <dgm:cxn modelId="{659426E3-8AE1-4397-9A06-60C254E6BD84}" type="presOf" srcId="{A0125A13-CCC3-413F-B578-78E247E509CC}" destId="{A18D4E8E-6545-4F4A-B9CF-1AC60E39ACA1}" srcOrd="0" destOrd="0" presId="urn:microsoft.com/office/officeart/2008/layout/PictureStrips"/>
    <dgm:cxn modelId="{142050EE-A425-4665-8625-1E5DC5D52113}" srcId="{A0125A13-CCC3-413F-B578-78E247E509CC}" destId="{F7185F42-08E1-45EA-84E7-4EA0946899B9}" srcOrd="0" destOrd="0" parTransId="{F689815B-EE7B-4B32-B2D3-1B4A98F505A7}" sibTransId="{82B32744-7B21-4340-A3C2-C1FB55930AC5}"/>
    <dgm:cxn modelId="{49647C51-8603-4073-ACD8-B98180AD6AEE}" type="presParOf" srcId="{A18D4E8E-6545-4F4A-B9CF-1AC60E39ACA1}" destId="{401F5A2E-E626-4288-BE58-3C99B4BF5419}" srcOrd="0" destOrd="0" presId="urn:microsoft.com/office/officeart/2008/layout/PictureStrips"/>
    <dgm:cxn modelId="{434E7D2C-8BA8-41EE-BFBF-DCBC9F81E2C2}" type="presParOf" srcId="{401F5A2E-E626-4288-BE58-3C99B4BF5419}" destId="{DEFDBF6F-360D-407E-BF63-49F8B4741173}" srcOrd="0" destOrd="0" presId="urn:microsoft.com/office/officeart/2008/layout/PictureStrips"/>
    <dgm:cxn modelId="{C920CED5-E7C6-47A0-9BF0-348662634E5B}" type="presParOf" srcId="{401F5A2E-E626-4288-BE58-3C99B4BF5419}" destId="{E2B0C1D8-B7F5-4528-AECB-9089F21BD54E}" srcOrd="1" destOrd="0" presId="urn:microsoft.com/office/officeart/2008/layout/PictureStrips"/>
    <dgm:cxn modelId="{60CD8906-FE3F-41DB-BC96-270BBCA41778}" type="presParOf" srcId="{A18D4E8E-6545-4F4A-B9CF-1AC60E39ACA1}" destId="{1B31F731-9EF9-44DB-B95F-17443C02D94B}" srcOrd="1" destOrd="0" presId="urn:microsoft.com/office/officeart/2008/layout/PictureStrips"/>
    <dgm:cxn modelId="{E49B617C-FC89-4D31-A84D-C7C59E3869B6}" type="presParOf" srcId="{A18D4E8E-6545-4F4A-B9CF-1AC60E39ACA1}" destId="{B39CBD6B-4F98-41C4-AF4A-6BC98A5AC17F}" srcOrd="2" destOrd="0" presId="urn:microsoft.com/office/officeart/2008/layout/PictureStrips"/>
    <dgm:cxn modelId="{A505265C-E74F-4472-A372-0653D34D5B4A}" type="presParOf" srcId="{B39CBD6B-4F98-41C4-AF4A-6BC98A5AC17F}" destId="{AFBA5AA1-CE2C-4605-994A-5A592C572F61}" srcOrd="0" destOrd="0" presId="urn:microsoft.com/office/officeart/2008/layout/PictureStrips"/>
    <dgm:cxn modelId="{CDE2F69E-CE37-4D0E-8A13-2D701AFDDB75}" type="presParOf" srcId="{B39CBD6B-4F98-41C4-AF4A-6BC98A5AC17F}" destId="{8B4D0BD7-91DD-4EB1-BB54-A3A72B669B91}" srcOrd="1" destOrd="0" presId="urn:microsoft.com/office/officeart/2008/layout/PictureStrips"/>
    <dgm:cxn modelId="{F9BD8F0C-34CC-4620-A97B-20636464E5CE}" type="presParOf" srcId="{A18D4E8E-6545-4F4A-B9CF-1AC60E39ACA1}" destId="{56078D28-A6ED-4712-ACF6-F8F4E33B105C}" srcOrd="3" destOrd="0" presId="urn:microsoft.com/office/officeart/2008/layout/PictureStrips"/>
    <dgm:cxn modelId="{2A8A52FF-CBF2-45A0-BC08-EBDC0BD83CCB}" type="presParOf" srcId="{A18D4E8E-6545-4F4A-B9CF-1AC60E39ACA1}" destId="{4A1AB6B3-5BCC-4E36-B98A-43FA9FBE531F}" srcOrd="4" destOrd="0" presId="urn:microsoft.com/office/officeart/2008/layout/PictureStrips"/>
    <dgm:cxn modelId="{CF4D09C6-4A4A-4842-9E4C-E127AF158D87}" type="presParOf" srcId="{4A1AB6B3-5BCC-4E36-B98A-43FA9FBE531F}" destId="{0802B0BE-BB58-4115-A145-F8D10ED1E5BD}" srcOrd="0" destOrd="0" presId="urn:microsoft.com/office/officeart/2008/layout/PictureStrips"/>
    <dgm:cxn modelId="{ADEA3274-0D49-4E3A-A857-59AC87512137}" type="presParOf" srcId="{4A1AB6B3-5BCC-4E36-B98A-43FA9FBE531F}" destId="{A982C498-CD34-40BF-9FF2-4EA3A93C535F}" srcOrd="1" destOrd="0" presId="urn:microsoft.com/office/officeart/2008/layout/PictureStrips"/>
    <dgm:cxn modelId="{EE8150FE-8A96-4C22-ADFE-02F9848F038E}" type="presParOf" srcId="{A18D4E8E-6545-4F4A-B9CF-1AC60E39ACA1}" destId="{766CCD8A-1172-434A-BB6B-983C6AFE0DBC}" srcOrd="5" destOrd="0" presId="urn:microsoft.com/office/officeart/2008/layout/PictureStrips"/>
    <dgm:cxn modelId="{A826C23D-B540-4C01-AD09-AA41EEE7E2F0}" type="presParOf" srcId="{A18D4E8E-6545-4F4A-B9CF-1AC60E39ACA1}" destId="{77F91CE1-64D1-490C-B82D-85FACE604FD3}" srcOrd="6" destOrd="0" presId="urn:microsoft.com/office/officeart/2008/layout/PictureStrips"/>
    <dgm:cxn modelId="{B7EB5BE3-0A25-4050-95BE-EA3C579431A5}" type="presParOf" srcId="{77F91CE1-64D1-490C-B82D-85FACE604FD3}" destId="{ACB5AC15-90E3-4953-B525-C0A538E294B5}" srcOrd="0" destOrd="0" presId="urn:microsoft.com/office/officeart/2008/layout/PictureStrips"/>
    <dgm:cxn modelId="{ED18D2A1-D5E7-4BDA-A27A-6F91782B6AEC}" type="presParOf" srcId="{77F91CE1-64D1-490C-B82D-85FACE604FD3}" destId="{B9E8D673-4847-4032-A2E4-415D24B7125D}" srcOrd="1" destOrd="0" presId="urn:microsoft.com/office/officeart/2008/layout/PictureStrips"/>
    <dgm:cxn modelId="{E4B22D39-DAAE-4407-965B-81679C0582DE}" type="presParOf" srcId="{A18D4E8E-6545-4F4A-B9CF-1AC60E39ACA1}" destId="{48A86856-9224-4270-94B6-BAB6E03C5544}" srcOrd="7" destOrd="0" presId="urn:microsoft.com/office/officeart/2008/layout/PictureStrips"/>
    <dgm:cxn modelId="{358044CC-3952-455D-B455-73F1DF81F743}" type="presParOf" srcId="{A18D4E8E-6545-4F4A-B9CF-1AC60E39ACA1}" destId="{F19C8214-7802-489D-B338-03CA4B8FCE04}" srcOrd="8" destOrd="0" presId="urn:microsoft.com/office/officeart/2008/layout/PictureStrips"/>
    <dgm:cxn modelId="{CF0B4A1F-9943-44E6-9548-FBF207C7164D}" type="presParOf" srcId="{F19C8214-7802-489D-B338-03CA4B8FCE04}" destId="{F5537577-C333-4AC1-804C-A2888BF524C5}" srcOrd="0" destOrd="0" presId="urn:microsoft.com/office/officeart/2008/layout/PictureStrips"/>
    <dgm:cxn modelId="{D9278EEE-2E04-4666-B23E-F32225EA0810}" type="presParOf" srcId="{F19C8214-7802-489D-B338-03CA4B8FCE04}" destId="{E82CDEB0-651F-4AAA-AB3A-59D49E3622AE}" srcOrd="1" destOrd="0" presId="urn:microsoft.com/office/officeart/2008/layout/PictureStrips"/>
    <dgm:cxn modelId="{4818B1A8-F59F-4FAC-B495-9DD0C343EE39}" type="presParOf" srcId="{A18D4E8E-6545-4F4A-B9CF-1AC60E39ACA1}" destId="{A01F9160-E8A7-4811-9567-507D8DCC96F3}" srcOrd="9" destOrd="0" presId="urn:microsoft.com/office/officeart/2008/layout/PictureStrips"/>
    <dgm:cxn modelId="{6ACD08A1-B7F1-425E-ADAE-7757891E07FD}" type="presParOf" srcId="{A18D4E8E-6545-4F4A-B9CF-1AC60E39ACA1}" destId="{95017702-53E8-4484-BCC6-3B616478CFBA}" srcOrd="10" destOrd="0" presId="urn:microsoft.com/office/officeart/2008/layout/PictureStrips"/>
    <dgm:cxn modelId="{743109AC-A421-4AF1-8EE9-60F4FD7B7784}" type="presParOf" srcId="{95017702-53E8-4484-BCC6-3B616478CFBA}" destId="{09C47DFD-0256-4C79-A183-F5D6E0278F5E}" srcOrd="0" destOrd="0" presId="urn:microsoft.com/office/officeart/2008/layout/PictureStrips"/>
    <dgm:cxn modelId="{C0CFF1AC-F3BB-4E22-85F0-B5A0A2D1FF73}" type="presParOf" srcId="{95017702-53E8-4484-BCC6-3B616478CFBA}" destId="{6EC9FBE0-5BFC-4B27-8CDE-6992C55908BA}" srcOrd="1" destOrd="0" presId="urn:microsoft.com/office/officeart/2008/layout/PictureStrips"/>
    <dgm:cxn modelId="{495834EF-BE0F-485D-9882-E2789A0610A5}" type="presParOf" srcId="{A18D4E8E-6545-4F4A-B9CF-1AC60E39ACA1}" destId="{DAC6ECF3-EC98-446F-A005-5687C74F9010}" srcOrd="11" destOrd="0" presId="urn:microsoft.com/office/officeart/2008/layout/PictureStrips"/>
    <dgm:cxn modelId="{A7C63AED-F60C-4F12-A08C-8FF3FC8BFBA1}" type="presParOf" srcId="{A18D4E8E-6545-4F4A-B9CF-1AC60E39ACA1}" destId="{FDE066F0-5F6E-481A-8B95-B08D3F86F503}" srcOrd="12" destOrd="0" presId="urn:microsoft.com/office/officeart/2008/layout/PictureStrips"/>
    <dgm:cxn modelId="{47BEF92E-2F13-46F6-9FBE-48A86F0CDE96}" type="presParOf" srcId="{FDE066F0-5F6E-481A-8B95-B08D3F86F503}" destId="{08C5D0F6-5782-4DEF-809A-4A536E681CAA}" srcOrd="0" destOrd="0" presId="urn:microsoft.com/office/officeart/2008/layout/PictureStrips"/>
    <dgm:cxn modelId="{5E4D0A75-8524-4E9E-B394-EE7562AF8927}" type="presParOf" srcId="{FDE066F0-5F6E-481A-8B95-B08D3F86F503}" destId="{F9221F2B-A772-4A10-AF29-BF09BC9FD42C}" srcOrd="1" destOrd="0" presId="urn:microsoft.com/office/officeart/2008/layout/PictureStrips"/>
    <dgm:cxn modelId="{66B7DE9C-3A97-4C27-B19A-4FBF2D194C1B}" type="presParOf" srcId="{A18D4E8E-6545-4F4A-B9CF-1AC60E39ACA1}" destId="{CD5EB106-DC6E-4184-A34C-A1C53056ACA2}" srcOrd="13" destOrd="0" presId="urn:microsoft.com/office/officeart/2008/layout/PictureStrips"/>
    <dgm:cxn modelId="{E7B23065-67C0-49F8-89A6-575FAD23FD38}" type="presParOf" srcId="{A18D4E8E-6545-4F4A-B9CF-1AC60E39ACA1}" destId="{CC3C0BA4-C942-4083-B62C-B3818361709F}" srcOrd="14" destOrd="0" presId="urn:microsoft.com/office/officeart/2008/layout/PictureStrips"/>
    <dgm:cxn modelId="{36C502D4-2980-404B-9EAB-99A4DF1B3AAF}" type="presParOf" srcId="{CC3C0BA4-C942-4083-B62C-B3818361709F}" destId="{BA92267A-0DF8-466A-BC6F-EC646D8C84DB}" srcOrd="0" destOrd="0" presId="urn:microsoft.com/office/officeart/2008/layout/PictureStrips"/>
    <dgm:cxn modelId="{A96C7C6E-FE61-414C-B225-A40B01EA0878}" type="presParOf" srcId="{CC3C0BA4-C942-4083-B62C-B3818361709F}" destId="{FA7997F5-CFFD-4C0E-B325-11FD0B4F34C3}" srcOrd="1" destOrd="0" presId="urn:microsoft.com/office/officeart/2008/layout/PictureStrips"/>
    <dgm:cxn modelId="{1676A682-4921-4016-BBD0-19C90BD17A54}" type="presParOf" srcId="{A18D4E8E-6545-4F4A-B9CF-1AC60E39ACA1}" destId="{94C11E9D-12AD-4462-A137-460091A3663C}" srcOrd="15" destOrd="0" presId="urn:microsoft.com/office/officeart/2008/layout/PictureStrips"/>
    <dgm:cxn modelId="{3B891C8C-F890-403A-94E2-4187874CB9A6}" type="presParOf" srcId="{A18D4E8E-6545-4F4A-B9CF-1AC60E39ACA1}" destId="{7FBB00FF-D3D5-4DE9-98BE-3AF11BE4262F}" srcOrd="16" destOrd="0" presId="urn:microsoft.com/office/officeart/2008/layout/PictureStrips"/>
    <dgm:cxn modelId="{297C7DD8-52DB-4BF7-8CC3-3FBE083CD732}" type="presParOf" srcId="{7FBB00FF-D3D5-4DE9-98BE-3AF11BE4262F}" destId="{62FAE1CF-574E-4FCB-BF2D-C2AC15708D13}" srcOrd="0" destOrd="0" presId="urn:microsoft.com/office/officeart/2008/layout/PictureStrips"/>
    <dgm:cxn modelId="{462F7EA1-9A4B-42FF-B6B2-4814C358E4A4}" type="presParOf" srcId="{7FBB00FF-D3D5-4DE9-98BE-3AF11BE4262F}" destId="{3696068B-7E2C-4C7B-9146-819BF6BEC504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AFEC810-3A40-4ACD-8E44-8985249B4F41}" type="doc">
      <dgm:prSet loTypeId="urn:microsoft.com/office/officeart/2018/2/layout/IconVerticalSolidList" loCatId="icon" qsTypeId="urn:microsoft.com/office/officeart/2005/8/quickstyle/simple1#2" qsCatId="simple" csTypeId="urn:microsoft.com/office/officeart/2005/8/colors/accent2_2#1" csCatId="accent2" phldr="1"/>
      <dgm:spPr/>
      <dgm:t>
        <a:bodyPr/>
        <a:lstStyle/>
        <a:p>
          <a:endParaRPr lang="en-US"/>
        </a:p>
      </dgm:t>
    </dgm:pt>
    <dgm:pt modelId="{297547BB-3B24-40BC-8F92-4158BF7BA025}">
      <dgm:prSet/>
      <dgm:spPr/>
      <dgm:t>
        <a:bodyPr/>
        <a:lstStyle/>
        <a:p>
          <a:r>
            <a:rPr lang="de-DE" i="1"/>
            <a:t>„Heute habe ich gelernt, dass ...“</a:t>
          </a:r>
          <a:endParaRPr lang="en-US"/>
        </a:p>
      </dgm:t>
    </dgm:pt>
    <dgm:pt modelId="{94C46C07-AFEF-4A99-99E6-D2900BCA9E27}" type="parTrans" cxnId="{C509D063-C7CA-435D-9FA1-6A09939BF8E7}">
      <dgm:prSet/>
      <dgm:spPr/>
      <dgm:t>
        <a:bodyPr/>
        <a:lstStyle/>
        <a:p>
          <a:endParaRPr lang="en-US"/>
        </a:p>
      </dgm:t>
    </dgm:pt>
    <dgm:pt modelId="{DAF74B10-FA6B-485D-8026-143A3F230961}" type="sibTrans" cxnId="{C509D063-C7CA-435D-9FA1-6A09939BF8E7}">
      <dgm:prSet/>
      <dgm:spPr/>
      <dgm:t>
        <a:bodyPr/>
        <a:lstStyle/>
        <a:p>
          <a:endParaRPr lang="en-US"/>
        </a:p>
      </dgm:t>
    </dgm:pt>
    <dgm:pt modelId="{09ADCF5B-B40B-4051-BD8A-EBC5F83010BC}">
      <dgm:prSet/>
      <dgm:spPr/>
      <dgm:t>
        <a:bodyPr/>
        <a:lstStyle/>
        <a:p>
          <a:r>
            <a:rPr lang="de-DE" i="1"/>
            <a:t>„Nachhaltige Landwirtschaft bedeutet für mich ...“</a:t>
          </a:r>
          <a:endParaRPr lang="en-US"/>
        </a:p>
      </dgm:t>
    </dgm:pt>
    <dgm:pt modelId="{4F137CE6-7A84-4D19-814E-F7A1AA940496}" type="parTrans" cxnId="{01E8C6A8-71AF-4CD8-ADFA-9D595F227670}">
      <dgm:prSet/>
      <dgm:spPr/>
      <dgm:t>
        <a:bodyPr/>
        <a:lstStyle/>
        <a:p>
          <a:endParaRPr lang="en-US"/>
        </a:p>
      </dgm:t>
    </dgm:pt>
    <dgm:pt modelId="{64133E53-F99D-485D-80F0-51EA4118FA57}" type="sibTrans" cxnId="{01E8C6A8-71AF-4CD8-ADFA-9D595F227670}">
      <dgm:prSet/>
      <dgm:spPr/>
      <dgm:t>
        <a:bodyPr/>
        <a:lstStyle/>
        <a:p>
          <a:endParaRPr lang="en-US"/>
        </a:p>
      </dgm:t>
    </dgm:pt>
    <dgm:pt modelId="{47BC0C22-F800-4656-9C1F-283A13F3F1A8}">
      <dgm:prSet/>
      <dgm:spPr/>
      <dgm:t>
        <a:bodyPr/>
        <a:lstStyle/>
        <a:p>
          <a:r>
            <a:rPr lang="de-DE" i="1"/>
            <a:t>„In Zukunft könnte ich selbst ...“</a:t>
          </a:r>
          <a:endParaRPr lang="en-US"/>
        </a:p>
      </dgm:t>
    </dgm:pt>
    <dgm:pt modelId="{96C3FE7A-E2CA-4525-9A0F-03782C584D47}" type="parTrans" cxnId="{4AF2CF3F-6F57-4520-AC77-5EB892C39DCD}">
      <dgm:prSet/>
      <dgm:spPr/>
      <dgm:t>
        <a:bodyPr/>
        <a:lstStyle/>
        <a:p>
          <a:endParaRPr lang="en-US"/>
        </a:p>
      </dgm:t>
    </dgm:pt>
    <dgm:pt modelId="{5303151A-05ED-4460-AFA6-917C822E8E85}" type="sibTrans" cxnId="{4AF2CF3F-6F57-4520-AC77-5EB892C39DCD}">
      <dgm:prSet/>
      <dgm:spPr/>
      <dgm:t>
        <a:bodyPr/>
        <a:lstStyle/>
        <a:p>
          <a:endParaRPr lang="en-US"/>
        </a:p>
      </dgm:t>
    </dgm:pt>
    <dgm:pt modelId="{8C27511A-17DE-463E-8603-CBBB32D32039}" type="pres">
      <dgm:prSet presAssocID="{0AFEC810-3A40-4ACD-8E44-8985249B4F41}" presName="root" presStyleCnt="0">
        <dgm:presLayoutVars>
          <dgm:dir/>
          <dgm:resizeHandles val="exact"/>
        </dgm:presLayoutVars>
      </dgm:prSet>
      <dgm:spPr/>
    </dgm:pt>
    <dgm:pt modelId="{F35C735F-B56B-4131-9E0C-EC48AAA4750B}" type="pres">
      <dgm:prSet presAssocID="{297547BB-3B24-40BC-8F92-4158BF7BA025}" presName="compNode" presStyleCnt="0"/>
      <dgm:spPr/>
    </dgm:pt>
    <dgm:pt modelId="{3452CA32-7B01-4508-BBE9-674D3C3A6DF1}" type="pres">
      <dgm:prSet presAssocID="{297547BB-3B24-40BC-8F92-4158BF7BA025}" presName="bgRect" presStyleLbl="bgShp" presStyleIdx="0" presStyleCnt="3"/>
      <dgm:spPr/>
    </dgm:pt>
    <dgm:pt modelId="{777865F2-F93E-40EC-9BEB-75E9444F4281}" type="pres">
      <dgm:prSet presAssocID="{297547BB-3B24-40BC-8F92-4158BF7BA025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leistift"/>
        </a:ext>
      </dgm:extLst>
    </dgm:pt>
    <dgm:pt modelId="{BD62D19A-35DD-4D50-80B8-E40311607788}" type="pres">
      <dgm:prSet presAssocID="{297547BB-3B24-40BC-8F92-4158BF7BA025}" presName="spaceRect" presStyleCnt="0"/>
      <dgm:spPr/>
    </dgm:pt>
    <dgm:pt modelId="{0E287905-F0BC-4FD1-84E8-B920EE1A5A16}" type="pres">
      <dgm:prSet presAssocID="{297547BB-3B24-40BC-8F92-4158BF7BA025}" presName="parTx" presStyleLbl="revTx" presStyleIdx="0" presStyleCnt="3">
        <dgm:presLayoutVars>
          <dgm:chMax val="0"/>
          <dgm:chPref val="0"/>
        </dgm:presLayoutVars>
      </dgm:prSet>
      <dgm:spPr/>
    </dgm:pt>
    <dgm:pt modelId="{F10FA048-441A-4D47-A0E3-ECF90A831DDB}" type="pres">
      <dgm:prSet presAssocID="{DAF74B10-FA6B-485D-8026-143A3F230961}" presName="sibTrans" presStyleCnt="0"/>
      <dgm:spPr/>
    </dgm:pt>
    <dgm:pt modelId="{816E6CF6-7748-47C0-B8F7-E17E7FD4250E}" type="pres">
      <dgm:prSet presAssocID="{09ADCF5B-B40B-4051-BD8A-EBC5F83010BC}" presName="compNode" presStyleCnt="0"/>
      <dgm:spPr/>
    </dgm:pt>
    <dgm:pt modelId="{C01BEC86-B46D-4CD0-A258-30CA09C02D6F}" type="pres">
      <dgm:prSet presAssocID="{09ADCF5B-B40B-4051-BD8A-EBC5F83010BC}" presName="bgRect" presStyleLbl="bgShp" presStyleIdx="1" presStyleCnt="3"/>
      <dgm:spPr/>
    </dgm:pt>
    <dgm:pt modelId="{24104A61-A4AD-4D48-9E96-630ED93D1AA4}" type="pres">
      <dgm:prSet presAssocID="{09ADCF5B-B40B-4051-BD8A-EBC5F83010BC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arm scene"/>
        </a:ext>
      </dgm:extLst>
    </dgm:pt>
    <dgm:pt modelId="{DF8CC876-25F2-4471-845A-AB06382932F5}" type="pres">
      <dgm:prSet presAssocID="{09ADCF5B-B40B-4051-BD8A-EBC5F83010BC}" presName="spaceRect" presStyleCnt="0"/>
      <dgm:spPr/>
    </dgm:pt>
    <dgm:pt modelId="{07829EE2-A270-4AF4-B281-E46590CF0D34}" type="pres">
      <dgm:prSet presAssocID="{09ADCF5B-B40B-4051-BD8A-EBC5F83010BC}" presName="parTx" presStyleLbl="revTx" presStyleIdx="1" presStyleCnt="3">
        <dgm:presLayoutVars>
          <dgm:chMax val="0"/>
          <dgm:chPref val="0"/>
        </dgm:presLayoutVars>
      </dgm:prSet>
      <dgm:spPr/>
    </dgm:pt>
    <dgm:pt modelId="{4B222752-6B97-45FE-9179-8E80D172BC62}" type="pres">
      <dgm:prSet presAssocID="{64133E53-F99D-485D-80F0-51EA4118FA57}" presName="sibTrans" presStyleCnt="0"/>
      <dgm:spPr/>
    </dgm:pt>
    <dgm:pt modelId="{2785CAA4-CC82-4D37-A705-87591ED77374}" type="pres">
      <dgm:prSet presAssocID="{47BC0C22-F800-4656-9C1F-283A13F3F1A8}" presName="compNode" presStyleCnt="0"/>
      <dgm:spPr/>
    </dgm:pt>
    <dgm:pt modelId="{EA8A688A-5E42-4027-B2BB-904F364820FB}" type="pres">
      <dgm:prSet presAssocID="{47BC0C22-F800-4656-9C1F-283A13F3F1A8}" presName="bgRect" presStyleLbl="bgShp" presStyleIdx="2" presStyleCnt="3"/>
      <dgm:spPr/>
    </dgm:pt>
    <dgm:pt modelId="{C023880F-CC19-44DF-894B-77371F2C0DD3}" type="pres">
      <dgm:prSet presAssocID="{47BC0C22-F800-4656-9C1F-283A13F3F1A8}" presName="iconRect" presStyleLbl="node1" presStyleIdx="2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Zukunft mit einfarbiger Füllung"/>
        </a:ext>
      </dgm:extLst>
    </dgm:pt>
    <dgm:pt modelId="{77E3BCBA-D0F9-4EEA-A950-C1BE70D1FD67}" type="pres">
      <dgm:prSet presAssocID="{47BC0C22-F800-4656-9C1F-283A13F3F1A8}" presName="spaceRect" presStyleCnt="0"/>
      <dgm:spPr/>
    </dgm:pt>
    <dgm:pt modelId="{56F7E7DA-EA66-4D5C-A170-D00FE91646B3}" type="pres">
      <dgm:prSet presAssocID="{47BC0C22-F800-4656-9C1F-283A13F3F1A8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4AF2CF3F-6F57-4520-AC77-5EB892C39DCD}" srcId="{0AFEC810-3A40-4ACD-8E44-8985249B4F41}" destId="{47BC0C22-F800-4656-9C1F-283A13F3F1A8}" srcOrd="2" destOrd="0" parTransId="{96C3FE7A-E2CA-4525-9A0F-03782C584D47}" sibTransId="{5303151A-05ED-4460-AFA6-917C822E8E85}"/>
    <dgm:cxn modelId="{C509D063-C7CA-435D-9FA1-6A09939BF8E7}" srcId="{0AFEC810-3A40-4ACD-8E44-8985249B4F41}" destId="{297547BB-3B24-40BC-8F92-4158BF7BA025}" srcOrd="0" destOrd="0" parTransId="{94C46C07-AFEF-4A99-99E6-D2900BCA9E27}" sibTransId="{DAF74B10-FA6B-485D-8026-143A3F230961}"/>
    <dgm:cxn modelId="{E02D375A-3B3D-4E30-9394-25FCF5C2EB0A}" type="presOf" srcId="{0AFEC810-3A40-4ACD-8E44-8985249B4F41}" destId="{8C27511A-17DE-463E-8603-CBBB32D32039}" srcOrd="0" destOrd="0" presId="urn:microsoft.com/office/officeart/2018/2/layout/IconVerticalSolidList"/>
    <dgm:cxn modelId="{20AB859A-605E-473F-8C88-F06D54E774BA}" type="presOf" srcId="{09ADCF5B-B40B-4051-BD8A-EBC5F83010BC}" destId="{07829EE2-A270-4AF4-B281-E46590CF0D34}" srcOrd="0" destOrd="0" presId="urn:microsoft.com/office/officeart/2018/2/layout/IconVerticalSolidList"/>
    <dgm:cxn modelId="{01E8C6A8-71AF-4CD8-ADFA-9D595F227670}" srcId="{0AFEC810-3A40-4ACD-8E44-8985249B4F41}" destId="{09ADCF5B-B40B-4051-BD8A-EBC5F83010BC}" srcOrd="1" destOrd="0" parTransId="{4F137CE6-7A84-4D19-814E-F7A1AA940496}" sibTransId="{64133E53-F99D-485D-80F0-51EA4118FA57}"/>
    <dgm:cxn modelId="{5FBE7FE7-EFE0-406A-AD48-884063058FEA}" type="presOf" srcId="{47BC0C22-F800-4656-9C1F-283A13F3F1A8}" destId="{56F7E7DA-EA66-4D5C-A170-D00FE91646B3}" srcOrd="0" destOrd="0" presId="urn:microsoft.com/office/officeart/2018/2/layout/IconVerticalSolidList"/>
    <dgm:cxn modelId="{594F50F2-AFA3-424A-B5A6-F765C27FC0BD}" type="presOf" srcId="{297547BB-3B24-40BC-8F92-4158BF7BA025}" destId="{0E287905-F0BC-4FD1-84E8-B920EE1A5A16}" srcOrd="0" destOrd="0" presId="urn:microsoft.com/office/officeart/2018/2/layout/IconVerticalSolidList"/>
    <dgm:cxn modelId="{373E9A32-945E-4D87-BD60-F9FB858178C2}" type="presParOf" srcId="{8C27511A-17DE-463E-8603-CBBB32D32039}" destId="{F35C735F-B56B-4131-9E0C-EC48AAA4750B}" srcOrd="0" destOrd="0" presId="urn:microsoft.com/office/officeart/2018/2/layout/IconVerticalSolidList"/>
    <dgm:cxn modelId="{3AA87592-8FBD-4676-AD8F-6A6D4C121479}" type="presParOf" srcId="{F35C735F-B56B-4131-9E0C-EC48AAA4750B}" destId="{3452CA32-7B01-4508-BBE9-674D3C3A6DF1}" srcOrd="0" destOrd="0" presId="urn:microsoft.com/office/officeart/2018/2/layout/IconVerticalSolidList"/>
    <dgm:cxn modelId="{ACB24800-1C26-412D-AF0B-77792DC4A6D4}" type="presParOf" srcId="{F35C735F-B56B-4131-9E0C-EC48AAA4750B}" destId="{777865F2-F93E-40EC-9BEB-75E9444F4281}" srcOrd="1" destOrd="0" presId="urn:microsoft.com/office/officeart/2018/2/layout/IconVerticalSolidList"/>
    <dgm:cxn modelId="{8BA8918A-8C2E-4CE4-AA1B-CCB07C7ED9C6}" type="presParOf" srcId="{F35C735F-B56B-4131-9E0C-EC48AAA4750B}" destId="{BD62D19A-35DD-4D50-80B8-E40311607788}" srcOrd="2" destOrd="0" presId="urn:microsoft.com/office/officeart/2018/2/layout/IconVerticalSolidList"/>
    <dgm:cxn modelId="{447426B1-B538-4D1D-8F8E-FFAE102838B3}" type="presParOf" srcId="{F35C735F-B56B-4131-9E0C-EC48AAA4750B}" destId="{0E287905-F0BC-4FD1-84E8-B920EE1A5A16}" srcOrd="3" destOrd="0" presId="urn:microsoft.com/office/officeart/2018/2/layout/IconVerticalSolidList"/>
    <dgm:cxn modelId="{C1C10326-88B2-45A7-89B0-9D7EDC208791}" type="presParOf" srcId="{8C27511A-17DE-463E-8603-CBBB32D32039}" destId="{F10FA048-441A-4D47-A0E3-ECF90A831DDB}" srcOrd="1" destOrd="0" presId="urn:microsoft.com/office/officeart/2018/2/layout/IconVerticalSolidList"/>
    <dgm:cxn modelId="{B473289C-CDA8-4DDE-A4C5-E82A584DB9F8}" type="presParOf" srcId="{8C27511A-17DE-463E-8603-CBBB32D32039}" destId="{816E6CF6-7748-47C0-B8F7-E17E7FD4250E}" srcOrd="2" destOrd="0" presId="urn:microsoft.com/office/officeart/2018/2/layout/IconVerticalSolidList"/>
    <dgm:cxn modelId="{15C0CE37-E9B1-4C1E-9BE2-43043B49B4D2}" type="presParOf" srcId="{816E6CF6-7748-47C0-B8F7-E17E7FD4250E}" destId="{C01BEC86-B46D-4CD0-A258-30CA09C02D6F}" srcOrd="0" destOrd="0" presId="urn:microsoft.com/office/officeart/2018/2/layout/IconVerticalSolidList"/>
    <dgm:cxn modelId="{90CC8C76-0F08-4DEA-8631-1844EE51FC0F}" type="presParOf" srcId="{816E6CF6-7748-47C0-B8F7-E17E7FD4250E}" destId="{24104A61-A4AD-4D48-9E96-630ED93D1AA4}" srcOrd="1" destOrd="0" presId="urn:microsoft.com/office/officeart/2018/2/layout/IconVerticalSolidList"/>
    <dgm:cxn modelId="{FA4130B5-53F8-4AA8-8C65-884B8A9501BD}" type="presParOf" srcId="{816E6CF6-7748-47C0-B8F7-E17E7FD4250E}" destId="{DF8CC876-25F2-4471-845A-AB06382932F5}" srcOrd="2" destOrd="0" presId="urn:microsoft.com/office/officeart/2018/2/layout/IconVerticalSolidList"/>
    <dgm:cxn modelId="{E1D53163-5E90-42EF-B511-74EC4FDC7877}" type="presParOf" srcId="{816E6CF6-7748-47C0-B8F7-E17E7FD4250E}" destId="{07829EE2-A270-4AF4-B281-E46590CF0D34}" srcOrd="3" destOrd="0" presId="urn:microsoft.com/office/officeart/2018/2/layout/IconVerticalSolidList"/>
    <dgm:cxn modelId="{E0E948CD-A8AC-4933-B0D6-529BD46023FF}" type="presParOf" srcId="{8C27511A-17DE-463E-8603-CBBB32D32039}" destId="{4B222752-6B97-45FE-9179-8E80D172BC62}" srcOrd="3" destOrd="0" presId="urn:microsoft.com/office/officeart/2018/2/layout/IconVerticalSolidList"/>
    <dgm:cxn modelId="{A327026D-C2EC-4DDD-93C6-BFB72465D87E}" type="presParOf" srcId="{8C27511A-17DE-463E-8603-CBBB32D32039}" destId="{2785CAA4-CC82-4D37-A705-87591ED77374}" srcOrd="4" destOrd="0" presId="urn:microsoft.com/office/officeart/2018/2/layout/IconVerticalSolidList"/>
    <dgm:cxn modelId="{5F2387C8-8E7F-4CB9-9ECF-AC04ABD7298C}" type="presParOf" srcId="{2785CAA4-CC82-4D37-A705-87591ED77374}" destId="{EA8A688A-5E42-4027-B2BB-904F364820FB}" srcOrd="0" destOrd="0" presId="urn:microsoft.com/office/officeart/2018/2/layout/IconVerticalSolidList"/>
    <dgm:cxn modelId="{4F7FE0A0-3287-45F5-8944-810B3576F700}" type="presParOf" srcId="{2785CAA4-CC82-4D37-A705-87591ED77374}" destId="{C023880F-CC19-44DF-894B-77371F2C0DD3}" srcOrd="1" destOrd="0" presId="urn:microsoft.com/office/officeart/2018/2/layout/IconVerticalSolidList"/>
    <dgm:cxn modelId="{FB2E0216-EB77-4688-8A0D-8E995F5724BD}" type="presParOf" srcId="{2785CAA4-CC82-4D37-A705-87591ED77374}" destId="{77E3BCBA-D0F9-4EEA-A950-C1BE70D1FD67}" srcOrd="2" destOrd="0" presId="urn:microsoft.com/office/officeart/2018/2/layout/IconVerticalSolidList"/>
    <dgm:cxn modelId="{4BBDB8BB-6ABC-4C87-B78E-C6C9A37B6E50}" type="presParOf" srcId="{2785CAA4-CC82-4D37-A705-87591ED77374}" destId="{56F7E7DA-EA66-4D5C-A170-D00FE91646B3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3B7BB6-CE2C-4C64-952B-27D29E8FFD21}">
      <dsp:nvSpPr>
        <dsp:cNvPr id="0" name=""/>
        <dsp:cNvSpPr/>
      </dsp:nvSpPr>
      <dsp:spPr>
        <a:xfrm>
          <a:off x="3515059" y="1903"/>
          <a:ext cx="1199480" cy="779662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70000"/>
                <a:satMod val="150000"/>
              </a:schemeClr>
            </a:gs>
            <a:gs pos="34000">
              <a:schemeClr val="accent2">
                <a:hueOff val="0"/>
                <a:satOff val="0"/>
                <a:lumOff val="0"/>
                <a:alphaOff val="0"/>
                <a:shade val="70000"/>
                <a:satMod val="140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1100" kern="1200" baseline="0" dirty="0"/>
            <a:t>Regionale Lebensmittel</a:t>
          </a:r>
          <a:endParaRPr lang="en-US" sz="1100" kern="1200" dirty="0"/>
        </a:p>
      </dsp:txBody>
      <dsp:txXfrm>
        <a:off x="3553119" y="39963"/>
        <a:ext cx="1123360" cy="703542"/>
      </dsp:txXfrm>
    </dsp:sp>
    <dsp:sp modelId="{FF0DAECD-54C8-4F67-9B55-20EE9B786757}">
      <dsp:nvSpPr>
        <dsp:cNvPr id="0" name=""/>
        <dsp:cNvSpPr/>
      </dsp:nvSpPr>
      <dsp:spPr>
        <a:xfrm>
          <a:off x="2557593" y="391735"/>
          <a:ext cx="3114413" cy="3114413"/>
        </a:xfrm>
        <a:custGeom>
          <a:avLst/>
          <a:gdLst/>
          <a:ahLst/>
          <a:cxnLst/>
          <a:rect l="0" t="0" r="0" b="0"/>
          <a:pathLst>
            <a:path>
              <a:moveTo>
                <a:pt x="2317520" y="198230"/>
              </a:moveTo>
              <a:arcTo wR="1557206" hR="1557206" stAng="17953557" swAng="1211345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84C2BD-00BE-4410-866A-87278AB6D945}">
      <dsp:nvSpPr>
        <dsp:cNvPr id="0" name=""/>
        <dsp:cNvSpPr/>
      </dsp:nvSpPr>
      <dsp:spPr>
        <a:xfrm>
          <a:off x="4996051" y="1077907"/>
          <a:ext cx="1199480" cy="779662"/>
        </a:xfrm>
        <a:prstGeom prst="roundRect">
          <a:avLst/>
        </a:prstGeom>
        <a:gradFill rotWithShape="0">
          <a:gsLst>
            <a:gs pos="0">
              <a:srgbClr val="00D574"/>
            </a:gs>
            <a:gs pos="34000">
              <a:schemeClr val="accent2">
                <a:hueOff val="3917403"/>
                <a:satOff val="8043"/>
                <a:lumOff val="48"/>
                <a:alphaOff val="0"/>
                <a:shade val="70000"/>
                <a:satMod val="140000"/>
              </a:schemeClr>
            </a:gs>
            <a:gs pos="70000">
              <a:schemeClr val="accent2">
                <a:hueOff val="3917403"/>
                <a:satOff val="8043"/>
                <a:lumOff val="48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2">
                <a:hueOff val="3917403"/>
                <a:satOff val="8043"/>
                <a:lumOff val="48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1100" kern="1200" baseline="0" dirty="0"/>
            <a:t>Saisonale Lebensmittel</a:t>
          </a:r>
          <a:endParaRPr lang="en-US" sz="1100" kern="1200" dirty="0"/>
        </a:p>
      </dsp:txBody>
      <dsp:txXfrm>
        <a:off x="5034111" y="1115967"/>
        <a:ext cx="1123360" cy="703542"/>
      </dsp:txXfrm>
    </dsp:sp>
    <dsp:sp modelId="{E98DB234-BF65-430A-B51E-00A5066B1329}">
      <dsp:nvSpPr>
        <dsp:cNvPr id="0" name=""/>
        <dsp:cNvSpPr/>
      </dsp:nvSpPr>
      <dsp:spPr>
        <a:xfrm>
          <a:off x="2557593" y="391735"/>
          <a:ext cx="3114413" cy="3114413"/>
        </a:xfrm>
        <a:custGeom>
          <a:avLst/>
          <a:gdLst/>
          <a:ahLst/>
          <a:cxnLst/>
          <a:rect l="0" t="0" r="0" b="0"/>
          <a:pathLst>
            <a:path>
              <a:moveTo>
                <a:pt x="3110676" y="1665030"/>
              </a:moveTo>
              <a:arcTo wR="1557206" hR="1557206" stAng="21838226" swAng="1359577"/>
            </a:path>
          </a:pathLst>
        </a:custGeom>
        <a:noFill/>
        <a:ln w="9525" cap="flat" cmpd="sng" algn="ctr">
          <a:solidFill>
            <a:schemeClr val="accent2">
              <a:hueOff val="3917403"/>
              <a:satOff val="8043"/>
              <a:lumOff val="48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C021D51-42C9-477C-8588-FE9B30F0384A}">
      <dsp:nvSpPr>
        <dsp:cNvPr id="0" name=""/>
        <dsp:cNvSpPr/>
      </dsp:nvSpPr>
      <dsp:spPr>
        <a:xfrm>
          <a:off x="4430363" y="2818917"/>
          <a:ext cx="1199480" cy="779662"/>
        </a:xfrm>
        <a:prstGeom prst="roundRect">
          <a:avLst/>
        </a:prstGeom>
        <a:gradFill rotWithShape="0">
          <a:gsLst>
            <a:gs pos="0">
              <a:schemeClr val="accent2">
                <a:hueOff val="7834807"/>
                <a:satOff val="16085"/>
                <a:lumOff val="96"/>
                <a:alphaOff val="0"/>
                <a:shade val="70000"/>
                <a:satMod val="150000"/>
              </a:schemeClr>
            </a:gs>
            <a:gs pos="34000">
              <a:schemeClr val="accent2">
                <a:hueOff val="7834807"/>
                <a:satOff val="16085"/>
                <a:lumOff val="96"/>
                <a:alphaOff val="0"/>
                <a:shade val="70000"/>
                <a:satMod val="140000"/>
              </a:schemeClr>
            </a:gs>
            <a:gs pos="70000">
              <a:schemeClr val="accent2">
                <a:hueOff val="7834807"/>
                <a:satOff val="16085"/>
                <a:lumOff val="96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2">
                <a:hueOff val="7834807"/>
                <a:satOff val="16085"/>
                <a:lumOff val="96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1100" kern="1200" baseline="0" dirty="0"/>
            <a:t>Wasserfuß-abdruck</a:t>
          </a:r>
          <a:endParaRPr lang="en-US" sz="1000" kern="1200" dirty="0"/>
        </a:p>
      </dsp:txBody>
      <dsp:txXfrm>
        <a:off x="4468423" y="2856977"/>
        <a:ext cx="1123360" cy="703542"/>
      </dsp:txXfrm>
    </dsp:sp>
    <dsp:sp modelId="{C465D925-CEA8-4618-9B64-7B78FE64F111}">
      <dsp:nvSpPr>
        <dsp:cNvPr id="0" name=""/>
        <dsp:cNvSpPr/>
      </dsp:nvSpPr>
      <dsp:spPr>
        <a:xfrm>
          <a:off x="2557593" y="391735"/>
          <a:ext cx="3114413" cy="3114413"/>
        </a:xfrm>
        <a:custGeom>
          <a:avLst/>
          <a:gdLst/>
          <a:ahLst/>
          <a:cxnLst/>
          <a:rect l="0" t="0" r="0" b="0"/>
          <a:pathLst>
            <a:path>
              <a:moveTo>
                <a:pt x="1748262" y="3102648"/>
              </a:moveTo>
              <a:arcTo wR="1557206" hR="1557206" stAng="4977153" swAng="845695"/>
            </a:path>
          </a:pathLst>
        </a:custGeom>
        <a:noFill/>
        <a:ln w="9525" cap="flat" cmpd="sng" algn="ctr">
          <a:solidFill>
            <a:schemeClr val="accent2">
              <a:hueOff val="7834807"/>
              <a:satOff val="16085"/>
              <a:lumOff val="96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25A007-CBBA-4A50-B424-68869004B249}">
      <dsp:nvSpPr>
        <dsp:cNvPr id="0" name=""/>
        <dsp:cNvSpPr/>
      </dsp:nvSpPr>
      <dsp:spPr>
        <a:xfrm>
          <a:off x="2599756" y="2818917"/>
          <a:ext cx="1199480" cy="779662"/>
        </a:xfrm>
        <a:prstGeom prst="roundRect">
          <a:avLst/>
        </a:prstGeom>
        <a:gradFill rotWithShape="0">
          <a:gsLst>
            <a:gs pos="0">
              <a:schemeClr val="accent2">
                <a:hueOff val="11752210"/>
                <a:satOff val="24128"/>
                <a:lumOff val="145"/>
                <a:alphaOff val="0"/>
                <a:shade val="70000"/>
                <a:satMod val="150000"/>
              </a:schemeClr>
            </a:gs>
            <a:gs pos="34000">
              <a:schemeClr val="accent2">
                <a:hueOff val="11752210"/>
                <a:satOff val="24128"/>
                <a:lumOff val="145"/>
                <a:alphaOff val="0"/>
                <a:shade val="70000"/>
                <a:satMod val="140000"/>
              </a:schemeClr>
            </a:gs>
            <a:gs pos="70000">
              <a:schemeClr val="accent2">
                <a:hueOff val="11752210"/>
                <a:satOff val="24128"/>
                <a:lumOff val="145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2">
                <a:hueOff val="11752210"/>
                <a:satOff val="24128"/>
                <a:lumOff val="145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1100" kern="1200" baseline="0" dirty="0"/>
            <a:t>Die Welt der Bestäuber</a:t>
          </a:r>
          <a:endParaRPr lang="en-US" sz="1100" kern="1200" dirty="0"/>
        </a:p>
      </dsp:txBody>
      <dsp:txXfrm>
        <a:off x="2637816" y="2856977"/>
        <a:ext cx="1123360" cy="703542"/>
      </dsp:txXfrm>
    </dsp:sp>
    <dsp:sp modelId="{0C4E7095-A288-457A-A5EA-63416B11B30B}">
      <dsp:nvSpPr>
        <dsp:cNvPr id="0" name=""/>
        <dsp:cNvSpPr/>
      </dsp:nvSpPr>
      <dsp:spPr>
        <a:xfrm>
          <a:off x="2557593" y="391735"/>
          <a:ext cx="3114413" cy="3114413"/>
        </a:xfrm>
        <a:custGeom>
          <a:avLst/>
          <a:gdLst/>
          <a:ahLst/>
          <a:cxnLst/>
          <a:rect l="0" t="0" r="0" b="0"/>
          <a:pathLst>
            <a:path>
              <a:moveTo>
                <a:pt x="165189" y="2255190"/>
              </a:moveTo>
              <a:arcTo wR="1557206" hR="1557206" stAng="9202197" swAng="1359577"/>
            </a:path>
          </a:pathLst>
        </a:custGeom>
        <a:noFill/>
        <a:ln w="9525" cap="flat" cmpd="sng" algn="ctr">
          <a:solidFill>
            <a:schemeClr val="accent2">
              <a:hueOff val="11752210"/>
              <a:satOff val="24128"/>
              <a:lumOff val="145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6B0619-D15F-47D0-AE54-110C6821D2B8}">
      <dsp:nvSpPr>
        <dsp:cNvPr id="0" name=""/>
        <dsp:cNvSpPr/>
      </dsp:nvSpPr>
      <dsp:spPr>
        <a:xfrm>
          <a:off x="2034068" y="1077907"/>
          <a:ext cx="1199480" cy="779662"/>
        </a:xfrm>
        <a:prstGeom prst="roundRect">
          <a:avLst/>
        </a:prstGeom>
        <a:gradFill rotWithShape="0">
          <a:gsLst>
            <a:gs pos="0">
              <a:schemeClr val="accent2">
                <a:hueOff val="15669613"/>
                <a:satOff val="32171"/>
                <a:lumOff val="193"/>
                <a:alphaOff val="0"/>
                <a:shade val="70000"/>
                <a:satMod val="150000"/>
              </a:schemeClr>
            </a:gs>
            <a:gs pos="34000">
              <a:schemeClr val="accent2">
                <a:hueOff val="15669613"/>
                <a:satOff val="32171"/>
                <a:lumOff val="193"/>
                <a:alphaOff val="0"/>
                <a:shade val="70000"/>
                <a:satMod val="140000"/>
              </a:schemeClr>
            </a:gs>
            <a:gs pos="70000">
              <a:schemeClr val="accent2">
                <a:hueOff val="15669613"/>
                <a:satOff val="32171"/>
                <a:lumOff val="193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2">
                <a:hueOff val="15669613"/>
                <a:satOff val="32171"/>
                <a:lumOff val="193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1100" kern="1200" baseline="0" dirty="0"/>
            <a:t>Tierwohl unter der Lupe</a:t>
          </a:r>
          <a:endParaRPr lang="en-US" sz="1100" kern="1200" dirty="0"/>
        </a:p>
      </dsp:txBody>
      <dsp:txXfrm>
        <a:off x="2072128" y="1115967"/>
        <a:ext cx="1123360" cy="703542"/>
      </dsp:txXfrm>
    </dsp:sp>
    <dsp:sp modelId="{6BA8DC3E-DEF2-41F8-82E1-512DC0BB35DF}">
      <dsp:nvSpPr>
        <dsp:cNvPr id="0" name=""/>
        <dsp:cNvSpPr/>
      </dsp:nvSpPr>
      <dsp:spPr>
        <a:xfrm>
          <a:off x="2557593" y="391735"/>
          <a:ext cx="3114413" cy="3114413"/>
        </a:xfrm>
        <a:custGeom>
          <a:avLst/>
          <a:gdLst/>
          <a:ahLst/>
          <a:cxnLst/>
          <a:rect l="0" t="0" r="0" b="0"/>
          <a:pathLst>
            <a:path>
              <a:moveTo>
                <a:pt x="374598" y="544127"/>
              </a:moveTo>
              <a:arcTo wR="1557206" hR="1557206" stAng="13235098" swAng="1211345"/>
            </a:path>
          </a:pathLst>
        </a:custGeom>
        <a:noFill/>
        <a:ln w="9525" cap="flat" cmpd="sng" algn="ctr">
          <a:solidFill>
            <a:schemeClr val="accent2">
              <a:hueOff val="15669613"/>
              <a:satOff val="32171"/>
              <a:lumOff val="193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12ED97-2B57-4761-A679-AA06E6B7B6B8}">
      <dsp:nvSpPr>
        <dsp:cNvPr id="0" name=""/>
        <dsp:cNvSpPr/>
      </dsp:nvSpPr>
      <dsp:spPr>
        <a:xfrm>
          <a:off x="0" y="420568"/>
          <a:ext cx="4114800" cy="10032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lumMod val="40000"/>
              <a:lumOff val="6000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9354" tIns="270764" rIns="319354" bIns="92456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AT" sz="1300" kern="1200" dirty="0"/>
            <a:t>Neuseeland</a:t>
          </a:r>
          <a:endParaRPr lang="de-DE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AT" sz="1300" kern="1200" dirty="0"/>
            <a:t>Landkreis, Bundesland, Staat</a:t>
          </a:r>
          <a:endParaRPr lang="de-DE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AT" sz="1300" kern="1200" dirty="0"/>
            <a:t>Kürzerer Transport, Stärkung lokaler Wirtschaft</a:t>
          </a:r>
          <a:endParaRPr lang="de-DE" sz="1300" kern="1200" dirty="0"/>
        </a:p>
      </dsp:txBody>
      <dsp:txXfrm>
        <a:off x="0" y="420568"/>
        <a:ext cx="4114800" cy="1003275"/>
      </dsp:txXfrm>
    </dsp:sp>
    <dsp:sp modelId="{34A9B86B-0213-4DE2-BA84-95918080066C}">
      <dsp:nvSpPr>
        <dsp:cNvPr id="0" name=""/>
        <dsp:cNvSpPr/>
      </dsp:nvSpPr>
      <dsp:spPr>
        <a:xfrm>
          <a:off x="205740" y="228688"/>
          <a:ext cx="2880360" cy="383760"/>
        </a:xfrm>
        <a:prstGeom prst="roundRect">
          <a:avLst/>
        </a:prstGeom>
        <a:gradFill rotWithShape="0">
          <a:gsLst>
            <a:gs pos="0">
              <a:schemeClr val="accent2">
                <a:lumMod val="60000"/>
                <a:lumOff val="40000"/>
              </a:schemeClr>
            </a:gs>
            <a:gs pos="45000">
              <a:schemeClr val="accent2">
                <a:lumMod val="40000"/>
                <a:lumOff val="60000"/>
              </a:schemeClr>
            </a:gs>
            <a:gs pos="100000">
              <a:schemeClr val="accent2">
                <a:lumMod val="20000"/>
                <a:lumOff val="8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8871" tIns="0" rIns="108871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1400" kern="1200" dirty="0"/>
            <a:t>Regionale Lebensmittel</a:t>
          </a:r>
          <a:endParaRPr lang="de-DE" sz="1400" kern="1200" dirty="0"/>
        </a:p>
      </dsp:txBody>
      <dsp:txXfrm>
        <a:off x="224474" y="247422"/>
        <a:ext cx="2842892" cy="346292"/>
      </dsp:txXfrm>
    </dsp:sp>
    <dsp:sp modelId="{B26F29A6-839B-4B1E-92A8-796443CFAF3E}">
      <dsp:nvSpPr>
        <dsp:cNvPr id="0" name=""/>
        <dsp:cNvSpPr/>
      </dsp:nvSpPr>
      <dsp:spPr>
        <a:xfrm>
          <a:off x="0" y="1685924"/>
          <a:ext cx="4114800" cy="5528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rgbClr val="00D574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9354" tIns="270764" rIns="319354" bIns="92456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AT" sz="1300" kern="1200" dirty="0"/>
            <a:t>Geringerer Energie- und Ressourcenverbrauch</a:t>
          </a:r>
          <a:endParaRPr lang="de-DE" sz="1300" kern="1200" dirty="0"/>
        </a:p>
      </dsp:txBody>
      <dsp:txXfrm>
        <a:off x="0" y="1685924"/>
        <a:ext cx="4114800" cy="552825"/>
      </dsp:txXfrm>
    </dsp:sp>
    <dsp:sp modelId="{28AB7E8F-9C3F-4A57-9EB8-E3CD382C0D5F}">
      <dsp:nvSpPr>
        <dsp:cNvPr id="0" name=""/>
        <dsp:cNvSpPr/>
      </dsp:nvSpPr>
      <dsp:spPr>
        <a:xfrm>
          <a:off x="205740" y="1494044"/>
          <a:ext cx="2880360" cy="383760"/>
        </a:xfrm>
        <a:prstGeom prst="roundRect">
          <a:avLst/>
        </a:prstGeom>
        <a:gradFill rotWithShape="0">
          <a:gsLst>
            <a:gs pos="0">
              <a:schemeClr val="accent1">
                <a:lumMod val="60000"/>
                <a:lumOff val="40000"/>
              </a:schemeClr>
            </a:gs>
            <a:gs pos="45000">
              <a:schemeClr val="accent1">
                <a:lumMod val="40000"/>
                <a:lumOff val="60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8871" tIns="0" rIns="108871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1400" kern="1200" dirty="0"/>
            <a:t>Saisonale Lebensmittel</a:t>
          </a:r>
          <a:endParaRPr lang="de-DE" sz="1400" kern="1200" dirty="0"/>
        </a:p>
      </dsp:txBody>
      <dsp:txXfrm>
        <a:off x="224474" y="1512778"/>
        <a:ext cx="2842892" cy="34629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C8AF40-8390-496A-999D-9A0541BC99A4}">
      <dsp:nvSpPr>
        <dsp:cNvPr id="0" name=""/>
        <dsp:cNvSpPr/>
      </dsp:nvSpPr>
      <dsp:spPr>
        <a:xfrm>
          <a:off x="0" y="324885"/>
          <a:ext cx="4114800" cy="123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rgbClr val="0068B4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9354" tIns="291592" rIns="319354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AT" sz="1400" kern="1200" dirty="0"/>
            <a:t>Tomate </a:t>
          </a:r>
          <a:r>
            <a:rPr lang="de-AT" sz="1400" kern="1200" dirty="0">
              <a:sym typeface="Wingdings" panose="05000000000000000000" pitchFamily="2" charset="2"/>
            </a:rPr>
            <a:t> Kartoffel  Äpfel  Käse  Rindfleisch  Kakao</a:t>
          </a:r>
          <a:endParaRPr lang="de-D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400" kern="1200" dirty="0"/>
            <a:t>Nur ein kleiner Teil der gefütterten Energie wird in Fleisch, Milch oder Eier umgewandelt</a:t>
          </a:r>
        </a:p>
      </dsp:txBody>
      <dsp:txXfrm>
        <a:off x="0" y="324885"/>
        <a:ext cx="4114800" cy="1234800"/>
      </dsp:txXfrm>
    </dsp:sp>
    <dsp:sp modelId="{942A062E-0BD5-42A8-BCD4-661D5DD8863C}">
      <dsp:nvSpPr>
        <dsp:cNvPr id="0" name=""/>
        <dsp:cNvSpPr/>
      </dsp:nvSpPr>
      <dsp:spPr>
        <a:xfrm>
          <a:off x="205740" y="118245"/>
          <a:ext cx="2880360" cy="413280"/>
        </a:xfrm>
        <a:prstGeom prst="roundRect">
          <a:avLst/>
        </a:prstGeom>
        <a:gradFill rotWithShape="0">
          <a:gsLst>
            <a:gs pos="0">
              <a:schemeClr val="tx2">
                <a:lumMod val="60000"/>
                <a:lumOff val="40000"/>
              </a:schemeClr>
            </a:gs>
            <a:gs pos="45000">
              <a:schemeClr val="tx2">
                <a:lumMod val="40000"/>
                <a:lumOff val="60000"/>
              </a:schemeClr>
            </a:gs>
            <a:gs pos="100000">
              <a:schemeClr val="tx2">
                <a:lumMod val="20000"/>
                <a:lumOff val="8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8871" tIns="0" rIns="108871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1400" kern="1200" dirty="0"/>
            <a:t>Wasserfußabdruck</a:t>
          </a:r>
          <a:endParaRPr lang="de-DE" sz="1400" kern="1200" dirty="0"/>
        </a:p>
      </dsp:txBody>
      <dsp:txXfrm>
        <a:off x="225915" y="138420"/>
        <a:ext cx="2840010" cy="37293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12ED97-2B57-4761-A679-AA06E6B7B6B8}">
      <dsp:nvSpPr>
        <dsp:cNvPr id="0" name=""/>
        <dsp:cNvSpPr/>
      </dsp:nvSpPr>
      <dsp:spPr>
        <a:xfrm>
          <a:off x="0" y="270731"/>
          <a:ext cx="4114800" cy="17482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rgbClr val="7030A0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9354" tIns="312420" rIns="319354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AT" sz="1500" kern="1200" dirty="0"/>
            <a:t>Nahrungsmittelversorgung bricht zusammen, Pflanzen sterben aus, Ökosysteme kollidieren</a:t>
          </a:r>
          <a:endParaRPr lang="de-DE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AT" sz="1500" kern="1200" dirty="0"/>
            <a:t>Reduktion/Verzicht von Pflanzenschutzmitteln, Vielfältige Fruchtfolge, kleinere Felder, Blühstreifen</a:t>
          </a:r>
          <a:endParaRPr lang="de-DE" sz="1500" kern="1200" dirty="0"/>
        </a:p>
      </dsp:txBody>
      <dsp:txXfrm>
        <a:off x="0" y="270731"/>
        <a:ext cx="4114800" cy="1748250"/>
      </dsp:txXfrm>
    </dsp:sp>
    <dsp:sp modelId="{34A9B86B-0213-4DE2-BA84-95918080066C}">
      <dsp:nvSpPr>
        <dsp:cNvPr id="0" name=""/>
        <dsp:cNvSpPr/>
      </dsp:nvSpPr>
      <dsp:spPr>
        <a:xfrm>
          <a:off x="205740" y="49331"/>
          <a:ext cx="2880360" cy="442800"/>
        </a:xfrm>
        <a:prstGeom prst="roundRect">
          <a:avLst/>
        </a:prstGeom>
        <a:gradFill rotWithShape="0">
          <a:gsLst>
            <a:gs pos="0">
              <a:srgbClr val="808ED6"/>
            </a:gs>
            <a:gs pos="45000">
              <a:srgbClr val="B179E7"/>
            </a:gs>
            <a:gs pos="100000">
              <a:srgbClr val="E4AFFF"/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8871" tIns="0" rIns="108871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1500" kern="1200" dirty="0"/>
            <a:t>Die Welt der Bestäuber</a:t>
          </a:r>
          <a:endParaRPr lang="de-DE" sz="1500" kern="1200" dirty="0"/>
        </a:p>
      </dsp:txBody>
      <dsp:txXfrm>
        <a:off x="227356" y="70947"/>
        <a:ext cx="2837128" cy="39956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0F5E5A-150D-4E06-9FEC-95F1695EDF38}">
      <dsp:nvSpPr>
        <dsp:cNvPr id="0" name=""/>
        <dsp:cNvSpPr/>
      </dsp:nvSpPr>
      <dsp:spPr>
        <a:xfrm>
          <a:off x="0" y="241287"/>
          <a:ext cx="4114800" cy="1323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9354" tIns="312420" rIns="319354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AT" sz="1500" kern="1200" dirty="0"/>
            <a:t>Auslaufhaltung</a:t>
          </a:r>
          <a:endParaRPr lang="de-DE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AT" sz="1500" kern="1200" dirty="0"/>
            <a:t>Besseres Tierwohl und Image, teilweise höhere Einnahmen </a:t>
          </a:r>
          <a:r>
            <a:rPr lang="de-AT" sz="1500" kern="1200" dirty="0">
              <a:latin typeface="Source Code Pro" panose="020F0502020204030204" pitchFamily="49" charset="0"/>
              <a:ea typeface="Source Code Pro" panose="020F0502020204030204" pitchFamily="49" charset="0"/>
            </a:rPr>
            <a:t>↔</a:t>
          </a:r>
          <a:r>
            <a:rPr lang="de-AT" sz="1500" kern="1200" dirty="0">
              <a:latin typeface="Source Sans Pro (Textkörper)"/>
              <a:ea typeface="Source Code Pro" panose="020F0502020204030204" pitchFamily="49" charset="0"/>
            </a:rPr>
            <a:t> hohe Kosten, hoher Arbeitsaufwand</a:t>
          </a:r>
          <a:endParaRPr lang="de-DE" sz="1500" kern="1200" dirty="0">
            <a:latin typeface="Source Sans Pro (Textkörper)"/>
          </a:endParaRPr>
        </a:p>
      </dsp:txBody>
      <dsp:txXfrm>
        <a:off x="0" y="241287"/>
        <a:ext cx="4114800" cy="1323000"/>
      </dsp:txXfrm>
    </dsp:sp>
    <dsp:sp modelId="{87B51000-BDA2-468D-8309-49F6332E91DB}">
      <dsp:nvSpPr>
        <dsp:cNvPr id="0" name=""/>
        <dsp:cNvSpPr/>
      </dsp:nvSpPr>
      <dsp:spPr>
        <a:xfrm>
          <a:off x="205740" y="19887"/>
          <a:ext cx="2880360" cy="442800"/>
        </a:xfrm>
        <a:prstGeom prst="roundRect">
          <a:avLst/>
        </a:prstGeom>
        <a:gradFill rotWithShape="0">
          <a:gsLst>
            <a:gs pos="0">
              <a:schemeClr val="accent3">
                <a:lumMod val="60000"/>
                <a:lumOff val="40000"/>
              </a:schemeClr>
            </a:gs>
            <a:gs pos="45000">
              <a:schemeClr val="accent3">
                <a:lumMod val="40000"/>
                <a:lumOff val="60000"/>
              </a:schemeClr>
            </a:gs>
            <a:gs pos="100000">
              <a:schemeClr val="accent3">
                <a:lumMod val="20000"/>
                <a:lumOff val="8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8871" tIns="0" rIns="108871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1500" kern="1200" dirty="0"/>
            <a:t>Tierwohl unter der Lupe</a:t>
          </a:r>
          <a:endParaRPr lang="de-DE" sz="1500" kern="1200" dirty="0"/>
        </a:p>
      </dsp:txBody>
      <dsp:txXfrm>
        <a:off x="227356" y="41503"/>
        <a:ext cx="2837128" cy="39956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FDBF6F-360D-407E-BF63-49F8B4741173}">
      <dsp:nvSpPr>
        <dsp:cNvPr id="0" name=""/>
        <dsp:cNvSpPr/>
      </dsp:nvSpPr>
      <dsp:spPr>
        <a:xfrm>
          <a:off x="248731" y="120688"/>
          <a:ext cx="2639961" cy="824988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8792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de-DE" sz="1600" kern="1200" dirty="0">
              <a:sym typeface="Wingdings" panose="05000000000000000000" pitchFamily="2" charset="2"/>
            </a:rPr>
            <a:t>Boden-/Erosionsschutz</a:t>
          </a:r>
          <a:endParaRPr lang="de-DE" sz="1600" kern="1200" dirty="0"/>
        </a:p>
      </dsp:txBody>
      <dsp:txXfrm>
        <a:off x="248731" y="120688"/>
        <a:ext cx="2639961" cy="824988"/>
      </dsp:txXfrm>
    </dsp:sp>
    <dsp:sp modelId="{E2B0C1D8-B7F5-4528-AECB-9089F21BD54E}">
      <dsp:nvSpPr>
        <dsp:cNvPr id="0" name=""/>
        <dsp:cNvSpPr/>
      </dsp:nvSpPr>
      <dsp:spPr>
        <a:xfrm>
          <a:off x="138733" y="1523"/>
          <a:ext cx="577491" cy="866237"/>
        </a:xfrm>
        <a:prstGeom prst="rect">
          <a:avLst/>
        </a:prstGeom>
        <a:blipFill dpi="0" rotWithShape="1"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 t="16667" b="16667"/>
          </a:stretch>
        </a:blipFill>
        <a:ln w="2642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BA5AA1-CE2C-4605-994A-5A592C572F61}">
      <dsp:nvSpPr>
        <dsp:cNvPr id="0" name=""/>
        <dsp:cNvSpPr/>
      </dsp:nvSpPr>
      <dsp:spPr>
        <a:xfrm>
          <a:off x="3094088" y="120688"/>
          <a:ext cx="2639961" cy="824988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8792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de-DE" sz="1600" kern="1200">
              <a:sym typeface="Wingdings" panose="05000000000000000000" pitchFamily="2" charset="2"/>
            </a:rPr>
            <a:t>Wasserschutz</a:t>
          </a:r>
          <a:endParaRPr lang="de-DE" sz="1600" kern="1200" dirty="0">
            <a:sym typeface="Wingdings" panose="05000000000000000000" pitchFamily="2" charset="2"/>
          </a:endParaRPr>
        </a:p>
      </dsp:txBody>
      <dsp:txXfrm>
        <a:off x="3094088" y="120688"/>
        <a:ext cx="2639961" cy="824988"/>
      </dsp:txXfrm>
    </dsp:sp>
    <dsp:sp modelId="{8B4D0BD7-91DD-4EB1-BB54-A3A72B669B91}">
      <dsp:nvSpPr>
        <dsp:cNvPr id="0" name=""/>
        <dsp:cNvSpPr/>
      </dsp:nvSpPr>
      <dsp:spPr>
        <a:xfrm>
          <a:off x="2984089" y="1523"/>
          <a:ext cx="577491" cy="866237"/>
        </a:xfrm>
        <a:prstGeom prst="rect">
          <a:avLst/>
        </a:prstGeom>
        <a:blipFill dpi="0" rotWithShape="1"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t="16667" b="16667"/>
          </a:stretch>
        </a:blipFill>
        <a:ln w="2642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02B0BE-BB58-4115-A145-F8D10ED1E5BD}">
      <dsp:nvSpPr>
        <dsp:cNvPr id="0" name=""/>
        <dsp:cNvSpPr/>
      </dsp:nvSpPr>
      <dsp:spPr>
        <a:xfrm>
          <a:off x="5939445" y="120688"/>
          <a:ext cx="2639961" cy="824988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8792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de-DE" sz="1600" kern="1200">
              <a:sym typeface="Wingdings" panose="05000000000000000000" pitchFamily="2" charset="2"/>
            </a:rPr>
            <a:t>Windschutz</a:t>
          </a:r>
          <a:endParaRPr lang="de-DE" sz="1600" kern="1200" dirty="0">
            <a:sym typeface="Wingdings" panose="05000000000000000000" pitchFamily="2" charset="2"/>
          </a:endParaRPr>
        </a:p>
      </dsp:txBody>
      <dsp:txXfrm>
        <a:off x="5939445" y="120688"/>
        <a:ext cx="2639961" cy="824988"/>
      </dsp:txXfrm>
    </dsp:sp>
    <dsp:sp modelId="{A982C498-CD34-40BF-9FF2-4EA3A93C535F}">
      <dsp:nvSpPr>
        <dsp:cNvPr id="0" name=""/>
        <dsp:cNvSpPr/>
      </dsp:nvSpPr>
      <dsp:spPr>
        <a:xfrm>
          <a:off x="5829446" y="1523"/>
          <a:ext cx="577491" cy="866237"/>
        </a:xfrm>
        <a:prstGeom prst="rect">
          <a:avLst/>
        </a:prstGeom>
        <a:blipFill dpi="0" rotWithShape="1"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 t="16667" b="16667"/>
          </a:stretch>
        </a:blipFill>
        <a:ln w="2642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B5AC15-90E3-4953-B525-C0A538E294B5}">
      <dsp:nvSpPr>
        <dsp:cNvPr id="0" name=""/>
        <dsp:cNvSpPr/>
      </dsp:nvSpPr>
      <dsp:spPr>
        <a:xfrm>
          <a:off x="248731" y="1159256"/>
          <a:ext cx="2639961" cy="824988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8792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de-DE" sz="1600" kern="1200">
              <a:sym typeface="Wingdings" panose="05000000000000000000" pitchFamily="2" charset="2"/>
            </a:rPr>
            <a:t>Strukturvielfalt</a:t>
          </a:r>
          <a:endParaRPr lang="de-DE" sz="1600" kern="1200" dirty="0">
            <a:sym typeface="Wingdings" panose="05000000000000000000" pitchFamily="2" charset="2"/>
          </a:endParaRPr>
        </a:p>
      </dsp:txBody>
      <dsp:txXfrm>
        <a:off x="248731" y="1159256"/>
        <a:ext cx="2639961" cy="824988"/>
      </dsp:txXfrm>
    </dsp:sp>
    <dsp:sp modelId="{B9E8D673-4847-4032-A2E4-415D24B7125D}">
      <dsp:nvSpPr>
        <dsp:cNvPr id="0" name=""/>
        <dsp:cNvSpPr/>
      </dsp:nvSpPr>
      <dsp:spPr>
        <a:xfrm>
          <a:off x="138733" y="1040091"/>
          <a:ext cx="577491" cy="866237"/>
        </a:xfrm>
        <a:prstGeom prst="rect">
          <a:avLst/>
        </a:prstGeom>
        <a:blipFill dpi="0" rotWithShape="1"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 t="16667" b="16667"/>
          </a:stretch>
        </a:blipFill>
        <a:ln w="2642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537577-C333-4AC1-804C-A2888BF524C5}">
      <dsp:nvSpPr>
        <dsp:cNvPr id="0" name=""/>
        <dsp:cNvSpPr/>
      </dsp:nvSpPr>
      <dsp:spPr>
        <a:xfrm>
          <a:off x="3094088" y="1159256"/>
          <a:ext cx="2639961" cy="824988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8792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de-DE" sz="1600" kern="1200">
              <a:sym typeface="Wingdings" panose="05000000000000000000" pitchFamily="2" charset="2"/>
            </a:rPr>
            <a:t>Bestäubung</a:t>
          </a:r>
          <a:endParaRPr lang="de-DE" sz="1600" kern="1200" dirty="0">
            <a:sym typeface="Wingdings" panose="05000000000000000000" pitchFamily="2" charset="2"/>
          </a:endParaRPr>
        </a:p>
      </dsp:txBody>
      <dsp:txXfrm>
        <a:off x="3094088" y="1159256"/>
        <a:ext cx="2639961" cy="824988"/>
      </dsp:txXfrm>
    </dsp:sp>
    <dsp:sp modelId="{E82CDEB0-651F-4AAA-AB3A-59D49E3622AE}">
      <dsp:nvSpPr>
        <dsp:cNvPr id="0" name=""/>
        <dsp:cNvSpPr/>
      </dsp:nvSpPr>
      <dsp:spPr>
        <a:xfrm>
          <a:off x="2984089" y="1040091"/>
          <a:ext cx="577491" cy="866237"/>
        </a:xfrm>
        <a:prstGeom prst="rect">
          <a:avLst/>
        </a:prstGeom>
        <a:blipFill dpi="0" rotWithShape="1"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 t="16667" b="16667"/>
          </a:stretch>
        </a:blipFill>
        <a:ln w="2642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C47DFD-0256-4C79-A183-F5D6E0278F5E}">
      <dsp:nvSpPr>
        <dsp:cNvPr id="0" name=""/>
        <dsp:cNvSpPr/>
      </dsp:nvSpPr>
      <dsp:spPr>
        <a:xfrm>
          <a:off x="5939445" y="1159256"/>
          <a:ext cx="2639961" cy="824988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8792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de-DE" sz="1600" kern="1200">
              <a:sym typeface="Wingdings" panose="05000000000000000000" pitchFamily="2" charset="2"/>
            </a:rPr>
            <a:t>Schädlingsbekämpfung</a:t>
          </a:r>
          <a:endParaRPr lang="de-DE" sz="1600" kern="1200" dirty="0">
            <a:sym typeface="Wingdings" panose="05000000000000000000" pitchFamily="2" charset="2"/>
          </a:endParaRPr>
        </a:p>
      </dsp:txBody>
      <dsp:txXfrm>
        <a:off x="5939445" y="1159256"/>
        <a:ext cx="2639961" cy="824988"/>
      </dsp:txXfrm>
    </dsp:sp>
    <dsp:sp modelId="{6EC9FBE0-5BFC-4B27-8CDE-6992C55908BA}">
      <dsp:nvSpPr>
        <dsp:cNvPr id="0" name=""/>
        <dsp:cNvSpPr/>
      </dsp:nvSpPr>
      <dsp:spPr>
        <a:xfrm>
          <a:off x="5829446" y="1040091"/>
          <a:ext cx="577491" cy="866237"/>
        </a:xfrm>
        <a:prstGeom prst="rect">
          <a:avLst/>
        </a:prstGeom>
        <a:blipFill dpi="0" rotWithShape="1"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 t="16667" b="16667"/>
          </a:stretch>
        </a:blipFill>
        <a:ln w="2642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C5D0F6-5782-4DEF-809A-4A536E681CAA}">
      <dsp:nvSpPr>
        <dsp:cNvPr id="0" name=""/>
        <dsp:cNvSpPr/>
      </dsp:nvSpPr>
      <dsp:spPr>
        <a:xfrm>
          <a:off x="248731" y="2197824"/>
          <a:ext cx="2639961" cy="824988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8792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de-DE" sz="1600" kern="1200">
              <a:sym typeface="Wingdings" panose="05000000000000000000" pitchFamily="2" charset="2"/>
            </a:rPr>
            <a:t>Natürliche Düngung</a:t>
          </a:r>
          <a:endParaRPr lang="de-DE" sz="1600" kern="1200" dirty="0">
            <a:sym typeface="Wingdings" panose="05000000000000000000" pitchFamily="2" charset="2"/>
          </a:endParaRPr>
        </a:p>
      </dsp:txBody>
      <dsp:txXfrm>
        <a:off x="248731" y="2197824"/>
        <a:ext cx="2639961" cy="824988"/>
      </dsp:txXfrm>
    </dsp:sp>
    <dsp:sp modelId="{F9221F2B-A772-4A10-AF29-BF09BC9FD42C}">
      <dsp:nvSpPr>
        <dsp:cNvPr id="0" name=""/>
        <dsp:cNvSpPr/>
      </dsp:nvSpPr>
      <dsp:spPr>
        <a:xfrm>
          <a:off x="138733" y="2078659"/>
          <a:ext cx="577491" cy="866237"/>
        </a:xfrm>
        <a:prstGeom prst="rect">
          <a:avLst/>
        </a:prstGeom>
        <a:blipFill dpi="0" rotWithShape="1"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 t="16667" b="16667"/>
          </a:stretch>
        </a:blipFill>
        <a:ln w="2642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92267A-0DF8-466A-BC6F-EC646D8C84DB}">
      <dsp:nvSpPr>
        <dsp:cNvPr id="0" name=""/>
        <dsp:cNvSpPr/>
      </dsp:nvSpPr>
      <dsp:spPr>
        <a:xfrm>
          <a:off x="3094088" y="2197824"/>
          <a:ext cx="2639961" cy="824988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8792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de-DE" sz="1600" kern="1200">
              <a:sym typeface="Wingdings" panose="05000000000000000000" pitchFamily="2" charset="2"/>
            </a:rPr>
            <a:t>Ressourcenschonung</a:t>
          </a:r>
          <a:endParaRPr lang="de-DE" sz="1600" kern="1200" dirty="0">
            <a:sym typeface="Wingdings" panose="05000000000000000000" pitchFamily="2" charset="2"/>
          </a:endParaRPr>
        </a:p>
      </dsp:txBody>
      <dsp:txXfrm>
        <a:off x="3094088" y="2197824"/>
        <a:ext cx="2639961" cy="824988"/>
      </dsp:txXfrm>
    </dsp:sp>
    <dsp:sp modelId="{FA7997F5-CFFD-4C0E-B325-11FD0B4F34C3}">
      <dsp:nvSpPr>
        <dsp:cNvPr id="0" name=""/>
        <dsp:cNvSpPr/>
      </dsp:nvSpPr>
      <dsp:spPr>
        <a:xfrm>
          <a:off x="2984089" y="2078659"/>
          <a:ext cx="577491" cy="866237"/>
        </a:xfrm>
        <a:prstGeom prst="rect">
          <a:avLst/>
        </a:prstGeom>
        <a:blipFill dpi="0" rotWithShape="1"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 t="16667" b="16667"/>
          </a:stretch>
        </a:blipFill>
        <a:ln w="2642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FAE1CF-574E-4FCB-BF2D-C2AC15708D13}">
      <dsp:nvSpPr>
        <dsp:cNvPr id="0" name=""/>
        <dsp:cNvSpPr/>
      </dsp:nvSpPr>
      <dsp:spPr>
        <a:xfrm>
          <a:off x="5939445" y="2197824"/>
          <a:ext cx="2639961" cy="824988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8792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de-DE" sz="1600" kern="1200">
              <a:sym typeface="Wingdings" panose="05000000000000000000" pitchFamily="2" charset="2"/>
            </a:rPr>
            <a:t>Kreislaufwirtschaft</a:t>
          </a:r>
          <a:endParaRPr lang="de-DE" sz="1600" kern="1200" dirty="0"/>
        </a:p>
      </dsp:txBody>
      <dsp:txXfrm>
        <a:off x="5939445" y="2197824"/>
        <a:ext cx="2639961" cy="824988"/>
      </dsp:txXfrm>
    </dsp:sp>
    <dsp:sp modelId="{3696068B-7E2C-4C7B-9146-819BF6BEC504}">
      <dsp:nvSpPr>
        <dsp:cNvPr id="0" name=""/>
        <dsp:cNvSpPr/>
      </dsp:nvSpPr>
      <dsp:spPr>
        <a:xfrm>
          <a:off x="5829446" y="2078659"/>
          <a:ext cx="577491" cy="866237"/>
        </a:xfrm>
        <a:prstGeom prst="rect">
          <a:avLst/>
        </a:prstGeom>
        <a:blipFill dpi="0" rotWithShape="1"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 t="16667" b="16667"/>
          </a:stretch>
        </a:blipFill>
        <a:ln w="2642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52CA32-7B01-4508-BBE9-674D3C3A6DF1}">
      <dsp:nvSpPr>
        <dsp:cNvPr id="0" name=""/>
        <dsp:cNvSpPr/>
      </dsp:nvSpPr>
      <dsp:spPr>
        <a:xfrm>
          <a:off x="0" y="410"/>
          <a:ext cx="8229600" cy="961479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7865F2-F93E-40EC-9BEB-75E9444F4281}">
      <dsp:nvSpPr>
        <dsp:cNvPr id="0" name=""/>
        <dsp:cNvSpPr/>
      </dsp:nvSpPr>
      <dsp:spPr>
        <a:xfrm>
          <a:off x="290847" y="216743"/>
          <a:ext cx="528813" cy="52881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2642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287905-F0BC-4FD1-84E8-B920EE1A5A16}">
      <dsp:nvSpPr>
        <dsp:cNvPr id="0" name=""/>
        <dsp:cNvSpPr/>
      </dsp:nvSpPr>
      <dsp:spPr>
        <a:xfrm>
          <a:off x="1110508" y="410"/>
          <a:ext cx="7119091" cy="9614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757" tIns="101757" rIns="101757" bIns="101757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500" i="1" kern="1200"/>
            <a:t>„Heute habe ich gelernt, dass ...“</a:t>
          </a:r>
          <a:endParaRPr lang="en-US" sz="2500" kern="1200"/>
        </a:p>
      </dsp:txBody>
      <dsp:txXfrm>
        <a:off x="1110508" y="410"/>
        <a:ext cx="7119091" cy="961479"/>
      </dsp:txXfrm>
    </dsp:sp>
    <dsp:sp modelId="{C01BEC86-B46D-4CD0-A258-30CA09C02D6F}">
      <dsp:nvSpPr>
        <dsp:cNvPr id="0" name=""/>
        <dsp:cNvSpPr/>
      </dsp:nvSpPr>
      <dsp:spPr>
        <a:xfrm>
          <a:off x="0" y="1202260"/>
          <a:ext cx="8229600" cy="961479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104A61-A4AD-4D48-9E96-630ED93D1AA4}">
      <dsp:nvSpPr>
        <dsp:cNvPr id="0" name=""/>
        <dsp:cNvSpPr/>
      </dsp:nvSpPr>
      <dsp:spPr>
        <a:xfrm>
          <a:off x="290847" y="1418593"/>
          <a:ext cx="528813" cy="528813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642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829EE2-A270-4AF4-B281-E46590CF0D34}">
      <dsp:nvSpPr>
        <dsp:cNvPr id="0" name=""/>
        <dsp:cNvSpPr/>
      </dsp:nvSpPr>
      <dsp:spPr>
        <a:xfrm>
          <a:off x="1110508" y="1202260"/>
          <a:ext cx="7119091" cy="9614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757" tIns="101757" rIns="101757" bIns="101757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500" i="1" kern="1200"/>
            <a:t>„Nachhaltige Landwirtschaft bedeutet für mich ...“</a:t>
          </a:r>
          <a:endParaRPr lang="en-US" sz="2500" kern="1200"/>
        </a:p>
      </dsp:txBody>
      <dsp:txXfrm>
        <a:off x="1110508" y="1202260"/>
        <a:ext cx="7119091" cy="961479"/>
      </dsp:txXfrm>
    </dsp:sp>
    <dsp:sp modelId="{EA8A688A-5E42-4027-B2BB-904F364820FB}">
      <dsp:nvSpPr>
        <dsp:cNvPr id="0" name=""/>
        <dsp:cNvSpPr/>
      </dsp:nvSpPr>
      <dsp:spPr>
        <a:xfrm>
          <a:off x="0" y="2404109"/>
          <a:ext cx="8229600" cy="961479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23880F-CC19-44DF-894B-77371F2C0DD3}">
      <dsp:nvSpPr>
        <dsp:cNvPr id="0" name=""/>
        <dsp:cNvSpPr/>
      </dsp:nvSpPr>
      <dsp:spPr>
        <a:xfrm>
          <a:off x="290847" y="2620442"/>
          <a:ext cx="528813" cy="528813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 w="2642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F7E7DA-EA66-4D5C-A170-D00FE91646B3}">
      <dsp:nvSpPr>
        <dsp:cNvPr id="0" name=""/>
        <dsp:cNvSpPr/>
      </dsp:nvSpPr>
      <dsp:spPr>
        <a:xfrm>
          <a:off x="1110508" y="2404109"/>
          <a:ext cx="7119091" cy="9614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757" tIns="101757" rIns="101757" bIns="101757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500" i="1" kern="1200"/>
            <a:t>„In Zukunft könnte ich selbst ...“</a:t>
          </a:r>
          <a:endParaRPr lang="en-US" sz="2500" kern="1200"/>
        </a:p>
      </dsp:txBody>
      <dsp:txXfrm>
        <a:off x="1110508" y="2404109"/>
        <a:ext cx="7119091" cy="9614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#1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0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tNode1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dk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0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tNode1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dk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0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tNode1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dk1"/>
      </a:fontRef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0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tNode1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dk1"/>
      </a:fontRef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8F08E0-311A-40C3-B295-F80AAF30ABFC}" type="datetimeFigureOut">
              <a:rPr lang="de-DE" smtClean="0"/>
              <a:pPr/>
              <a:t>03.09.2026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37B36-256F-44A3-8EB0-0E1FC5470CC3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 ist anschaulicher, wenn Lebensmittel tatsächlich vor der Klasse ausliegen.</a:t>
            </a:r>
          </a:p>
          <a:p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Wenn das nicht möglich ist, kann diese Folie genutzt werden.</a:t>
            </a:r>
          </a:p>
          <a:p>
            <a:r>
              <a:rPr lang="de-D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Zeitumfang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ca. 15 min</a:t>
            </a:r>
          </a:p>
          <a:p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Frage an die Klasse:</a:t>
            </a:r>
          </a:p>
          <a:p>
            <a:r>
              <a:rPr lang="de-DE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„Welche dieser Lebensmittel können bei uns wachsen und welche nicht?“</a:t>
            </a:r>
            <a:endParaRPr lang="de-D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Anschließend Leitfrage:</a:t>
            </a:r>
          </a:p>
          <a:p>
            <a:r>
              <a:rPr lang="de-DE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„Wie können wir Lebensmittel produzieren, ohne die Umwelt unnötig zu belasten?“</a:t>
            </a:r>
            <a:endParaRPr lang="de-D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Kurze Sammlung erster Ideen an der </a:t>
            </a:r>
            <a:r>
              <a:rPr lang="de-D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Tafel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de-DE" dirty="0"/>
          </a:p>
          <a:p>
            <a:r>
              <a:rPr lang="de-DE" dirty="0"/>
              <a:t>Lebensmittel:</a:t>
            </a:r>
          </a:p>
          <a:p>
            <a:pPr marL="171450" indent="-171450">
              <a:buFontTx/>
              <a:buChar char="-"/>
            </a:pP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Bananen 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Baum nur als Gartenpflanzen, keine/kaum Früchte</a:t>
            </a:r>
            <a:endParaRPr lang="de-D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Kartoffeln 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Anbau in großem Stil</a:t>
            </a:r>
            <a:endParaRPr lang="de-D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Äpfel 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Anbau in DE</a:t>
            </a:r>
            <a:endParaRPr lang="de-D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Tomaten 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für den Supermarkt bilden Bayern, Baden-Württemberg und Nordrhein-Westfalen die wichtigsten Anbaugebiete (in Gewächshäusern); Anbau auf dem Balkon oder im Garten</a:t>
            </a:r>
          </a:p>
          <a:p>
            <a:pPr marL="171450" indent="-171450">
              <a:buFontTx/>
              <a:buChar char="-"/>
            </a:pP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Himbeeren  heimische Beeren Mai/Juni bis September/Oktober (unter Folientunneln)</a:t>
            </a:r>
          </a:p>
          <a:p>
            <a:pPr marL="171450" indent="-171450">
              <a:buFontTx/>
              <a:buChar char="-"/>
            </a:pP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Kokosnuss 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keine Fruchtbildung in DE</a:t>
            </a:r>
          </a:p>
          <a:p>
            <a:pPr marL="171450" indent="-171450">
              <a:buFontTx/>
              <a:buChar char="-"/>
            </a:pP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Avocado  nur als Dekopflanze, keine Früchte</a:t>
            </a:r>
            <a:endParaRPr lang="de-D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F37B36-256F-44A3-8EB0-0E1FC5470CC3}" type="slidenum">
              <a:rPr lang="de-DE" smtClean="0"/>
              <a:pPr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09703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Die Klasse arbeitet in Kleingruppen von 3–4 Personen.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Jede Station dauert etwa 8–10 Minuten.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Das Arbeitsblatt ist für alle Stationen gedacht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F37B36-256F-44A3-8EB0-0E1FC5470CC3}" type="slidenum">
              <a:rPr lang="de-DE" smtClean="0"/>
              <a:pPr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6412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C41A08-E7D0-3074-EF59-6C9D742708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19429D05-991F-C19A-A806-258BF867D2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0B6E8922-FF56-FCB9-6449-0369B6EE26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Lösung nach der Stationsarbeit besprechen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C3F2433-D34B-7668-7915-F76F93AD1B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F37B36-256F-44A3-8EB0-0E1FC5470CC3}" type="slidenum">
              <a:rPr lang="de-DE" smtClean="0"/>
              <a:pPr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321286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0D6233-4439-2B6C-0CF0-FEC9DF836D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2BD48D90-D2BF-2874-305B-E0006DA3C0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ED78A887-DC8A-A371-EEC5-1CA286CA49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Lösung nach der Stationsarbeit besprechen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3669FF1-6C4F-4E3A-39D8-02B432D5F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F37B36-256F-44A3-8EB0-0E1FC5470CC3}" type="slidenum">
              <a:rPr lang="de-DE" smtClean="0"/>
              <a:pPr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28393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Jede Gruppe gestaltet auf einem Plakat (DIN A3) ihren eigenen nachhaltigen Bauernhof.</a:t>
            </a:r>
          </a:p>
          <a:p>
            <a:r>
              <a:rPr lang="de-DE" dirty="0"/>
              <a:t>Folgende Elemente sollen beachtet werden: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 dirty="0">
                <a:sym typeface="Wingdings" panose="05000000000000000000" pitchFamily="2" charset="2"/>
              </a:rPr>
              <a:t>Boden-/Erosionsschutz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 dirty="0">
                <a:sym typeface="Wingdings" panose="05000000000000000000" pitchFamily="2" charset="2"/>
              </a:rPr>
              <a:t>Wasserschutz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 dirty="0">
                <a:sym typeface="Wingdings" panose="05000000000000000000" pitchFamily="2" charset="2"/>
              </a:rPr>
              <a:t>Windschutz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 dirty="0">
                <a:sym typeface="Wingdings" panose="05000000000000000000" pitchFamily="2" charset="2"/>
              </a:rPr>
              <a:t>Strukturvielfalt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 dirty="0">
                <a:sym typeface="Wingdings" panose="05000000000000000000" pitchFamily="2" charset="2"/>
              </a:rPr>
              <a:t>Bestäubung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 dirty="0">
                <a:sym typeface="Wingdings" panose="05000000000000000000" pitchFamily="2" charset="2"/>
              </a:rPr>
              <a:t>Schädlingsbekämpfung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 dirty="0">
                <a:sym typeface="Wingdings" panose="05000000000000000000" pitchFamily="2" charset="2"/>
              </a:rPr>
              <a:t>Natürliche Düngung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 dirty="0">
                <a:sym typeface="Wingdings" panose="05000000000000000000" pitchFamily="2" charset="2"/>
              </a:rPr>
              <a:t>Ressourcenschonung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 dirty="0">
                <a:sym typeface="Wingdings" panose="05000000000000000000" pitchFamily="2" charset="2"/>
              </a:rPr>
              <a:t>Kreislaufwirtschaft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F37B36-256F-44A3-8EB0-0E1FC5470CC3}" type="slidenum">
              <a:rPr lang="de-DE" smtClean="0"/>
              <a:pPr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642880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05DBC1-23EF-3391-6EEE-0587DDA8AD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FB594B46-1869-6F3E-185E-89F78C9012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AA712049-FE6E-CC2B-C530-E22922F94D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b="1" dirty="0">
                <a:sym typeface="Wingdings" panose="05000000000000000000" pitchFamily="2" charset="2"/>
              </a:rPr>
              <a:t>Die Folie ist ausgeblendet in der Präsentation</a:t>
            </a:r>
          </a:p>
          <a:p>
            <a:r>
              <a:rPr lang="de-AT" dirty="0"/>
              <a:t>Ideen für verschiedene Maßnahmen zur Korrektur </a:t>
            </a:r>
            <a:endParaRPr lang="de-DE" b="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DBF03E9-D616-0351-6613-2F74080332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F37B36-256F-44A3-8EB0-0E1FC5470CC3}" type="slidenum">
              <a:rPr lang="de-DE" smtClean="0"/>
              <a:pPr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040961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/>
              <a:t>Fruchtfolge als Nachhaltigkeitselement: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dirty="0"/>
              <a:t>Bei typischen Ackerkulturen wie Getreide, Raps, Kartoffeln oder auch bei Gemüsekulturen wie Kohl, Möhren oder Zwiebeln hat es sich bewährt, jährlich die Felder für den Anbau zu wechseln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Denn der wiederholte Anbau ein und derselben Kulturpflanze auf der gleichen Fläche hätte auf Dauer fatale Folgen: Schädlinge und Krankheiten, die typischerweise auf der Kulturpflanze auftreten, würden sich über die Jahre immer stärker vermehren.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Ebenso die mit der Kulturpflanze vergesellschafteten Unkrautarten.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Der Boden würde zudem sehr einseitig beansprucht und die Bodenfruchtbarkeit langfristig abnehmen.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Die Folge einer solchen Bewirtschaftung wäre, dass die Erträge drastisch abnehmen.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Dabei werden jedoch keineswegs wahllos Kulturen hintereinandergestellt.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Die Fruchtfolge ist ein komplexes System, in dem zahlreiche Regeln beachtet werden müssen.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Zwischenfrüchte wie Senf oder Ölrettich werden zur Gründüngung und Bodenbedeckungen zwischen den Hauptkulturen ausgesät.</a:t>
            </a:r>
            <a:endParaRPr lang="de-DE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Nur so bleiben Boden und Pflanzen gesund und erbringen dauerhaft auskömmliche Erträge für die Landwirtinnen und Landwirte.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Im Ökolandbau, wo synthetische Dünger und Pflanzenschutzmittel verboten sind, kommt der Fruchtfolgeplanung eine größere Bedeutung zu als im konventionellen Anbau.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Je vielfältiger die Fruchtfolge, desto weniger Probleme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Fruchtfolgen im Ökolandbau bestehen nicht selten aus sieben bis acht verschiedenen Kulturen. Im konventionellen Anbau liegt der Durchschnitt bei drei Kulturen.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dirty="0">
                <a:sym typeface="Wingdings" panose="05000000000000000000" pitchFamily="2" charset="2"/>
              </a:rPr>
              <a:t>natürliche Düngung + Strukturvielfalt + Bodenschutz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F37B36-256F-44A3-8EB0-0E1FC5470CC3}" type="slidenum">
              <a:rPr lang="de-DE" smtClean="0"/>
              <a:pPr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865174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AT" dirty="0"/>
              <a:t>Die </a:t>
            </a:r>
            <a:r>
              <a:rPr lang="de-AT" dirty="0" err="1"/>
              <a:t>SuS</a:t>
            </a:r>
            <a:r>
              <a:rPr lang="de-AT" dirty="0"/>
              <a:t> sollen nun diese Reflexionssätze in ihrem Heft für sich beenden </a:t>
            </a:r>
            <a:r>
              <a:rPr lang="de-AT" dirty="0">
                <a:sym typeface="Wingdings" panose="05000000000000000000" pitchFamily="2" charset="2"/>
              </a:rPr>
              <a:t> Niemand muss seine Sätze laut vor der Klasse vorlesen</a:t>
            </a:r>
            <a:endParaRPr lang="de-DE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F37B36-256F-44A3-8EB0-0E1FC5470CC3}" type="slidenum">
              <a:rPr lang="de-DE" smtClean="0"/>
              <a:pPr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828541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Einstieg in die zweite Doppelstunde:</a:t>
            </a:r>
          </a:p>
          <a:p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Fragen in Partnerarbeit besprechen/diskutieren:</a:t>
            </a:r>
          </a:p>
          <a:p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„</a:t>
            </a:r>
            <a:r>
              <a:rPr lang="de-DE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Welches der beiden Bilder zeigt einen Acker, der wie ein Supermarkt für Bienen, Hummeln und nützliche Käfer wirkt – und warum sieht die Natur manchmal so ‚aufgeräumt‘ aus, dass niemand mehr etwas zu essen findet?“</a:t>
            </a:r>
          </a:p>
          <a:p>
            <a:endParaRPr lang="de-DE" sz="1200" i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de-D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Brückenschlag zur Landwirtschaft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Nutzpflanzen sind auf Bestäuber angewiesen und eine "aufgeräumte" Landschaft ohne Rückzugsorte schwächt den Kreislauf der Natur.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F37B36-256F-44A3-8EB0-0E1FC5470CC3}" type="slidenum">
              <a:rPr lang="de-DE" smtClean="0"/>
              <a:pPr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471055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BD278C-0D20-1751-1457-5E91ED0147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8EBD8BCD-6335-7995-8B01-888C2ACD77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D23611D2-4F78-6E7A-1A09-DD786ADDE2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/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Was sind Blühstreifen: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 gibt einjährige und mehrjährige Blühstreifen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Nutzung von heimischen Wildkräutersamen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Sie können am Rand (mind. 6 m breit) oder auch im Inneren (mind. 9 m breit) eines Feldes angelegt werden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Sie bieten Lebensraum, Nahrung und Schutz für Wildbienen, Schmetterlinge und Feldvögel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Je nach Lage können Blühstreifen auch Biotope verbinden und grüne Korridore bilden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Biotopvernetzung spielt für sehr viele Arten eine große Rolle 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es verbessert die Verbreitung von Arten und den Austausch von Genen  stabilisiert die verschiedenen Populationen der Arten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e-D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Blühstreifen werden nicht gespritzt oder gedüngt.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Mit Ausnahme der Pflegevorgänge (Mahd) sollten Blühstreifen nicht befahren werden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de-D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Überleitung zur Samenbombe: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Landwirte können mit bunten Blühstreifen und Ackerrandprogrammen die Vielfalt zurück auf ihren Acker holen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Genauso können wir im Kleinen mit einer Samenbombe karge Ecken beleben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D29CC1E-FF25-FC3C-FE36-953AD21F91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F37B36-256F-44A3-8EB0-0E1FC5470CC3}" type="slidenum">
              <a:rPr lang="de-DE" smtClean="0"/>
              <a:pPr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229198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Überleitung zur Samenbombe: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Landwirte können mit bunten Blühstreifen und Ackerrandprogrammen die Vielfalt zurück auf ihren Acker holen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Genauso können wir im Kleinen mit einer Samenbombe (aus Ton, Erde und heimischem Saatgut) karge Ecken beleben – vorausgesetzt, wir werfen sie nicht mitten in die Nutzfläche der Ernte.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Zutaten (Tonpulver, Erde, Saatgut) zeigen und besprechen</a:t>
            </a:r>
          </a:p>
          <a:p>
            <a:pPr lvl="0"/>
            <a:r>
              <a:rPr lang="de-D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Arbeitsauftrag an die Klasse: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DE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„Warum nutzen wir nicht einfach nur Samen? Warum mischen wir Ton und Erde dazu?“</a:t>
            </a:r>
          </a:p>
          <a:p>
            <a:pPr lvl="0"/>
            <a:endParaRPr lang="de-DE" sz="1200" i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Unkomplizierten Begrünung von kahlen oder tristen Flächen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Sie werden auf die gewünschte Fläche geworfen und beginnen zu keimen, sobald der nächste Regen den Ton aufweicht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de-D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F37B36-256F-44A3-8EB0-0E1FC5470CC3}" type="slidenum">
              <a:rPr lang="de-DE" smtClean="0"/>
              <a:pPr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43742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Aufteilung in 4er- oder 5er-Teams.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Jedes Team bekommt eine eigene "Produktionsstation" (ausgelegt mit Zeitungspapier).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Rechenaufgabe: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Das Grundrezept lautet: </a:t>
            </a:r>
            <a:r>
              <a:rPr lang="de-D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 Teile Ton : 5 Teile Erde : 1 Teil Samen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Die Teams müssen berechnen, wie viel Gramm sie jeweils abwiegen müssen, wenn sie insgesamt 900 Gramm Gesamtmasse für ihr Team herstellen wollen (Lösung: 300g Ton, 500g Erde, 100g Samen).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F37B36-256F-44A3-8EB0-0E1FC5470CC3}" type="slidenum">
              <a:rPr lang="de-DE" smtClean="0"/>
              <a:pPr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397521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Materialliste Samenbomben: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 dirty="0"/>
              <a:t>Erde: 500 g * Gruppenanzahl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 dirty="0"/>
              <a:t>Ton: 300 g * Gruppenanzahl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 dirty="0"/>
              <a:t>Samen: 100 g * Gruppenanzahl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 dirty="0"/>
              <a:t>Waage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 dirty="0"/>
              <a:t>Zeitungspapier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 dirty="0"/>
              <a:t>4 Schüsseln pro Gruppe </a:t>
            </a:r>
            <a:r>
              <a:rPr lang="de-AT" dirty="0">
                <a:sym typeface="Wingdings" panose="05000000000000000000" pitchFamily="2" charset="2"/>
              </a:rPr>
              <a:t> jedes Kind bringt eine Schüssel mit</a:t>
            </a:r>
            <a:endParaRPr lang="de-AT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Eierkartons zum Trocknen </a:t>
            </a:r>
            <a:r>
              <a:rPr lang="de-DE" dirty="0">
                <a:sym typeface="Wingdings" panose="05000000000000000000" pitchFamily="2" charset="2"/>
              </a:rPr>
              <a:t> jedes Kind bringt einen Karton mit</a:t>
            </a:r>
            <a:endParaRPr lang="de-DE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Butterbrottüten (1 pro </a:t>
            </a:r>
            <a:r>
              <a:rPr lang="de-DE" dirty="0" err="1"/>
              <a:t>SuS</a:t>
            </a:r>
            <a:r>
              <a:rPr lang="de-DE" dirty="0"/>
              <a:t>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ggf. Anleitung ausgedruckt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ausgedruckte Etiketten oder Papier und Stifte zum Selbergestalten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F37B36-256F-44A3-8EB0-0E1FC5470CC3}" type="slidenum">
              <a:rPr lang="de-DE" smtClean="0"/>
              <a:pPr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678609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Anschließend dürfen die </a:t>
            </a:r>
            <a:r>
              <a:rPr lang="de-AT" dirty="0" err="1"/>
              <a:t>SuS</a:t>
            </a:r>
            <a:r>
              <a:rPr lang="de-AT" dirty="0"/>
              <a:t> einen Beipackzettel für ihre Samenbomben gestalten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F37B36-256F-44A3-8EB0-0E1FC5470CC3}" type="slidenum">
              <a:rPr lang="de-DE" smtClean="0"/>
              <a:pPr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322581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b="1" dirty="0"/>
              <a:t>Abschlussfrage</a:t>
            </a:r>
            <a:r>
              <a:rPr lang="de-AT" dirty="0"/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dirty="0">
                <a:solidFill>
                  <a:schemeClr val="tx1"/>
                </a:solidFill>
              </a:rPr>
              <a:t>Wo in eurer Umgebung werdet ihr eure Bomben „zünden“, um eine Mini-Oase für nachhaltige Vielfalt zu schaffen?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F37B36-256F-44A3-8EB0-0E1FC5470CC3}" type="slidenum">
              <a:rPr lang="de-DE" smtClean="0"/>
              <a:pPr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191711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i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1" y="482400"/>
            <a:ext cx="6101509" cy="184680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900" cap="none" normalizeH="0" baseline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1" y="2358000"/>
            <a:ext cx="6101509" cy="1314450"/>
          </a:xfrm>
        </p:spPr>
        <p:txBody>
          <a:bodyPr lIns="0" tIns="0" rIns="0" bIns="0"/>
          <a:lstStyle>
            <a:lvl1pPr marL="0" indent="0" algn="l">
              <a:buNone/>
              <a:defRPr>
                <a:solidFill>
                  <a:srgbClr val="598F1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pic>
        <p:nvPicPr>
          <p:cNvPr id="9" name="Bild 8" descr="weisstorch_final_ManfredDelpho_grusskarte_rz.psd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000" y="2725538"/>
            <a:ext cx="3239127" cy="2450544"/>
          </a:xfrm>
          <a:prstGeom prst="rect">
            <a:avLst/>
          </a:prstGeom>
        </p:spPr>
      </p:pic>
      <p:pic>
        <p:nvPicPr>
          <p:cNvPr id="6" name="Grafik 5" descr="NABU_Logo_fuer_ppt_NABU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21200" y="10801"/>
            <a:ext cx="1522479" cy="1293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5398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ildplatzhalter 14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367200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457201" y="3672000"/>
            <a:ext cx="6101509" cy="68400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2100" cap="none" normalizeH="0" baseline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457201" y="4356000"/>
            <a:ext cx="6101509" cy="504000"/>
          </a:xfrm>
        </p:spPr>
        <p:txBody>
          <a:bodyPr lIns="0" tIns="0" rIns="0" bIns="0"/>
          <a:lstStyle>
            <a:lvl1pPr marL="0" indent="0" algn="l">
              <a:buNone/>
              <a:defRPr sz="1600">
                <a:solidFill>
                  <a:srgbClr val="598F1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10" name="Bildplatzhalter 9"/>
          <p:cNvSpPr>
            <a:spLocks noGrp="1"/>
          </p:cNvSpPr>
          <p:nvPr>
            <p:ph type="pic" sz="quarter" idx="14"/>
          </p:nvPr>
        </p:nvSpPr>
        <p:spPr>
          <a:xfrm>
            <a:off x="457200" y="0"/>
            <a:ext cx="1562400" cy="132840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49496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080000"/>
            <a:ext cx="8229600" cy="33660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6CE89-5CB2-4D8B-B7DC-AB07B8A64B6B}" type="datetime1">
              <a:rPr lang="de-DE" smtClean="0"/>
              <a:t>03.09.2026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Landwirtschaft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FD5B1-68CB-4A29-8F6C-4D18DB05CB6D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/>
          </p:nvPr>
        </p:nvSpPr>
        <p:spPr>
          <a:xfrm>
            <a:off x="457200" y="4446000"/>
            <a:ext cx="8229600" cy="216000"/>
          </a:xfrm>
        </p:spPr>
        <p:txBody>
          <a:bodyPr/>
          <a:lstStyle>
            <a:lvl1pPr>
              <a:defRPr sz="12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 - Licht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3"/>
          <p:cNvSpPr/>
          <p:nvPr userDrawn="1"/>
        </p:nvSpPr>
        <p:spPr>
          <a:xfrm>
            <a:off x="0" y="1080000"/>
            <a:ext cx="9144000" cy="369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B286F-F048-49EB-A5D6-73A054205A72}" type="datetime1">
              <a:rPr lang="de-DE" smtClean="0"/>
              <a:t>03.09.2026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da-DK"/>
              <a:t>Landwirtschaft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6C6B8-7DF4-4F01-8878-A6272B56DAC3}" type="slidenum">
              <a:rPr lang="de-DE" smtClean="0"/>
              <a:pPr/>
              <a:t>‹Nr.›</a:t>
            </a:fld>
            <a:endParaRPr lang="de-DE"/>
          </a:p>
        </p:txBody>
      </p:sp>
      <p:cxnSp>
        <p:nvCxnSpPr>
          <p:cNvPr id="12" name="Gerade Verbindung 11"/>
          <p:cNvCxnSpPr/>
          <p:nvPr userDrawn="1"/>
        </p:nvCxnSpPr>
        <p:spPr>
          <a:xfrm>
            <a:off x="0" y="4762800"/>
            <a:ext cx="9144000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Inhaltsplatzhalter 6"/>
          <p:cNvSpPr>
            <a:spLocks noGrp="1"/>
          </p:cNvSpPr>
          <p:nvPr>
            <p:ph sz="quarter" idx="14"/>
          </p:nvPr>
        </p:nvSpPr>
        <p:spPr>
          <a:xfrm>
            <a:off x="457200" y="1206000"/>
            <a:ext cx="8229600" cy="32220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3" name="Textplatzhalter 8"/>
          <p:cNvSpPr>
            <a:spLocks noGrp="1"/>
          </p:cNvSpPr>
          <p:nvPr>
            <p:ph type="body" sz="quarter" idx="13"/>
          </p:nvPr>
        </p:nvSpPr>
        <p:spPr>
          <a:xfrm>
            <a:off x="457200" y="4446000"/>
            <a:ext cx="8229600" cy="216000"/>
          </a:xfrm>
        </p:spPr>
        <p:txBody>
          <a:bodyPr/>
          <a:lstStyle>
            <a:lvl1pPr>
              <a:defRPr sz="12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42346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wei Inhalte - Licht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0" y="1080000"/>
            <a:ext cx="9144000" cy="369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6000"/>
            <a:ext cx="4038600" cy="3222000"/>
          </a:xfrm>
        </p:spPr>
        <p:txBody>
          <a:bodyPr lIns="0" tIns="0" rIns="0" bIns="0"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6000"/>
            <a:ext cx="4038600" cy="3222000"/>
          </a:xfrm>
        </p:spPr>
        <p:txBody>
          <a:bodyPr lIns="0" tIns="0" rIns="0"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buAutoNum type="arabicPeriod"/>
              <a:defRPr sz="1600"/>
            </a:lvl6pPr>
            <a:lvl7pPr>
              <a:buAutoNum type="arabicPeriod"/>
              <a:defRPr sz="1600"/>
            </a:lvl7pPr>
            <a:lvl8pPr>
              <a:buAutoNum type="arabicPeriod"/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E6653-12A7-4727-A808-F6FA895FFAAE}" type="datetime1">
              <a:rPr lang="de-DE" smtClean="0"/>
              <a:t>03.09.2026</a:t>
            </a:fld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da-DK"/>
              <a:t>Landwirtschaft</a:t>
            </a:r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6C6B8-7DF4-4F01-8878-A6272B56DAC3}" type="slidenum">
              <a:rPr lang="de-DE" smtClean="0"/>
              <a:pPr/>
              <a:t>‹Nr.›</a:t>
            </a:fld>
            <a:endParaRPr lang="de-DE"/>
          </a:p>
        </p:txBody>
      </p:sp>
      <p:cxnSp>
        <p:nvCxnSpPr>
          <p:cNvPr id="9" name="Gerade Verbindung 8"/>
          <p:cNvCxnSpPr/>
          <p:nvPr/>
        </p:nvCxnSpPr>
        <p:spPr>
          <a:xfrm>
            <a:off x="0" y="4762800"/>
            <a:ext cx="9144000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platzhalter 8"/>
          <p:cNvSpPr>
            <a:spLocks noGrp="1"/>
          </p:cNvSpPr>
          <p:nvPr>
            <p:ph type="body" sz="quarter" idx="13"/>
          </p:nvPr>
        </p:nvSpPr>
        <p:spPr>
          <a:xfrm>
            <a:off x="457200" y="4446000"/>
            <a:ext cx="4038600" cy="216000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1" name="Textplatzhalter 8"/>
          <p:cNvSpPr>
            <a:spLocks noGrp="1"/>
          </p:cNvSpPr>
          <p:nvPr>
            <p:ph type="body" sz="quarter" idx="14"/>
          </p:nvPr>
        </p:nvSpPr>
        <p:spPr>
          <a:xfrm>
            <a:off x="4648200" y="4446000"/>
            <a:ext cx="4038600" cy="216000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002419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+ Bild schm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1080000"/>
            <a:ext cx="5251450" cy="3366000"/>
          </a:xfrm>
        </p:spPr>
        <p:txBody>
          <a:bodyPr lIns="0" tIns="0" rIns="0" bIns="0"/>
          <a:lstStyle>
            <a:lvl1pPr>
              <a:defRPr sz="1600">
                <a:latin typeface="+mn-lt"/>
              </a:defRPr>
            </a:lvl1pPr>
            <a:lvl2pPr>
              <a:defRPr sz="1600">
                <a:latin typeface="+mn-lt"/>
              </a:defRPr>
            </a:lvl2pPr>
            <a:lvl3pPr>
              <a:defRPr sz="1600">
                <a:latin typeface="+mn-lt"/>
              </a:defRPr>
            </a:lvl3pPr>
            <a:lvl4pPr>
              <a:defRPr sz="1600">
                <a:latin typeface="+mn-lt"/>
              </a:defRPr>
            </a:lvl4pPr>
            <a:lvl5pPr>
              <a:defRPr sz="1600">
                <a:latin typeface="+mn-lt"/>
              </a:defRPr>
            </a:lvl5pPr>
            <a:lvl6pPr>
              <a:defRPr sz="1600">
                <a:latin typeface="+mn-lt"/>
              </a:defRPr>
            </a:lvl6pPr>
            <a:lvl7pPr>
              <a:defRPr sz="1600">
                <a:latin typeface="+mn-lt"/>
              </a:defRPr>
            </a:lvl7pPr>
            <a:lvl8pPr>
              <a:defRPr sz="1600">
                <a:latin typeface="+mn-lt"/>
              </a:defRPr>
            </a:lvl8pPr>
            <a:lvl9pPr>
              <a:defRPr sz="1600">
                <a:latin typeface="+mn-lt"/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8C40E-8DD4-4005-9966-6B852DBC1F07}" type="datetime1">
              <a:rPr lang="de-DE" smtClean="0"/>
              <a:t>03.09.2026</a:t>
            </a:fld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da-DK"/>
              <a:t>Landwirtschaft</a:t>
            </a:r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6C6B8-7DF4-4F01-8878-A6272B56DAC3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/>
          </p:nvPr>
        </p:nvSpPr>
        <p:spPr>
          <a:xfrm>
            <a:off x="5940000" y="0"/>
            <a:ext cx="3211286" cy="478080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8" name="Textplatzhalter 8"/>
          <p:cNvSpPr>
            <a:spLocks noGrp="1"/>
          </p:cNvSpPr>
          <p:nvPr>
            <p:ph type="body" sz="quarter" idx="14"/>
          </p:nvPr>
        </p:nvSpPr>
        <p:spPr>
          <a:xfrm>
            <a:off x="457200" y="4446000"/>
            <a:ext cx="5251450" cy="216000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3351876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+ 2 Bilder schm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1080000"/>
            <a:ext cx="5252400" cy="3366000"/>
          </a:xfrm>
        </p:spPr>
        <p:txBody>
          <a:bodyPr lIns="0" tIns="0" rIns="0" bIns="0"/>
          <a:lstStyle>
            <a:lvl1pPr>
              <a:defRPr sz="1600">
                <a:latin typeface="+mn-lt"/>
              </a:defRPr>
            </a:lvl1pPr>
            <a:lvl2pPr>
              <a:defRPr sz="1600">
                <a:latin typeface="+mn-lt"/>
              </a:defRPr>
            </a:lvl2pPr>
            <a:lvl3pPr>
              <a:defRPr sz="1600">
                <a:latin typeface="+mn-lt"/>
              </a:defRPr>
            </a:lvl3pPr>
            <a:lvl4pPr>
              <a:defRPr sz="1600">
                <a:latin typeface="+mn-lt"/>
              </a:defRPr>
            </a:lvl4pPr>
            <a:lvl5pPr>
              <a:defRPr sz="1600">
                <a:latin typeface="+mn-lt"/>
              </a:defRPr>
            </a:lvl5pPr>
            <a:lvl6pPr>
              <a:defRPr sz="1600">
                <a:latin typeface="+mn-lt"/>
              </a:defRPr>
            </a:lvl6pPr>
            <a:lvl7pPr>
              <a:defRPr sz="1600">
                <a:latin typeface="+mn-lt"/>
              </a:defRPr>
            </a:lvl7pPr>
            <a:lvl8pPr>
              <a:defRPr sz="1600">
                <a:latin typeface="+mn-lt"/>
              </a:defRPr>
            </a:lvl8pPr>
            <a:lvl9pPr>
              <a:defRPr sz="1600">
                <a:latin typeface="+mn-lt"/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36F58-8AA2-41FB-B381-8A50BA088E6E}" type="datetime1">
              <a:rPr lang="de-DE" smtClean="0"/>
              <a:t>03.09.2026</a:t>
            </a:fld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da-DK"/>
              <a:t>Landwirtschaft</a:t>
            </a:r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6C6B8-7DF4-4F01-8878-A6272B56DAC3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/>
          </p:nvPr>
        </p:nvSpPr>
        <p:spPr>
          <a:xfrm>
            <a:off x="5940000" y="2494800"/>
            <a:ext cx="3211286" cy="228240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8" name="Bildplatzhalter 8"/>
          <p:cNvSpPr>
            <a:spLocks noGrp="1"/>
          </p:cNvSpPr>
          <p:nvPr>
            <p:ph type="pic" sz="quarter" idx="14"/>
          </p:nvPr>
        </p:nvSpPr>
        <p:spPr>
          <a:xfrm>
            <a:off x="5940000" y="1"/>
            <a:ext cx="3211286" cy="228600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0" name="Textplatzhalter 8"/>
          <p:cNvSpPr>
            <a:spLocks noGrp="1"/>
          </p:cNvSpPr>
          <p:nvPr>
            <p:ph type="body" sz="quarter" idx="15"/>
          </p:nvPr>
        </p:nvSpPr>
        <p:spPr>
          <a:xfrm>
            <a:off x="457199" y="4446000"/>
            <a:ext cx="5251449" cy="216000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1" name="Titel 10"/>
          <p:cNvSpPr>
            <a:spLocks noGrp="1"/>
          </p:cNvSpPr>
          <p:nvPr>
            <p:ph type="title"/>
          </p:nvPr>
        </p:nvSpPr>
        <p:spPr>
          <a:xfrm>
            <a:off x="457200" y="122400"/>
            <a:ext cx="5252400" cy="774000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0955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+ 3 Bilder schm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1080000"/>
            <a:ext cx="5252400" cy="3366000"/>
          </a:xfrm>
        </p:spPr>
        <p:txBody>
          <a:bodyPr lIns="0" tIns="0" rIns="0" bIns="0"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A20FD-6CE6-4727-9DE4-99E66C73D140}" type="datetime1">
              <a:rPr lang="de-DE" smtClean="0"/>
              <a:t>03.09.2026</a:t>
            </a:fld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da-DK"/>
              <a:t>Landwirtschaft</a:t>
            </a:r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6C6B8-7DF4-4F01-8878-A6272B56DAC3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/>
          </p:nvPr>
        </p:nvSpPr>
        <p:spPr>
          <a:xfrm>
            <a:off x="5940000" y="1648800"/>
            <a:ext cx="3211286" cy="147960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8" name="Bildplatzhalter 8"/>
          <p:cNvSpPr>
            <a:spLocks noGrp="1"/>
          </p:cNvSpPr>
          <p:nvPr>
            <p:ph type="pic" sz="quarter" idx="14"/>
          </p:nvPr>
        </p:nvSpPr>
        <p:spPr>
          <a:xfrm>
            <a:off x="5940000" y="1"/>
            <a:ext cx="3211286" cy="147960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0" name="Textplatzhalter 8"/>
          <p:cNvSpPr>
            <a:spLocks noGrp="1"/>
          </p:cNvSpPr>
          <p:nvPr>
            <p:ph type="body" sz="quarter" idx="15"/>
          </p:nvPr>
        </p:nvSpPr>
        <p:spPr>
          <a:xfrm>
            <a:off x="457199" y="4446000"/>
            <a:ext cx="5251449" cy="216000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2" name="Bildplatzhalter 11"/>
          <p:cNvSpPr>
            <a:spLocks noGrp="1"/>
          </p:cNvSpPr>
          <p:nvPr>
            <p:ph type="pic" sz="quarter" idx="16"/>
          </p:nvPr>
        </p:nvSpPr>
        <p:spPr>
          <a:xfrm>
            <a:off x="5940001" y="3297600"/>
            <a:ext cx="3203575" cy="147960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1" name="Titel 10"/>
          <p:cNvSpPr>
            <a:spLocks noGrp="1"/>
          </p:cNvSpPr>
          <p:nvPr>
            <p:ph type="title"/>
          </p:nvPr>
        </p:nvSpPr>
        <p:spPr>
          <a:xfrm>
            <a:off x="457200" y="122400"/>
            <a:ext cx="5252400" cy="7740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95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ier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0F9E3-9237-453F-B2E2-33C82039E288}" type="datetime1">
              <a:rPr lang="de-DE" smtClean="0"/>
              <a:t>03.09.2026</a:t>
            </a:fld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da-DK"/>
              <a:t>Landwirtschaft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6C6B8-7DF4-4F01-8878-A6272B56DAC3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4" name="Bildplatzhalter 13"/>
          <p:cNvSpPr>
            <a:spLocks noGrp="1"/>
          </p:cNvSpPr>
          <p:nvPr>
            <p:ph type="pic" sz="quarter" idx="13"/>
          </p:nvPr>
        </p:nvSpPr>
        <p:spPr>
          <a:xfrm>
            <a:off x="462899" y="1080000"/>
            <a:ext cx="1888220" cy="1170384"/>
          </a:xfrm>
        </p:spPr>
        <p:txBody>
          <a:bodyPr/>
          <a:lstStyle>
            <a:lvl1pPr>
              <a:defRPr sz="1400"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5" name="Bildplatzhalter 13"/>
          <p:cNvSpPr>
            <a:spLocks noGrp="1"/>
          </p:cNvSpPr>
          <p:nvPr>
            <p:ph type="pic" sz="quarter" idx="14"/>
          </p:nvPr>
        </p:nvSpPr>
        <p:spPr>
          <a:xfrm>
            <a:off x="2574793" y="1080000"/>
            <a:ext cx="1888220" cy="1170384"/>
          </a:xfrm>
        </p:spPr>
        <p:txBody>
          <a:bodyPr/>
          <a:lstStyle>
            <a:lvl1pPr>
              <a:defRPr sz="1400"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16" name="Bildplatzhalter 13"/>
          <p:cNvSpPr>
            <a:spLocks noGrp="1"/>
          </p:cNvSpPr>
          <p:nvPr>
            <p:ph type="pic" sz="quarter" idx="15"/>
          </p:nvPr>
        </p:nvSpPr>
        <p:spPr>
          <a:xfrm>
            <a:off x="4686687" y="1080000"/>
            <a:ext cx="1888220" cy="1170384"/>
          </a:xfrm>
        </p:spPr>
        <p:txBody>
          <a:bodyPr/>
          <a:lstStyle>
            <a:lvl1pPr>
              <a:defRPr sz="1400"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17" name="Bildplatzhalter 13"/>
          <p:cNvSpPr>
            <a:spLocks noGrp="1"/>
          </p:cNvSpPr>
          <p:nvPr>
            <p:ph type="pic" sz="quarter" idx="16"/>
          </p:nvPr>
        </p:nvSpPr>
        <p:spPr>
          <a:xfrm>
            <a:off x="6798580" y="1080000"/>
            <a:ext cx="1888220" cy="1170384"/>
          </a:xfrm>
        </p:spPr>
        <p:txBody>
          <a:bodyPr/>
          <a:lstStyle>
            <a:lvl1pPr>
              <a:defRPr sz="1400"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9" name="Textplatzhalter 18"/>
          <p:cNvSpPr>
            <a:spLocks noGrp="1"/>
          </p:cNvSpPr>
          <p:nvPr>
            <p:ph type="body" sz="quarter" idx="17"/>
          </p:nvPr>
        </p:nvSpPr>
        <p:spPr>
          <a:xfrm>
            <a:off x="457199" y="2340000"/>
            <a:ext cx="1893919" cy="2340000"/>
          </a:xfrm>
        </p:spPr>
        <p:txBody>
          <a:bodyPr/>
          <a:lstStyle>
            <a:lvl1pPr indent="0" algn="l">
              <a:spcBef>
                <a:spcPts val="600"/>
              </a:spcBef>
              <a:buFontTx/>
              <a:buNone/>
              <a:defRPr sz="1400" kern="0"/>
            </a:lvl1pPr>
            <a:lvl2pPr marL="108000" indent="-108000" algn="l">
              <a:spcBef>
                <a:spcPts val="600"/>
              </a:spcBef>
              <a:buFont typeface="Arial" pitchFamily="34" charset="0"/>
              <a:buChar char="•"/>
              <a:defRPr sz="1400" kern="0"/>
            </a:lvl2pPr>
            <a:lvl3pPr marL="216000" indent="-108000" algn="l">
              <a:spcBef>
                <a:spcPts val="600"/>
              </a:spcBef>
              <a:buFont typeface="Arial" pitchFamily="34" charset="0"/>
              <a:buChar char="•"/>
              <a:defRPr sz="1400" kern="0"/>
            </a:lvl3pPr>
            <a:lvl4pPr marL="324000" indent="-108000" algn="l">
              <a:spcBef>
                <a:spcPts val="600"/>
              </a:spcBef>
              <a:buFont typeface="Arial" pitchFamily="34" charset="0"/>
              <a:buChar char="•"/>
              <a:defRPr sz="1400" kern="0"/>
            </a:lvl4pPr>
            <a:lvl5pPr marL="432000" indent="-108000" algn="l">
              <a:spcBef>
                <a:spcPts val="600"/>
              </a:spcBef>
              <a:buFont typeface="Arial" pitchFamily="34" charset="0"/>
              <a:buChar char="•"/>
              <a:defRPr sz="1400" kern="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20" name="Textplatzhalter 18"/>
          <p:cNvSpPr>
            <a:spLocks noGrp="1"/>
          </p:cNvSpPr>
          <p:nvPr>
            <p:ph type="body" sz="quarter" idx="18"/>
          </p:nvPr>
        </p:nvSpPr>
        <p:spPr>
          <a:xfrm>
            <a:off x="2574794" y="2340000"/>
            <a:ext cx="1888220" cy="2340000"/>
          </a:xfrm>
        </p:spPr>
        <p:txBody>
          <a:bodyPr/>
          <a:lstStyle>
            <a:lvl1pPr indent="0" algn="l">
              <a:spcBef>
                <a:spcPts val="600"/>
              </a:spcBef>
              <a:buFontTx/>
              <a:buNone/>
              <a:defRPr sz="1400" kern="0"/>
            </a:lvl1pPr>
            <a:lvl2pPr marL="0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 smtClean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2pPr>
            <a:lvl3pPr marL="184150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 smtClean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3pPr>
            <a:lvl4pPr marL="358775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 smtClean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4pPr>
            <a:lvl5pPr marL="581025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21" name="Textplatzhalter 18"/>
          <p:cNvSpPr>
            <a:spLocks noGrp="1"/>
          </p:cNvSpPr>
          <p:nvPr>
            <p:ph type="body" sz="quarter" idx="19"/>
          </p:nvPr>
        </p:nvSpPr>
        <p:spPr>
          <a:xfrm>
            <a:off x="4686687" y="2340000"/>
            <a:ext cx="1888220" cy="2340000"/>
          </a:xfrm>
        </p:spPr>
        <p:txBody>
          <a:bodyPr/>
          <a:lstStyle>
            <a:lvl1pPr indent="0" algn="l">
              <a:spcBef>
                <a:spcPts val="600"/>
              </a:spcBef>
              <a:buFontTx/>
              <a:buNone/>
              <a:defRPr sz="1400" kern="0"/>
            </a:lvl1pPr>
            <a:lvl2pPr marL="0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 smtClean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2pPr>
            <a:lvl3pPr marL="184150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 smtClean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3pPr>
            <a:lvl4pPr marL="358775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 smtClean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4pPr>
            <a:lvl5pPr marL="581025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22" name="Textplatzhalter 18"/>
          <p:cNvSpPr>
            <a:spLocks noGrp="1"/>
          </p:cNvSpPr>
          <p:nvPr>
            <p:ph type="body" sz="quarter" idx="20"/>
          </p:nvPr>
        </p:nvSpPr>
        <p:spPr>
          <a:xfrm>
            <a:off x="6798580" y="2340000"/>
            <a:ext cx="1888220" cy="2340000"/>
          </a:xfrm>
        </p:spPr>
        <p:txBody>
          <a:bodyPr/>
          <a:lstStyle>
            <a:lvl1pPr indent="0" algn="l">
              <a:spcBef>
                <a:spcPts val="600"/>
              </a:spcBef>
              <a:buFontTx/>
              <a:buNone/>
              <a:defRPr sz="1400" kern="0"/>
            </a:lvl1pPr>
            <a:lvl2pPr marL="0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 smtClean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2pPr>
            <a:lvl3pPr marL="184150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 smtClean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3pPr>
            <a:lvl4pPr marL="358775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 smtClean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4pPr>
            <a:lvl5pPr marL="581025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906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ilder - Lichtgr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/>
          <p:cNvSpPr/>
          <p:nvPr/>
        </p:nvSpPr>
        <p:spPr>
          <a:xfrm>
            <a:off x="0" y="1080000"/>
            <a:ext cx="9144000" cy="369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B7A01-1E96-4F2C-9E65-684969C18F0E}" type="datetime1">
              <a:rPr lang="de-DE" smtClean="0"/>
              <a:t>03.09.2026</a:t>
            </a:fld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da-DK"/>
              <a:t>Landwirtschaft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6C6B8-7DF4-4F01-8878-A6272B56DAC3}" type="slidenum">
              <a:rPr lang="de-DE" smtClean="0"/>
              <a:pPr/>
              <a:t>‹Nr.›</a:t>
            </a:fld>
            <a:endParaRPr lang="de-DE"/>
          </a:p>
        </p:txBody>
      </p:sp>
      <p:cxnSp>
        <p:nvCxnSpPr>
          <p:cNvPr id="12" name="Gerade Verbindung 11"/>
          <p:cNvCxnSpPr/>
          <p:nvPr/>
        </p:nvCxnSpPr>
        <p:spPr>
          <a:xfrm>
            <a:off x="0" y="4762800"/>
            <a:ext cx="9144000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Bildplatzhalter 13"/>
          <p:cNvSpPr>
            <a:spLocks noGrp="1"/>
          </p:cNvSpPr>
          <p:nvPr>
            <p:ph type="pic" sz="quarter" idx="13"/>
          </p:nvPr>
        </p:nvSpPr>
        <p:spPr>
          <a:xfrm>
            <a:off x="462899" y="1080000"/>
            <a:ext cx="1888220" cy="1170384"/>
          </a:xfrm>
        </p:spPr>
        <p:txBody>
          <a:bodyPr/>
          <a:lstStyle>
            <a:lvl1pPr>
              <a:defRPr sz="1400"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5" name="Bildplatzhalter 13"/>
          <p:cNvSpPr>
            <a:spLocks noGrp="1"/>
          </p:cNvSpPr>
          <p:nvPr>
            <p:ph type="pic" sz="quarter" idx="14"/>
          </p:nvPr>
        </p:nvSpPr>
        <p:spPr>
          <a:xfrm>
            <a:off x="2574793" y="1080000"/>
            <a:ext cx="1888220" cy="1170384"/>
          </a:xfrm>
        </p:spPr>
        <p:txBody>
          <a:bodyPr/>
          <a:lstStyle>
            <a:lvl1pPr>
              <a:defRPr sz="1400"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6" name="Bildplatzhalter 13"/>
          <p:cNvSpPr>
            <a:spLocks noGrp="1"/>
          </p:cNvSpPr>
          <p:nvPr>
            <p:ph type="pic" sz="quarter" idx="15"/>
          </p:nvPr>
        </p:nvSpPr>
        <p:spPr>
          <a:xfrm>
            <a:off x="4686687" y="1080000"/>
            <a:ext cx="1888220" cy="1170384"/>
          </a:xfrm>
        </p:spPr>
        <p:txBody>
          <a:bodyPr/>
          <a:lstStyle>
            <a:lvl1pPr>
              <a:defRPr sz="1400"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17" name="Bildplatzhalter 13"/>
          <p:cNvSpPr>
            <a:spLocks noGrp="1"/>
          </p:cNvSpPr>
          <p:nvPr>
            <p:ph type="pic" sz="quarter" idx="16"/>
          </p:nvPr>
        </p:nvSpPr>
        <p:spPr>
          <a:xfrm>
            <a:off x="6798580" y="1080000"/>
            <a:ext cx="1888220" cy="1170384"/>
          </a:xfrm>
        </p:spPr>
        <p:txBody>
          <a:bodyPr/>
          <a:lstStyle>
            <a:lvl1pPr>
              <a:defRPr sz="1400"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8" name="Textplatzhalter 18"/>
          <p:cNvSpPr>
            <a:spLocks noGrp="1"/>
          </p:cNvSpPr>
          <p:nvPr>
            <p:ph type="body" sz="quarter" idx="17"/>
          </p:nvPr>
        </p:nvSpPr>
        <p:spPr>
          <a:xfrm>
            <a:off x="457199" y="2340000"/>
            <a:ext cx="1893919" cy="2340000"/>
          </a:xfrm>
        </p:spPr>
        <p:txBody>
          <a:bodyPr/>
          <a:lstStyle>
            <a:lvl1pPr indent="0" algn="l">
              <a:spcBef>
                <a:spcPts val="600"/>
              </a:spcBef>
              <a:buFontTx/>
              <a:buNone/>
              <a:defRPr sz="1400" kern="0"/>
            </a:lvl1pPr>
            <a:lvl2pPr marL="108000" indent="-108000" algn="l">
              <a:spcBef>
                <a:spcPts val="600"/>
              </a:spcBef>
              <a:buFont typeface="Arial" pitchFamily="34" charset="0"/>
              <a:buChar char="•"/>
              <a:defRPr sz="1400" kern="0"/>
            </a:lvl2pPr>
            <a:lvl3pPr marL="216000" indent="-108000" algn="l">
              <a:spcBef>
                <a:spcPts val="600"/>
              </a:spcBef>
              <a:buFont typeface="Arial" pitchFamily="34" charset="0"/>
              <a:buChar char="•"/>
              <a:defRPr sz="1400" kern="0"/>
            </a:lvl3pPr>
            <a:lvl4pPr marL="324000" indent="-108000" algn="l">
              <a:spcBef>
                <a:spcPts val="600"/>
              </a:spcBef>
              <a:buFont typeface="Arial" pitchFamily="34" charset="0"/>
              <a:buChar char="•"/>
              <a:defRPr sz="1400" kern="0"/>
            </a:lvl4pPr>
            <a:lvl5pPr marL="432000" indent="-108000" algn="l">
              <a:spcBef>
                <a:spcPts val="600"/>
              </a:spcBef>
              <a:buFont typeface="Arial" pitchFamily="34" charset="0"/>
              <a:buChar char="•"/>
              <a:defRPr sz="1400" kern="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23" name="Textplatzhalter 18"/>
          <p:cNvSpPr>
            <a:spLocks noGrp="1"/>
          </p:cNvSpPr>
          <p:nvPr>
            <p:ph type="body" sz="quarter" idx="18"/>
          </p:nvPr>
        </p:nvSpPr>
        <p:spPr>
          <a:xfrm>
            <a:off x="2574794" y="2340000"/>
            <a:ext cx="1888220" cy="2340000"/>
          </a:xfrm>
        </p:spPr>
        <p:txBody>
          <a:bodyPr/>
          <a:lstStyle>
            <a:lvl1pPr indent="0" algn="l">
              <a:spcBef>
                <a:spcPts val="600"/>
              </a:spcBef>
              <a:buFontTx/>
              <a:buNone/>
              <a:defRPr sz="1400" kern="0"/>
            </a:lvl1pPr>
            <a:lvl2pPr marL="0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 smtClean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2pPr>
            <a:lvl3pPr marL="184150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 smtClean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3pPr>
            <a:lvl4pPr marL="358775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 smtClean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4pPr>
            <a:lvl5pPr marL="581025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24" name="Textplatzhalter 18"/>
          <p:cNvSpPr>
            <a:spLocks noGrp="1"/>
          </p:cNvSpPr>
          <p:nvPr>
            <p:ph type="body" sz="quarter" idx="19"/>
          </p:nvPr>
        </p:nvSpPr>
        <p:spPr>
          <a:xfrm>
            <a:off x="4686687" y="2340000"/>
            <a:ext cx="1888220" cy="2340000"/>
          </a:xfrm>
        </p:spPr>
        <p:txBody>
          <a:bodyPr/>
          <a:lstStyle>
            <a:lvl1pPr indent="0" algn="l">
              <a:spcBef>
                <a:spcPts val="600"/>
              </a:spcBef>
              <a:buFontTx/>
              <a:buNone/>
              <a:defRPr sz="1400" kern="0"/>
            </a:lvl1pPr>
            <a:lvl2pPr marL="0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 smtClean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2pPr>
            <a:lvl3pPr marL="184150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 smtClean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3pPr>
            <a:lvl4pPr marL="358775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 smtClean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4pPr>
            <a:lvl5pPr marL="581025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25" name="Textplatzhalter 18"/>
          <p:cNvSpPr>
            <a:spLocks noGrp="1"/>
          </p:cNvSpPr>
          <p:nvPr>
            <p:ph type="body" sz="quarter" idx="20"/>
          </p:nvPr>
        </p:nvSpPr>
        <p:spPr>
          <a:xfrm>
            <a:off x="6798580" y="2340000"/>
            <a:ext cx="1888220" cy="2340000"/>
          </a:xfrm>
        </p:spPr>
        <p:txBody>
          <a:bodyPr/>
          <a:lstStyle>
            <a:lvl1pPr indent="0" algn="l">
              <a:spcBef>
                <a:spcPts val="600"/>
              </a:spcBef>
              <a:buFontTx/>
              <a:buNone/>
              <a:defRPr sz="1400" kern="0"/>
            </a:lvl1pPr>
            <a:lvl2pPr marL="0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 smtClean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2pPr>
            <a:lvl3pPr marL="184150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 smtClean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3pPr>
            <a:lvl4pPr marL="358775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 smtClean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4pPr>
            <a:lvl5pPr marL="581025" indent="-10800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Font typeface="Arial" pitchFamily="34" charset="0"/>
              <a:buChar char="•"/>
              <a:defRPr lang="de-DE" sz="1400" kern="0" baseline="0" dirty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327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Kapiteltrennfoli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83628"/>
            <a:ext cx="8037513" cy="1848928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tx2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516598"/>
            <a:ext cx="8037513" cy="2078691"/>
          </a:xfr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>
                <a:solidFill>
                  <a:srgbClr val="598F1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74296-186F-4A7F-99C2-2DDD5F46F463}" type="datetime1">
              <a:rPr lang="de-DE" smtClean="0"/>
              <a:t>03.09.2026</a:t>
            </a:fld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Landwirtschaft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6C6B8-7DF4-4F01-8878-A6272B56DAC3}" type="slidenum">
              <a:rPr lang="de-DE" smtClean="0"/>
              <a:pPr/>
              <a:t>‹Nr.›</a:t>
            </a:fld>
            <a:endParaRPr lang="de-DE"/>
          </a:p>
        </p:txBody>
      </p:sp>
      <p:cxnSp>
        <p:nvCxnSpPr>
          <p:cNvPr id="7" name="Gerade Verbindung 6"/>
          <p:cNvCxnSpPr/>
          <p:nvPr/>
        </p:nvCxnSpPr>
        <p:spPr>
          <a:xfrm>
            <a:off x="0" y="4762800"/>
            <a:ext cx="9144000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 vollfläch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ildplatzhalter 14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475200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E36B04F-C3A9-4AA1-A60F-6D1AD062FB8B}" type="datetime1">
              <a:rPr lang="de-DE" smtClean="0"/>
              <a:t>03.09.2026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a-DK"/>
              <a:t>Landwirtschaft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D26C6B8-7DF4-4F01-8878-A6272B56DAC3}" type="slidenum">
              <a:rPr lang="de-DE" smtClean="0"/>
              <a:pPr/>
              <a:t>‹Nr.›</a:t>
            </a:fld>
            <a:endParaRPr lang="de-DE"/>
          </a:p>
        </p:txBody>
      </p:sp>
      <p:cxnSp>
        <p:nvCxnSpPr>
          <p:cNvPr id="8" name="Gerade Verbindung 7"/>
          <p:cNvCxnSpPr/>
          <p:nvPr userDrawn="1"/>
        </p:nvCxnSpPr>
        <p:spPr>
          <a:xfrm>
            <a:off x="0" y="4762800"/>
            <a:ext cx="9144000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57562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D78BB-C180-4EC6-A1C1-B023AEA4DFA3}" type="datetime1">
              <a:rPr lang="de-DE" smtClean="0"/>
              <a:t>03.09.2026</a:t>
            </a:fld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da-DK"/>
              <a:t>Landwirtschaft</a:t>
            </a:r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6C6B8-7DF4-4F01-8878-A6272B56DAC3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6" name="Textplatzhalter 8"/>
          <p:cNvSpPr>
            <a:spLocks noGrp="1"/>
          </p:cNvSpPr>
          <p:nvPr>
            <p:ph type="body" sz="quarter" idx="13"/>
          </p:nvPr>
        </p:nvSpPr>
        <p:spPr>
          <a:xfrm>
            <a:off x="457200" y="4446000"/>
            <a:ext cx="8229600" cy="216000"/>
          </a:xfrm>
        </p:spPr>
        <p:txBody>
          <a:bodyPr/>
          <a:lstStyle>
            <a:lvl1pPr>
              <a:defRPr sz="12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44FC2-1F17-4494-9615-800637B7BE19}" type="datetime1">
              <a:rPr lang="de-DE" smtClean="0"/>
              <a:t>03.09.2026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da-DK"/>
              <a:t>Landwirtschaft</a:t>
            </a:r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6C6B8-7DF4-4F01-8878-A6272B56DAC3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b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6"/>
          <p:cNvSpPr/>
          <p:nvPr userDrawn="1"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6FD5C-8DBA-4601-A018-8C0F2B175226}" type="datetime1">
              <a:rPr lang="de-DE" smtClean="0"/>
              <a:t>03.09.2026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Landwirtschaft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6C6B8-7DF4-4F01-8878-A6272B56DAC3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7" name="Inhaltsplatzhalter 2"/>
          <p:cNvSpPr>
            <a:spLocks noGrp="1"/>
          </p:cNvSpPr>
          <p:nvPr>
            <p:ph idx="1"/>
          </p:nvPr>
        </p:nvSpPr>
        <p:spPr>
          <a:xfrm>
            <a:off x="7113964" y="1972800"/>
            <a:ext cx="1844820" cy="2736000"/>
          </a:xfrm>
        </p:spPr>
        <p:txBody>
          <a:bodyPr/>
          <a:lstStyle>
            <a:lvl1pPr>
              <a:defRPr sz="1200"/>
            </a:lvl1pPr>
          </a:lstStyle>
          <a:p>
            <a:pPr lvl="0"/>
            <a:r>
              <a:rPr lang="de-DE" sz="1200"/>
              <a:t>Mastertextformat bearbeiten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972000" y="227145"/>
            <a:ext cx="5760000" cy="14760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pic>
        <p:nvPicPr>
          <p:cNvPr id="13" name="Bild 8" descr="weisstorch_final_ManfredDelpho_grusskarte_rz.psd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16000" y="612000"/>
            <a:ext cx="5662592" cy="4284000"/>
          </a:xfrm>
          <a:prstGeom prst="rect">
            <a:avLst/>
          </a:prstGeom>
        </p:spPr>
      </p:pic>
      <p:pic>
        <p:nvPicPr>
          <p:cNvPr id="10" name="Grafik 9" descr="NABU_Logo_fuer_ppt_NABU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113600" y="10800"/>
            <a:ext cx="2029972" cy="1725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8732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-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  <a:lvl6pPr>
              <a:defRPr>
                <a:latin typeface="+mn-lt"/>
              </a:defRPr>
            </a:lvl6pPr>
            <a:lvl7pPr>
              <a:defRPr>
                <a:latin typeface="+mn-lt"/>
              </a:defRPr>
            </a:lvl7pPr>
            <a:lvl8pPr>
              <a:defRPr>
                <a:latin typeface="+mn-lt"/>
              </a:defRPr>
            </a:lvl8pPr>
            <a:lvl9pPr>
              <a:defRPr>
                <a:latin typeface="+mn-lt"/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2A619-C8DE-48CF-9C2B-D94BC94685AD}" type="datetime1">
              <a:rPr lang="de-DE" smtClean="0"/>
              <a:t>03.09.2026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Landwirtschaft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FD5B1-68CB-4A29-8F6C-4D18DB05CB6D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 -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080000"/>
            <a:ext cx="4038600" cy="336600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080000"/>
            <a:ext cx="4038600" cy="336600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606F3-3C73-4DC1-8D02-60E968A8B2F2}" type="datetime1">
              <a:rPr lang="de-DE" smtClean="0"/>
              <a:t>03.09.2026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Landwirtschaft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6C6B8-7DF4-4F01-8878-A6272B56DAC3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 -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EDA41-261E-490C-B382-E8BF1BEA4D5F}" type="datetime1">
              <a:rPr lang="de-DE" smtClean="0"/>
              <a:t>03.09.2026</a:t>
            </a:fld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da-DK"/>
              <a:t>Landwirtschaft</a:t>
            </a:r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6C6B8-7DF4-4F01-8878-A6272B56DAC3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423600" y="1080000"/>
            <a:ext cx="5252856" cy="3366000"/>
          </a:xfrm>
        </p:spPr>
        <p:txBody>
          <a:bodyPr/>
          <a:lstStyle>
            <a:lvl1pPr>
              <a:defRPr sz="1600">
                <a:latin typeface="+mn-lt"/>
              </a:defRPr>
            </a:lvl1pPr>
            <a:lvl2pPr>
              <a:defRPr sz="1600">
                <a:latin typeface="+mn-lt"/>
              </a:defRPr>
            </a:lvl2pPr>
            <a:lvl3pPr>
              <a:defRPr sz="1600">
                <a:latin typeface="+mn-lt"/>
              </a:defRPr>
            </a:lvl3pPr>
            <a:lvl4pPr>
              <a:defRPr sz="1600">
                <a:latin typeface="+mn-lt"/>
              </a:defRPr>
            </a:lvl4pPr>
            <a:lvl5pPr>
              <a:defRPr sz="1600">
                <a:latin typeface="+mn-lt"/>
              </a:defRPr>
            </a:lvl5pPr>
            <a:lvl6pPr>
              <a:defRPr sz="1600">
                <a:latin typeface="+mn-lt"/>
              </a:defRPr>
            </a:lvl6pPr>
            <a:lvl7pPr>
              <a:defRPr sz="1600">
                <a:latin typeface="+mn-lt"/>
              </a:defRPr>
            </a:lvl7pPr>
            <a:lvl8pPr>
              <a:defRPr sz="1600">
                <a:latin typeface="+mn-lt"/>
              </a:defRPr>
            </a:lvl8pPr>
            <a:lvl9pPr>
              <a:defRPr sz="1600">
                <a:latin typeface="+mn-lt"/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080000"/>
            <a:ext cx="2736000" cy="3366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30E2F-AD9A-42B0-9EE8-4D7E44A29AC5}" type="datetime1">
              <a:rPr lang="de-DE" smtClean="0"/>
              <a:t>03.09.2026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Landwirtschaft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C7B9E-10CE-43F7-B1C0-FF2E876F370F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457200" y="1080000"/>
            <a:ext cx="8229600" cy="3366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4446000"/>
            <a:ext cx="8229600" cy="216000"/>
          </a:xfrm>
        </p:spPr>
        <p:txBody>
          <a:bodyPr/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1EC7C-9BC5-43A0-B220-28AA81FC49D3}" type="datetime1">
              <a:rPr lang="de-DE" smtClean="0"/>
              <a:t>03.09.2026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Landwirtschaft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C7B9E-10CE-43F7-B1C0-FF2E876F370F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EBAAE-561A-4451-AE08-53325C51883B}" type="datetime1">
              <a:rPr lang="de-DE" smtClean="0"/>
              <a:t>03.09.2026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Landwirtschaft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C7B9E-10CE-43F7-B1C0-FF2E876F370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25123-2A42-4D7B-A3A4-D88A19B6AEDA}" type="datetime1">
              <a:rPr lang="de-DE" smtClean="0"/>
              <a:t>03.09.2026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Landwirtschaft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C7B9E-10CE-43F7-B1C0-FF2E876F370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22400"/>
            <a:ext cx="8229600" cy="774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80000"/>
            <a:ext cx="8229600" cy="3366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Siebente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4777200"/>
            <a:ext cx="9144000" cy="3672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40000" y="4906800"/>
            <a:ext cx="2160000" cy="180000"/>
          </a:xfrm>
          <a:prstGeom prst="rect">
            <a:avLst/>
          </a:prstGeom>
        </p:spPr>
        <p:txBody>
          <a:bodyPr vert="horz" lIns="0" tIns="45720" rIns="91440" bIns="0" rtlCol="0" anchor="b" anchorCtr="0"/>
          <a:lstStyle>
            <a:lvl1pPr algn="l">
              <a:defRPr sz="1200">
                <a:solidFill>
                  <a:schemeClr val="accent6"/>
                </a:solidFill>
                <a:latin typeface="Source Sans Pro"/>
                <a:cs typeface="Source Sans Pro"/>
              </a:defRPr>
            </a:lvl1pPr>
          </a:lstStyle>
          <a:p>
            <a:fld id="{FCC2C581-67DB-437A-826E-4378674DBA1C}" type="datetime1">
              <a:rPr lang="de-DE" smtClean="0"/>
              <a:t>03.09.2026</a:t>
            </a:fld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07009" y="4906800"/>
            <a:ext cx="4399200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200">
                <a:solidFill>
                  <a:schemeClr val="accent6"/>
                </a:solidFill>
                <a:latin typeface="Source Sans Pro"/>
                <a:cs typeface="Source Sans Pro"/>
              </a:defRPr>
            </a:lvl1pPr>
          </a:lstStyle>
          <a:p>
            <a:r>
              <a:rPr lang="da-DK"/>
              <a:t>Landwirtschaft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72000" y="4906800"/>
            <a:ext cx="514800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200" b="0">
                <a:solidFill>
                  <a:schemeClr val="accent6"/>
                </a:solidFill>
                <a:latin typeface="Source Sans Pro"/>
                <a:cs typeface="Source Sans Pro"/>
              </a:defRPr>
            </a:lvl1pPr>
          </a:lstStyle>
          <a:p>
            <a:fld id="{9D26C6B8-7DF4-4F01-8878-A6272B56DAC3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9" name="Grafik 8" descr="NABU_Wormarke_Logo_fuer_ppt_NABU.png"/>
          <p:cNvPicPr>
            <a:picLocks noChangeAspect="1"/>
          </p:cNvPicPr>
          <p:nvPr userDrawn="1"/>
        </p:nvPicPr>
        <p:blipFill>
          <a:blip r:embed="rId24" cstate="print"/>
          <a:stretch>
            <a:fillRect/>
          </a:stretch>
        </p:blipFill>
        <p:spPr>
          <a:xfrm>
            <a:off x="457200" y="4878000"/>
            <a:ext cx="766800" cy="17841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84" r:id="rId3"/>
    <p:sldLayoutId id="2147483668" r:id="rId4"/>
    <p:sldLayoutId id="2147483670" r:id="rId5"/>
    <p:sldLayoutId id="2147483671" r:id="rId6"/>
    <p:sldLayoutId id="2147483672" r:id="rId7"/>
    <p:sldLayoutId id="2147483683" r:id="rId8"/>
    <p:sldLayoutId id="2147483673" r:id="rId9"/>
    <p:sldLayoutId id="2147483674" r:id="rId10"/>
    <p:sldLayoutId id="2147483675" r:id="rId11"/>
    <p:sldLayoutId id="2147483676" r:id="rId12"/>
    <p:sldLayoutId id="2147483677" r:id="rId13"/>
    <p:sldLayoutId id="2147483678" r:id="rId14"/>
    <p:sldLayoutId id="2147483679" r:id="rId15"/>
    <p:sldLayoutId id="2147483685" r:id="rId16"/>
    <p:sldLayoutId id="2147483686" r:id="rId17"/>
    <p:sldLayoutId id="2147483687" r:id="rId18"/>
    <p:sldLayoutId id="2147483688" r:id="rId19"/>
    <p:sldLayoutId id="2147483689" r:id="rId20"/>
    <p:sldLayoutId id="2147483690" r:id="rId21"/>
    <p:sldLayoutId id="2147483691" r:id="rId2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i="0" kern="1200" spc="-100" baseline="0">
          <a:solidFill>
            <a:schemeClr val="tx2"/>
          </a:solidFill>
          <a:latin typeface="Source Sans Pro"/>
          <a:ea typeface="+mj-ea"/>
          <a:cs typeface="Source Sans Pro"/>
        </a:defRPr>
      </a:lvl1pPr>
    </p:titleStyle>
    <p:bodyStyle>
      <a:lvl1pPr marL="0" indent="0" algn="l" defTabSz="914400" rtl="0" eaLnBrk="1" latinLnBrk="0" hangingPunct="1">
        <a:spcBef>
          <a:spcPts val="700"/>
        </a:spcBef>
        <a:spcAft>
          <a:spcPts val="0"/>
        </a:spcAft>
        <a:buClr>
          <a:schemeClr val="tx2"/>
        </a:buClr>
        <a:buSzPct val="85000"/>
        <a:buFont typeface="Arial" pitchFamily="34" charset="0"/>
        <a:buNone/>
        <a:defRPr sz="1600" kern="1200" baseline="0">
          <a:solidFill>
            <a:schemeClr val="tx1"/>
          </a:solidFill>
          <a:latin typeface="Source Sans Pro"/>
          <a:ea typeface="+mn-ea"/>
          <a:cs typeface="Source Sans Pro"/>
        </a:defRPr>
      </a:lvl1pPr>
      <a:lvl2pPr marL="176400" indent="-176400" algn="l" defTabSz="914400" rtl="0" eaLnBrk="1" latinLnBrk="0" hangingPunct="1">
        <a:spcBef>
          <a:spcPts val="700"/>
        </a:spcBef>
        <a:spcAft>
          <a:spcPts val="0"/>
        </a:spcAft>
        <a:buClr>
          <a:schemeClr val="tx2"/>
        </a:buClr>
        <a:buSzPct val="100000"/>
        <a:buFont typeface="Arial"/>
        <a:buChar char="•"/>
        <a:defRPr sz="1600" kern="1200" baseline="0">
          <a:solidFill>
            <a:schemeClr val="tx1"/>
          </a:solidFill>
          <a:latin typeface="Source Sans Pro"/>
          <a:ea typeface="+mn-ea"/>
          <a:cs typeface="Source Sans Pro"/>
        </a:defRPr>
      </a:lvl2pPr>
      <a:lvl3pPr marL="363600" indent="-176400" algn="l" defTabSz="914400" rtl="0" eaLnBrk="1" latinLnBrk="0" hangingPunct="1">
        <a:spcBef>
          <a:spcPts val="700"/>
        </a:spcBef>
        <a:spcAft>
          <a:spcPts val="0"/>
        </a:spcAft>
        <a:buClr>
          <a:schemeClr val="tx2"/>
        </a:buClr>
        <a:buSzPct val="100000"/>
        <a:buFont typeface="Arial"/>
        <a:buChar char="•"/>
        <a:defRPr sz="1600" kern="1200" baseline="0">
          <a:solidFill>
            <a:schemeClr val="tx1"/>
          </a:solidFill>
          <a:latin typeface="Source Sans Pro"/>
          <a:ea typeface="+mn-ea"/>
          <a:cs typeface="Source Sans Pro"/>
        </a:defRPr>
      </a:lvl3pPr>
      <a:lvl4pPr marL="543600" indent="-183600" algn="l" defTabSz="914400" rtl="0" eaLnBrk="1" latinLnBrk="0" hangingPunct="1">
        <a:spcBef>
          <a:spcPts val="700"/>
        </a:spcBef>
        <a:spcAft>
          <a:spcPts val="0"/>
        </a:spcAft>
        <a:buClr>
          <a:schemeClr val="tx2"/>
        </a:buClr>
        <a:buFont typeface="Arial"/>
        <a:buChar char="•"/>
        <a:defRPr sz="1600" kern="1200" baseline="0">
          <a:solidFill>
            <a:schemeClr val="tx1"/>
          </a:solidFill>
          <a:latin typeface="Source Sans Pro"/>
          <a:ea typeface="+mn-ea"/>
          <a:cs typeface="Source Sans Pro"/>
        </a:defRPr>
      </a:lvl4pPr>
      <a:lvl5pPr marL="716400" indent="-176400" algn="l" defTabSz="914400" rtl="0" eaLnBrk="1" latinLnBrk="0" hangingPunct="1">
        <a:spcBef>
          <a:spcPts val="700"/>
        </a:spcBef>
        <a:spcAft>
          <a:spcPts val="0"/>
        </a:spcAft>
        <a:buClr>
          <a:schemeClr val="tx2"/>
        </a:buClr>
        <a:buSzPct val="100000"/>
        <a:buFont typeface="Arial"/>
        <a:buChar char="•"/>
        <a:defRPr sz="1600" kern="1200" baseline="0">
          <a:solidFill>
            <a:schemeClr val="tx1"/>
          </a:solidFill>
          <a:latin typeface="Source Sans Pro"/>
          <a:ea typeface="+mn-ea"/>
          <a:cs typeface="Source Sans Pro"/>
        </a:defRPr>
      </a:lvl5pPr>
      <a:lvl6pPr marL="360000" indent="-360000" algn="l" defTabSz="914400" rtl="0" eaLnBrk="1" latinLnBrk="0" hangingPunct="1">
        <a:spcBef>
          <a:spcPts val="700"/>
        </a:spcBef>
        <a:buClr>
          <a:schemeClr val="tx2"/>
        </a:buClr>
        <a:buFont typeface="+mj-lt"/>
        <a:buAutoNum type="arabicPeriod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720000" indent="-360000" algn="l" defTabSz="914400" rtl="0" eaLnBrk="1" latinLnBrk="0" hangingPunct="1">
        <a:spcBef>
          <a:spcPts val="700"/>
        </a:spcBef>
        <a:buClr>
          <a:schemeClr val="tx2"/>
        </a:buClr>
        <a:buFont typeface="+mj-lt"/>
        <a:buAutoNum type="arabicPeriod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080000" indent="-360000" algn="l" defTabSz="914400" rtl="0" eaLnBrk="1" latinLnBrk="0" hangingPunct="1">
        <a:spcBef>
          <a:spcPts val="700"/>
        </a:spcBef>
        <a:buClr>
          <a:schemeClr val="tx2"/>
        </a:buClr>
        <a:buFont typeface="+mj-lt"/>
        <a:buAutoNum type="arabicPeriod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440000" indent="-360000" algn="l" defTabSz="914400" rtl="0" eaLnBrk="1" latinLnBrk="0" hangingPunct="1">
        <a:spcBef>
          <a:spcPts val="700"/>
        </a:spcBef>
        <a:buClr>
          <a:schemeClr val="tx2"/>
        </a:buClr>
        <a:buFont typeface="+mj-lt"/>
        <a:buAutoNum type="arabicPeriod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Relationship Id="rId9" Type="http://schemas.openxmlformats.org/officeDocument/2006/relationships/image" Target="../media/image1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microsoft.com/office/2007/relationships/diagramDrawing" Target="../diagrams/drawing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4.xml"/><Relationship Id="rId11" Type="http://schemas.openxmlformats.org/officeDocument/2006/relationships/diagramColors" Target="../diagrams/colors5.xml"/><Relationship Id="rId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5.xml"/><Relationship Id="rId4" Type="http://schemas.openxmlformats.org/officeDocument/2006/relationships/diagramLayout" Target="../diagrams/layout4.xml"/><Relationship Id="rId9" Type="http://schemas.openxmlformats.org/officeDocument/2006/relationships/diagramLayout" Target="../diagrams/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Relationship Id="rId5" Type="http://schemas.microsoft.com/office/2007/relationships/hdphoto" Target="../media/hdphoto1.wdp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>
            <a:extLst>
              <a:ext uri="{FF2B5EF4-FFF2-40B4-BE49-F238E27FC236}">
                <a16:creationId xmlns:a16="http://schemas.microsoft.com/office/drawing/2014/main" id="{D8590486-CBC5-8579-5261-1F672BE1DBD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3868" y="3656700"/>
            <a:ext cx="2124000" cy="1486800"/>
          </a:xfrm>
          <a:prstGeom prst="rect">
            <a:avLst/>
          </a:prstGeom>
        </p:spPr>
      </p:pic>
      <p:pic>
        <p:nvPicPr>
          <p:cNvPr id="9" name="Bildplatzhalter 8" descr="Offene Säcke mit verschiedenen Getreidekörnern">
            <a:extLst>
              <a:ext uri="{FF2B5EF4-FFF2-40B4-BE49-F238E27FC236}">
                <a16:creationId xmlns:a16="http://schemas.microsoft.com/office/drawing/2014/main" id="{A019C6E6-D727-62A7-DBDF-E27FE269DA3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19" b="19919"/>
          <a:stretch/>
        </p:blipFill>
        <p:spPr/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A1549AB5-0AE2-04C9-793F-54D5F622CE4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AT" dirty="0">
                <a:solidFill>
                  <a:srgbClr val="0068B4"/>
                </a:solidFill>
              </a:rPr>
              <a:t>Landwirtschaft</a:t>
            </a:r>
            <a:endParaRPr lang="de-DE" dirty="0">
              <a:solidFill>
                <a:srgbClr val="0068B4"/>
              </a:solidFill>
            </a:endParaRPr>
          </a:p>
        </p:txBody>
      </p:sp>
      <p:sp>
        <p:nvSpPr>
          <p:cNvPr id="4" name="Untertitel 3">
            <a:extLst>
              <a:ext uri="{FF2B5EF4-FFF2-40B4-BE49-F238E27FC236}">
                <a16:creationId xmlns:a16="http://schemas.microsoft.com/office/drawing/2014/main" id="{D8D78250-2409-E9C8-36CE-B52DC6638E4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Wie kann Landwirtschaft Menschen ernähren und gleichzeitig Natur schützen?</a:t>
            </a:r>
          </a:p>
        </p:txBody>
      </p:sp>
      <p:pic>
        <p:nvPicPr>
          <p:cNvPr id="7" name="Bildplatzhalter 6">
            <a:extLst>
              <a:ext uri="{FF2B5EF4-FFF2-40B4-BE49-F238E27FC236}">
                <a16:creationId xmlns:a16="http://schemas.microsoft.com/office/drawing/2014/main" id="{B2A1A981-1E15-4AF4-C9FD-EF9B21A6C31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ph type="pic"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2" r="1722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6856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rafik 18" descr="Zwei Avocadohälften auf grünem Hintergrund">
            <a:extLst>
              <a:ext uri="{FF2B5EF4-FFF2-40B4-BE49-F238E27FC236}">
                <a16:creationId xmlns:a16="http://schemas.microsoft.com/office/drawing/2014/main" id="{66B828AF-A72B-D145-2B11-EB2DA89CD2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49" r="16649"/>
          <a:stretch/>
        </p:blipFill>
        <p:spPr>
          <a:xfrm>
            <a:off x="7349400" y="905127"/>
            <a:ext cx="2160000" cy="2160000"/>
          </a:xfrm>
          <a:prstGeom prst="ellipse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F14D9B5D-7F10-554A-16C1-7B0309D1E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Welche dieser Lebensmittel können bei uns wachsen und welche nicht?</a:t>
            </a:r>
          </a:p>
        </p:txBody>
      </p:sp>
      <p:pic>
        <p:nvPicPr>
          <p:cNvPr id="9" name="Inhaltsplatzhalter 8" descr="Frische Äpfel in Holzkörben">
            <a:extLst>
              <a:ext uri="{FF2B5EF4-FFF2-40B4-BE49-F238E27FC236}">
                <a16:creationId xmlns:a16="http://schemas.microsoft.com/office/drawing/2014/main" id="{87C95338-1F53-BCE1-7931-3DEEF0C6AD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7" t="24999" r="46753"/>
          <a:stretch>
            <a:fillRect/>
          </a:stretch>
        </p:blipFill>
        <p:spPr>
          <a:xfrm>
            <a:off x="6269400" y="2919540"/>
            <a:ext cx="2160000" cy="2160000"/>
          </a:xfrm>
          <a:prstGeom prst="ellipse">
            <a:avLst/>
          </a:prstGeom>
        </p:spPr>
      </p:pic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442B386-0414-F1F5-176F-72E4722475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C506D-8752-4208-B649-3AF6598DA7CE}" type="datetime1">
              <a:rPr lang="de-DE" smtClean="0"/>
              <a:t>03.09.2026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EA038E1-9E37-E7AA-3B9E-64B70A8196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Landwirtschaft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6D9D468-EBF2-EC98-E480-8D042C8AF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FD5B1-68CB-4A29-8F6C-4D18DB05CB6D}" type="slidenum">
              <a:rPr lang="de-DE" smtClean="0"/>
              <a:pPr/>
              <a:t>2</a:t>
            </a:fld>
            <a:endParaRPr lang="de-DE"/>
          </a:p>
        </p:txBody>
      </p:sp>
      <p:pic>
        <p:nvPicPr>
          <p:cNvPr id="11" name="Grafik 10" descr="Bananen">
            <a:extLst>
              <a:ext uri="{FF2B5EF4-FFF2-40B4-BE49-F238E27FC236}">
                <a16:creationId xmlns:a16="http://schemas.microsoft.com/office/drawing/2014/main" id="{55C74F3B-70D1-1343-8D96-83ACDA689B1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75" r="16675"/>
          <a:stretch>
            <a:fillRect/>
          </a:stretch>
        </p:blipFill>
        <p:spPr>
          <a:xfrm>
            <a:off x="1961670" y="605822"/>
            <a:ext cx="2160000" cy="2160000"/>
          </a:xfrm>
          <a:prstGeom prst="ellipse">
            <a:avLst/>
          </a:prstGeom>
        </p:spPr>
      </p:pic>
      <p:pic>
        <p:nvPicPr>
          <p:cNvPr id="13" name="Grafik 12" descr="Korb mit Kartoffeln auf dem Boden">
            <a:extLst>
              <a:ext uri="{FF2B5EF4-FFF2-40B4-BE49-F238E27FC236}">
                <a16:creationId xmlns:a16="http://schemas.microsoft.com/office/drawing/2014/main" id="{62DB77C7-7E85-E718-582B-113C54E8C48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7" t="455" r="33531" b="-455"/>
          <a:stretch>
            <a:fillRect/>
          </a:stretch>
        </p:blipFill>
        <p:spPr>
          <a:xfrm flipH="1">
            <a:off x="-125277" y="1734166"/>
            <a:ext cx="2160000" cy="2160000"/>
          </a:xfrm>
          <a:prstGeom prst="ellipse">
            <a:avLst/>
          </a:prstGeom>
        </p:spPr>
      </p:pic>
      <p:pic>
        <p:nvPicPr>
          <p:cNvPr id="15" name="Grafik 14" descr="Reife Tomaten an den Ranken">
            <a:extLst>
              <a:ext uri="{FF2B5EF4-FFF2-40B4-BE49-F238E27FC236}">
                <a16:creationId xmlns:a16="http://schemas.microsoft.com/office/drawing/2014/main" id="{6ED5DEDD-20EF-F0EA-7E83-3C70878F2C8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79" r="14681"/>
          <a:stretch>
            <a:fillRect/>
          </a:stretch>
        </p:blipFill>
        <p:spPr>
          <a:xfrm>
            <a:off x="5046904" y="490133"/>
            <a:ext cx="2160000" cy="2160000"/>
          </a:xfrm>
          <a:prstGeom prst="ellipse">
            <a:avLst/>
          </a:prstGeom>
        </p:spPr>
      </p:pic>
      <p:pic>
        <p:nvPicPr>
          <p:cNvPr id="17" name="Grafik 16" descr="Nahaufnahme von Kisten mit Himbeeren">
            <a:extLst>
              <a:ext uri="{FF2B5EF4-FFF2-40B4-BE49-F238E27FC236}">
                <a16:creationId xmlns:a16="http://schemas.microsoft.com/office/drawing/2014/main" id="{87D5D4D5-DF49-4AB3-4930-9361B2B6000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63" r="16463"/>
          <a:stretch/>
        </p:blipFill>
        <p:spPr>
          <a:xfrm>
            <a:off x="1845328" y="2921669"/>
            <a:ext cx="2160000" cy="2160000"/>
          </a:xfrm>
          <a:prstGeom prst="ellipse">
            <a:avLst/>
          </a:prstGeom>
        </p:spPr>
      </p:pic>
      <p:pic>
        <p:nvPicPr>
          <p:cNvPr id="7" name="Grafik 6" descr="Geöffnete Kokosnuss, Blätter und Lei">
            <a:extLst>
              <a:ext uri="{FF2B5EF4-FFF2-40B4-BE49-F238E27FC236}">
                <a16:creationId xmlns:a16="http://schemas.microsoft.com/office/drawing/2014/main" id="{897203B0-0E9A-EAE1-F301-C3B579F2000B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>
          <a:xfrm>
            <a:off x="4074513" y="2475264"/>
            <a:ext cx="2160000" cy="2160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23944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>
            <a:extLst>
              <a:ext uri="{FF2B5EF4-FFF2-40B4-BE49-F238E27FC236}">
                <a16:creationId xmlns:a16="http://schemas.microsoft.com/office/drawing/2014/main" id="{0DC66AA8-8DDC-FE8B-D52D-2F34E557AA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22400"/>
            <a:ext cx="8229600" cy="774000"/>
          </a:xfrm>
        </p:spPr>
        <p:txBody>
          <a:bodyPr anchor="b">
            <a:normAutofit/>
          </a:bodyPr>
          <a:lstStyle/>
          <a:p>
            <a:r>
              <a:rPr lang="de-AT" dirty="0"/>
              <a:t>Stationenlernen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D278AC3-F45A-3B14-4621-A8EE16E04B9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940000" y="4906800"/>
            <a:ext cx="2160000" cy="180000"/>
          </a:xfrm>
        </p:spPr>
        <p:txBody>
          <a:bodyPr anchor="b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943D5276-AE99-407C-93C4-DE12F9731213}" type="datetime1">
              <a:rPr lang="de-DE" smtClean="0"/>
              <a:pPr>
                <a:lnSpc>
                  <a:spcPct val="90000"/>
                </a:lnSpc>
                <a:spcAft>
                  <a:spcPts val="600"/>
                </a:spcAft>
              </a:pPr>
              <a:t>03.09.2026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EF3347E-F1D4-4E18-D39A-AB84D6C76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07009" y="4906800"/>
            <a:ext cx="4399200" cy="18000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da-DK"/>
              <a:t>Landwirtschaft</a:t>
            </a:r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4A7A758-9EB7-2495-3580-67C78343F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72000" y="4906800"/>
            <a:ext cx="514800" cy="18000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16EFD5B1-68CB-4A29-8F6C-4D18DB05CB6D}" type="slidenum">
              <a:rPr lang="de-DE" smtClean="0"/>
              <a:pPr>
                <a:lnSpc>
                  <a:spcPct val="90000"/>
                </a:lnSpc>
                <a:spcAft>
                  <a:spcPts val="600"/>
                </a:spcAft>
              </a:pPr>
              <a:t>3</a:t>
            </a:fld>
            <a:endParaRPr lang="de-DE"/>
          </a:p>
        </p:txBody>
      </p:sp>
      <p:graphicFrame>
        <p:nvGraphicFramePr>
          <p:cNvPr id="11" name="Inhaltsplatzhalter 1">
            <a:extLst>
              <a:ext uri="{FF2B5EF4-FFF2-40B4-BE49-F238E27FC236}">
                <a16:creationId xmlns:a16="http://schemas.microsoft.com/office/drawing/2014/main" id="{D46007AB-1E1A-5DEB-ED00-7328B7FE3EE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85058414"/>
              </p:ext>
            </p:extLst>
          </p:nvPr>
        </p:nvGraphicFramePr>
        <p:xfrm>
          <a:off x="457200" y="1080000"/>
          <a:ext cx="8229600" cy="36519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02182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613B7BB6-CE2C-4C64-952B-27D29E8FFD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FF0DAECD-54C8-4F67-9B55-20EE9B786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6084C2BD-00BE-4410-866A-87278AB6D9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E98DB234-BF65-430A-B51E-00A5066B13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9C021D51-42C9-477C-8588-FE9B30F038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C465D925-CEA8-4618-9B64-7B78FE64F1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5025A007-CBBA-4A50-B424-68869004B2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0C4E7095-A288-457A-A5EA-63416B11B3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D36B0619-D15F-47D0-AE54-110C6821D2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6BA8DC3E-DEF2-41F8-82E1-512DC0BB35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Sub>
          <a:bldDgm bld="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F5027A-8F8C-0953-F9BD-C1058A1754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8858AC-8E50-B96A-7911-37DD36702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Arbeitsblatt-Lösungen</a:t>
            </a:r>
            <a:endParaRPr lang="de-DE" dirty="0"/>
          </a:p>
        </p:txBody>
      </p:sp>
      <p:graphicFrame>
        <p:nvGraphicFramePr>
          <p:cNvPr id="8" name="Inhaltsplatzhalter 7">
            <a:extLst>
              <a:ext uri="{FF2B5EF4-FFF2-40B4-BE49-F238E27FC236}">
                <a16:creationId xmlns:a16="http://schemas.microsoft.com/office/drawing/2014/main" id="{0F1CD73B-3509-FE7D-0FB0-73D3A91A9BA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49224" y="896400"/>
          <a:ext cx="4114800" cy="24674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2A67FB9-4882-224F-86A3-7AC003284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6CE89-5CB2-4D8B-B7DC-AB07B8A64B6B}" type="datetime1">
              <a:rPr lang="de-DE" smtClean="0"/>
              <a:t>03.09.2026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3A8F0F8-29D0-81FD-1482-9BE1AFBA1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Landwirtschaft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62F1810-44D6-E53A-B52B-02C9BAC76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FD5B1-68CB-4A29-8F6C-4D18DB05CB6D}" type="slidenum">
              <a:rPr lang="de-DE" smtClean="0"/>
              <a:pPr/>
              <a:t>4</a:t>
            </a:fld>
            <a:endParaRPr lang="de-DE"/>
          </a:p>
        </p:txBody>
      </p:sp>
      <p:graphicFrame>
        <p:nvGraphicFramePr>
          <p:cNvPr id="9" name="Tabelle 8">
            <a:extLst>
              <a:ext uri="{FF2B5EF4-FFF2-40B4-BE49-F238E27FC236}">
                <a16:creationId xmlns:a16="http://schemas.microsoft.com/office/drawing/2014/main" id="{CFB1EA3A-EAFF-8E97-3C76-B96685715CB9}"/>
              </a:ext>
            </a:extLst>
          </p:cNvPr>
          <p:cNvGraphicFramePr>
            <a:graphicFrameLocks noGrp="1"/>
          </p:cNvGraphicFramePr>
          <p:nvPr/>
        </p:nvGraphicFramePr>
        <p:xfrm>
          <a:off x="4716016" y="1849439"/>
          <a:ext cx="4297088" cy="2001520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1074272">
                  <a:extLst>
                    <a:ext uri="{9D8B030D-6E8A-4147-A177-3AD203B41FA5}">
                      <a16:colId xmlns:a16="http://schemas.microsoft.com/office/drawing/2014/main" val="4237980243"/>
                    </a:ext>
                  </a:extLst>
                </a:gridCol>
                <a:gridCol w="1074272">
                  <a:extLst>
                    <a:ext uri="{9D8B030D-6E8A-4147-A177-3AD203B41FA5}">
                      <a16:colId xmlns:a16="http://schemas.microsoft.com/office/drawing/2014/main" val="1284285196"/>
                    </a:ext>
                  </a:extLst>
                </a:gridCol>
                <a:gridCol w="1074272">
                  <a:extLst>
                    <a:ext uri="{9D8B030D-6E8A-4147-A177-3AD203B41FA5}">
                      <a16:colId xmlns:a16="http://schemas.microsoft.com/office/drawing/2014/main" val="3867596213"/>
                    </a:ext>
                  </a:extLst>
                </a:gridCol>
                <a:gridCol w="1074272">
                  <a:extLst>
                    <a:ext uri="{9D8B030D-6E8A-4147-A177-3AD203B41FA5}">
                      <a16:colId xmlns:a16="http://schemas.microsoft.com/office/drawing/2014/main" val="32655679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AT" sz="1400" dirty="0"/>
                        <a:t>Frühling</a:t>
                      </a:r>
                      <a:endParaRPr lang="de-DE" sz="1400" dirty="0"/>
                    </a:p>
                  </a:txBody>
                  <a:tcPr>
                    <a:lnT w="12700" cap="flat" cmpd="sng" algn="ctr">
                      <a:solidFill>
                        <a:srgbClr val="00D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D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AT" sz="1400" dirty="0"/>
                        <a:t>Sommer</a:t>
                      </a:r>
                      <a:endParaRPr lang="de-DE" sz="1400" dirty="0"/>
                    </a:p>
                  </a:txBody>
                  <a:tcPr>
                    <a:lnT w="12700" cap="flat" cmpd="sng" algn="ctr">
                      <a:solidFill>
                        <a:srgbClr val="00D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D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AT" sz="1400" dirty="0"/>
                        <a:t>Herbst</a:t>
                      </a:r>
                      <a:endParaRPr lang="de-DE" sz="1400" dirty="0"/>
                    </a:p>
                  </a:txBody>
                  <a:tcPr>
                    <a:lnT w="12700" cap="flat" cmpd="sng" algn="ctr">
                      <a:solidFill>
                        <a:srgbClr val="00D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D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AT" sz="1400" dirty="0"/>
                        <a:t>Winter</a:t>
                      </a:r>
                      <a:endParaRPr lang="de-DE" sz="1400" dirty="0"/>
                    </a:p>
                  </a:txBody>
                  <a:tcPr>
                    <a:lnT w="12700" cap="flat" cmpd="sng" algn="ctr">
                      <a:solidFill>
                        <a:srgbClr val="00D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D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8158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AT" sz="1400" dirty="0"/>
                        <a:t>Spargel</a:t>
                      </a:r>
                      <a:endParaRPr lang="de-DE" sz="1400" dirty="0"/>
                    </a:p>
                  </a:txBody>
                  <a:tcPr>
                    <a:lnT w="12700" cap="flat" cmpd="sng" algn="ctr">
                      <a:solidFill>
                        <a:srgbClr val="00D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AT" sz="1400" dirty="0"/>
                        <a:t>Johannisbeeren</a:t>
                      </a:r>
                      <a:endParaRPr lang="de-DE" sz="1400" dirty="0"/>
                    </a:p>
                  </a:txBody>
                  <a:tcPr>
                    <a:lnT w="12700" cap="flat" cmpd="sng" algn="ctr">
                      <a:solidFill>
                        <a:srgbClr val="00D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AT" sz="1400" dirty="0"/>
                        <a:t>Birnen</a:t>
                      </a:r>
                      <a:endParaRPr lang="de-DE" sz="1400" dirty="0"/>
                    </a:p>
                  </a:txBody>
                  <a:tcPr>
                    <a:lnT w="12700" cap="flat" cmpd="sng" algn="ctr">
                      <a:solidFill>
                        <a:srgbClr val="00D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AT" sz="1400" dirty="0"/>
                        <a:t>Rotkohl</a:t>
                      </a:r>
                      <a:endParaRPr lang="de-DE" sz="1400" dirty="0"/>
                    </a:p>
                  </a:txBody>
                  <a:tcPr>
                    <a:lnT w="12700" cap="flat" cmpd="sng" algn="ctr">
                      <a:solidFill>
                        <a:srgbClr val="00D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5513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AT" sz="1400" dirty="0"/>
                        <a:t>Rhabarber</a:t>
                      </a:r>
                      <a:endParaRPr lang="de-DE" sz="14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AT" sz="1400" dirty="0"/>
                        <a:t>Erdbeeren</a:t>
                      </a:r>
                      <a:endParaRPr lang="de-DE" sz="14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AT" sz="1400" dirty="0"/>
                        <a:t>Trauben</a:t>
                      </a:r>
                      <a:endParaRPr lang="de-DE" sz="14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AT" sz="1400" dirty="0"/>
                        <a:t>Lauch</a:t>
                      </a:r>
                      <a:endParaRPr lang="de-DE" sz="14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2211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AT" sz="1400" dirty="0"/>
                        <a:t>Spinat</a:t>
                      </a:r>
                      <a:endParaRPr lang="de-DE" sz="14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AT" sz="1400" dirty="0"/>
                        <a:t>Tomaten</a:t>
                      </a:r>
                      <a:endParaRPr lang="de-DE" sz="14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AT" sz="1400" dirty="0"/>
                        <a:t>Kürbis</a:t>
                      </a:r>
                      <a:endParaRPr lang="de-DE" sz="14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400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8350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 sz="1400" dirty="0"/>
                    </a:p>
                  </a:txBody>
                  <a:tcPr>
                    <a:lnB w="12700" cap="flat" cmpd="sng" algn="ctr">
                      <a:solidFill>
                        <a:srgbClr val="00D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AT" sz="1400" dirty="0"/>
                        <a:t>Gurke</a:t>
                      </a:r>
                      <a:endParaRPr lang="de-DE" sz="1400" dirty="0"/>
                    </a:p>
                  </a:txBody>
                  <a:tcPr>
                    <a:lnB w="12700" cap="flat" cmpd="sng" algn="ctr">
                      <a:solidFill>
                        <a:srgbClr val="00D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AT" sz="1400" dirty="0"/>
                        <a:t>Kartoffeln</a:t>
                      </a:r>
                      <a:endParaRPr lang="de-DE" sz="1400" dirty="0"/>
                    </a:p>
                  </a:txBody>
                  <a:tcPr>
                    <a:lnB w="12700" cap="flat" cmpd="sng" algn="ctr">
                      <a:solidFill>
                        <a:srgbClr val="00D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1400" dirty="0"/>
                    </a:p>
                  </a:txBody>
                  <a:tcPr>
                    <a:lnB w="12700" cap="flat" cmpd="sng" algn="ctr">
                      <a:solidFill>
                        <a:srgbClr val="00D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4471853"/>
                  </a:ext>
                </a:extLst>
              </a:tr>
            </a:tbl>
          </a:graphicData>
        </a:graphic>
      </p:graphicFrame>
      <p:graphicFrame>
        <p:nvGraphicFramePr>
          <p:cNvPr id="10" name="Diagramm 9">
            <a:extLst>
              <a:ext uri="{FF2B5EF4-FFF2-40B4-BE49-F238E27FC236}">
                <a16:creationId xmlns:a16="http://schemas.microsoft.com/office/drawing/2014/main" id="{92D4833E-4564-8AA0-B886-5FE815B8B501}"/>
              </a:ext>
            </a:extLst>
          </p:cNvPr>
          <p:cNvGraphicFramePr/>
          <p:nvPr/>
        </p:nvGraphicFramePr>
        <p:xfrm>
          <a:off x="449224" y="3075806"/>
          <a:ext cx="4114800" cy="16779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2533992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34A9B86B-0213-4DE2-BA84-9591808006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F112ED97-2B57-4761-A679-AA06E6B7B6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8AB7E8F-9C3F-4A57-9EB8-E3CD382C0D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26F29A6-839B-4B1E-92A8-796443CFAF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942A062E-0BD5-42A8-BCD4-661D5DD886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E6C8AF40-8390-496A-999D-9A0541BC99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Sub>
          <a:bldDgm bld="one"/>
        </p:bldSub>
      </p:bldGraphic>
      <p:bldGraphic spid="10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15A984-E74B-276D-2A9C-5545BD9A45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803B31-1701-EE85-1527-8BCCF38A2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Arbeitsblatt-Lösungen</a:t>
            </a:r>
            <a:endParaRPr lang="de-DE" dirty="0"/>
          </a:p>
        </p:txBody>
      </p:sp>
      <p:graphicFrame>
        <p:nvGraphicFramePr>
          <p:cNvPr id="8" name="Inhaltsplatzhalter 7">
            <a:extLst>
              <a:ext uri="{FF2B5EF4-FFF2-40B4-BE49-F238E27FC236}">
                <a16:creationId xmlns:a16="http://schemas.microsoft.com/office/drawing/2014/main" id="{01001D04-6C3A-C4E2-2B4A-260BAFB4898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15685949"/>
              </p:ext>
            </p:extLst>
          </p:nvPr>
        </p:nvGraphicFramePr>
        <p:xfrm>
          <a:off x="457200" y="1079500"/>
          <a:ext cx="4114800" cy="20683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45A68B7-37F9-D6CE-036C-423EE8799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6CE89-5CB2-4D8B-B7DC-AB07B8A64B6B}" type="datetime1">
              <a:rPr lang="de-DE" smtClean="0"/>
              <a:t>03.09.2026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44783CD-FE36-3F38-6083-3502CFD28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Landwirtschaft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6911125-9050-2CC6-F0E4-5E5D53666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FD5B1-68CB-4A29-8F6C-4D18DB05CB6D}" type="slidenum">
              <a:rPr lang="de-DE" smtClean="0"/>
              <a:pPr/>
              <a:t>5</a:t>
            </a:fld>
            <a:endParaRPr lang="de-DE"/>
          </a:p>
        </p:txBody>
      </p:sp>
      <p:graphicFrame>
        <p:nvGraphicFramePr>
          <p:cNvPr id="3" name="Tabelle 2">
            <a:extLst>
              <a:ext uri="{FF2B5EF4-FFF2-40B4-BE49-F238E27FC236}">
                <a16:creationId xmlns:a16="http://schemas.microsoft.com/office/drawing/2014/main" id="{3AC7ED2F-8B17-9EAF-F3A3-1AA72E0CA9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0707677"/>
              </p:ext>
            </p:extLst>
          </p:nvPr>
        </p:nvGraphicFramePr>
        <p:xfrm>
          <a:off x="4644008" y="1923244"/>
          <a:ext cx="4399200" cy="2804160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1466400">
                  <a:extLst>
                    <a:ext uri="{9D8B030D-6E8A-4147-A177-3AD203B41FA5}">
                      <a16:colId xmlns:a16="http://schemas.microsoft.com/office/drawing/2014/main" val="287860483"/>
                    </a:ext>
                  </a:extLst>
                </a:gridCol>
                <a:gridCol w="1466400">
                  <a:extLst>
                    <a:ext uri="{9D8B030D-6E8A-4147-A177-3AD203B41FA5}">
                      <a16:colId xmlns:a16="http://schemas.microsoft.com/office/drawing/2014/main" val="1781178221"/>
                    </a:ext>
                  </a:extLst>
                </a:gridCol>
                <a:gridCol w="1466400">
                  <a:extLst>
                    <a:ext uri="{9D8B030D-6E8A-4147-A177-3AD203B41FA5}">
                      <a16:colId xmlns:a16="http://schemas.microsoft.com/office/drawing/2014/main" val="4857847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de-DE" sz="1400" dirty="0"/>
                    </a:p>
                  </a:txBody>
                  <a:tcP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AT" sz="1400" dirty="0"/>
                        <a:t>Enge Stallhaltung</a:t>
                      </a:r>
                      <a:endParaRPr lang="de-DE" sz="1400" dirty="0"/>
                    </a:p>
                  </a:txBody>
                  <a:tcP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AT" sz="1400" dirty="0"/>
                        <a:t>Auslaufhaltung</a:t>
                      </a:r>
                      <a:endParaRPr lang="de-DE" sz="1400" dirty="0"/>
                    </a:p>
                  </a:txBody>
                  <a:tcP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231380"/>
                  </a:ext>
                </a:extLst>
              </a:tr>
              <a:tr h="414640">
                <a:tc>
                  <a:txBody>
                    <a:bodyPr/>
                    <a:lstStyle/>
                    <a:p>
                      <a:r>
                        <a:rPr lang="de-AT" sz="1400" dirty="0"/>
                        <a:t>Platz</a:t>
                      </a:r>
                      <a:endParaRPr lang="de-DE" sz="1400" dirty="0"/>
                    </a:p>
                  </a:txBody>
                  <a:tcP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AT" sz="1400" dirty="0"/>
                        <a:t>Mindeststandard</a:t>
                      </a:r>
                      <a:endParaRPr lang="de-DE" sz="1400" dirty="0"/>
                    </a:p>
                  </a:txBody>
                  <a:tcP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AT" sz="1400" dirty="0"/>
                        <a:t>Mind. 1,5-fache Fläche</a:t>
                      </a:r>
                      <a:endParaRPr lang="de-DE" sz="1400" dirty="0"/>
                    </a:p>
                  </a:txBody>
                  <a:tcP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3023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AT" sz="1400" dirty="0"/>
                        <a:t>Beschäftigung</a:t>
                      </a:r>
                      <a:endParaRPr lang="de-DE" sz="14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AT" sz="1400" dirty="0"/>
                        <a:t>Eingeschränkt</a:t>
                      </a:r>
                      <a:endParaRPr lang="de-DE" sz="14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AT" sz="1400" dirty="0"/>
                        <a:t>Strukturiertere Bereiche</a:t>
                      </a:r>
                      <a:endParaRPr lang="de-DE" sz="1400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430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AT" sz="1400" dirty="0"/>
                        <a:t>Gesundheit</a:t>
                      </a:r>
                      <a:endParaRPr lang="de-DE" sz="1400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AT" sz="1400" dirty="0"/>
                        <a:t>Hoher Einsatz von Antibiotika</a:t>
                      </a:r>
                      <a:endParaRPr lang="de-DE" sz="1400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AT" sz="1400" dirty="0"/>
                        <a:t>Bewegung &amp; Frischluft</a:t>
                      </a:r>
                      <a:endParaRPr lang="de-DE" sz="1400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1351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AT" sz="1400" dirty="0"/>
                        <a:t>Verhalten</a:t>
                      </a:r>
                      <a:endParaRPr lang="de-DE" sz="1400" dirty="0"/>
                    </a:p>
                  </a:txBody>
                  <a:tcPr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AT" sz="1400" dirty="0"/>
                        <a:t>Kaum arttypisches Verhalten</a:t>
                      </a:r>
                      <a:endParaRPr lang="de-DE" sz="1400" dirty="0"/>
                    </a:p>
                  </a:txBody>
                  <a:tcPr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AT" sz="1400" dirty="0"/>
                        <a:t>Förderung des natürlichen Verhaltens</a:t>
                      </a:r>
                      <a:endParaRPr lang="de-DE" sz="1400" dirty="0"/>
                    </a:p>
                  </a:txBody>
                  <a:tcPr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8963358"/>
                  </a:ext>
                </a:extLst>
              </a:tr>
            </a:tbl>
          </a:graphicData>
        </a:graphic>
      </p:graphicFrame>
      <p:graphicFrame>
        <p:nvGraphicFramePr>
          <p:cNvPr id="7" name="Diagramm 6">
            <a:extLst>
              <a:ext uri="{FF2B5EF4-FFF2-40B4-BE49-F238E27FC236}">
                <a16:creationId xmlns:a16="http://schemas.microsoft.com/office/drawing/2014/main" id="{B72D7529-8232-A0DB-851F-8F0768CB8DC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51305798"/>
              </p:ext>
            </p:extLst>
          </p:nvPr>
        </p:nvGraphicFramePr>
        <p:xfrm>
          <a:off x="457200" y="3147814"/>
          <a:ext cx="4114800" cy="15841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3712832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34A9B86B-0213-4DE2-BA84-9591808006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F112ED97-2B57-4761-A679-AA06E6B7B6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87B51000-BDA2-468D-8309-49F6332E91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70F5E5A-150D-4E06-9FEC-95F1695EDF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Sub>
          <a:bldDgm bld="one"/>
        </p:bldSub>
      </p:bldGraphic>
      <p:bldGraphic spid="7" grpId="0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07C62A-8388-C09F-8CF1-1422464332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Der nachhaltige Bauernhof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043E2CF-7932-2C2B-D76E-A35070A83F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80000"/>
            <a:ext cx="8229600" cy="627654"/>
          </a:xfrm>
        </p:spPr>
        <p:txBody>
          <a:bodyPr/>
          <a:lstStyle/>
          <a:p>
            <a:r>
              <a:rPr lang="de-DE" dirty="0"/>
              <a:t>Jede Gruppe gestaltet auf einem Plakat ihren eigenen nachhaltigen Bauernhof.</a:t>
            </a:r>
          </a:p>
          <a:p>
            <a:r>
              <a:rPr lang="de-DE" dirty="0"/>
              <a:t>Folgende Punkte sollen beachtet werden: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FF6F61F-B18F-89D8-022C-4A2E024062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94378-37CA-413C-87E0-8F4FB13FFE6C}" type="datetime1">
              <a:rPr lang="de-DE" smtClean="0"/>
              <a:t>03.09.2026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0F46756-924E-229B-FAD1-8EEB12B38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/>
              <a:t>Landwirtschaft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3E8BFC6-4AE4-1355-8FB6-88DB7BD9F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FD5B1-68CB-4A29-8F6C-4D18DB05CB6D}" type="slidenum">
              <a:rPr lang="de-DE" smtClean="0"/>
              <a:pPr/>
              <a:t>6</a:t>
            </a:fld>
            <a:endParaRPr lang="de-DE"/>
          </a:p>
        </p:txBody>
      </p:sp>
      <p:graphicFrame>
        <p:nvGraphicFramePr>
          <p:cNvPr id="8" name="Diagramm 7">
            <a:extLst>
              <a:ext uri="{FF2B5EF4-FFF2-40B4-BE49-F238E27FC236}">
                <a16:creationId xmlns:a16="http://schemas.microsoft.com/office/drawing/2014/main" id="{1E5FF83B-E353-C7C5-0D77-20B1E141E73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00971480"/>
              </p:ext>
            </p:extLst>
          </p:nvPr>
        </p:nvGraphicFramePr>
        <p:xfrm>
          <a:off x="212930" y="1707654"/>
          <a:ext cx="8718140" cy="30243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41231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E2B0C1D8-B7F5-4528-AECB-9089F21BD5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DEFDBF6F-360D-407E-BF63-49F8B47411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8B4D0BD7-91DD-4EB1-BB54-A3A72B669B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AFBA5AA1-CE2C-4605-994A-5A592C572F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A982C498-CD34-40BF-9FF2-4EA3A93C53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802B0BE-BB58-4115-A145-F8D10ED1E5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9E8D673-4847-4032-A2E4-415D24B712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ACB5AC15-90E3-4953-B525-C0A538E294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E82CDEB0-651F-4AAA-AB3A-59D49E3622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F5537577-C333-4AC1-804C-A2888BF524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6EC9FBE0-5BFC-4B27-8CDE-6992C55908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9C47DFD-0256-4C79-A183-F5D6E0278F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F9221F2B-A772-4A10-AF29-BF09BC9FD4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8C5D0F6-5782-4DEF-809A-4A536E681C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FA7997F5-CFFD-4C0E-B325-11FD0B4F34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A92267A-0DF8-466A-BC6F-EC646D8C84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3696068B-7E2C-4C7B-9146-819BF6BEC5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62FAE1CF-574E-4FCB-BF2D-C2AC15708D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Sub>
          <a:bldDgm bld="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69D50F5-3496-981E-2C2F-D93E6AA2F7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B65324-077B-8320-F08D-B4399608C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Ideen für einen nachhaltigeren Bauernhof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37F059E-E1A3-113F-2CBD-3785036EB5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 dirty="0"/>
              <a:t>Blühstreifen </a:t>
            </a:r>
            <a:r>
              <a:rPr lang="de-DE" dirty="0">
                <a:sym typeface="Wingdings" panose="05000000000000000000" pitchFamily="2" charset="2"/>
              </a:rPr>
              <a:t> Boden- &amp; Wasserschutz + Bestäubung + Schädlingsbekämpfung</a:t>
            </a:r>
            <a:endParaRPr lang="de-DE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 dirty="0"/>
              <a:t>Hecken </a:t>
            </a:r>
            <a:r>
              <a:rPr lang="de-DE" dirty="0">
                <a:sym typeface="Wingdings" panose="05000000000000000000" pitchFamily="2" charset="2"/>
              </a:rPr>
              <a:t></a:t>
            </a:r>
            <a:r>
              <a:rPr lang="de-DE" dirty="0"/>
              <a:t> Wind- &amp; Erosionsschutz + Biotopverbindungen + Strukturvielfalt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 dirty="0"/>
              <a:t>Regionale Vermarktung </a:t>
            </a:r>
            <a:r>
              <a:rPr lang="de-DE" dirty="0">
                <a:sym typeface="Wingdings" panose="05000000000000000000" pitchFamily="2" charset="2"/>
              </a:rPr>
              <a:t></a:t>
            </a:r>
            <a:r>
              <a:rPr lang="de-DE" dirty="0"/>
              <a:t> Reduktion der CO2-Emissionen (Ressourcenschonung)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 dirty="0"/>
              <a:t>Fruchtfolge </a:t>
            </a:r>
            <a:r>
              <a:rPr lang="de-DE" dirty="0">
                <a:sym typeface="Wingdings" panose="05000000000000000000" pitchFamily="2" charset="2"/>
              </a:rPr>
              <a:t> natürliche Düngung + Strukturvielfalt + Bodenschutz</a:t>
            </a:r>
            <a:endParaRPr lang="de-DE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 dirty="0"/>
              <a:t>Artgerechte Tierhaltung </a:t>
            </a:r>
            <a:r>
              <a:rPr lang="de-DE" dirty="0">
                <a:sym typeface="Wingdings" panose="05000000000000000000" pitchFamily="2" charset="2"/>
              </a:rPr>
              <a:t> Krankheitsschutz</a:t>
            </a:r>
            <a:endParaRPr lang="de-DE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 dirty="0"/>
              <a:t>Wassersparende Bewässerung </a:t>
            </a:r>
            <a:r>
              <a:rPr lang="de-DE" dirty="0">
                <a:sym typeface="Wingdings" panose="05000000000000000000" pitchFamily="2" charset="2"/>
              </a:rPr>
              <a:t></a:t>
            </a:r>
            <a:r>
              <a:rPr lang="de-DE" dirty="0"/>
              <a:t> Ressourcenschonung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 dirty="0"/>
              <a:t>Kompost oder Humusaufbau </a:t>
            </a:r>
            <a:r>
              <a:rPr lang="de-DE" dirty="0">
                <a:sym typeface="Wingdings" panose="05000000000000000000" pitchFamily="2" charset="2"/>
              </a:rPr>
              <a:t> Bodenfruchtbarkeit</a:t>
            </a:r>
            <a:endParaRPr lang="de-DE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 dirty="0"/>
              <a:t>Erneuerbare Energien </a:t>
            </a:r>
            <a:r>
              <a:rPr lang="de-DE" dirty="0">
                <a:sym typeface="Wingdings" panose="05000000000000000000" pitchFamily="2" charset="2"/>
              </a:rPr>
              <a:t></a:t>
            </a:r>
            <a:r>
              <a:rPr lang="de-DE" dirty="0"/>
              <a:t> Ressourcenschonung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 dirty="0"/>
              <a:t>Nisthilfen für Vögel, Fledermäuse, Insekten usw. </a:t>
            </a:r>
            <a:r>
              <a:rPr lang="de-DE" dirty="0">
                <a:sym typeface="Wingdings" panose="05000000000000000000" pitchFamily="2" charset="2"/>
              </a:rPr>
              <a:t> Bestäubung + Schädlingsbekämpfung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2C63CAF-B9AB-E808-D905-B4B9E387BE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94378-37CA-413C-87E0-8F4FB13FFE6C}" type="datetime1">
              <a:rPr lang="de-DE" smtClean="0"/>
              <a:t>03.09.2026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5B1B0B3-71B4-4F58-1B19-F7C54D81F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dirty="0"/>
              <a:t>Landwirtschaft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9F52701-E0BC-9312-5E6C-255B953D2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FD5B1-68CB-4A29-8F6C-4D18DB05CB6D}" type="slidenum">
              <a:rPr lang="de-DE" smtClean="0"/>
              <a:pPr/>
              <a:t>7</a:t>
            </a:fld>
            <a:endParaRPr lang="de-DE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F360F027-B1B3-C08A-4F5A-C844D079100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09967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nhaltsplatzhalter 8">
            <a:extLst>
              <a:ext uri="{FF2B5EF4-FFF2-40B4-BE49-F238E27FC236}">
                <a16:creationId xmlns:a16="http://schemas.microsoft.com/office/drawing/2014/main" id="{694751C2-7CD7-03CA-590B-F87BA77C4D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9799" y="896400"/>
            <a:ext cx="5397001" cy="3816000"/>
          </a:xfrm>
          <a:prstGeom prst="rect">
            <a:avLst/>
          </a:prstGeom>
        </p:spPr>
      </p:pic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D5825878-457D-6177-77A7-F3783D7FA0C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sz="1600" dirty="0"/>
              <a:t>Blühstreifen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sz="1600" dirty="0"/>
              <a:t>Hecke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sz="1600" dirty="0"/>
              <a:t>Nisthilfen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sz="1600" dirty="0"/>
              <a:t>Solarpanels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sz="1600" dirty="0"/>
              <a:t>Weidehaltung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DF7B7B2-32F4-4ED2-FBD3-38F6516345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6CE89-5CB2-4D8B-B7DC-AB07B8A64B6B}" type="datetime1">
              <a:rPr lang="de-DE" smtClean="0"/>
              <a:t>03.09.2026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CCF4A9B-4A2C-C888-EA81-482406B12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Landwirtschaft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FC553F9-5CA8-C8B0-B866-EFCAD0956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FD5B1-68CB-4A29-8F6C-4D18DB05CB6D}" type="slidenum">
              <a:rPr lang="de-DE" smtClean="0"/>
              <a:pPr/>
              <a:t>8</a:t>
            </a:fld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25158EB-E660-6C2B-C9CD-A667558D9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Beispiel: Nachhaltigerer Bauernhof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44157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 10">
            <a:extLst>
              <a:ext uri="{FF2B5EF4-FFF2-40B4-BE49-F238E27FC236}">
                <a16:creationId xmlns:a16="http://schemas.microsoft.com/office/drawing/2014/main" id="{CEB92928-8024-354F-AD2D-2C87FA3EB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22400"/>
            <a:ext cx="8229600" cy="774000"/>
          </a:xfrm>
        </p:spPr>
        <p:txBody>
          <a:bodyPr anchor="b">
            <a:normAutofit/>
          </a:bodyPr>
          <a:lstStyle/>
          <a:p>
            <a:r>
              <a:rPr lang="de-AT" dirty="0"/>
              <a:t>Fruchtfolge</a:t>
            </a:r>
            <a:endParaRPr lang="de-DE" dirty="0"/>
          </a:p>
        </p:txBody>
      </p:sp>
      <p:sp>
        <p:nvSpPr>
          <p:cNvPr id="12" name="Inhaltsplatzhalter 11">
            <a:extLst>
              <a:ext uri="{FF2B5EF4-FFF2-40B4-BE49-F238E27FC236}">
                <a16:creationId xmlns:a16="http://schemas.microsoft.com/office/drawing/2014/main" id="{196C7F66-4D40-C11F-CAD2-9E0AE1DB98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080000"/>
            <a:ext cx="4038600" cy="3366000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Bei typischen Ackerkulturen hat es sich bewährt, jährlich die Felder für den Anbau zu wechseln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Im Ökolandbau kommt der Fruchtfolge eine größere Bedeutung zu als im konventionellen Anbau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dirty="0"/>
              <a:t>Langfristiger Erhalt der Bodenfruchtbarkeit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dirty="0"/>
              <a:t>Verbesserter Bodenschutz</a:t>
            </a:r>
          </a:p>
        </p:txBody>
      </p:sp>
      <p:pic>
        <p:nvPicPr>
          <p:cNvPr id="14" name="Inhaltsplatzhalter 13">
            <a:extLst>
              <a:ext uri="{FF2B5EF4-FFF2-40B4-BE49-F238E27FC236}">
                <a16:creationId xmlns:a16="http://schemas.microsoft.com/office/drawing/2014/main" id="{60A22EF2-D95F-FFBE-78A1-C8A9A0A7B44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rcRect l="15927" r="15982" b="-1"/>
          <a:stretch>
            <a:fillRect/>
          </a:stretch>
        </p:blipFill>
        <p:spPr>
          <a:xfrm>
            <a:off x="4648200" y="1080000"/>
            <a:ext cx="4038600" cy="3366000"/>
          </a:xfrm>
          <a:prstGeom prst="rect">
            <a:avLst/>
          </a:prstGeom>
          <a:noFill/>
        </p:spPr>
      </p:pic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92AB738-3B95-706D-796B-AB2291162DB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940000" y="4906800"/>
            <a:ext cx="2160000" cy="180000"/>
          </a:xfrm>
        </p:spPr>
        <p:txBody>
          <a:bodyPr anchor="b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EEE30E2F-AD9A-42B0-9EE8-4D7E44A29AC5}" type="datetime1">
              <a:rPr lang="de-DE" smtClean="0"/>
              <a:pPr>
                <a:lnSpc>
                  <a:spcPct val="90000"/>
                </a:lnSpc>
                <a:spcAft>
                  <a:spcPts val="600"/>
                </a:spcAft>
              </a:pPr>
              <a:t>03.09.2026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DC536AF-C089-0EE1-2805-A5907644B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07009" y="4906800"/>
            <a:ext cx="4399200" cy="18000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da-DK"/>
              <a:t>Landwirtschaft</a:t>
            </a:r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E3C939C-CAC2-C415-9A77-7B4F6E2F1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72000" y="4906800"/>
            <a:ext cx="514800" cy="18000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AC3C7B9E-10CE-43F7-B1C0-FF2E876F370F}" type="slidenum">
              <a:rPr lang="de-DE" smtClean="0"/>
              <a:pPr>
                <a:lnSpc>
                  <a:spcPct val="90000"/>
                </a:lnSpc>
                <a:spcAft>
                  <a:spcPts val="600"/>
                </a:spcAft>
              </a:pPr>
              <a:t>9</a:t>
            </a:fld>
            <a:endParaRPr lang="de-DE"/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501D28ED-71CA-D455-D9C5-D60FA012FEC2}"/>
              </a:ext>
            </a:extLst>
          </p:cNvPr>
          <p:cNvSpPr txBox="1">
            <a:spLocks/>
          </p:cNvSpPr>
          <p:nvPr/>
        </p:nvSpPr>
        <p:spPr>
          <a:xfrm>
            <a:off x="4648200" y="4413600"/>
            <a:ext cx="4038600" cy="216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85000"/>
              <a:buFont typeface="Arial" pitchFamily="34" charset="0"/>
              <a:buNone/>
              <a:defRPr sz="1600" kern="1200" baseline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1pPr>
            <a:lvl2pPr marL="176400" indent="-176400" algn="l" defTabSz="914400" rtl="0" eaLnBrk="1" latinLnBrk="0" hangingPunct="1"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Arial"/>
              <a:buChar char="•"/>
              <a:defRPr sz="1600" kern="1200" baseline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2pPr>
            <a:lvl3pPr marL="363600" indent="-176400" algn="l" defTabSz="914400" rtl="0" eaLnBrk="1" latinLnBrk="0" hangingPunct="1"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Arial"/>
              <a:buChar char="•"/>
              <a:defRPr sz="1600" kern="1200" baseline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3pPr>
            <a:lvl4pPr marL="543600" indent="-183600" algn="l" defTabSz="914400" rtl="0" eaLnBrk="1" latinLnBrk="0" hangingPunct="1"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Font typeface="Arial"/>
              <a:buChar char="•"/>
              <a:defRPr sz="1600" kern="1200" baseline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4pPr>
            <a:lvl5pPr marL="716400" indent="-176400" algn="l" defTabSz="914400" rtl="0" eaLnBrk="1" latinLnBrk="0" hangingPunct="1"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Arial"/>
              <a:buChar char="•"/>
              <a:defRPr sz="1600" kern="1200" baseline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5pPr>
            <a:lvl6pPr marL="360000" indent="-360000" algn="l" defTabSz="914400" rtl="0" eaLnBrk="1" latinLnBrk="0" hangingPunct="1">
              <a:spcBef>
                <a:spcPts val="700"/>
              </a:spcBef>
              <a:buClr>
                <a:schemeClr val="tx2"/>
              </a:buClr>
              <a:buFont typeface="+mj-lt"/>
              <a:buAutoNum type="arabi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360000" algn="l" defTabSz="914400" rtl="0" eaLnBrk="1" latinLnBrk="0" hangingPunct="1">
              <a:spcBef>
                <a:spcPts val="700"/>
              </a:spcBef>
              <a:buClr>
                <a:schemeClr val="tx2"/>
              </a:buClr>
              <a:buFont typeface="+mj-lt"/>
              <a:buAutoNum type="arabi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80000" indent="-360000" algn="l" defTabSz="914400" rtl="0" eaLnBrk="1" latinLnBrk="0" hangingPunct="1">
              <a:spcBef>
                <a:spcPts val="700"/>
              </a:spcBef>
              <a:buClr>
                <a:schemeClr val="tx2"/>
              </a:buClr>
              <a:buFont typeface="+mj-lt"/>
              <a:buAutoNum type="arabi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440000" indent="-360000" algn="l" defTabSz="914400" rtl="0" eaLnBrk="1" latinLnBrk="0" hangingPunct="1">
              <a:spcBef>
                <a:spcPts val="700"/>
              </a:spcBef>
              <a:buClr>
                <a:schemeClr val="tx2"/>
              </a:buClr>
              <a:buFont typeface="+mj-lt"/>
              <a:buAutoNum type="arabi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900" noProof="0" dirty="0">
                <a:solidFill>
                  <a:srgbClr val="86846B"/>
                </a:solidFill>
              </a:rPr>
              <a:t>©NABU</a:t>
            </a:r>
            <a:endParaRPr lang="en-US" dirty="0">
              <a:solidFill>
                <a:srgbClr val="86846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0008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73C1FF-A50A-36C3-D6E5-634D8ED9B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22400"/>
            <a:ext cx="8229600" cy="774000"/>
          </a:xfrm>
        </p:spPr>
        <p:txBody>
          <a:bodyPr anchor="b">
            <a:normAutofit/>
          </a:bodyPr>
          <a:lstStyle/>
          <a:p>
            <a:r>
              <a:rPr lang="de-AT" dirty="0"/>
              <a:t>Reflexionssätze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EECF8A0-088C-1E4C-9606-6ACD3F33773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940000" y="4906800"/>
            <a:ext cx="2160000" cy="180000"/>
          </a:xfrm>
        </p:spPr>
        <p:txBody>
          <a:bodyPr anchor="b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12E6CE89-5CB2-4D8B-B7DC-AB07B8A64B6B}" type="datetime1">
              <a:rPr lang="de-DE" smtClean="0"/>
              <a:pPr>
                <a:lnSpc>
                  <a:spcPct val="90000"/>
                </a:lnSpc>
                <a:spcAft>
                  <a:spcPts val="600"/>
                </a:spcAft>
              </a:pPr>
              <a:t>03.09.2026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D1B4271-3693-53E7-8D30-2CC046C294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07009" y="4906800"/>
            <a:ext cx="4399200" cy="18000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da-DK"/>
              <a:t>Landwirtschaft</a:t>
            </a:r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587B72C-22E2-4614-BB54-4616F5F894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72000" y="4906800"/>
            <a:ext cx="514800" cy="18000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16EFD5B1-68CB-4A29-8F6C-4D18DB05CB6D}" type="slidenum">
              <a:rPr lang="de-DE" smtClean="0"/>
              <a:pPr>
                <a:lnSpc>
                  <a:spcPct val="90000"/>
                </a:lnSpc>
                <a:spcAft>
                  <a:spcPts val="600"/>
                </a:spcAft>
              </a:pPr>
              <a:t>10</a:t>
            </a:fld>
            <a:endParaRPr lang="de-DE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DC0E20BF-3D40-1DED-65E0-987F1AD9106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" y="4446000"/>
            <a:ext cx="8229600" cy="216000"/>
          </a:xfrm>
        </p:spPr>
        <p:txBody>
          <a:bodyPr/>
          <a:lstStyle/>
          <a:p>
            <a:endParaRPr lang="en-US"/>
          </a:p>
        </p:txBody>
      </p:sp>
      <p:graphicFrame>
        <p:nvGraphicFramePr>
          <p:cNvPr id="8" name="Inhaltsplatzhalter 2">
            <a:extLst>
              <a:ext uri="{FF2B5EF4-FFF2-40B4-BE49-F238E27FC236}">
                <a16:creationId xmlns:a16="http://schemas.microsoft.com/office/drawing/2014/main" id="{BC9D8E4F-D972-C103-A2FB-AA90EBB0671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28111072"/>
              </p:ext>
            </p:extLst>
          </p:nvPr>
        </p:nvGraphicFramePr>
        <p:xfrm>
          <a:off x="457200" y="1080000"/>
          <a:ext cx="8229600" cy="336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90565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3452CA32-7B01-4508-BBE9-674D3C3A6D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777865F2-F93E-40EC-9BEB-75E9444F42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E287905-F0BC-4FD1-84E8-B920EE1A5A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C01BEC86-B46D-4CD0-A258-30CA09C02D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4104A61-A4AD-4D48-9E96-630ED93D1A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7829EE2-A270-4AF4-B281-E46590CF0D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EA8A688A-5E42-4027-B2BB-904F364820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C023880F-CC19-44DF-894B-77371F2C0D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56F7E7DA-EA66-4D5C-A170-D00FE91646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nhaltsplatzhalter 11">
            <a:extLst>
              <a:ext uri="{FF2B5EF4-FFF2-40B4-BE49-F238E27FC236}">
                <a16:creationId xmlns:a16="http://schemas.microsoft.com/office/drawing/2014/main" id="{C91FE33C-C581-CF49-DFD9-D62F46B891F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6" r="10006"/>
          <a:stretch/>
        </p:blipFill>
        <p:spPr>
          <a:xfrm>
            <a:off x="457200" y="235338"/>
            <a:ext cx="4038600" cy="3366000"/>
          </a:xfrm>
          <a:noFill/>
        </p:spPr>
      </p:pic>
      <p:pic>
        <p:nvPicPr>
          <p:cNvPr id="14" name="Inhaltsplatzhalter 13">
            <a:extLst>
              <a:ext uri="{FF2B5EF4-FFF2-40B4-BE49-F238E27FC236}">
                <a16:creationId xmlns:a16="http://schemas.microsoft.com/office/drawing/2014/main" id="{C8F23AEE-52E3-CA30-4266-A634A1B66B4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rcRect l="6054" r="13860" b="2"/>
          <a:stretch>
            <a:fillRect/>
          </a:stretch>
        </p:blipFill>
        <p:spPr>
          <a:xfrm>
            <a:off x="4648200" y="235338"/>
            <a:ext cx="4038600" cy="3366000"/>
          </a:xfrm>
          <a:prstGeom prst="rect">
            <a:avLst/>
          </a:prstGeom>
          <a:noFill/>
        </p:spPr>
      </p:pic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F393BB5-7EAC-4DD9-111F-F6F3183EA2C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940000" y="4906800"/>
            <a:ext cx="2160000" cy="180000"/>
          </a:xfrm>
        </p:spPr>
        <p:txBody>
          <a:bodyPr anchor="b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12E6CE89-5CB2-4D8B-B7DC-AB07B8A64B6B}" type="datetime1">
              <a:rPr lang="de-DE" smtClean="0"/>
              <a:pPr>
                <a:lnSpc>
                  <a:spcPct val="90000"/>
                </a:lnSpc>
                <a:spcAft>
                  <a:spcPts val="600"/>
                </a:spcAft>
              </a:pPr>
              <a:t>03.09.2026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99CBCD2-ADCF-51D7-1F8B-A043C7DDC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07009" y="4906800"/>
            <a:ext cx="4399200" cy="18000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da-DK"/>
              <a:t>Landwirtschaft</a:t>
            </a:r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E59D9E-A3FC-DBC4-D321-42AF2819D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72000" y="4906800"/>
            <a:ext cx="514800" cy="18000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16EFD5B1-68CB-4A29-8F6C-4D18DB05CB6D}" type="slidenum">
              <a:rPr lang="de-DE" smtClean="0"/>
              <a:pPr>
                <a:lnSpc>
                  <a:spcPct val="90000"/>
                </a:lnSpc>
                <a:spcAft>
                  <a:spcPts val="600"/>
                </a:spcAft>
              </a:pPr>
              <a:t>11</a:t>
            </a:fld>
            <a:endParaRPr lang="de-DE"/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C0111FD1-0338-7772-1B69-E0E311EC6958}"/>
              </a:ext>
            </a:extLst>
          </p:cNvPr>
          <p:cNvSpPr txBox="1">
            <a:spLocks/>
          </p:cNvSpPr>
          <p:nvPr/>
        </p:nvSpPr>
        <p:spPr>
          <a:xfrm>
            <a:off x="457200" y="3279892"/>
            <a:ext cx="4038600" cy="216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85000"/>
              <a:buFont typeface="Arial" pitchFamily="34" charset="0"/>
              <a:buNone/>
              <a:defRPr sz="1600" kern="1200" baseline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1pPr>
            <a:lvl2pPr marL="176400" indent="-176400" algn="l" defTabSz="914400" rtl="0" eaLnBrk="1" latinLnBrk="0" hangingPunct="1"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Arial"/>
              <a:buChar char="•"/>
              <a:defRPr sz="1600" kern="1200" baseline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2pPr>
            <a:lvl3pPr marL="363600" indent="-176400" algn="l" defTabSz="914400" rtl="0" eaLnBrk="1" latinLnBrk="0" hangingPunct="1"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Arial"/>
              <a:buChar char="•"/>
              <a:defRPr sz="1600" kern="1200" baseline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3pPr>
            <a:lvl4pPr marL="543600" indent="-183600" algn="l" defTabSz="914400" rtl="0" eaLnBrk="1" latinLnBrk="0" hangingPunct="1"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Font typeface="Arial"/>
              <a:buChar char="•"/>
              <a:defRPr sz="1600" kern="1200" baseline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4pPr>
            <a:lvl5pPr marL="716400" indent="-176400" algn="l" defTabSz="914400" rtl="0" eaLnBrk="1" latinLnBrk="0" hangingPunct="1"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Arial"/>
              <a:buChar char="•"/>
              <a:defRPr sz="1600" kern="1200" baseline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5pPr>
            <a:lvl6pPr marL="360000" indent="-360000" algn="l" defTabSz="914400" rtl="0" eaLnBrk="1" latinLnBrk="0" hangingPunct="1">
              <a:spcBef>
                <a:spcPts val="700"/>
              </a:spcBef>
              <a:buClr>
                <a:schemeClr val="tx2"/>
              </a:buClr>
              <a:buFont typeface="+mj-lt"/>
              <a:buAutoNum type="arabi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360000" algn="l" defTabSz="914400" rtl="0" eaLnBrk="1" latinLnBrk="0" hangingPunct="1">
              <a:spcBef>
                <a:spcPts val="700"/>
              </a:spcBef>
              <a:buClr>
                <a:schemeClr val="tx2"/>
              </a:buClr>
              <a:buFont typeface="+mj-lt"/>
              <a:buAutoNum type="arabi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80000" indent="-360000" algn="l" defTabSz="914400" rtl="0" eaLnBrk="1" latinLnBrk="0" hangingPunct="1">
              <a:spcBef>
                <a:spcPts val="700"/>
              </a:spcBef>
              <a:buClr>
                <a:schemeClr val="tx2"/>
              </a:buClr>
              <a:buFont typeface="+mj-lt"/>
              <a:buAutoNum type="arabi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440000" indent="-360000" algn="l" defTabSz="914400" rtl="0" eaLnBrk="1" latinLnBrk="0" hangingPunct="1">
              <a:spcBef>
                <a:spcPts val="700"/>
              </a:spcBef>
              <a:buClr>
                <a:schemeClr val="tx2"/>
              </a:buClr>
              <a:buFont typeface="+mj-lt"/>
              <a:buAutoNum type="arabi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000" noProof="0" dirty="0">
                <a:solidFill>
                  <a:schemeClr val="bg2">
                    <a:lumMod val="90000"/>
                  </a:schemeClr>
                </a:solidFill>
              </a:rPr>
              <a:t>KI-generiert</a:t>
            </a:r>
            <a:endParaRPr lang="en-US" sz="110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E3103EF2-B11B-31F1-1902-18DCC852E7AE}"/>
              </a:ext>
            </a:extLst>
          </p:cNvPr>
          <p:cNvSpPr txBox="1">
            <a:spLocks/>
          </p:cNvSpPr>
          <p:nvPr/>
        </p:nvSpPr>
        <p:spPr>
          <a:xfrm>
            <a:off x="4648200" y="3279892"/>
            <a:ext cx="4038600" cy="216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85000"/>
              <a:buFont typeface="Arial" pitchFamily="34" charset="0"/>
              <a:buNone/>
              <a:defRPr sz="1600" kern="1200" baseline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1pPr>
            <a:lvl2pPr marL="176400" indent="-176400" algn="l" defTabSz="914400" rtl="0" eaLnBrk="1" latinLnBrk="0" hangingPunct="1"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Arial"/>
              <a:buChar char="•"/>
              <a:defRPr sz="1600" kern="1200" baseline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2pPr>
            <a:lvl3pPr marL="363600" indent="-176400" algn="l" defTabSz="914400" rtl="0" eaLnBrk="1" latinLnBrk="0" hangingPunct="1"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Arial"/>
              <a:buChar char="•"/>
              <a:defRPr sz="1600" kern="1200" baseline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3pPr>
            <a:lvl4pPr marL="543600" indent="-183600" algn="l" defTabSz="914400" rtl="0" eaLnBrk="1" latinLnBrk="0" hangingPunct="1"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Font typeface="Arial"/>
              <a:buChar char="•"/>
              <a:defRPr sz="1600" kern="1200" baseline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4pPr>
            <a:lvl5pPr marL="716400" indent="-176400" algn="l" defTabSz="914400" rtl="0" eaLnBrk="1" latinLnBrk="0" hangingPunct="1"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Arial"/>
              <a:buChar char="•"/>
              <a:defRPr sz="1600" kern="1200" baseline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5pPr>
            <a:lvl6pPr marL="360000" indent="-360000" algn="l" defTabSz="914400" rtl="0" eaLnBrk="1" latinLnBrk="0" hangingPunct="1">
              <a:spcBef>
                <a:spcPts val="700"/>
              </a:spcBef>
              <a:buClr>
                <a:schemeClr val="tx2"/>
              </a:buClr>
              <a:buFont typeface="+mj-lt"/>
              <a:buAutoNum type="arabi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360000" algn="l" defTabSz="914400" rtl="0" eaLnBrk="1" latinLnBrk="0" hangingPunct="1">
              <a:spcBef>
                <a:spcPts val="700"/>
              </a:spcBef>
              <a:buClr>
                <a:schemeClr val="tx2"/>
              </a:buClr>
              <a:buFont typeface="+mj-lt"/>
              <a:buAutoNum type="arabi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80000" indent="-360000" algn="l" defTabSz="914400" rtl="0" eaLnBrk="1" latinLnBrk="0" hangingPunct="1">
              <a:spcBef>
                <a:spcPts val="700"/>
              </a:spcBef>
              <a:buClr>
                <a:schemeClr val="tx2"/>
              </a:buClr>
              <a:buFont typeface="+mj-lt"/>
              <a:buAutoNum type="arabi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440000" indent="-360000" algn="l" defTabSz="914400" rtl="0" eaLnBrk="1" latinLnBrk="0" hangingPunct="1">
              <a:spcBef>
                <a:spcPts val="700"/>
              </a:spcBef>
              <a:buClr>
                <a:schemeClr val="tx2"/>
              </a:buClr>
              <a:buFont typeface="+mj-lt"/>
              <a:buAutoNum type="arabi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900" noProof="0" dirty="0">
                <a:solidFill>
                  <a:srgbClr val="86846B"/>
                </a:solidFill>
              </a:rPr>
              <a:t>KI-generiert</a:t>
            </a:r>
            <a:endParaRPr lang="en-US" dirty="0">
              <a:solidFill>
                <a:srgbClr val="86846B"/>
              </a:solidFill>
            </a:endParaRP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7FDFEC93-FE5F-5EA7-6890-71B60586A6E8}"/>
              </a:ext>
            </a:extLst>
          </p:cNvPr>
          <p:cNvSpPr txBox="1"/>
          <p:nvPr/>
        </p:nvSpPr>
        <p:spPr>
          <a:xfrm>
            <a:off x="457200" y="3867894"/>
            <a:ext cx="822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68B4"/>
              </a:buClr>
              <a:buFont typeface="Wingdings" panose="05000000000000000000" pitchFamily="2" charset="2"/>
              <a:buChar char="Ø"/>
            </a:pPr>
            <a:r>
              <a:rPr lang="de-DE" sz="1600" dirty="0"/>
              <a:t>Welches der beiden Bilder zeigt ein Feld, das wie ein Supermarkt für Bienen, Hummeln und nützliche Käfer wirkt?</a:t>
            </a:r>
            <a:endParaRPr lang="en-US" sz="1600" dirty="0"/>
          </a:p>
          <a:p>
            <a:pPr marL="285750" indent="-285750">
              <a:buClr>
                <a:srgbClr val="0068B4"/>
              </a:buClr>
              <a:buFont typeface="Wingdings" panose="05000000000000000000" pitchFamily="2" charset="2"/>
              <a:buChar char="Ø"/>
            </a:pPr>
            <a:r>
              <a:rPr lang="de-DE" sz="1600" dirty="0"/>
              <a:t>Warum sieht die Natur manchmal so „aufgeräumt“ aus?</a:t>
            </a:r>
          </a:p>
        </p:txBody>
      </p:sp>
    </p:spTree>
    <p:extLst>
      <p:ext uri="{BB962C8B-B14F-4D97-AF65-F5344CB8AC3E}">
        <p14:creationId xmlns:p14="http://schemas.microsoft.com/office/powerpoint/2010/main" val="1106795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8B59E2-3AF1-5029-F693-E64AADD15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4A695D-F32E-DB2E-8B8F-8B25A4DC9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Blühstreifen und Ackerrandprogramme</a:t>
            </a:r>
            <a:endParaRPr lang="de-DE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58007CB-EA2A-560E-B37C-3722932C9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606F3-3C73-4DC1-8D02-60E968A8B2F2}" type="datetime1">
              <a:rPr lang="de-DE" smtClean="0"/>
              <a:t>03.09.2026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F669AA7-09D4-D7BF-0483-B11CDEBBE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Landwirtschaft</a:t>
            </a:r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72BA363-7316-22A3-081F-0CBC71459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6C6B8-7DF4-4F01-8878-A6272B56DAC3}" type="slidenum">
              <a:rPr lang="de-DE" smtClean="0"/>
              <a:pPr/>
              <a:t>12</a:t>
            </a:fld>
            <a:endParaRPr lang="de-DE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2EFD5FD-19CD-B7BB-BA4F-1246B7BAFE0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/>
              <a:t>6 bis 9 m breiter Streifen am Rand/im Inneren eines Feldes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/>
              <a:t>Heimische Wildkräuter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/>
              <a:t>Lebensraum, Nahrung und Schutz für Insekten, Vögel, Säugetiere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/>
              <a:t>ggf. Biotopverbindung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AT" dirty="0"/>
              <a:t>Erhöhung der Strukturvielfalt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AT" dirty="0"/>
              <a:t>Förderung der Biodiversität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dirty="0"/>
              <a:t>Verbesserter Erosionsschutz</a:t>
            </a:r>
          </a:p>
        </p:txBody>
      </p:sp>
      <p:pic>
        <p:nvPicPr>
          <p:cNvPr id="13" name="Inhaltsplatzhalter 12">
            <a:extLst>
              <a:ext uri="{FF2B5EF4-FFF2-40B4-BE49-F238E27FC236}">
                <a16:creationId xmlns:a16="http://schemas.microsoft.com/office/drawing/2014/main" id="{4FB36138-EF89-BCC3-66CD-BB9A5893D46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457200" y="1416844"/>
            <a:ext cx="4038600" cy="2692400"/>
          </a:xfrm>
          <a:prstGeom prst="rect">
            <a:avLst/>
          </a:prstGeom>
        </p:spPr>
      </p:pic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2F437528-C738-C206-EE55-07894C8C37ED}"/>
              </a:ext>
            </a:extLst>
          </p:cNvPr>
          <p:cNvSpPr txBox="1">
            <a:spLocks/>
          </p:cNvSpPr>
          <p:nvPr/>
        </p:nvSpPr>
        <p:spPr>
          <a:xfrm>
            <a:off x="457200" y="3795886"/>
            <a:ext cx="4038600" cy="216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85000"/>
              <a:buFont typeface="Arial" pitchFamily="34" charset="0"/>
              <a:buNone/>
              <a:defRPr sz="1600" kern="1200" baseline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1pPr>
            <a:lvl2pPr marL="176400" indent="-176400" algn="l" defTabSz="914400" rtl="0" eaLnBrk="1" latinLnBrk="0" hangingPunct="1"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Arial"/>
              <a:buChar char="•"/>
              <a:defRPr sz="1600" kern="1200" baseline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2pPr>
            <a:lvl3pPr marL="363600" indent="-176400" algn="l" defTabSz="914400" rtl="0" eaLnBrk="1" latinLnBrk="0" hangingPunct="1"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Arial"/>
              <a:buChar char="•"/>
              <a:defRPr sz="1600" kern="1200" baseline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3pPr>
            <a:lvl4pPr marL="543600" indent="-183600" algn="l" defTabSz="914400" rtl="0" eaLnBrk="1" latinLnBrk="0" hangingPunct="1"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Font typeface="Arial"/>
              <a:buChar char="•"/>
              <a:defRPr sz="1600" kern="1200" baseline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4pPr>
            <a:lvl5pPr marL="716400" indent="-176400" algn="l" defTabSz="914400" rtl="0" eaLnBrk="1" latinLnBrk="0" hangingPunct="1"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Arial"/>
              <a:buChar char="•"/>
              <a:defRPr sz="1600" kern="1200" baseline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5pPr>
            <a:lvl6pPr marL="360000" indent="-360000" algn="l" defTabSz="914400" rtl="0" eaLnBrk="1" latinLnBrk="0" hangingPunct="1">
              <a:spcBef>
                <a:spcPts val="700"/>
              </a:spcBef>
              <a:buClr>
                <a:schemeClr val="tx2"/>
              </a:buClr>
              <a:buFont typeface="+mj-lt"/>
              <a:buAutoNum type="arabi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360000" algn="l" defTabSz="914400" rtl="0" eaLnBrk="1" latinLnBrk="0" hangingPunct="1">
              <a:spcBef>
                <a:spcPts val="700"/>
              </a:spcBef>
              <a:buClr>
                <a:schemeClr val="tx2"/>
              </a:buClr>
              <a:buFont typeface="+mj-lt"/>
              <a:buAutoNum type="arabi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80000" indent="-360000" algn="l" defTabSz="914400" rtl="0" eaLnBrk="1" latinLnBrk="0" hangingPunct="1">
              <a:spcBef>
                <a:spcPts val="700"/>
              </a:spcBef>
              <a:buClr>
                <a:schemeClr val="tx2"/>
              </a:buClr>
              <a:buFont typeface="+mj-lt"/>
              <a:buAutoNum type="arabi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440000" indent="-360000" algn="l" defTabSz="914400" rtl="0" eaLnBrk="1" latinLnBrk="0" hangingPunct="1">
              <a:spcBef>
                <a:spcPts val="700"/>
              </a:spcBef>
              <a:buClr>
                <a:schemeClr val="tx2"/>
              </a:buClr>
              <a:buFont typeface="+mj-lt"/>
              <a:buAutoNum type="arabi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000" noProof="0" dirty="0">
                <a:solidFill>
                  <a:schemeClr val="bg2">
                    <a:lumMod val="90000"/>
                  </a:schemeClr>
                </a:solidFill>
              </a:rPr>
              <a:t>KI-generiert</a:t>
            </a:r>
            <a:endParaRPr lang="en-US" dirty="0">
              <a:solidFill>
                <a:schemeClr val="bg2">
                  <a:lumMod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3364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1FC8FD-3BD4-217B-CC06-F9A6D8B0E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Samenbombe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FCAE949-676C-69BA-D40C-9A22555665A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e-DE" dirty="0"/>
              <a:t>= Bällchen aus Erde, Ton und Pflanzensamen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Unkomplizierte Begrünung von kahlen oder tristen Flächen</a:t>
            </a:r>
          </a:p>
          <a:p>
            <a:endParaRPr lang="de-DE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de-DE" i="1" dirty="0"/>
              <a:t>Warum nutzen wir nicht einfach nur Samen?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de-DE" i="1" dirty="0"/>
              <a:t>Warum mischen wir Ton und Erde dazu?</a:t>
            </a:r>
          </a:p>
          <a:p>
            <a:endParaRPr lang="de-DE" i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b="1" dirty="0"/>
              <a:t>Ton</a:t>
            </a:r>
            <a:r>
              <a:rPr lang="de-DE" dirty="0"/>
              <a:t>: schützt die Samen und speichert Feuchtigkeit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b="1" dirty="0"/>
              <a:t>Erde</a:t>
            </a:r>
            <a:r>
              <a:rPr lang="de-DE" dirty="0"/>
              <a:t>: Nährstoffe für die Keimung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</p:txBody>
      </p:sp>
      <p:pic>
        <p:nvPicPr>
          <p:cNvPr id="9" name="Inhaltsplatzhalter 8">
            <a:extLst>
              <a:ext uri="{FF2B5EF4-FFF2-40B4-BE49-F238E27FC236}">
                <a16:creationId xmlns:a16="http://schemas.microsoft.com/office/drawing/2014/main" id="{EC156BD3-A36D-BB16-2174-4263DF31E93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l="77" t="11491" r="1860" b="10949"/>
          <a:stretch>
            <a:fillRect/>
          </a:stretch>
        </p:blipFill>
        <p:spPr>
          <a:xfrm>
            <a:off x="4283968" y="2565229"/>
            <a:ext cx="3960439" cy="2088233"/>
          </a:xfrm>
          <a:prstGeom prst="ellipse">
            <a:avLst/>
          </a:prstGeom>
        </p:spPr>
      </p:pic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8E313C9-BF27-A2BD-9EBA-8AE89CADDB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606F3-3C73-4DC1-8D02-60E968A8B2F2}" type="datetime1">
              <a:rPr lang="de-DE" smtClean="0"/>
              <a:t>03.09.2026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55784BB-7F4C-D466-7573-FF30FEE198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Landwirtschaft</a:t>
            </a:r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4239E2B-2727-9185-3554-34650A586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6C6B8-7DF4-4F01-8878-A6272B56DAC3}" type="slidenum">
              <a:rPr lang="de-DE" smtClean="0"/>
              <a:pPr/>
              <a:t>13</a:t>
            </a:fld>
            <a:endParaRPr lang="de-DE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149EFB13-C75E-A541-AF6E-1F198D1FE28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95" t="10366" r="39583" b="10964"/>
          <a:stretch>
            <a:fillRect/>
          </a:stretch>
        </p:blipFill>
        <p:spPr>
          <a:xfrm>
            <a:off x="6264407" y="397590"/>
            <a:ext cx="1980000" cy="1980000"/>
          </a:xfrm>
          <a:prstGeom prst="ellipse">
            <a:avLst/>
          </a:prstGeom>
        </p:spPr>
      </p:pic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8DE5A3D9-CB02-F45F-E96D-3EE67F501692}"/>
              </a:ext>
            </a:extLst>
          </p:cNvPr>
          <p:cNvSpPr txBox="1">
            <a:spLocks/>
          </p:cNvSpPr>
          <p:nvPr/>
        </p:nvSpPr>
        <p:spPr>
          <a:xfrm>
            <a:off x="7812160" y="4446000"/>
            <a:ext cx="1234480" cy="20406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85000"/>
              <a:buFont typeface="Arial" pitchFamily="34" charset="0"/>
              <a:buNone/>
              <a:defRPr sz="1600" kern="1200" baseline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1pPr>
            <a:lvl2pPr marL="176400" indent="-176400" algn="l" defTabSz="914400" rtl="0" eaLnBrk="1" latinLnBrk="0" hangingPunct="1"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Arial"/>
              <a:buChar char="•"/>
              <a:defRPr sz="1600" kern="1200" baseline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2pPr>
            <a:lvl3pPr marL="363600" indent="-176400" algn="l" defTabSz="914400" rtl="0" eaLnBrk="1" latinLnBrk="0" hangingPunct="1"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Arial"/>
              <a:buChar char="•"/>
              <a:defRPr sz="1600" kern="1200" baseline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3pPr>
            <a:lvl4pPr marL="543600" indent="-183600" algn="l" defTabSz="914400" rtl="0" eaLnBrk="1" latinLnBrk="0" hangingPunct="1"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Font typeface="Arial"/>
              <a:buChar char="•"/>
              <a:defRPr sz="1600" kern="1200" baseline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4pPr>
            <a:lvl5pPr marL="716400" indent="-176400" algn="l" defTabSz="914400" rtl="0" eaLnBrk="1" latinLnBrk="0" hangingPunct="1"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100000"/>
              <a:buFont typeface="Arial"/>
              <a:buChar char="•"/>
              <a:defRPr sz="1600" kern="1200" baseline="0">
                <a:solidFill>
                  <a:schemeClr val="tx1"/>
                </a:solidFill>
                <a:latin typeface="Source Sans Pro"/>
                <a:ea typeface="+mn-ea"/>
                <a:cs typeface="Source Sans Pro"/>
              </a:defRPr>
            </a:lvl5pPr>
            <a:lvl6pPr marL="360000" indent="-360000" algn="l" defTabSz="914400" rtl="0" eaLnBrk="1" latinLnBrk="0" hangingPunct="1">
              <a:spcBef>
                <a:spcPts val="700"/>
              </a:spcBef>
              <a:buClr>
                <a:schemeClr val="tx2"/>
              </a:buClr>
              <a:buFont typeface="+mj-lt"/>
              <a:buAutoNum type="arabi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20000" indent="-360000" algn="l" defTabSz="914400" rtl="0" eaLnBrk="1" latinLnBrk="0" hangingPunct="1">
              <a:spcBef>
                <a:spcPts val="700"/>
              </a:spcBef>
              <a:buClr>
                <a:schemeClr val="tx2"/>
              </a:buClr>
              <a:buFont typeface="+mj-lt"/>
              <a:buAutoNum type="arabi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80000" indent="-360000" algn="l" defTabSz="914400" rtl="0" eaLnBrk="1" latinLnBrk="0" hangingPunct="1">
              <a:spcBef>
                <a:spcPts val="700"/>
              </a:spcBef>
              <a:buClr>
                <a:schemeClr val="tx2"/>
              </a:buClr>
              <a:buFont typeface="+mj-lt"/>
              <a:buAutoNum type="arabi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440000" indent="-360000" algn="l" defTabSz="914400" rtl="0" eaLnBrk="1" latinLnBrk="0" hangingPunct="1">
              <a:spcBef>
                <a:spcPts val="700"/>
              </a:spcBef>
              <a:buClr>
                <a:schemeClr val="tx2"/>
              </a:buClr>
              <a:buFont typeface="+mj-lt"/>
              <a:buAutoNum type="arabi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000" noProof="0" dirty="0">
                <a:solidFill>
                  <a:srgbClr val="86846B"/>
                </a:solidFill>
              </a:rPr>
              <a:t>Bilder: KI-generiert</a:t>
            </a:r>
            <a:endParaRPr lang="en-US" sz="1100" dirty="0">
              <a:solidFill>
                <a:srgbClr val="86846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6376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rafik 25">
            <a:extLst>
              <a:ext uri="{FF2B5EF4-FFF2-40B4-BE49-F238E27FC236}">
                <a16:creationId xmlns:a16="http://schemas.microsoft.com/office/drawing/2014/main" id="{C41C3678-9C9E-7301-8B27-D7CE5767FBC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202" y="846755"/>
            <a:ext cx="3672000" cy="370673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3620077-76DE-BD64-BB83-2960CE3E6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Mathe-Challenge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D9F98B1-4608-5388-71FB-4891488DF36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e-AT" dirty="0"/>
              <a:t>Grundrezept:</a:t>
            </a:r>
          </a:p>
          <a:p>
            <a:pPr algn="ctr"/>
            <a:r>
              <a:rPr lang="de-DE" b="1" dirty="0"/>
              <a:t>3 Teile Ton : 5 Teile Erde : 1 Teil Samen</a:t>
            </a:r>
          </a:p>
          <a:p>
            <a:r>
              <a:rPr lang="de-DE" dirty="0"/>
              <a:t>Gesamtmasse pro Gruppe: 900 g</a:t>
            </a:r>
          </a:p>
          <a:p>
            <a:endParaRPr lang="de-DE" dirty="0"/>
          </a:p>
          <a:p>
            <a:r>
              <a:rPr lang="de-DE" dirty="0"/>
              <a:t>Auflösung: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Ton: 300 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Erde: 500 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Samen: 100 g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03D36DE-5524-9771-1AC4-914DF9753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606F3-3C73-4DC1-8D02-60E968A8B2F2}" type="datetime1">
              <a:rPr lang="de-DE" smtClean="0"/>
              <a:t>03.09.2026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87C8CD5-F57F-6FA7-E092-97EC8E41F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Landwirtschaft</a:t>
            </a:r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02521AD-63BE-3AB2-E7AD-C25B6D565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6C6B8-7DF4-4F01-8878-A6272B56DAC3}" type="slidenum">
              <a:rPr lang="de-DE" smtClean="0"/>
              <a:pPr/>
              <a:t>14</a:t>
            </a:fld>
            <a:endParaRPr lang="de-DE"/>
          </a:p>
        </p:txBody>
      </p:sp>
      <p:pic>
        <p:nvPicPr>
          <p:cNvPr id="21" name="Inhaltsplatzhalter 20">
            <a:extLst>
              <a:ext uri="{FF2B5EF4-FFF2-40B4-BE49-F238E27FC236}">
                <a16:creationId xmlns:a16="http://schemas.microsoft.com/office/drawing/2014/main" id="{B569EAEA-FBA3-E6B0-7D0F-40D05F8C6A0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ph sz="half" idx="2"/>
          </p:nvPr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</a:extLst>
          </a:blip>
          <a:srcRect t="38486" r="41265" b="2986"/>
          <a:stretch>
            <a:fillRect/>
          </a:stretch>
        </p:blipFill>
        <p:spPr>
          <a:xfrm>
            <a:off x="6771928" y="190279"/>
            <a:ext cx="2372072" cy="1312952"/>
          </a:xfrm>
          <a:prstGeom prst="cloudCallout">
            <a:avLst/>
          </a:prstGeom>
        </p:spPr>
      </p:pic>
      <p:sp>
        <p:nvSpPr>
          <p:cNvPr id="24" name="Textfeld 23">
            <a:extLst>
              <a:ext uri="{FF2B5EF4-FFF2-40B4-BE49-F238E27FC236}">
                <a16:creationId xmlns:a16="http://schemas.microsoft.com/office/drawing/2014/main" id="{76C6C613-EF32-C2E4-1FB6-EF1A1EB5914C}"/>
              </a:ext>
            </a:extLst>
          </p:cNvPr>
          <p:cNvSpPr txBox="1"/>
          <p:nvPr/>
        </p:nvSpPr>
        <p:spPr>
          <a:xfrm>
            <a:off x="7596336" y="4483925"/>
            <a:ext cx="15476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>
                <a:solidFill>
                  <a:srgbClr val="86846B"/>
                </a:solidFill>
              </a:rPr>
              <a:t>Verändert nach ©</a:t>
            </a:r>
            <a:r>
              <a:rPr lang="de-DE" sz="1000" dirty="0" err="1">
                <a:solidFill>
                  <a:srgbClr val="86846B"/>
                </a:solidFill>
              </a:rPr>
              <a:t>Pixabay</a:t>
            </a:r>
            <a:endParaRPr lang="de-DE" sz="1000" dirty="0">
              <a:solidFill>
                <a:srgbClr val="86846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3309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FA85A9-35FE-1CF9-B23F-FA9BBE2E7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Produktion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A180AFA-B7F7-8D2C-9B7A-F8576CE661E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de-AT" b="1" dirty="0"/>
              <a:t>Trockenmischung:</a:t>
            </a:r>
          </a:p>
          <a:p>
            <a:pPr>
              <a:buClr>
                <a:srgbClr val="86846B"/>
              </a:buClr>
            </a:pPr>
            <a:r>
              <a:rPr lang="de-DE" dirty="0"/>
              <a:t>Ton, Erde und Samen trocken vermengen. Grobe Erdklumpen zerkleinern.</a:t>
            </a:r>
          </a:p>
          <a:p>
            <a:pPr marL="342900" indent="-342900">
              <a:buFont typeface="+mj-lt"/>
              <a:buAutoNum type="arabicPeriod" startAt="2"/>
            </a:pPr>
            <a:r>
              <a:rPr lang="de-DE" b="1" dirty="0"/>
              <a:t>Kneten:</a:t>
            </a:r>
          </a:p>
          <a:p>
            <a:pPr>
              <a:buClr>
                <a:srgbClr val="86846B"/>
              </a:buClr>
            </a:pPr>
            <a:r>
              <a:rPr lang="de-DE" dirty="0"/>
              <a:t>Vorsichtig und schluckweise Wasser hinzufügen.</a:t>
            </a:r>
          </a:p>
          <a:p>
            <a:pPr marL="342900" indent="-342900">
              <a:buFont typeface="+mj-lt"/>
              <a:buAutoNum type="arabicPeriod" startAt="3"/>
            </a:pPr>
            <a:r>
              <a:rPr lang="de-DE" b="1" dirty="0"/>
              <a:t>Rollen:</a:t>
            </a:r>
          </a:p>
          <a:p>
            <a:r>
              <a:rPr lang="de-DE" dirty="0"/>
              <a:t>Den Teig in walnussgroße Kugeln formen.</a:t>
            </a:r>
          </a:p>
          <a:p>
            <a:pPr marL="342900" indent="-342900">
              <a:buFont typeface="+mj-lt"/>
              <a:buAutoNum type="arabicPeriod" startAt="4"/>
            </a:pPr>
            <a:r>
              <a:rPr lang="de-DE" b="1" dirty="0"/>
              <a:t>Lagerung:</a:t>
            </a:r>
          </a:p>
          <a:p>
            <a:r>
              <a:rPr lang="de-DE" dirty="0"/>
              <a:t>Die Kugeln zum Trocknen in Eierkartons legen.</a:t>
            </a:r>
          </a:p>
        </p:txBody>
      </p:sp>
      <p:pic>
        <p:nvPicPr>
          <p:cNvPr id="9" name="Inhaltsplatzhalter 8">
            <a:extLst>
              <a:ext uri="{FF2B5EF4-FFF2-40B4-BE49-F238E27FC236}">
                <a16:creationId xmlns:a16="http://schemas.microsoft.com/office/drawing/2014/main" id="{047D782A-AC98-A37F-4733-2A6F188D8FA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2" t="7996" r="35916" b="6264"/>
          <a:stretch>
            <a:fillRect/>
          </a:stretch>
        </p:blipFill>
        <p:spPr>
          <a:xfrm>
            <a:off x="4726800" y="591750"/>
            <a:ext cx="3960000" cy="3960000"/>
          </a:xfrm>
          <a:prstGeom prst="rect">
            <a:avLst/>
          </a:prstGeom>
        </p:spPr>
      </p:pic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F87F85C-C518-FC5E-576A-204CD1165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606F3-3C73-4DC1-8D02-60E968A8B2F2}" type="datetime1">
              <a:rPr lang="de-DE" smtClean="0"/>
              <a:t>03.09.2026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AED6797-3181-2A28-AF78-38E8666AA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Landwirtschaft</a:t>
            </a:r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EBEA4FE-7595-5A97-C93E-EE45D35B1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6C6B8-7DF4-4F01-8878-A6272B56DAC3}" type="slidenum">
              <a:rPr lang="de-DE" smtClean="0"/>
              <a:pPr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64304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21E17B2-645A-3E7C-9039-DD1A243E238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e-AT" dirty="0"/>
              <a:t>Gestaltung von „Beipackzettel“ oder Anhänger</a:t>
            </a:r>
          </a:p>
          <a:p>
            <a:endParaRPr lang="de-AT" dirty="0"/>
          </a:p>
          <a:p>
            <a:pPr lvl="0"/>
            <a:r>
              <a:rPr lang="de-DE" b="1" dirty="0"/>
              <a:t>Inhaltliche Punkte bei eigener Gestaltung:</a:t>
            </a:r>
          </a:p>
          <a:p>
            <a:pPr lvl="1"/>
            <a:r>
              <a:rPr lang="de-DE" i="1" dirty="0"/>
              <a:t>Gebrauchsanweisung:</a:t>
            </a:r>
            <a:r>
              <a:rPr lang="de-DE" dirty="0"/>
              <a:t> Nicht vergraben! Nur werfen oder hinlegen und auf Regen warten.</a:t>
            </a:r>
          </a:p>
          <a:p>
            <a:pPr lvl="1"/>
            <a:r>
              <a:rPr lang="de-DE" i="1" dirty="0"/>
              <a:t>Pflanzen-Steckbriefe: </a:t>
            </a:r>
            <a:r>
              <a:rPr lang="de-DE" dirty="0"/>
              <a:t>Welche Pflanzen wachsen daraus?</a:t>
            </a:r>
          </a:p>
          <a:p>
            <a:pPr lvl="1"/>
            <a:r>
              <a:rPr lang="de-DE" i="1" dirty="0"/>
              <a:t>Nutzen: </a:t>
            </a:r>
            <a:r>
              <a:rPr lang="de-DE" dirty="0"/>
              <a:t>Warum hilft das der nachhaltigen Landwirtschaft?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237837C-35CF-3BF4-FD50-392A3791E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606F3-3C73-4DC1-8D02-60E968A8B2F2}" type="datetime1">
              <a:rPr lang="de-DE" smtClean="0"/>
              <a:t>03.09.2026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76FD8A2-07E5-DF6A-396E-02B042D59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Landwirtschaft</a:t>
            </a:r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5F4ABC1-6D2B-E166-2DC5-42D275F75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6C6B8-7DF4-4F01-8878-A6272B56DAC3}" type="slidenum">
              <a:rPr lang="de-DE" smtClean="0"/>
              <a:pPr/>
              <a:t>16</a:t>
            </a:fld>
            <a:endParaRPr lang="de-DE"/>
          </a:p>
        </p:txBody>
      </p:sp>
      <p:pic>
        <p:nvPicPr>
          <p:cNvPr id="9" name="Inhaltsplatzhalter 8">
            <a:extLst>
              <a:ext uri="{FF2B5EF4-FFF2-40B4-BE49-F238E27FC236}">
                <a16:creationId xmlns:a16="http://schemas.microsoft.com/office/drawing/2014/main" id="{B965183D-64D4-4E02-D1DA-79FFEFBF9EF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7" r="-317"/>
          <a:stretch>
            <a:fillRect/>
          </a:stretch>
        </p:blipFill>
        <p:spPr>
          <a:xfrm>
            <a:off x="5808028" y="80066"/>
            <a:ext cx="3217733" cy="4644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A8B823D-6D44-A9B7-F495-6EF0F4DF7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Marketing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57295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FA32789-6096-FCDE-6498-D968002DD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Landwirtschaft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4877DBD-F8AC-BD59-D6E0-B83C4C2B40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6C6B8-7DF4-4F01-8878-A6272B56DAC3}" type="slidenum">
              <a:rPr lang="de-DE" smtClean="0"/>
              <a:pPr/>
              <a:t>17</a:t>
            </a:fld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B7E4783-DD21-41E6-24A2-AF39432F1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8C40E-8DD4-4005-9966-6B852DBC1F07}" type="datetime1">
              <a:rPr lang="de-DE" smtClean="0"/>
              <a:t>03.09.2026</a:t>
            </a:fld>
            <a:endParaRPr lang="de-DE" dirty="0"/>
          </a:p>
        </p:txBody>
      </p:sp>
      <p:sp>
        <p:nvSpPr>
          <p:cNvPr id="15" name="Rechteck: abgerundete Ecken 14">
            <a:extLst>
              <a:ext uri="{FF2B5EF4-FFF2-40B4-BE49-F238E27FC236}">
                <a16:creationId xmlns:a16="http://schemas.microsoft.com/office/drawing/2014/main" id="{0B4F946B-ABD3-FCE5-EC6C-672BF3A6E4CF}"/>
              </a:ext>
            </a:extLst>
          </p:cNvPr>
          <p:cNvSpPr/>
          <p:nvPr/>
        </p:nvSpPr>
        <p:spPr>
          <a:xfrm>
            <a:off x="1619672" y="1419622"/>
            <a:ext cx="5904656" cy="2088232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solidFill>
                  <a:schemeClr val="tx1"/>
                </a:solidFill>
              </a:rPr>
              <a:t>Wo in eurer Umgebung werdet ihr eure Bomben „zünden“, um eine Mini-Oase für nachhaltige Vielfalt zu schaffen?</a:t>
            </a:r>
          </a:p>
        </p:txBody>
      </p:sp>
    </p:spTree>
    <p:extLst>
      <p:ext uri="{BB962C8B-B14F-4D97-AF65-F5344CB8AC3E}">
        <p14:creationId xmlns:p14="http://schemas.microsoft.com/office/powerpoint/2010/main" val="175732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ABU-Design">
  <a:themeElements>
    <a:clrScheme name="NABU Farben">
      <a:dk1>
        <a:srgbClr val="292934"/>
      </a:dk1>
      <a:lt1>
        <a:srgbClr val="FFFFFF"/>
      </a:lt1>
      <a:dk2>
        <a:srgbClr val="0068B4"/>
      </a:dk2>
      <a:lt2>
        <a:srgbClr val="E3E2D4"/>
      </a:lt2>
      <a:accent1>
        <a:srgbClr val="008143"/>
      </a:accent1>
      <a:accent2>
        <a:srgbClr val="76B828"/>
      </a:accent2>
      <a:accent3>
        <a:srgbClr val="DD042D"/>
      </a:accent3>
      <a:accent4>
        <a:srgbClr val="EF7C00"/>
      </a:accent4>
      <a:accent5>
        <a:srgbClr val="FFCC00"/>
      </a:accent5>
      <a:accent6>
        <a:srgbClr val="86846B"/>
      </a:accent6>
      <a:hlink>
        <a:srgbClr val="003560"/>
      </a:hlink>
      <a:folHlink>
        <a:srgbClr val="800080"/>
      </a:folHlink>
    </a:clrScheme>
    <a:fontScheme name="NABU-Schrift">
      <a:majorFont>
        <a:latin typeface="Source Sans Pro"/>
        <a:ea typeface=""/>
        <a:cs typeface=""/>
      </a:majorFont>
      <a:minorFont>
        <a:latin typeface="Source Sans Pro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774588C8BB38546AE75D872BA2C8C93" ma:contentTypeVersion="13" ma:contentTypeDescription="Ein neues Dokument erstellen." ma:contentTypeScope="" ma:versionID="58fa37c9045ca77d4e6463c40455d9ba">
  <xsd:schema xmlns:xsd="http://www.w3.org/2001/XMLSchema" xmlns:xs="http://www.w3.org/2001/XMLSchema" xmlns:p="http://schemas.microsoft.com/office/2006/metadata/properties" xmlns:ns2="d79e3a34-4957-4529-9d9a-4272915f6d87" targetNamespace="http://schemas.microsoft.com/office/2006/metadata/properties" ma:root="true" ma:fieldsID="519c4560780a20541f6e37892c909446" ns2:_="">
    <xsd:import namespace="d79e3a34-4957-4529-9d9a-4272915f6d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9e3a34-4957-4529-9d9a-4272915f6d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dmarkierungen" ma:readOnly="false" ma:fieldId="{5cf76f15-5ced-4ddc-b409-7134ff3c332f}" ma:taxonomyMulti="true" ma:sspId="e1995c6e-d743-4d98-9217-d92b3435e43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79e3a34-4957-4529-9d9a-4272915f6d87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F277CFF-533B-4427-AC4D-51032FE745F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79e3a34-4957-4529-9d9a-4272915f6d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A6CA313-2853-4A51-94F8-4A9E14AFFAE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893CAC3-7D62-47A8-98B6-A7903865008F}">
  <ds:schemaRefs>
    <ds:schemaRef ds:uri="http://schemas.microsoft.com/office/2006/metadata/properties"/>
    <ds:schemaRef ds:uri="http://schemas.microsoft.com/office/infopath/2007/PartnerControls"/>
    <ds:schemaRef ds:uri="d79e3a34-4957-4529-9d9a-4272915f6d87"/>
  </ds:schemaRefs>
</ds:datastoreItem>
</file>

<file path=docMetadata/LabelInfo.xml><?xml version="1.0" encoding="utf-8"?>
<clbl:labelList xmlns:clbl="http://schemas.microsoft.com/office/2020/mipLabelMetadata">
  <clbl:label id="{ad40dd9b-5f8f-4af8-aee4-bb88fde993a8}" enabled="0" method="" siteId="{ad40dd9b-5f8f-4af8-aee4-bb88fde993a8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PowerPoint_16-9(1) (1)</Template>
  <TotalTime>0</TotalTime>
  <Words>1653</Words>
  <Application>Microsoft Office PowerPoint</Application>
  <PresentationFormat>Bildschirmpräsentation (16:9)</PresentationFormat>
  <Paragraphs>304</Paragraphs>
  <Slides>17</Slides>
  <Notes>15</Notes>
  <HiddenSlides>1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17</vt:i4>
      </vt:variant>
    </vt:vector>
  </HeadingPairs>
  <TitlesOfParts>
    <vt:vector size="24" baseType="lpstr">
      <vt:lpstr>Arial</vt:lpstr>
      <vt:lpstr>Calibri</vt:lpstr>
      <vt:lpstr>Source Code Pro</vt:lpstr>
      <vt:lpstr>Source Sans Pro</vt:lpstr>
      <vt:lpstr>Source Sans Pro (Textkörper)</vt:lpstr>
      <vt:lpstr>Wingdings</vt:lpstr>
      <vt:lpstr>NABU-Design</vt:lpstr>
      <vt:lpstr>Landwirtschaft</vt:lpstr>
      <vt:lpstr>Welche dieser Lebensmittel können bei uns wachsen und welche nicht?</vt:lpstr>
      <vt:lpstr>Stationenlernen</vt:lpstr>
      <vt:lpstr>Arbeitsblatt-Lösungen</vt:lpstr>
      <vt:lpstr>Arbeitsblatt-Lösungen</vt:lpstr>
      <vt:lpstr>Der nachhaltige Bauernhof</vt:lpstr>
      <vt:lpstr>Ideen für einen nachhaltigeren Bauernhof</vt:lpstr>
      <vt:lpstr>Beispiel: Nachhaltigerer Bauernhof</vt:lpstr>
      <vt:lpstr>Fruchtfolge</vt:lpstr>
      <vt:lpstr>Reflexionssätze</vt:lpstr>
      <vt:lpstr>PowerPoint-Präsentation</vt:lpstr>
      <vt:lpstr>Blühstreifen und Ackerrandprogramme</vt:lpstr>
      <vt:lpstr>Samenbombe</vt:lpstr>
      <vt:lpstr>Mathe-Challenge</vt:lpstr>
      <vt:lpstr>Produktion</vt:lpstr>
      <vt:lpstr>Marketing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Katharina Heimes</dc:creator>
  <dc:description>Präsentationsvorlage (19:9) | Office 2007</dc:description>
  <cp:lastModifiedBy>Daniela Rettenberger</cp:lastModifiedBy>
  <cp:revision>2</cp:revision>
  <dcterms:created xsi:type="dcterms:W3CDTF">2024-09-10T19:33:32Z</dcterms:created>
  <dcterms:modified xsi:type="dcterms:W3CDTF">2026-09-03T07:45:39Z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lpwstr>1.0.0</vt:lpwstr>
  </property>
  <property fmtid="{D5CDD505-2E9C-101B-9397-08002B2CF9AE}" pid="3" name="Build">
    <vt:lpwstr>001-000-001</vt:lpwstr>
  </property>
  <property fmtid="{D5CDD505-2E9C-101B-9397-08002B2CF9AE}" pid="4" name="Erstellt von">
    <vt:lpwstr>office network</vt:lpwstr>
  </property>
  <property fmtid="{D5CDD505-2E9C-101B-9397-08002B2CF9AE}" pid="5" name="Erstellt am">
    <vt:lpwstr>27.11.2014</vt:lpwstr>
  </property>
  <property fmtid="{D5CDD505-2E9C-101B-9397-08002B2CF9AE}" pid="6" name="Autor 1">
    <vt:lpwstr>clemens morfeld</vt:lpwstr>
  </property>
  <property fmtid="{D5CDD505-2E9C-101B-9397-08002B2CF9AE}" pid="7" name="Stand">
    <vt:lpwstr>27.11.2014</vt:lpwstr>
  </property>
  <property fmtid="{D5CDD505-2E9C-101B-9397-08002B2CF9AE}" pid="8" name="ContentTypeId">
    <vt:lpwstr>0x010100B774588C8BB38546AE75D872BA2C8C93</vt:lpwstr>
  </property>
  <property fmtid="{D5CDD505-2E9C-101B-9397-08002B2CF9AE}" pid="9" name="MediaServiceImageTags">
    <vt:lpwstr/>
  </property>
</Properties>
</file>